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0"/>
  </p:notesMasterIdLst>
  <p:sldIdLst>
    <p:sldId id="400" r:id="rId2"/>
    <p:sldId id="531" r:id="rId3"/>
    <p:sldId id="283" r:id="rId4"/>
    <p:sldId id="285" r:id="rId5"/>
    <p:sldId id="307" r:id="rId6"/>
    <p:sldId id="362" r:id="rId7"/>
    <p:sldId id="429" r:id="rId8"/>
    <p:sldId id="383" r:id="rId9"/>
    <p:sldId id="308" r:id="rId10"/>
    <p:sldId id="430" r:id="rId11"/>
    <p:sldId id="431" r:id="rId12"/>
    <p:sldId id="432" r:id="rId13"/>
    <p:sldId id="433" r:id="rId14"/>
    <p:sldId id="434" r:id="rId15"/>
    <p:sldId id="416" r:id="rId16"/>
    <p:sldId id="423" r:id="rId17"/>
    <p:sldId id="371" r:id="rId18"/>
    <p:sldId id="414" r:id="rId19"/>
    <p:sldId id="530" r:id="rId20"/>
    <p:sldId id="299" r:id="rId21"/>
    <p:sldId id="418" r:id="rId22"/>
    <p:sldId id="261" r:id="rId23"/>
    <p:sldId id="419" r:id="rId24"/>
    <p:sldId id="420" r:id="rId25"/>
    <p:sldId id="260" r:id="rId26"/>
    <p:sldId id="421" r:id="rId27"/>
    <p:sldId id="305" r:id="rId28"/>
    <p:sldId id="306" r:id="rId29"/>
  </p:sldIdLst>
  <p:sldSz cx="9144000" cy="5715000" type="screen16x10"/>
  <p:notesSz cx="6858000" cy="9144000"/>
  <p:embeddedFontLst>
    <p:embeddedFont>
      <p:font typeface="Tahoma" pitchFamily="34" charset="0"/>
      <p:regular r:id="rId31"/>
      <p:bold r:id="rId32"/>
    </p:embeddedFont>
    <p:embeddedFont>
      <p:font typeface="Calibri" pitchFamily="34" charset="0"/>
      <p:regular r:id="rId33"/>
      <p:bold r:id="rId34"/>
      <p:italic r:id="rId35"/>
      <p:boldItalic r:id="rId36"/>
    </p:embeddedFont>
    <p:embeddedFont>
      <p:font typeface=".VnArial" pitchFamily="34" charset="0"/>
      <p:regular r:id="rId37"/>
      <p:bold r:id="rId38"/>
      <p:italic r:id="rId39"/>
      <p:boldItalic r:id="rId40"/>
    </p:embeddedFont>
    <p:embeddedFont>
      <p:font typeface=".VnTifani Heavy" pitchFamily="34" charset="0"/>
      <p:regular r:id="rId41"/>
    </p:embeddedFont>
    <p:embeddedFont>
      <p:font typeface="SimSun" pitchFamily="2" charset="-122"/>
      <p:regular r:id="rId42"/>
    </p:embeddedFont>
    <p:embeddedFont>
      <p:font typeface=".VnSouthernH" pitchFamily="34" charset="0"/>
      <p:regular r:id="rId43"/>
    </p:embeddedFont>
  </p:embeddedFontLst>
  <p:custDataLst>
    <p:tags r:id="rId44"/>
  </p:custDataLst>
  <p:defaultTextStyle>
    <a:defPPr>
      <a:defRPr lang="en-US"/>
    </a:defPPr>
    <a:lvl1pPr algn="l" rtl="0" fontAlgn="base">
      <a:spcBef>
        <a:spcPct val="50000"/>
      </a:spcBef>
      <a:spcAft>
        <a:spcPct val="0"/>
      </a:spcAft>
      <a:defRPr sz="2000" kern="1200">
        <a:solidFill>
          <a:schemeClr val="tx1"/>
        </a:solidFill>
        <a:latin typeface="Arial" charset="0"/>
        <a:ea typeface="+mn-ea"/>
        <a:cs typeface="+mn-cs"/>
      </a:defRPr>
    </a:lvl1pPr>
    <a:lvl2pPr marL="457200" algn="l" rtl="0" fontAlgn="base">
      <a:spcBef>
        <a:spcPct val="50000"/>
      </a:spcBef>
      <a:spcAft>
        <a:spcPct val="0"/>
      </a:spcAft>
      <a:defRPr sz="2000" kern="1200">
        <a:solidFill>
          <a:schemeClr val="tx1"/>
        </a:solidFill>
        <a:latin typeface="Arial" charset="0"/>
        <a:ea typeface="+mn-ea"/>
        <a:cs typeface="+mn-cs"/>
      </a:defRPr>
    </a:lvl2pPr>
    <a:lvl3pPr marL="914400" algn="l" rtl="0" fontAlgn="base">
      <a:spcBef>
        <a:spcPct val="50000"/>
      </a:spcBef>
      <a:spcAft>
        <a:spcPct val="0"/>
      </a:spcAft>
      <a:defRPr sz="2000" kern="1200">
        <a:solidFill>
          <a:schemeClr val="tx1"/>
        </a:solidFill>
        <a:latin typeface="Arial" charset="0"/>
        <a:ea typeface="+mn-ea"/>
        <a:cs typeface="+mn-cs"/>
      </a:defRPr>
    </a:lvl3pPr>
    <a:lvl4pPr marL="1371600" algn="l" rtl="0" fontAlgn="base">
      <a:spcBef>
        <a:spcPct val="50000"/>
      </a:spcBef>
      <a:spcAft>
        <a:spcPct val="0"/>
      </a:spcAft>
      <a:defRPr sz="2000" kern="1200">
        <a:solidFill>
          <a:schemeClr val="tx1"/>
        </a:solidFill>
        <a:latin typeface="Arial" charset="0"/>
        <a:ea typeface="+mn-ea"/>
        <a:cs typeface="+mn-cs"/>
      </a:defRPr>
    </a:lvl4pPr>
    <a:lvl5pPr marL="1828800" algn="l" rtl="0" fontAlgn="base">
      <a:spcBef>
        <a:spcPct val="5000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00"/>
    <a:srgbClr val="003300"/>
    <a:srgbClr val="000000"/>
    <a:srgbClr val="00FFFF"/>
    <a:srgbClr val="FFCC00"/>
    <a:srgbClr val="FFFFCC"/>
    <a:srgbClr val="669900"/>
    <a:srgbClr val="6600CC"/>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18" autoAdjust="0"/>
    <p:restoredTop sz="94280" autoAdjust="0"/>
  </p:normalViewPr>
  <p:slideViewPr>
    <p:cSldViewPr>
      <p:cViewPr>
        <p:scale>
          <a:sx n="76" d="100"/>
          <a:sy n="76" d="100"/>
        </p:scale>
        <p:origin x="-996" y="-138"/>
      </p:cViewPr>
      <p:guideLst>
        <p:guide orient="horz" pos="180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7A948A-8E75-43CB-A4A3-F816367E7D4A}" type="datetimeFigureOut">
              <a:rPr lang="en-US" smtClean="0"/>
              <a:t>2/19/2024</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D5C966-A7C4-47F0-A005-8140A375C382}" type="slidenum">
              <a:rPr lang="en-US" smtClean="0"/>
              <a:t>‹#›</a:t>
            </a:fld>
            <a:endParaRPr lang="en-US"/>
          </a:p>
        </p:txBody>
      </p:sp>
    </p:spTree>
    <p:extLst>
      <p:ext uri="{BB962C8B-B14F-4D97-AF65-F5344CB8AC3E}">
        <p14:creationId xmlns:p14="http://schemas.microsoft.com/office/powerpoint/2010/main" val="3485182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3</a:t>
            </a:fld>
            <a:endParaRPr lang="en-US"/>
          </a:p>
        </p:txBody>
      </p:sp>
    </p:spTree>
    <p:extLst>
      <p:ext uri="{BB962C8B-B14F-4D97-AF65-F5344CB8AC3E}">
        <p14:creationId xmlns:p14="http://schemas.microsoft.com/office/powerpoint/2010/main" val="1701689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5</a:t>
            </a:fld>
            <a:endParaRPr lang="en-US"/>
          </a:p>
        </p:txBody>
      </p:sp>
    </p:spTree>
    <p:extLst>
      <p:ext uri="{BB962C8B-B14F-4D97-AF65-F5344CB8AC3E}">
        <p14:creationId xmlns:p14="http://schemas.microsoft.com/office/powerpoint/2010/main" val="598071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8</a:t>
            </a:fld>
            <a:endParaRPr lang="en-US"/>
          </a:p>
        </p:txBody>
      </p:sp>
    </p:spTree>
    <p:extLst>
      <p:ext uri="{BB962C8B-B14F-4D97-AF65-F5344CB8AC3E}">
        <p14:creationId xmlns:p14="http://schemas.microsoft.com/office/powerpoint/2010/main" val="86918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10</a:t>
            </a:fld>
            <a:endParaRPr lang="en-US"/>
          </a:p>
        </p:txBody>
      </p:sp>
    </p:spTree>
    <p:extLst>
      <p:ext uri="{BB962C8B-B14F-4D97-AF65-F5344CB8AC3E}">
        <p14:creationId xmlns:p14="http://schemas.microsoft.com/office/powerpoint/2010/main" val="1701689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15</a:t>
            </a:fld>
            <a:endParaRPr lang="en-US"/>
          </a:p>
        </p:txBody>
      </p:sp>
    </p:spTree>
    <p:extLst>
      <p:ext uri="{BB962C8B-B14F-4D97-AF65-F5344CB8AC3E}">
        <p14:creationId xmlns:p14="http://schemas.microsoft.com/office/powerpoint/2010/main" val="1192202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xmlns="" id="{D429DBD1-7381-47F3-88D2-A84B489490C4}"/>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6029818-5EB6-4FB2-A557-324682753ABF}" type="slidenum">
              <a:rPr lang="en-US" altLang="en-US"/>
              <a:pPr eaLnBrk="1" hangingPunct="1"/>
              <a:t>18</a:t>
            </a:fld>
            <a:endParaRPr lang="en-US" altLang="en-US"/>
          </a:p>
        </p:txBody>
      </p:sp>
      <p:sp>
        <p:nvSpPr>
          <p:cNvPr id="32771" name="Rectangle 2">
            <a:extLst>
              <a:ext uri="{FF2B5EF4-FFF2-40B4-BE49-F238E27FC236}">
                <a16:creationId xmlns:a16="http://schemas.microsoft.com/office/drawing/2014/main" xmlns="" id="{D5153A32-7B41-4BDA-A107-3FD021AE5793}"/>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xmlns="" id="{3272FF41-3C75-4DC6-9CC7-ECB44A66BCDD}"/>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897011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xmlns="" id="{D429DBD1-7381-47F3-88D2-A84B489490C4}"/>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6029818-5EB6-4FB2-A557-324682753ABF}" type="slidenum">
              <a:rPr lang="en-US" altLang="en-US"/>
              <a:pPr eaLnBrk="1" hangingPunct="1"/>
              <a:t>19</a:t>
            </a:fld>
            <a:endParaRPr lang="en-US" altLang="en-US"/>
          </a:p>
        </p:txBody>
      </p:sp>
      <p:sp>
        <p:nvSpPr>
          <p:cNvPr id="32771" name="Rectangle 2">
            <a:extLst>
              <a:ext uri="{FF2B5EF4-FFF2-40B4-BE49-F238E27FC236}">
                <a16:creationId xmlns:a16="http://schemas.microsoft.com/office/drawing/2014/main" xmlns="" id="{D5153A32-7B41-4BDA-A107-3FD021AE5793}"/>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xmlns="" id="{3272FF41-3C75-4DC6-9CC7-ECB44A66BCDD}"/>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56484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2C31FAB-775A-45F8-8F25-8C8C7375401F}" type="slidenum">
              <a:rPr lang="en-US"/>
              <a:pPr>
                <a:defRPr/>
              </a:pPr>
              <a:t>‹#›</a:t>
            </a:fld>
            <a:endParaRPr lang="en-US"/>
          </a:p>
        </p:txBody>
      </p:sp>
    </p:spTree>
    <p:extLst>
      <p:ext uri="{BB962C8B-B14F-4D97-AF65-F5344CB8AC3E}">
        <p14:creationId xmlns:p14="http://schemas.microsoft.com/office/powerpoint/2010/main" val="3740114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347986-D878-4E11-8A0A-47DE95320C1F}" type="slidenum">
              <a:rPr lang="en-US"/>
              <a:pPr>
                <a:defRPr/>
              </a:pPr>
              <a:t>‹#›</a:t>
            </a:fld>
            <a:endParaRPr lang="en-US"/>
          </a:p>
        </p:txBody>
      </p:sp>
    </p:spTree>
    <p:extLst>
      <p:ext uri="{BB962C8B-B14F-4D97-AF65-F5344CB8AC3E}">
        <p14:creationId xmlns:p14="http://schemas.microsoft.com/office/powerpoint/2010/main" val="29751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1DBB88-5695-45DD-8FB1-E5AB7593FDA7}" type="slidenum">
              <a:rPr lang="en-US"/>
              <a:pPr>
                <a:defRPr/>
              </a:pPr>
              <a:t>‹#›</a:t>
            </a:fld>
            <a:endParaRPr lang="en-US"/>
          </a:p>
        </p:txBody>
      </p:sp>
    </p:spTree>
    <p:extLst>
      <p:ext uri="{BB962C8B-B14F-4D97-AF65-F5344CB8AC3E}">
        <p14:creationId xmlns:p14="http://schemas.microsoft.com/office/powerpoint/2010/main" val="2780410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916CCD8-C698-49FB-A2D7-0B8823CF2E7D}" type="slidenum">
              <a:rPr lang="en-US"/>
              <a:pPr>
                <a:defRPr/>
              </a:pPr>
              <a:t>‹#›</a:t>
            </a:fld>
            <a:endParaRPr lang="en-US"/>
          </a:p>
        </p:txBody>
      </p:sp>
    </p:spTree>
    <p:extLst>
      <p:ext uri="{BB962C8B-B14F-4D97-AF65-F5344CB8AC3E}">
        <p14:creationId xmlns:p14="http://schemas.microsoft.com/office/powerpoint/2010/main" val="72558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DF4CD3-0ED4-4421-827C-26CF44D1AA14}" type="slidenum">
              <a:rPr lang="en-US"/>
              <a:pPr>
                <a:defRPr/>
              </a:pPr>
              <a:t>‹#›</a:t>
            </a:fld>
            <a:endParaRPr lang="en-US"/>
          </a:p>
        </p:txBody>
      </p:sp>
    </p:spTree>
    <p:extLst>
      <p:ext uri="{BB962C8B-B14F-4D97-AF65-F5344CB8AC3E}">
        <p14:creationId xmlns:p14="http://schemas.microsoft.com/office/powerpoint/2010/main" val="388813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A4DFAB-7B48-4DBC-BCE5-8645EF0E9D61}" type="slidenum">
              <a:rPr lang="en-US"/>
              <a:pPr>
                <a:defRPr/>
              </a:pPr>
              <a:t>‹#›</a:t>
            </a:fld>
            <a:endParaRPr lang="en-US"/>
          </a:p>
        </p:txBody>
      </p:sp>
    </p:spTree>
    <p:extLst>
      <p:ext uri="{BB962C8B-B14F-4D97-AF65-F5344CB8AC3E}">
        <p14:creationId xmlns:p14="http://schemas.microsoft.com/office/powerpoint/2010/main" val="3073735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B269E07-4319-4C71-89A4-35216CCE3994}" type="slidenum">
              <a:rPr lang="en-US"/>
              <a:pPr>
                <a:defRPr/>
              </a:pPr>
              <a:t>‹#›</a:t>
            </a:fld>
            <a:endParaRPr lang="en-US"/>
          </a:p>
        </p:txBody>
      </p:sp>
    </p:spTree>
    <p:extLst>
      <p:ext uri="{BB962C8B-B14F-4D97-AF65-F5344CB8AC3E}">
        <p14:creationId xmlns:p14="http://schemas.microsoft.com/office/powerpoint/2010/main" val="2379356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E2D10B8-E362-4BD3-8918-B92D129247C2}" type="slidenum">
              <a:rPr lang="en-US"/>
              <a:pPr>
                <a:defRPr/>
              </a:pPr>
              <a:t>‹#›</a:t>
            </a:fld>
            <a:endParaRPr lang="en-US"/>
          </a:p>
        </p:txBody>
      </p:sp>
    </p:spTree>
    <p:extLst>
      <p:ext uri="{BB962C8B-B14F-4D97-AF65-F5344CB8AC3E}">
        <p14:creationId xmlns:p14="http://schemas.microsoft.com/office/powerpoint/2010/main" val="71129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F3FCFF-D0A6-4001-BDDB-22B4D02D2514}" type="slidenum">
              <a:rPr lang="en-US"/>
              <a:pPr>
                <a:defRPr/>
              </a:pPr>
              <a:t>‹#›</a:t>
            </a:fld>
            <a:endParaRPr lang="en-US"/>
          </a:p>
        </p:txBody>
      </p:sp>
    </p:spTree>
    <p:extLst>
      <p:ext uri="{BB962C8B-B14F-4D97-AF65-F5344CB8AC3E}">
        <p14:creationId xmlns:p14="http://schemas.microsoft.com/office/powerpoint/2010/main" val="3617489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AD20B4-E55B-44EB-B1E3-A9C36BC6131B}" type="slidenum">
              <a:rPr lang="en-US"/>
              <a:pPr>
                <a:defRPr/>
              </a:pPr>
              <a:t>‹#›</a:t>
            </a:fld>
            <a:endParaRPr lang="en-US"/>
          </a:p>
        </p:txBody>
      </p:sp>
    </p:spTree>
    <p:extLst>
      <p:ext uri="{BB962C8B-B14F-4D97-AF65-F5344CB8AC3E}">
        <p14:creationId xmlns:p14="http://schemas.microsoft.com/office/powerpoint/2010/main" val="3249416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B0753C9-96EB-429D-B41D-6F282CF7E989}" type="slidenum">
              <a:rPr lang="en-US"/>
              <a:pPr>
                <a:defRPr/>
              </a:pPr>
              <a:t>‹#›</a:t>
            </a:fld>
            <a:endParaRPr lang="en-US"/>
          </a:p>
        </p:txBody>
      </p:sp>
    </p:spTree>
    <p:extLst>
      <p:ext uri="{BB962C8B-B14F-4D97-AF65-F5344CB8AC3E}">
        <p14:creationId xmlns:p14="http://schemas.microsoft.com/office/powerpoint/2010/main" val="1430715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865"/>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333500"/>
            <a:ext cx="8229600" cy="37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5204354"/>
            <a:ext cx="2895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F5847B36-0CD9-4409-A767-AF37FD00B64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gif"/><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video" Target="../media/media2.mp4"/><Relationship Id="rId7" Type="http://schemas.openxmlformats.org/officeDocument/2006/relationships/image" Target="../media/image17.png"/><Relationship Id="rId2" Type="http://schemas.microsoft.com/office/2007/relationships/media" Target="../media/media2.mp4"/><Relationship Id="rId1" Type="http://schemas.openxmlformats.org/officeDocument/2006/relationships/tags" Target="../tags/tag6.xml"/><Relationship Id="rId6" Type="http://schemas.openxmlformats.org/officeDocument/2006/relationships/image" Target="../media/image1.gif"/><Relationship Id="rId5" Type="http://schemas.openxmlformats.org/officeDocument/2006/relationships/notesSlide" Target="../notesSlides/notesSlide5.xml"/><Relationship Id="rId4"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video" Target="../media/media3.mp4"/><Relationship Id="rId7" Type="http://schemas.openxmlformats.org/officeDocument/2006/relationships/image" Target="../media/image21.png"/><Relationship Id="rId2" Type="http://schemas.microsoft.com/office/2007/relationships/media" Target="../media/media3.mp4"/><Relationship Id="rId1" Type="http://schemas.openxmlformats.org/officeDocument/2006/relationships/tags" Target="../tags/tag7.xml"/><Relationship Id="rId6" Type="http://schemas.openxmlformats.org/officeDocument/2006/relationships/image" Target="../media/image1.gif"/><Relationship Id="rId5" Type="http://schemas.openxmlformats.org/officeDocument/2006/relationships/notesSlide" Target="../notesSlides/notesSlide6.xml"/><Relationship Id="rId4"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tags" Target="../tags/tag10.xml"/><Relationship Id="rId7" Type="http://schemas.openxmlformats.org/officeDocument/2006/relationships/image" Target="../media/image23.gif"/><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audio" Target="../media/audio3.wav"/><Relationship Id="rId1" Type="http://schemas.openxmlformats.org/officeDocument/2006/relationships/slideLayout" Target="../slideLayouts/slideLayout1.xml"/><Relationship Id="rId5" Type="http://schemas.openxmlformats.org/officeDocument/2006/relationships/audio" Target="NULL"/><Relationship Id="rId4" Type="http://schemas.openxmlformats.org/officeDocument/2006/relationships/image" Target="../media/image31.gif"/></Relationships>
</file>

<file path=ppt/slides/_rels/slide22.xml.rels><?xml version="1.0" encoding="UTF-8" standalone="yes"?>
<Relationships xmlns="http://schemas.openxmlformats.org/package/2006/relationships"><Relationship Id="rId8" Type="http://schemas.openxmlformats.org/officeDocument/2006/relationships/image" Target="../media/image34.gif"/><Relationship Id="rId3" Type="http://schemas.openxmlformats.org/officeDocument/2006/relationships/audio" Target="../media/audio3.wav"/><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32.jpg"/><Relationship Id="rId11" Type="http://schemas.openxmlformats.org/officeDocument/2006/relationships/image" Target="../media/image37.gif"/><Relationship Id="rId5" Type="http://schemas.openxmlformats.org/officeDocument/2006/relationships/audio" Target="../media/audio6.wav"/><Relationship Id="rId10" Type="http://schemas.openxmlformats.org/officeDocument/2006/relationships/image" Target="../media/image36.jpg"/><Relationship Id="rId4" Type="http://schemas.openxmlformats.org/officeDocument/2006/relationships/audio" Target="../media/audio5.wav"/><Relationship Id="rId9" Type="http://schemas.openxmlformats.org/officeDocument/2006/relationships/image" Target="../media/image35.jpeg"/></Relationships>
</file>

<file path=ppt/slides/_rels/slide23.xml.rels><?xml version="1.0" encoding="UTF-8" standalone="yes"?>
<Relationships xmlns="http://schemas.openxmlformats.org/package/2006/relationships"><Relationship Id="rId8" Type="http://schemas.openxmlformats.org/officeDocument/2006/relationships/image" Target="../media/image41.gif"/><Relationship Id="rId13" Type="http://schemas.openxmlformats.org/officeDocument/2006/relationships/image" Target="../media/image45.png"/><Relationship Id="rId3" Type="http://schemas.openxmlformats.org/officeDocument/2006/relationships/audio" Target="../media/audio3.wav"/><Relationship Id="rId7" Type="http://schemas.openxmlformats.org/officeDocument/2006/relationships/image" Target="../media/image40.png"/><Relationship Id="rId12" Type="http://schemas.openxmlformats.org/officeDocument/2006/relationships/image" Target="../media/image44.jpe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35.jpeg"/><Relationship Id="rId5" Type="http://schemas.openxmlformats.org/officeDocument/2006/relationships/audio" Target="../media/audio6.wav"/><Relationship Id="rId10" Type="http://schemas.openxmlformats.org/officeDocument/2006/relationships/image" Target="../media/image43.gif"/><Relationship Id="rId4" Type="http://schemas.openxmlformats.org/officeDocument/2006/relationships/audio" Target="../media/audio5.wav"/><Relationship Id="rId9" Type="http://schemas.openxmlformats.org/officeDocument/2006/relationships/image" Target="../media/image42.gif"/></Relationships>
</file>

<file path=ppt/slides/_rels/slide24.xml.rels><?xml version="1.0" encoding="UTF-8" standalone="yes"?>
<Relationships xmlns="http://schemas.openxmlformats.org/package/2006/relationships"><Relationship Id="rId8" Type="http://schemas.openxmlformats.org/officeDocument/2006/relationships/image" Target="../media/image35.jpeg"/><Relationship Id="rId13" Type="http://schemas.openxmlformats.org/officeDocument/2006/relationships/image" Target="../media/image51.png"/><Relationship Id="rId3" Type="http://schemas.openxmlformats.org/officeDocument/2006/relationships/audio" Target="../media/audio3.wav"/><Relationship Id="rId7" Type="http://schemas.openxmlformats.org/officeDocument/2006/relationships/image" Target="../media/image37.gif"/><Relationship Id="rId12" Type="http://schemas.openxmlformats.org/officeDocument/2006/relationships/image" Target="../media/image50.jpe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46.jpg"/><Relationship Id="rId11" Type="http://schemas.openxmlformats.org/officeDocument/2006/relationships/image" Target="../media/image49.jpeg"/><Relationship Id="rId5" Type="http://schemas.openxmlformats.org/officeDocument/2006/relationships/audio" Target="../media/audio6.wav"/><Relationship Id="rId10" Type="http://schemas.openxmlformats.org/officeDocument/2006/relationships/image" Target="../media/image48.jpeg"/><Relationship Id="rId4" Type="http://schemas.openxmlformats.org/officeDocument/2006/relationships/audio" Target="../media/audio5.wav"/><Relationship Id="rId9" Type="http://schemas.openxmlformats.org/officeDocument/2006/relationships/image" Target="../media/image47.jpeg"/></Relationships>
</file>

<file path=ppt/slides/_rels/slide25.xml.rels><?xml version="1.0" encoding="UTF-8" standalone="yes"?>
<Relationships xmlns="http://schemas.openxmlformats.org/package/2006/relationships"><Relationship Id="rId8" Type="http://schemas.openxmlformats.org/officeDocument/2006/relationships/image" Target="../media/image54.gif"/><Relationship Id="rId3" Type="http://schemas.openxmlformats.org/officeDocument/2006/relationships/audio" Target="../media/audio3.wav"/><Relationship Id="rId7" Type="http://schemas.openxmlformats.org/officeDocument/2006/relationships/image" Target="../media/image53.png"/><Relationship Id="rId12" Type="http://schemas.microsoft.com/office/2007/relationships/hdphoto" Target="../media/hdphoto1.wdp"/><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52.jpg"/><Relationship Id="rId11" Type="http://schemas.openxmlformats.org/officeDocument/2006/relationships/image" Target="../media/image56.png"/><Relationship Id="rId5" Type="http://schemas.openxmlformats.org/officeDocument/2006/relationships/audio" Target="../media/audio6.wav"/><Relationship Id="rId10" Type="http://schemas.openxmlformats.org/officeDocument/2006/relationships/image" Target="../media/image55.jpeg"/><Relationship Id="rId4" Type="http://schemas.openxmlformats.org/officeDocument/2006/relationships/audio" Target="../media/audio5.wav"/><Relationship Id="rId9"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jpg"/></Relationships>
</file>

<file path=ppt/slides/_rels/slide27.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62.png"/><Relationship Id="rId5" Type="http://schemas.openxmlformats.org/officeDocument/2006/relationships/image" Target="../media/image61.gif"/><Relationship Id="rId4" Type="http://schemas.openxmlformats.org/officeDocument/2006/relationships/image" Target="../media/image60.gif"/></Relationships>
</file>

<file path=ppt/slides/_rels/slide28.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image" Target="../media/image63.gif"/><Relationship Id="rId1" Type="http://schemas.openxmlformats.org/officeDocument/2006/relationships/slideLayout" Target="../slideLayouts/slideLayout7.xml"/><Relationship Id="rId4" Type="http://schemas.openxmlformats.org/officeDocument/2006/relationships/image" Target="../media/image65.gif"/></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10.png"/><Relationship Id="rId2" Type="http://schemas.microsoft.com/office/2007/relationships/media" Target="../media/media1.mp4"/><Relationship Id="rId1" Type="http://schemas.openxmlformats.org/officeDocument/2006/relationships/tags" Target="../tags/tag2.xml"/><Relationship Id="rId6" Type="http://schemas.openxmlformats.org/officeDocument/2006/relationships/image" Target="../media/image1.gif"/><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WordArt 10"/>
          <p:cNvSpPr>
            <a:spLocks noChangeArrowheads="1" noChangeShapeType="1" noTextEdit="1"/>
          </p:cNvSpPr>
          <p:nvPr/>
        </p:nvSpPr>
        <p:spPr bwMode="auto">
          <a:xfrm>
            <a:off x="1940873" y="1954805"/>
            <a:ext cx="5185938" cy="348878"/>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hangingPunct="0">
              <a:defRPr/>
            </a:pPr>
            <a:r>
              <a:rPr lang="en-US" sz="1600" b="1" kern="10" spc="50" dirty="0">
                <a:ln w="11430"/>
                <a:solidFill>
                  <a:srgbClr val="FF0000"/>
                </a:solidFill>
                <a:latin typeface="Arial"/>
                <a:cs typeface="Arial"/>
              </a:rPr>
              <a:t>MÔN: NGỮ VĂN 6</a:t>
            </a:r>
          </a:p>
        </p:txBody>
      </p:sp>
      <p:pic>
        <p:nvPicPr>
          <p:cNvPr id="31" name="Picture 42" descr="bluline[1]">
            <a:extLst>
              <a:ext uri="{FF2B5EF4-FFF2-40B4-BE49-F238E27FC236}">
                <a16:creationId xmlns:a16="http://schemas.microsoft.com/office/drawing/2014/main" xmlns="" id="{884CEF02-CED7-4A77-89D6-A72263497BE9}"/>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a16="http://schemas.microsoft.com/office/drawing/2014/main" xmlns=""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dirty="0"/>
          </a:p>
        </p:txBody>
      </p:sp>
      <p:sp>
        <p:nvSpPr>
          <p:cNvPr id="34" name="AutoShape 4">
            <a:extLst>
              <a:ext uri="{FF2B5EF4-FFF2-40B4-BE49-F238E27FC236}">
                <a16:creationId xmlns:a16="http://schemas.microsoft.com/office/drawing/2014/main" xmlns=""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dirty="0"/>
          </a:p>
        </p:txBody>
      </p:sp>
      <p:sp>
        <p:nvSpPr>
          <p:cNvPr id="35" name="AutoShape 5">
            <a:extLst>
              <a:ext uri="{FF2B5EF4-FFF2-40B4-BE49-F238E27FC236}">
                <a16:creationId xmlns:a16="http://schemas.microsoft.com/office/drawing/2014/main" xmlns=""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dirty="0"/>
          </a:p>
        </p:txBody>
      </p:sp>
      <p:sp>
        <p:nvSpPr>
          <p:cNvPr id="36" name="AutoShape 6">
            <a:extLst>
              <a:ext uri="{FF2B5EF4-FFF2-40B4-BE49-F238E27FC236}">
                <a16:creationId xmlns:a16="http://schemas.microsoft.com/office/drawing/2014/main" xmlns=""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dirty="0"/>
          </a:p>
        </p:txBody>
      </p:sp>
      <p:sp>
        <p:nvSpPr>
          <p:cNvPr id="37" name="AutoShape 7">
            <a:extLst>
              <a:ext uri="{FF2B5EF4-FFF2-40B4-BE49-F238E27FC236}">
                <a16:creationId xmlns:a16="http://schemas.microsoft.com/office/drawing/2014/main" xmlns=""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dirty="0"/>
          </a:p>
        </p:txBody>
      </p:sp>
      <p:sp>
        <p:nvSpPr>
          <p:cNvPr id="38" name="AutoShape 8">
            <a:extLst>
              <a:ext uri="{FF2B5EF4-FFF2-40B4-BE49-F238E27FC236}">
                <a16:creationId xmlns:a16="http://schemas.microsoft.com/office/drawing/2014/main" xmlns=""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dirty="0"/>
          </a:p>
        </p:txBody>
      </p:sp>
      <p:sp>
        <p:nvSpPr>
          <p:cNvPr id="39" name="AutoShape 9">
            <a:extLst>
              <a:ext uri="{FF2B5EF4-FFF2-40B4-BE49-F238E27FC236}">
                <a16:creationId xmlns:a16="http://schemas.microsoft.com/office/drawing/2014/main" xmlns=""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dirty="0"/>
          </a:p>
        </p:txBody>
      </p:sp>
      <p:sp>
        <p:nvSpPr>
          <p:cNvPr id="40" name="AutoShape 10">
            <a:extLst>
              <a:ext uri="{FF2B5EF4-FFF2-40B4-BE49-F238E27FC236}">
                <a16:creationId xmlns:a16="http://schemas.microsoft.com/office/drawing/2014/main" xmlns=""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dirty="0"/>
          </a:p>
        </p:txBody>
      </p:sp>
      <p:sp>
        <p:nvSpPr>
          <p:cNvPr id="41" name="Line 48">
            <a:extLst>
              <a:ext uri="{FF2B5EF4-FFF2-40B4-BE49-F238E27FC236}">
                <a16:creationId xmlns:a16="http://schemas.microsoft.com/office/drawing/2014/main" xmlns=""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dirty="0"/>
          </a:p>
        </p:txBody>
      </p:sp>
      <p:sp>
        <p:nvSpPr>
          <p:cNvPr id="42" name="Line 49">
            <a:extLst>
              <a:ext uri="{FF2B5EF4-FFF2-40B4-BE49-F238E27FC236}">
                <a16:creationId xmlns:a16="http://schemas.microsoft.com/office/drawing/2014/main" xmlns=""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dirty="0"/>
          </a:p>
        </p:txBody>
      </p:sp>
      <p:sp>
        <p:nvSpPr>
          <p:cNvPr id="43" name="Line 50">
            <a:extLst>
              <a:ext uri="{FF2B5EF4-FFF2-40B4-BE49-F238E27FC236}">
                <a16:creationId xmlns:a16="http://schemas.microsoft.com/office/drawing/2014/main" xmlns=""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dirty="0"/>
          </a:p>
        </p:txBody>
      </p:sp>
      <p:sp>
        <p:nvSpPr>
          <p:cNvPr id="44" name="Line 51">
            <a:extLst>
              <a:ext uri="{FF2B5EF4-FFF2-40B4-BE49-F238E27FC236}">
                <a16:creationId xmlns:a16="http://schemas.microsoft.com/office/drawing/2014/main" xmlns=""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dirty="0"/>
          </a:p>
        </p:txBody>
      </p:sp>
      <p:sp>
        <p:nvSpPr>
          <p:cNvPr id="45" name="Line 52">
            <a:extLst>
              <a:ext uri="{FF2B5EF4-FFF2-40B4-BE49-F238E27FC236}">
                <a16:creationId xmlns:a16="http://schemas.microsoft.com/office/drawing/2014/main" xmlns=""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dirty="0"/>
          </a:p>
        </p:txBody>
      </p:sp>
      <p:sp>
        <p:nvSpPr>
          <p:cNvPr id="46" name="Line 53">
            <a:extLst>
              <a:ext uri="{FF2B5EF4-FFF2-40B4-BE49-F238E27FC236}">
                <a16:creationId xmlns:a16="http://schemas.microsoft.com/office/drawing/2014/main" xmlns=""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dirty="0"/>
          </a:p>
        </p:txBody>
      </p:sp>
      <p:sp>
        <p:nvSpPr>
          <p:cNvPr id="47" name="Line 54">
            <a:extLst>
              <a:ext uri="{FF2B5EF4-FFF2-40B4-BE49-F238E27FC236}">
                <a16:creationId xmlns:a16="http://schemas.microsoft.com/office/drawing/2014/main" xmlns=""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dirty="0"/>
          </a:p>
        </p:txBody>
      </p:sp>
      <p:sp>
        <p:nvSpPr>
          <p:cNvPr id="48" name="Rectangle 12">
            <a:extLst>
              <a:ext uri="{FF2B5EF4-FFF2-40B4-BE49-F238E27FC236}">
                <a16:creationId xmlns:a16="http://schemas.microsoft.com/office/drawing/2014/main" xmlns=""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dirty="0"/>
          </a:p>
        </p:txBody>
      </p:sp>
      <p:pic>
        <p:nvPicPr>
          <p:cNvPr id="49" name="Picture 24" descr="POINSET2">
            <a:extLst>
              <a:ext uri="{FF2B5EF4-FFF2-40B4-BE49-F238E27FC236}">
                <a16:creationId xmlns:a16="http://schemas.microsoft.com/office/drawing/2014/main" xmlns="" id="{CCDF5785-38D3-482F-BC98-E4E349F28C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a16="http://schemas.microsoft.com/office/drawing/2014/main" xmlns="" id="{65D7707B-48BE-406E-AC4B-9C039A695A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a16="http://schemas.microsoft.com/office/drawing/2014/main" xmlns="" id="{1406DC4D-FF8D-4D95-A57B-585C66E565AF}"/>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a16="http://schemas.microsoft.com/office/drawing/2014/main" xmlns=""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dirty="0"/>
          </a:p>
        </p:txBody>
      </p:sp>
      <p:sp>
        <p:nvSpPr>
          <p:cNvPr id="53" name="Text Box 99">
            <a:extLst>
              <a:ext uri="{FF2B5EF4-FFF2-40B4-BE49-F238E27FC236}">
                <a16:creationId xmlns:a16="http://schemas.microsoft.com/office/drawing/2014/main" xmlns="" id="{1C705C5E-823F-4F23-B9BE-F26F6A740809}"/>
              </a:ext>
            </a:extLst>
          </p:cNvPr>
          <p:cNvSpPr txBox="1">
            <a:spLocks noChangeArrowheads="1"/>
          </p:cNvSpPr>
          <p:nvPr/>
        </p:nvSpPr>
        <p:spPr bwMode="auto">
          <a:xfrm>
            <a:off x="771525" y="251145"/>
            <a:ext cx="7743739" cy="396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7920" tIns="43960" rIns="87920" bIns="43960">
            <a:spAutoFit/>
          </a:bodyPr>
          <a:lstStyle/>
          <a:p>
            <a:pPr algn="ctr" eaLnBrk="0" hangingPunct="0">
              <a:spcBef>
                <a:spcPct val="10000"/>
              </a:spcBef>
              <a:defRPr/>
            </a:pPr>
            <a:r>
              <a:rPr lang="en-US" sz="2000" b="1" dirty="0">
                <a:ln>
                  <a:solidFill>
                    <a:srgbClr val="00FFFF"/>
                  </a:solidFill>
                </a:ln>
                <a:solidFill>
                  <a:srgbClr val="FF0000"/>
                </a:solidFill>
                <a:latin typeface="+mj-lt"/>
                <a:cs typeface="Arial" pitchFamily="34" charset="0"/>
              </a:rPr>
              <a:t>BÀI GIẢNG ĐIỆN </a:t>
            </a:r>
            <a:r>
              <a:rPr lang="en-US" sz="2000" b="1" dirty="0" smtClean="0">
                <a:ln>
                  <a:solidFill>
                    <a:srgbClr val="00FFFF"/>
                  </a:solidFill>
                </a:ln>
                <a:solidFill>
                  <a:srgbClr val="FF0000"/>
                </a:solidFill>
                <a:latin typeface="+mj-lt"/>
                <a:cs typeface="Arial" pitchFamily="34" charset="0"/>
              </a:rPr>
              <a:t>TỬ CÁNH DIỀU</a:t>
            </a:r>
            <a:endParaRPr lang="en-US" sz="2000" b="1" dirty="0">
              <a:ln>
                <a:solidFill>
                  <a:srgbClr val="00FFFF"/>
                </a:solidFill>
              </a:ln>
              <a:solidFill>
                <a:srgbClr val="FF0000"/>
              </a:solidFill>
              <a:latin typeface="+mj-lt"/>
              <a:cs typeface="Arial" pitchFamily="34" charset="0"/>
            </a:endParaRPr>
          </a:p>
        </p:txBody>
      </p:sp>
      <p:pic>
        <p:nvPicPr>
          <p:cNvPr id="54" name="Picture 13" descr="bluline[1]">
            <a:extLst>
              <a:ext uri="{FF2B5EF4-FFF2-40B4-BE49-F238E27FC236}">
                <a16:creationId xmlns:a16="http://schemas.microsoft.com/office/drawing/2014/main" xmlns="" id="{F8102E4E-DC0B-44C0-B361-891D875DE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a16="http://schemas.microsoft.com/office/drawing/2014/main" xmlns=""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dirty="0"/>
          </a:p>
        </p:txBody>
      </p:sp>
      <p:sp>
        <p:nvSpPr>
          <p:cNvPr id="56" name="Line 44">
            <a:extLst>
              <a:ext uri="{FF2B5EF4-FFF2-40B4-BE49-F238E27FC236}">
                <a16:creationId xmlns:a16="http://schemas.microsoft.com/office/drawing/2014/main" xmlns=""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dirty="0"/>
          </a:p>
        </p:txBody>
      </p:sp>
      <p:sp>
        <p:nvSpPr>
          <p:cNvPr id="57" name="AutoShape 16">
            <a:extLst>
              <a:ext uri="{FF2B5EF4-FFF2-40B4-BE49-F238E27FC236}">
                <a16:creationId xmlns:a16="http://schemas.microsoft.com/office/drawing/2014/main" xmlns=""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8" name="AutoShape 17">
            <a:extLst>
              <a:ext uri="{FF2B5EF4-FFF2-40B4-BE49-F238E27FC236}">
                <a16:creationId xmlns:a16="http://schemas.microsoft.com/office/drawing/2014/main" xmlns=""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9" name="AutoShape 18">
            <a:extLst>
              <a:ext uri="{FF2B5EF4-FFF2-40B4-BE49-F238E27FC236}">
                <a16:creationId xmlns:a16="http://schemas.microsoft.com/office/drawing/2014/main" xmlns=""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0" name="AutoShape 19">
            <a:extLst>
              <a:ext uri="{FF2B5EF4-FFF2-40B4-BE49-F238E27FC236}">
                <a16:creationId xmlns:a16="http://schemas.microsoft.com/office/drawing/2014/main" xmlns=""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1" name="AutoShape 20">
            <a:extLst>
              <a:ext uri="{FF2B5EF4-FFF2-40B4-BE49-F238E27FC236}">
                <a16:creationId xmlns:a16="http://schemas.microsoft.com/office/drawing/2014/main" xmlns=""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2" name="AutoShape 21">
            <a:extLst>
              <a:ext uri="{FF2B5EF4-FFF2-40B4-BE49-F238E27FC236}">
                <a16:creationId xmlns:a16="http://schemas.microsoft.com/office/drawing/2014/main" xmlns=""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3" name="AutoShape 26">
            <a:extLst>
              <a:ext uri="{FF2B5EF4-FFF2-40B4-BE49-F238E27FC236}">
                <a16:creationId xmlns:a16="http://schemas.microsoft.com/office/drawing/2014/main" xmlns=""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 name="AutoShape 27">
            <a:extLst>
              <a:ext uri="{FF2B5EF4-FFF2-40B4-BE49-F238E27FC236}">
                <a16:creationId xmlns:a16="http://schemas.microsoft.com/office/drawing/2014/main" xmlns=""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 name="AutoShape 28">
            <a:extLst>
              <a:ext uri="{FF2B5EF4-FFF2-40B4-BE49-F238E27FC236}">
                <a16:creationId xmlns:a16="http://schemas.microsoft.com/office/drawing/2014/main" xmlns=""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6" name="AutoShape 29">
            <a:extLst>
              <a:ext uri="{FF2B5EF4-FFF2-40B4-BE49-F238E27FC236}">
                <a16:creationId xmlns:a16="http://schemas.microsoft.com/office/drawing/2014/main" xmlns=""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7" name="AutoShape 30">
            <a:extLst>
              <a:ext uri="{FF2B5EF4-FFF2-40B4-BE49-F238E27FC236}">
                <a16:creationId xmlns:a16="http://schemas.microsoft.com/office/drawing/2014/main" xmlns=""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8" name="AutoShape 31">
            <a:extLst>
              <a:ext uri="{FF2B5EF4-FFF2-40B4-BE49-F238E27FC236}">
                <a16:creationId xmlns:a16="http://schemas.microsoft.com/office/drawing/2014/main" xmlns=""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9" name="AutoShape 32">
            <a:extLst>
              <a:ext uri="{FF2B5EF4-FFF2-40B4-BE49-F238E27FC236}">
                <a16:creationId xmlns:a16="http://schemas.microsoft.com/office/drawing/2014/main" xmlns=""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70" name="AutoShape 33">
            <a:extLst>
              <a:ext uri="{FF2B5EF4-FFF2-40B4-BE49-F238E27FC236}">
                <a16:creationId xmlns:a16="http://schemas.microsoft.com/office/drawing/2014/main" xmlns=""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71" name="AutoShape 34">
            <a:extLst>
              <a:ext uri="{FF2B5EF4-FFF2-40B4-BE49-F238E27FC236}">
                <a16:creationId xmlns:a16="http://schemas.microsoft.com/office/drawing/2014/main" xmlns=""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72" name="AutoShape 35">
            <a:extLst>
              <a:ext uri="{FF2B5EF4-FFF2-40B4-BE49-F238E27FC236}">
                <a16:creationId xmlns:a16="http://schemas.microsoft.com/office/drawing/2014/main" xmlns=""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73" name="AutoShape 36">
            <a:extLst>
              <a:ext uri="{FF2B5EF4-FFF2-40B4-BE49-F238E27FC236}">
                <a16:creationId xmlns:a16="http://schemas.microsoft.com/office/drawing/2014/main" xmlns=""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74" name="AutoShape 37">
            <a:extLst>
              <a:ext uri="{FF2B5EF4-FFF2-40B4-BE49-F238E27FC236}">
                <a16:creationId xmlns:a16="http://schemas.microsoft.com/office/drawing/2014/main" xmlns=""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75" name="AutoShape 38">
            <a:extLst>
              <a:ext uri="{FF2B5EF4-FFF2-40B4-BE49-F238E27FC236}">
                <a16:creationId xmlns:a16="http://schemas.microsoft.com/office/drawing/2014/main" xmlns=""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76" name="AutoShape 39">
            <a:extLst>
              <a:ext uri="{FF2B5EF4-FFF2-40B4-BE49-F238E27FC236}">
                <a16:creationId xmlns:a16="http://schemas.microsoft.com/office/drawing/2014/main" xmlns=""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77" name="AutoShape 40">
            <a:extLst>
              <a:ext uri="{FF2B5EF4-FFF2-40B4-BE49-F238E27FC236}">
                <a16:creationId xmlns:a16="http://schemas.microsoft.com/office/drawing/2014/main" xmlns=""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78" name="Line 44">
            <a:extLst>
              <a:ext uri="{FF2B5EF4-FFF2-40B4-BE49-F238E27FC236}">
                <a16:creationId xmlns:a16="http://schemas.microsoft.com/office/drawing/2014/main" xmlns=""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dirty="0"/>
          </a:p>
        </p:txBody>
      </p:sp>
      <p:sp>
        <p:nvSpPr>
          <p:cNvPr id="79" name="Line 45">
            <a:extLst>
              <a:ext uri="{FF2B5EF4-FFF2-40B4-BE49-F238E27FC236}">
                <a16:creationId xmlns:a16="http://schemas.microsoft.com/office/drawing/2014/main" xmlns=""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dirty="0"/>
          </a:p>
        </p:txBody>
      </p:sp>
      <p:sp>
        <p:nvSpPr>
          <p:cNvPr id="80" name="Oval 55">
            <a:extLst>
              <a:ext uri="{FF2B5EF4-FFF2-40B4-BE49-F238E27FC236}">
                <a16:creationId xmlns:a16="http://schemas.microsoft.com/office/drawing/2014/main" xmlns=""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81" name="Oval 56">
            <a:extLst>
              <a:ext uri="{FF2B5EF4-FFF2-40B4-BE49-F238E27FC236}">
                <a16:creationId xmlns:a16="http://schemas.microsoft.com/office/drawing/2014/main" xmlns=""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82" name="Oval 57">
            <a:extLst>
              <a:ext uri="{FF2B5EF4-FFF2-40B4-BE49-F238E27FC236}">
                <a16:creationId xmlns:a16="http://schemas.microsoft.com/office/drawing/2014/main" xmlns=""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83" name="Oval 58">
            <a:extLst>
              <a:ext uri="{FF2B5EF4-FFF2-40B4-BE49-F238E27FC236}">
                <a16:creationId xmlns:a16="http://schemas.microsoft.com/office/drawing/2014/main" xmlns=""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84" name="Oval 59">
            <a:extLst>
              <a:ext uri="{FF2B5EF4-FFF2-40B4-BE49-F238E27FC236}">
                <a16:creationId xmlns:a16="http://schemas.microsoft.com/office/drawing/2014/main" xmlns=""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85" name="Oval 60">
            <a:extLst>
              <a:ext uri="{FF2B5EF4-FFF2-40B4-BE49-F238E27FC236}">
                <a16:creationId xmlns:a16="http://schemas.microsoft.com/office/drawing/2014/main" xmlns=""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86" name="Oval 61">
            <a:extLst>
              <a:ext uri="{FF2B5EF4-FFF2-40B4-BE49-F238E27FC236}">
                <a16:creationId xmlns:a16="http://schemas.microsoft.com/office/drawing/2014/main" xmlns=""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87" name="Oval 62">
            <a:extLst>
              <a:ext uri="{FF2B5EF4-FFF2-40B4-BE49-F238E27FC236}">
                <a16:creationId xmlns:a16="http://schemas.microsoft.com/office/drawing/2014/main" xmlns=""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88" name="Oval 63">
            <a:extLst>
              <a:ext uri="{FF2B5EF4-FFF2-40B4-BE49-F238E27FC236}">
                <a16:creationId xmlns:a16="http://schemas.microsoft.com/office/drawing/2014/main" xmlns=""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89" name="Oval 64">
            <a:extLst>
              <a:ext uri="{FF2B5EF4-FFF2-40B4-BE49-F238E27FC236}">
                <a16:creationId xmlns:a16="http://schemas.microsoft.com/office/drawing/2014/main" xmlns=""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90" name="Oval 65">
            <a:extLst>
              <a:ext uri="{FF2B5EF4-FFF2-40B4-BE49-F238E27FC236}">
                <a16:creationId xmlns:a16="http://schemas.microsoft.com/office/drawing/2014/main" xmlns=""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91" name="Oval 66">
            <a:extLst>
              <a:ext uri="{FF2B5EF4-FFF2-40B4-BE49-F238E27FC236}">
                <a16:creationId xmlns:a16="http://schemas.microsoft.com/office/drawing/2014/main" xmlns=""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92" name="Oval 67">
            <a:extLst>
              <a:ext uri="{FF2B5EF4-FFF2-40B4-BE49-F238E27FC236}">
                <a16:creationId xmlns:a16="http://schemas.microsoft.com/office/drawing/2014/main" xmlns=""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93" name="Oval 68">
            <a:extLst>
              <a:ext uri="{FF2B5EF4-FFF2-40B4-BE49-F238E27FC236}">
                <a16:creationId xmlns:a16="http://schemas.microsoft.com/office/drawing/2014/main" xmlns=""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94" name="Oval 69">
            <a:extLst>
              <a:ext uri="{FF2B5EF4-FFF2-40B4-BE49-F238E27FC236}">
                <a16:creationId xmlns:a16="http://schemas.microsoft.com/office/drawing/2014/main" xmlns=""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95" name="Oval 70">
            <a:extLst>
              <a:ext uri="{FF2B5EF4-FFF2-40B4-BE49-F238E27FC236}">
                <a16:creationId xmlns:a16="http://schemas.microsoft.com/office/drawing/2014/main" xmlns=""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96" name="Oval 71">
            <a:extLst>
              <a:ext uri="{FF2B5EF4-FFF2-40B4-BE49-F238E27FC236}">
                <a16:creationId xmlns:a16="http://schemas.microsoft.com/office/drawing/2014/main" xmlns=""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97" name="Oval 72">
            <a:extLst>
              <a:ext uri="{FF2B5EF4-FFF2-40B4-BE49-F238E27FC236}">
                <a16:creationId xmlns:a16="http://schemas.microsoft.com/office/drawing/2014/main" xmlns=""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98" name="Oval 73">
            <a:extLst>
              <a:ext uri="{FF2B5EF4-FFF2-40B4-BE49-F238E27FC236}">
                <a16:creationId xmlns:a16="http://schemas.microsoft.com/office/drawing/2014/main" xmlns=""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99" name="Oval 74">
            <a:extLst>
              <a:ext uri="{FF2B5EF4-FFF2-40B4-BE49-F238E27FC236}">
                <a16:creationId xmlns:a16="http://schemas.microsoft.com/office/drawing/2014/main" xmlns=""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sp>
        <p:nvSpPr>
          <p:cNvPr id="100" name="Oval 75">
            <a:extLst>
              <a:ext uri="{FF2B5EF4-FFF2-40B4-BE49-F238E27FC236}">
                <a16:creationId xmlns:a16="http://schemas.microsoft.com/office/drawing/2014/main" xmlns=""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dirty="0"/>
          </a:p>
        </p:txBody>
      </p:sp>
      <p:pic>
        <p:nvPicPr>
          <p:cNvPr id="102" name="Picture 22" descr="POINSET3">
            <a:extLst>
              <a:ext uri="{FF2B5EF4-FFF2-40B4-BE49-F238E27FC236}">
                <a16:creationId xmlns:a16="http://schemas.microsoft.com/office/drawing/2014/main" xmlns="" id="{611F0976-3090-4600-93F0-4BCD0BCC52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3293" y="4176780"/>
            <a:ext cx="2163623" cy="1486202"/>
          </a:xfrm>
          <a:prstGeom prst="rect">
            <a:avLst/>
          </a:prstGeom>
          <a:noFill/>
          <a:effectLst>
            <a:outerShdw dist="107763" dir="135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103" name="Text Box 47">
            <a:extLst>
              <a:ext uri="{FF2B5EF4-FFF2-40B4-BE49-F238E27FC236}">
                <a16:creationId xmlns:a16="http://schemas.microsoft.com/office/drawing/2014/main" xmlns="" id="{33FFDF1E-85DC-40CC-A76F-601CE7F6D2E3}"/>
              </a:ext>
            </a:extLst>
          </p:cNvPr>
          <p:cNvSpPr txBox="1">
            <a:spLocks noChangeArrowheads="1"/>
          </p:cNvSpPr>
          <p:nvPr/>
        </p:nvSpPr>
        <p:spPr bwMode="auto">
          <a:xfrm>
            <a:off x="228600" y="855288"/>
            <a:ext cx="8498615" cy="11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rnd" algn="ctr">
                <a:solidFill>
                  <a:srgbClr val="FF33CC"/>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algn="ctr">
              <a:lnSpc>
                <a:spcPct val="120000"/>
              </a:lnSpc>
            </a:pPr>
            <a:r>
              <a:rPr lang="en-US" sz="2800" b="1" dirty="0" smtClean="0">
                <a:solidFill>
                  <a:srgbClr val="006600"/>
                </a:solidFill>
                <a:effectLst>
                  <a:outerShdw blurRad="38100" dist="38100" dir="2700000" algn="tl">
                    <a:srgbClr val="C0C0C0"/>
                  </a:outerShdw>
                </a:effectLst>
                <a:latin typeface=".VnArial" pitchFamily="34" charset="0"/>
              </a:rPr>
              <a:t>TIẾT 96,97,98 </a:t>
            </a:r>
            <a:r>
              <a:rPr lang="en-US" sz="2800" b="1" dirty="0" smtClean="0">
                <a:solidFill>
                  <a:srgbClr val="006600"/>
                </a:solidFill>
                <a:effectLst>
                  <a:outerShdw blurRad="38100" dist="38100" dir="2700000" algn="tl">
                    <a:srgbClr val="C0C0C0"/>
                  </a:outerShdw>
                </a:effectLst>
                <a:latin typeface="Times New Roman" pitchFamily="18" charset="0"/>
                <a:cs typeface="Times New Roman" pitchFamily="18" charset="0"/>
              </a:rPr>
              <a:t>VÌ</a:t>
            </a:r>
            <a:r>
              <a:rPr lang="en-US" sz="2800" b="1" dirty="0" smtClean="0">
                <a:solidFill>
                  <a:srgbClr val="006600"/>
                </a:solidFill>
                <a:effectLst>
                  <a:outerShdw blurRad="38100" dist="38100" dir="2700000" algn="tl">
                    <a:srgbClr val="C0C0C0"/>
                  </a:outerShdw>
                </a:effectLst>
                <a:latin typeface=".VnArial" pitchFamily="34" charset="0"/>
              </a:rPr>
              <a:t> SAO CHÚNG TA PHẢI  ĐỐI XỬ THÂN THIỆN VỚI ĐỘNG VẬT </a:t>
            </a:r>
            <a:endParaRPr lang="en-US" sz="2800" b="1" dirty="0">
              <a:solidFill>
                <a:srgbClr val="990033"/>
              </a:solidFill>
              <a:effectLst>
                <a:outerShdw blurRad="38100" dist="38100" dir="2700000" algn="tl">
                  <a:srgbClr val="C0C0C0"/>
                </a:outerShdw>
              </a:effectLst>
              <a:latin typeface=".VnArial" pitchFamily="34" charset="0"/>
            </a:endParaRPr>
          </a:p>
        </p:txBody>
      </p:sp>
      <p:pic>
        <p:nvPicPr>
          <p:cNvPr id="104" name="Picture 92" descr="Dove-02-june[1]">
            <a:extLst>
              <a:ext uri="{FF2B5EF4-FFF2-40B4-BE49-F238E27FC236}">
                <a16:creationId xmlns:a16="http://schemas.microsoft.com/office/drawing/2014/main" xmlns="" id="{FF4CA1DC-D711-4AD8-823F-868138A019E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6666203" y="4382259"/>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95" descr="Dove-02-june[1]">
            <a:extLst>
              <a:ext uri="{FF2B5EF4-FFF2-40B4-BE49-F238E27FC236}">
                <a16:creationId xmlns:a16="http://schemas.microsoft.com/office/drawing/2014/main" xmlns="" id="{75F4A190-E742-4743-A21F-177C0B26EC95}"/>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1849464"/>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AutoShape 76">
            <a:extLst>
              <a:ext uri="{FF2B5EF4-FFF2-40B4-BE49-F238E27FC236}">
                <a16:creationId xmlns:a16="http://schemas.microsoft.com/office/drawing/2014/main" xmlns="" id="{2457924B-3772-4A98-B27E-DB8A7F9BC5CA}"/>
              </a:ext>
            </a:extLst>
          </p:cNvPr>
          <p:cNvSpPr>
            <a:spLocks noChangeArrowheads="1"/>
          </p:cNvSpPr>
          <p:nvPr/>
        </p:nvSpPr>
        <p:spPr bwMode="auto">
          <a:xfrm>
            <a:off x="49180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 name="AutoShape 77">
            <a:extLst>
              <a:ext uri="{FF2B5EF4-FFF2-40B4-BE49-F238E27FC236}">
                <a16:creationId xmlns:a16="http://schemas.microsoft.com/office/drawing/2014/main" xmlns="" id="{D45C6E7B-B89B-4EE5-BCDE-B020E66B56D5}"/>
              </a:ext>
            </a:extLst>
          </p:cNvPr>
          <p:cNvSpPr>
            <a:spLocks noChangeArrowheads="1"/>
          </p:cNvSpPr>
          <p:nvPr/>
        </p:nvSpPr>
        <p:spPr bwMode="auto">
          <a:xfrm>
            <a:off x="44608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 name="AutoShape 78">
            <a:extLst>
              <a:ext uri="{FF2B5EF4-FFF2-40B4-BE49-F238E27FC236}">
                <a16:creationId xmlns:a16="http://schemas.microsoft.com/office/drawing/2014/main" xmlns="" id="{B5CF902F-DD5B-4A53-A054-15342C496876}"/>
              </a:ext>
            </a:extLst>
          </p:cNvPr>
          <p:cNvSpPr>
            <a:spLocks noChangeArrowheads="1"/>
          </p:cNvSpPr>
          <p:nvPr/>
        </p:nvSpPr>
        <p:spPr bwMode="auto">
          <a:xfrm>
            <a:off x="2743200"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 name="AutoShape 79">
            <a:extLst>
              <a:ext uri="{FF2B5EF4-FFF2-40B4-BE49-F238E27FC236}">
                <a16:creationId xmlns:a16="http://schemas.microsoft.com/office/drawing/2014/main" xmlns="" id="{3115330E-FC0E-448B-BF17-4B1DFAD474E9}"/>
              </a:ext>
            </a:extLst>
          </p:cNvPr>
          <p:cNvSpPr>
            <a:spLocks noChangeArrowheads="1"/>
          </p:cNvSpPr>
          <p:nvPr/>
        </p:nvSpPr>
        <p:spPr bwMode="auto">
          <a:xfrm>
            <a:off x="3165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 name="AutoShape 80">
            <a:extLst>
              <a:ext uri="{FF2B5EF4-FFF2-40B4-BE49-F238E27FC236}">
                <a16:creationId xmlns:a16="http://schemas.microsoft.com/office/drawing/2014/main" xmlns="" id="{E682E6BA-FD36-4298-8C91-1F28AB8B7232}"/>
              </a:ext>
            </a:extLst>
          </p:cNvPr>
          <p:cNvSpPr>
            <a:spLocks noChangeArrowheads="1"/>
          </p:cNvSpPr>
          <p:nvPr/>
        </p:nvSpPr>
        <p:spPr bwMode="auto">
          <a:xfrm>
            <a:off x="3546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 name="AutoShape 81">
            <a:extLst>
              <a:ext uri="{FF2B5EF4-FFF2-40B4-BE49-F238E27FC236}">
                <a16:creationId xmlns:a16="http://schemas.microsoft.com/office/drawing/2014/main" xmlns="" id="{AA27F7DA-9684-4BF7-9E0F-D2B6B47C7291}"/>
              </a:ext>
            </a:extLst>
          </p:cNvPr>
          <p:cNvSpPr>
            <a:spLocks noChangeArrowheads="1"/>
          </p:cNvSpPr>
          <p:nvPr/>
        </p:nvSpPr>
        <p:spPr bwMode="auto">
          <a:xfrm>
            <a:off x="4003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 name="AutoShape 82">
            <a:extLst>
              <a:ext uri="{FF2B5EF4-FFF2-40B4-BE49-F238E27FC236}">
                <a16:creationId xmlns:a16="http://schemas.microsoft.com/office/drawing/2014/main" xmlns="" id="{8EAE9265-9F03-4027-B452-0E0D7665AD77}"/>
              </a:ext>
            </a:extLst>
          </p:cNvPr>
          <p:cNvSpPr>
            <a:spLocks noChangeArrowheads="1"/>
          </p:cNvSpPr>
          <p:nvPr/>
        </p:nvSpPr>
        <p:spPr bwMode="auto">
          <a:xfrm>
            <a:off x="5832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 name="AutoShape 83">
            <a:extLst>
              <a:ext uri="{FF2B5EF4-FFF2-40B4-BE49-F238E27FC236}">
                <a16:creationId xmlns:a16="http://schemas.microsoft.com/office/drawing/2014/main" xmlns="" id="{2FBC7719-A5FA-4897-8EE6-920F059D5FEB}"/>
              </a:ext>
            </a:extLst>
          </p:cNvPr>
          <p:cNvSpPr>
            <a:spLocks noChangeArrowheads="1"/>
          </p:cNvSpPr>
          <p:nvPr/>
        </p:nvSpPr>
        <p:spPr bwMode="auto">
          <a:xfrm>
            <a:off x="6289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 name="Oval 84">
            <a:extLst>
              <a:ext uri="{FF2B5EF4-FFF2-40B4-BE49-F238E27FC236}">
                <a16:creationId xmlns:a16="http://schemas.microsoft.com/office/drawing/2014/main" xmlns="" id="{4430C2B8-B32E-450E-9748-C5C0E776016A}"/>
              </a:ext>
            </a:extLst>
          </p:cNvPr>
          <p:cNvSpPr>
            <a:spLocks noChangeArrowheads="1"/>
          </p:cNvSpPr>
          <p:nvPr/>
        </p:nvSpPr>
        <p:spPr bwMode="auto">
          <a:xfrm>
            <a:off x="3013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6" name="Oval 85">
            <a:extLst>
              <a:ext uri="{FF2B5EF4-FFF2-40B4-BE49-F238E27FC236}">
                <a16:creationId xmlns:a16="http://schemas.microsoft.com/office/drawing/2014/main" xmlns="" id="{CE353CFA-7978-4124-A937-55726F389A45}"/>
              </a:ext>
            </a:extLst>
          </p:cNvPr>
          <p:cNvSpPr>
            <a:spLocks noChangeArrowheads="1"/>
          </p:cNvSpPr>
          <p:nvPr/>
        </p:nvSpPr>
        <p:spPr bwMode="auto">
          <a:xfrm>
            <a:off x="3394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7" name="Oval 86">
            <a:extLst>
              <a:ext uri="{FF2B5EF4-FFF2-40B4-BE49-F238E27FC236}">
                <a16:creationId xmlns:a16="http://schemas.microsoft.com/office/drawing/2014/main" xmlns="" id="{6273B8E9-64E9-4619-915A-DF8E1AF21649}"/>
              </a:ext>
            </a:extLst>
          </p:cNvPr>
          <p:cNvSpPr>
            <a:spLocks noChangeArrowheads="1"/>
          </p:cNvSpPr>
          <p:nvPr/>
        </p:nvSpPr>
        <p:spPr bwMode="auto">
          <a:xfrm>
            <a:off x="3851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8" name="Oval 87">
            <a:extLst>
              <a:ext uri="{FF2B5EF4-FFF2-40B4-BE49-F238E27FC236}">
                <a16:creationId xmlns:a16="http://schemas.microsoft.com/office/drawing/2014/main" xmlns="" id="{267BE644-724B-437D-983A-5C1270FBD0E6}"/>
              </a:ext>
            </a:extLst>
          </p:cNvPr>
          <p:cNvSpPr>
            <a:spLocks noChangeArrowheads="1"/>
          </p:cNvSpPr>
          <p:nvPr/>
        </p:nvSpPr>
        <p:spPr bwMode="auto">
          <a:xfrm>
            <a:off x="43084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9" name="Oval 88">
            <a:extLst>
              <a:ext uri="{FF2B5EF4-FFF2-40B4-BE49-F238E27FC236}">
                <a16:creationId xmlns:a16="http://schemas.microsoft.com/office/drawing/2014/main" xmlns="" id="{956F43B1-C71F-431B-8C02-AD1CE7747D28}"/>
              </a:ext>
            </a:extLst>
          </p:cNvPr>
          <p:cNvSpPr>
            <a:spLocks noChangeArrowheads="1"/>
          </p:cNvSpPr>
          <p:nvPr/>
        </p:nvSpPr>
        <p:spPr bwMode="auto">
          <a:xfrm>
            <a:off x="47656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0" name="Oval 89">
            <a:extLst>
              <a:ext uri="{FF2B5EF4-FFF2-40B4-BE49-F238E27FC236}">
                <a16:creationId xmlns:a16="http://schemas.microsoft.com/office/drawing/2014/main" xmlns="" id="{B3F469CB-80EA-4B5D-A614-5BD3D04C4FD4}"/>
              </a:ext>
            </a:extLst>
          </p:cNvPr>
          <p:cNvSpPr>
            <a:spLocks noChangeArrowheads="1"/>
          </p:cNvSpPr>
          <p:nvPr/>
        </p:nvSpPr>
        <p:spPr bwMode="auto">
          <a:xfrm>
            <a:off x="52228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1" name="Oval 90">
            <a:extLst>
              <a:ext uri="{FF2B5EF4-FFF2-40B4-BE49-F238E27FC236}">
                <a16:creationId xmlns:a16="http://schemas.microsoft.com/office/drawing/2014/main" xmlns="" id="{9DA8FB9C-BC27-499C-B179-864F0486CC62}"/>
              </a:ext>
            </a:extLst>
          </p:cNvPr>
          <p:cNvSpPr>
            <a:spLocks noChangeArrowheads="1"/>
          </p:cNvSpPr>
          <p:nvPr/>
        </p:nvSpPr>
        <p:spPr bwMode="auto">
          <a:xfrm>
            <a:off x="5680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2" name="Oval 91">
            <a:extLst>
              <a:ext uri="{FF2B5EF4-FFF2-40B4-BE49-F238E27FC236}">
                <a16:creationId xmlns:a16="http://schemas.microsoft.com/office/drawing/2014/main" xmlns="" id="{EFB6BCB4-974A-43C2-9B19-3EB33CC09D8B}"/>
              </a:ext>
            </a:extLst>
          </p:cNvPr>
          <p:cNvSpPr>
            <a:spLocks noChangeArrowheads="1"/>
          </p:cNvSpPr>
          <p:nvPr/>
        </p:nvSpPr>
        <p:spPr bwMode="auto">
          <a:xfrm>
            <a:off x="6137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3" name="AutoShape 97">
            <a:extLst>
              <a:ext uri="{FF2B5EF4-FFF2-40B4-BE49-F238E27FC236}">
                <a16:creationId xmlns:a16="http://schemas.microsoft.com/office/drawing/2014/main" xmlns="" id="{9DA2C1EF-D9C6-4EA6-84E4-2D808FF53956}"/>
              </a:ext>
            </a:extLst>
          </p:cNvPr>
          <p:cNvSpPr>
            <a:spLocks noChangeArrowheads="1"/>
          </p:cNvSpPr>
          <p:nvPr/>
        </p:nvSpPr>
        <p:spPr bwMode="auto">
          <a:xfrm>
            <a:off x="53752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26" name="Picture 2" descr="Cách tiếp cận hoàn toàn mới trong sách Ngữ văn 6 - Kết nối tri thức với  cuộc sống - Học Tốt Blog">
            <a:extLst>
              <a:ext uri="{FF2B5EF4-FFF2-40B4-BE49-F238E27FC236}">
                <a16:creationId xmlns:a16="http://schemas.microsoft.com/office/drawing/2014/main" xmlns="" id="{FFAB91DD-10F6-42F2-9911-13D2CE2771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0" y="2484550"/>
            <a:ext cx="2796885" cy="1897709"/>
          </a:xfrm>
          <a:prstGeom prst="round2DiagRect">
            <a:avLst>
              <a:gd name="adj1" fmla="val 50000"/>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9713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33528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Động</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vật</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cứu</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chủ</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3" name="Cho cuu nguoi">
            <a:hlinkClick r:id="" action="ppaction://media"/>
            <a:extLst>
              <a:ext uri="{FF2B5EF4-FFF2-40B4-BE49-F238E27FC236}">
                <a16:creationId xmlns:a16="http://schemas.microsoft.com/office/drawing/2014/main" xmlns="" id="{4D284916-D834-490F-937C-79BDD11136B4}"/>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672181"/>
            <a:ext cx="9144000" cy="5009535"/>
          </a:xfrm>
          <a:prstGeom prst="rect">
            <a:avLst/>
          </a:prstGeom>
        </p:spPr>
      </p:pic>
    </p:spTree>
    <p:custDataLst>
      <p:tags r:id="rId1"/>
    </p:custDataLst>
    <p:extLst>
      <p:ext uri="{BB962C8B-B14F-4D97-AF65-F5344CB8AC3E}">
        <p14:creationId xmlns:p14="http://schemas.microsoft.com/office/powerpoint/2010/main" val="4074200065"/>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3CE92007-7B94-45FE-8A9F-4C971F0EA1C6}"/>
              </a:ext>
            </a:extLst>
          </p:cNvPr>
          <p:cNvSpPr txBox="1"/>
          <p:nvPr/>
        </p:nvSpPr>
        <p:spPr>
          <a:xfrm>
            <a:off x="304800" y="1028700"/>
            <a:ext cx="2819400" cy="1384996"/>
          </a:xfrm>
          <a:prstGeom prst="rect">
            <a:avLst/>
          </a:prstGeom>
          <a:solidFill>
            <a:srgbClr val="7030A0">
              <a:alpha val="40000"/>
            </a:srgbClr>
          </a:solidFill>
        </p:spPr>
        <p:txBody>
          <a:bodyPr wrap="square" rtlCol="0" anchor="ctr">
            <a:noAutofit/>
          </a:bodyPr>
          <a:lstStyle/>
          <a:p>
            <a:pPr algn="just">
              <a:lnSpc>
                <a:spcPct val="150000"/>
              </a:lnSpc>
            </a:pPr>
            <a:r>
              <a:rPr lang="en-US" b="1" dirty="0" err="1">
                <a:solidFill>
                  <a:srgbClr val="FFFF00"/>
                </a:solidFill>
                <a:latin typeface="+mj-lt"/>
              </a:rPr>
              <a:t>Động</a:t>
            </a:r>
            <a:r>
              <a:rPr lang="en-US" b="1" dirty="0">
                <a:solidFill>
                  <a:srgbClr val="FFFF00"/>
                </a:solidFill>
                <a:latin typeface="+mj-lt"/>
              </a:rPr>
              <a:t> </a:t>
            </a:r>
            <a:r>
              <a:rPr lang="en-US" b="1" dirty="0" err="1">
                <a:solidFill>
                  <a:srgbClr val="FFFF00"/>
                </a:solidFill>
                <a:latin typeface="+mj-lt"/>
              </a:rPr>
              <a:t>vật</a:t>
            </a:r>
            <a:r>
              <a:rPr lang="en-US" b="1" dirty="0">
                <a:solidFill>
                  <a:srgbClr val="FFFF00"/>
                </a:solidFill>
                <a:latin typeface="+mj-lt"/>
              </a:rPr>
              <a:t> </a:t>
            </a:r>
            <a:r>
              <a:rPr lang="en-US" b="1" dirty="0" err="1">
                <a:solidFill>
                  <a:srgbClr val="FFFF00"/>
                </a:solidFill>
                <a:latin typeface="+mj-lt"/>
              </a:rPr>
              <a:t>gắn</a:t>
            </a:r>
            <a:r>
              <a:rPr lang="en-US" b="1" dirty="0">
                <a:solidFill>
                  <a:srgbClr val="FFFF00"/>
                </a:solidFill>
                <a:latin typeface="+mj-lt"/>
              </a:rPr>
              <a:t> </a:t>
            </a:r>
            <a:r>
              <a:rPr lang="en-US" b="1" dirty="0" err="1">
                <a:solidFill>
                  <a:srgbClr val="FFFF00"/>
                </a:solidFill>
                <a:latin typeface="+mj-lt"/>
              </a:rPr>
              <a:t>với</a:t>
            </a:r>
            <a:r>
              <a:rPr lang="en-US" b="1" dirty="0">
                <a:solidFill>
                  <a:srgbClr val="FFFF00"/>
                </a:solidFill>
                <a:latin typeface="+mj-lt"/>
              </a:rPr>
              <a:t> </a:t>
            </a:r>
            <a:r>
              <a:rPr lang="en-US" b="1" dirty="0" err="1">
                <a:solidFill>
                  <a:srgbClr val="FFFF00"/>
                </a:solidFill>
                <a:latin typeface="+mj-lt"/>
              </a:rPr>
              <a:t>tuổi</a:t>
            </a:r>
            <a:r>
              <a:rPr lang="en-US" b="1" dirty="0">
                <a:solidFill>
                  <a:srgbClr val="FFFF00"/>
                </a:solidFill>
                <a:latin typeface="+mj-lt"/>
              </a:rPr>
              <a:t> </a:t>
            </a:r>
            <a:r>
              <a:rPr lang="en-US" b="1" dirty="0" err="1">
                <a:solidFill>
                  <a:srgbClr val="FFFF00"/>
                </a:solidFill>
                <a:latin typeface="+mj-lt"/>
              </a:rPr>
              <a:t>thơ</a:t>
            </a:r>
            <a:r>
              <a:rPr lang="en-US" b="1" dirty="0">
                <a:solidFill>
                  <a:srgbClr val="FFFF00"/>
                </a:solidFill>
                <a:latin typeface="+mj-lt"/>
              </a:rPr>
              <a:t> con </a:t>
            </a:r>
            <a:r>
              <a:rPr lang="en-US" b="1" dirty="0" err="1">
                <a:solidFill>
                  <a:srgbClr val="FFFF00"/>
                </a:solidFill>
                <a:latin typeface="+mj-lt"/>
              </a:rPr>
              <a:t>người</a:t>
            </a:r>
            <a:endParaRPr lang="en-US" b="1" dirty="0">
              <a:solidFill>
                <a:schemeClr val="bg1"/>
              </a:solidFill>
              <a:effectLst/>
              <a:latin typeface="+mj-lt"/>
            </a:endParaRPr>
          </a:p>
        </p:txBody>
      </p:sp>
      <p:sp>
        <p:nvSpPr>
          <p:cNvPr id="3" name="TextBox 2">
            <a:extLst>
              <a:ext uri="{FF2B5EF4-FFF2-40B4-BE49-F238E27FC236}">
                <a16:creationId xmlns:a16="http://schemas.microsoft.com/office/drawing/2014/main" xmlns="" id="{00DD4577-410C-4C4A-82BE-29F2447F9139}"/>
              </a:ext>
            </a:extLst>
          </p:cNvPr>
          <p:cNvSpPr txBox="1"/>
          <p:nvPr/>
        </p:nvSpPr>
        <p:spPr>
          <a:xfrm flipH="1">
            <a:off x="3251770" y="1029460"/>
            <a:ext cx="5601747" cy="1384236"/>
          </a:xfrm>
          <a:prstGeom prst="rect">
            <a:avLst/>
          </a:prstGeom>
          <a:solidFill>
            <a:srgbClr val="7030A0">
              <a:alpha val="43137"/>
            </a:srgbClr>
          </a:solidFill>
        </p:spPr>
        <p:txBody>
          <a:bodyPr wrap="square" rtlCol="0">
            <a:noAutofit/>
          </a:bodyPr>
          <a:lstStyle/>
          <a:p>
            <a:pPr algn="just"/>
            <a:r>
              <a:rPr lang="en-US" b="1" dirty="0">
                <a:solidFill>
                  <a:schemeClr val="bg1"/>
                </a:solidFill>
              </a:rPr>
              <a:t>- </a:t>
            </a:r>
            <a:r>
              <a:rPr lang="en-US" b="1" dirty="0" err="1">
                <a:solidFill>
                  <a:schemeClr val="bg1"/>
                </a:solidFill>
              </a:rPr>
              <a:t>Nhiều</a:t>
            </a:r>
            <a:r>
              <a:rPr lang="en-US" b="1" dirty="0">
                <a:solidFill>
                  <a:schemeClr val="bg1"/>
                </a:solidFill>
              </a:rPr>
              <a:t> </a:t>
            </a:r>
            <a:r>
              <a:rPr lang="en-US" b="1" dirty="0" err="1">
                <a:solidFill>
                  <a:schemeClr val="bg1"/>
                </a:solidFill>
              </a:rPr>
              <a:t>người</a:t>
            </a:r>
            <a:r>
              <a:rPr lang="en-US" b="1" dirty="0">
                <a:solidFill>
                  <a:schemeClr val="bg1"/>
                </a:solidFill>
              </a:rPr>
              <a:t> </a:t>
            </a:r>
            <a:r>
              <a:rPr lang="en-US" b="1" dirty="0" err="1">
                <a:solidFill>
                  <a:schemeClr val="bg1"/>
                </a:solidFill>
              </a:rPr>
              <a:t>từng</a:t>
            </a:r>
            <a:r>
              <a:rPr lang="en-US" b="1" dirty="0">
                <a:solidFill>
                  <a:schemeClr val="bg1"/>
                </a:solidFill>
              </a:rPr>
              <a:t> </a:t>
            </a:r>
            <a:r>
              <a:rPr lang="en-US" b="1" dirty="0" err="1">
                <a:solidFill>
                  <a:schemeClr val="bg1"/>
                </a:solidFill>
              </a:rPr>
              <a:t>dành</a:t>
            </a:r>
            <a:r>
              <a:rPr lang="en-US" b="1" dirty="0">
                <a:solidFill>
                  <a:schemeClr val="bg1"/>
                </a:solidFill>
              </a:rPr>
              <a:t> </a:t>
            </a:r>
            <a:r>
              <a:rPr lang="en-US" b="1" dirty="0" err="1">
                <a:solidFill>
                  <a:schemeClr val="bg1"/>
                </a:solidFill>
              </a:rPr>
              <a:t>hàng</a:t>
            </a:r>
            <a:r>
              <a:rPr lang="en-US" b="1" dirty="0">
                <a:solidFill>
                  <a:schemeClr val="bg1"/>
                </a:solidFill>
              </a:rPr>
              <a:t> </a:t>
            </a:r>
            <a:r>
              <a:rPr lang="en-US" b="1" dirty="0" err="1">
                <a:solidFill>
                  <a:schemeClr val="bg1"/>
                </a:solidFill>
              </a:rPr>
              <a:t>giờ</a:t>
            </a:r>
            <a:r>
              <a:rPr lang="en-US" b="1" dirty="0">
                <a:solidFill>
                  <a:schemeClr val="bg1"/>
                </a:solidFill>
              </a:rPr>
              <a:t> </a:t>
            </a:r>
            <a:r>
              <a:rPr lang="en-US" b="1" dirty="0" err="1">
                <a:solidFill>
                  <a:schemeClr val="bg1"/>
                </a:solidFill>
              </a:rPr>
              <a:t>ngồi</a:t>
            </a:r>
            <a:r>
              <a:rPr lang="en-US" b="1" dirty="0">
                <a:solidFill>
                  <a:schemeClr val="bg1"/>
                </a:solidFill>
              </a:rPr>
              <a:t> </a:t>
            </a:r>
            <a:r>
              <a:rPr lang="en-US" b="1" dirty="0" err="1">
                <a:solidFill>
                  <a:schemeClr val="bg1"/>
                </a:solidFill>
              </a:rPr>
              <a:t>nhìn</a:t>
            </a:r>
            <a:r>
              <a:rPr lang="en-US" b="1" dirty="0">
                <a:solidFill>
                  <a:schemeClr val="bg1"/>
                </a:solidFill>
              </a:rPr>
              <a:t> </a:t>
            </a:r>
            <a:r>
              <a:rPr lang="en-US" b="1" dirty="0" err="1">
                <a:solidFill>
                  <a:schemeClr val="bg1"/>
                </a:solidFill>
              </a:rPr>
              <a:t>lũ</a:t>
            </a:r>
            <a:r>
              <a:rPr lang="en-US" b="1" dirty="0">
                <a:solidFill>
                  <a:schemeClr val="bg1"/>
                </a:solidFill>
              </a:rPr>
              <a:t> </a:t>
            </a:r>
            <a:r>
              <a:rPr lang="en-US" b="1" dirty="0" err="1">
                <a:solidFill>
                  <a:schemeClr val="bg1"/>
                </a:solidFill>
              </a:rPr>
              <a:t>kiến</a:t>
            </a:r>
            <a:r>
              <a:rPr lang="en-US" b="1" dirty="0">
                <a:solidFill>
                  <a:schemeClr val="bg1"/>
                </a:solidFill>
              </a:rPr>
              <a:t> "</a:t>
            </a:r>
            <a:r>
              <a:rPr lang="en-US" b="1" dirty="0" err="1">
                <a:solidFill>
                  <a:schemeClr val="bg1"/>
                </a:solidFill>
              </a:rPr>
              <a:t>hành</a:t>
            </a:r>
            <a:r>
              <a:rPr lang="en-US" b="1" dirty="0">
                <a:solidFill>
                  <a:schemeClr val="bg1"/>
                </a:solidFill>
              </a:rPr>
              <a:t> </a:t>
            </a:r>
            <a:r>
              <a:rPr lang="en-US" b="1" dirty="0" err="1">
                <a:solidFill>
                  <a:schemeClr val="bg1"/>
                </a:solidFill>
              </a:rPr>
              <a:t>quân</a:t>
            </a:r>
            <a:r>
              <a:rPr lang="en-US" b="1" dirty="0">
                <a:solidFill>
                  <a:schemeClr val="bg1"/>
                </a:solidFill>
              </a:rPr>
              <a:t>".</a:t>
            </a:r>
          </a:p>
          <a:p>
            <a:pPr algn="just"/>
            <a:r>
              <a:rPr lang="en-US" b="1" dirty="0">
                <a:solidFill>
                  <a:schemeClr val="bg1"/>
                </a:solidFill>
              </a:rPr>
              <a:t>- </a:t>
            </a:r>
            <a:r>
              <a:rPr lang="en-US" b="1" dirty="0" err="1">
                <a:solidFill>
                  <a:schemeClr val="bg1"/>
                </a:solidFill>
              </a:rPr>
              <a:t>Buộc</a:t>
            </a:r>
            <a:r>
              <a:rPr lang="en-US" b="1" dirty="0">
                <a:solidFill>
                  <a:schemeClr val="bg1"/>
                </a:solidFill>
              </a:rPr>
              <a:t> </a:t>
            </a:r>
            <a:r>
              <a:rPr lang="en-US" b="1" dirty="0" err="1">
                <a:solidFill>
                  <a:schemeClr val="bg1"/>
                </a:solidFill>
              </a:rPr>
              <a:t>chỉ</a:t>
            </a:r>
            <a:r>
              <a:rPr lang="en-US" b="1" dirty="0">
                <a:solidFill>
                  <a:schemeClr val="bg1"/>
                </a:solidFill>
              </a:rPr>
              <a:t> </a:t>
            </a:r>
            <a:r>
              <a:rPr lang="en-US" b="1" dirty="0" err="1">
                <a:solidFill>
                  <a:schemeClr val="bg1"/>
                </a:solidFill>
              </a:rPr>
              <a:t>vào</a:t>
            </a:r>
            <a:r>
              <a:rPr lang="en-US" b="1" dirty="0">
                <a:solidFill>
                  <a:schemeClr val="bg1"/>
                </a:solidFill>
              </a:rPr>
              <a:t> </a:t>
            </a:r>
            <a:r>
              <a:rPr lang="en-US" b="1" dirty="0" err="1">
                <a:solidFill>
                  <a:schemeClr val="bg1"/>
                </a:solidFill>
              </a:rPr>
              <a:t>chân</a:t>
            </a:r>
            <a:r>
              <a:rPr lang="en-US" b="1" dirty="0">
                <a:solidFill>
                  <a:schemeClr val="bg1"/>
                </a:solidFill>
              </a:rPr>
              <a:t> </a:t>
            </a:r>
            <a:r>
              <a:rPr lang="en-US" b="1" dirty="0" err="1">
                <a:solidFill>
                  <a:schemeClr val="bg1"/>
                </a:solidFill>
              </a:rPr>
              <a:t>cánh</a:t>
            </a:r>
            <a:r>
              <a:rPr lang="en-US" b="1" dirty="0">
                <a:solidFill>
                  <a:schemeClr val="bg1"/>
                </a:solidFill>
              </a:rPr>
              <a:t> cam </a:t>
            </a:r>
            <a:r>
              <a:rPr lang="en-US" b="1" dirty="0" err="1">
                <a:solidFill>
                  <a:schemeClr val="bg1"/>
                </a:solidFill>
              </a:rPr>
              <a:t>làm</a:t>
            </a:r>
            <a:r>
              <a:rPr lang="en-US" b="1" dirty="0">
                <a:solidFill>
                  <a:schemeClr val="bg1"/>
                </a:solidFill>
              </a:rPr>
              <a:t> </a:t>
            </a:r>
            <a:r>
              <a:rPr lang="en-US" b="1" dirty="0" err="1">
                <a:solidFill>
                  <a:schemeClr val="bg1"/>
                </a:solidFill>
              </a:rPr>
              <a:t>diều</a:t>
            </a:r>
            <a:r>
              <a:rPr lang="en-US" b="1" dirty="0">
                <a:solidFill>
                  <a:schemeClr val="bg1"/>
                </a:solidFill>
              </a:rPr>
              <a:t>.</a:t>
            </a:r>
          </a:p>
        </p:txBody>
      </p:sp>
      <p:sp>
        <p:nvSpPr>
          <p:cNvPr id="4" name="TextBox 3">
            <a:extLst>
              <a:ext uri="{FF2B5EF4-FFF2-40B4-BE49-F238E27FC236}">
                <a16:creationId xmlns:a16="http://schemas.microsoft.com/office/drawing/2014/main" xmlns="" id="{EF0629E8-FC20-4A1C-9DAA-FCF95E507DE9}"/>
              </a:ext>
            </a:extLst>
          </p:cNvPr>
          <p:cNvSpPr txBox="1"/>
          <p:nvPr/>
        </p:nvSpPr>
        <p:spPr>
          <a:xfrm>
            <a:off x="304800" y="4153661"/>
            <a:ext cx="2819400" cy="1447039"/>
          </a:xfrm>
          <a:prstGeom prst="rect">
            <a:avLst/>
          </a:prstGeom>
          <a:solidFill>
            <a:srgbClr val="7030A0">
              <a:alpha val="40000"/>
            </a:srgbClr>
          </a:solidFill>
        </p:spPr>
        <p:txBody>
          <a:bodyPr wrap="square" rtlCol="0" anchor="ctr">
            <a:noAutofit/>
          </a:bodyPr>
          <a:lstStyle/>
          <a:p>
            <a:pPr algn="just">
              <a:lnSpc>
                <a:spcPct val="150000"/>
              </a:lnSpc>
            </a:pPr>
            <a:r>
              <a:rPr lang="en-US" b="1" dirty="0" err="1">
                <a:solidFill>
                  <a:srgbClr val="FFFF00"/>
                </a:solidFill>
                <a:latin typeface="+mj-lt"/>
              </a:rPr>
              <a:t>Động</a:t>
            </a:r>
            <a:r>
              <a:rPr lang="en-US" b="1" dirty="0">
                <a:solidFill>
                  <a:srgbClr val="FFFF00"/>
                </a:solidFill>
                <a:latin typeface="+mj-lt"/>
              </a:rPr>
              <a:t> </a:t>
            </a:r>
            <a:r>
              <a:rPr lang="en-US" b="1" dirty="0" err="1">
                <a:solidFill>
                  <a:srgbClr val="FFFF00"/>
                </a:solidFill>
                <a:latin typeface="+mj-lt"/>
              </a:rPr>
              <a:t>vật</a:t>
            </a:r>
            <a:r>
              <a:rPr lang="en-US" b="1" dirty="0">
                <a:solidFill>
                  <a:srgbClr val="FFFF00"/>
                </a:solidFill>
                <a:latin typeface="+mj-lt"/>
              </a:rPr>
              <a:t> </a:t>
            </a:r>
            <a:r>
              <a:rPr lang="en-US" b="1" dirty="0" err="1">
                <a:solidFill>
                  <a:srgbClr val="FFFF00"/>
                </a:solidFill>
                <a:latin typeface="+mj-lt"/>
              </a:rPr>
              <a:t>gắn</a:t>
            </a:r>
            <a:r>
              <a:rPr lang="en-US" b="1" dirty="0">
                <a:solidFill>
                  <a:srgbClr val="FFFF00"/>
                </a:solidFill>
                <a:latin typeface="+mj-lt"/>
              </a:rPr>
              <a:t> </a:t>
            </a:r>
            <a:r>
              <a:rPr lang="en-US" b="1" dirty="0" err="1">
                <a:solidFill>
                  <a:srgbClr val="FFFF00"/>
                </a:solidFill>
                <a:latin typeface="+mj-lt"/>
              </a:rPr>
              <a:t>với</a:t>
            </a:r>
            <a:r>
              <a:rPr lang="en-US" b="1" dirty="0">
                <a:solidFill>
                  <a:srgbClr val="FFFF00"/>
                </a:solidFill>
                <a:latin typeface="+mj-lt"/>
              </a:rPr>
              <a:t> </a:t>
            </a:r>
            <a:r>
              <a:rPr lang="en-US" b="1" dirty="0" err="1">
                <a:solidFill>
                  <a:srgbClr val="FFFF00"/>
                </a:solidFill>
                <a:latin typeface="+mj-lt"/>
              </a:rPr>
              <a:t>cuộc</a:t>
            </a:r>
            <a:r>
              <a:rPr lang="en-US" b="1" dirty="0">
                <a:solidFill>
                  <a:srgbClr val="FFFF00"/>
                </a:solidFill>
                <a:latin typeface="+mj-lt"/>
              </a:rPr>
              <a:t> </a:t>
            </a:r>
            <a:r>
              <a:rPr lang="en-US" b="1" dirty="0" err="1">
                <a:solidFill>
                  <a:srgbClr val="FFFF00"/>
                </a:solidFill>
                <a:latin typeface="+mj-lt"/>
              </a:rPr>
              <a:t>sống</a:t>
            </a:r>
            <a:r>
              <a:rPr lang="en-US" b="1" dirty="0">
                <a:solidFill>
                  <a:srgbClr val="FFFF00"/>
                </a:solidFill>
                <a:latin typeface="+mj-lt"/>
              </a:rPr>
              <a:t> con </a:t>
            </a:r>
            <a:r>
              <a:rPr lang="en-US" b="1" dirty="0" err="1">
                <a:solidFill>
                  <a:srgbClr val="FFFF00"/>
                </a:solidFill>
                <a:latin typeface="+mj-lt"/>
              </a:rPr>
              <a:t>người</a:t>
            </a:r>
            <a:endParaRPr lang="en-US" sz="2000" b="1" dirty="0">
              <a:solidFill>
                <a:srgbClr val="FFFF00"/>
              </a:solidFill>
              <a:latin typeface="+mj-lt"/>
            </a:endParaRPr>
          </a:p>
        </p:txBody>
      </p:sp>
      <p:sp>
        <p:nvSpPr>
          <p:cNvPr id="5" name="TextBox 4">
            <a:extLst>
              <a:ext uri="{FF2B5EF4-FFF2-40B4-BE49-F238E27FC236}">
                <a16:creationId xmlns:a16="http://schemas.microsoft.com/office/drawing/2014/main" xmlns="" id="{B7DF4EE2-B52E-490E-99BE-47612B13A9E2}"/>
              </a:ext>
            </a:extLst>
          </p:cNvPr>
          <p:cNvSpPr txBox="1"/>
          <p:nvPr/>
        </p:nvSpPr>
        <p:spPr>
          <a:xfrm flipH="1">
            <a:off x="3251769" y="4153662"/>
            <a:ext cx="5663629" cy="1447038"/>
          </a:xfrm>
          <a:prstGeom prst="rect">
            <a:avLst/>
          </a:prstGeom>
          <a:solidFill>
            <a:srgbClr val="7030A0">
              <a:alpha val="43137"/>
            </a:srgbClr>
          </a:solidFill>
        </p:spPr>
        <p:txBody>
          <a:bodyPr wrap="square" rtlCol="0" anchor="ctr">
            <a:noAutofit/>
          </a:bodyPr>
          <a:lstStyle/>
          <a:p>
            <a:r>
              <a:rPr lang="en-US" b="1" dirty="0">
                <a:solidFill>
                  <a:schemeClr val="bg1"/>
                </a:solidFill>
              </a:rPr>
              <a:t>- </a:t>
            </a:r>
            <a:r>
              <a:rPr lang="en-US" b="1" dirty="0" err="1">
                <a:solidFill>
                  <a:schemeClr val="bg1"/>
                </a:solidFill>
              </a:rPr>
              <a:t>Gà</a:t>
            </a:r>
            <a:r>
              <a:rPr lang="en-US" b="1" dirty="0">
                <a:solidFill>
                  <a:schemeClr val="bg1"/>
                </a:solidFill>
              </a:rPr>
              <a:t> </a:t>
            </a:r>
            <a:r>
              <a:rPr lang="en-US" b="1" dirty="0" err="1">
                <a:solidFill>
                  <a:schemeClr val="bg1"/>
                </a:solidFill>
              </a:rPr>
              <a:t>trống</a:t>
            </a:r>
            <a:r>
              <a:rPr lang="en-US" b="1" dirty="0">
                <a:solidFill>
                  <a:schemeClr val="bg1"/>
                </a:solidFill>
              </a:rPr>
              <a:t> </a:t>
            </a:r>
            <a:r>
              <a:rPr lang="en-US" b="1" dirty="0" err="1">
                <a:solidFill>
                  <a:schemeClr val="bg1"/>
                </a:solidFill>
              </a:rPr>
              <a:t>gáy</a:t>
            </a:r>
            <a:r>
              <a:rPr lang="en-US" b="1" dirty="0">
                <a:solidFill>
                  <a:schemeClr val="bg1"/>
                </a:solidFill>
              </a:rPr>
              <a:t> </a:t>
            </a:r>
            <a:r>
              <a:rPr lang="en-US" b="1" dirty="0" err="1">
                <a:solidFill>
                  <a:schemeClr val="bg1"/>
                </a:solidFill>
              </a:rPr>
              <a:t>gọi</a:t>
            </a:r>
            <a:r>
              <a:rPr lang="en-US" b="1" dirty="0">
                <a:solidFill>
                  <a:schemeClr val="bg1"/>
                </a:solidFill>
              </a:rPr>
              <a:t> </a:t>
            </a:r>
            <a:r>
              <a:rPr lang="en-US" b="1" dirty="0" err="1">
                <a:solidFill>
                  <a:schemeClr val="bg1"/>
                </a:solidFill>
              </a:rPr>
              <a:t>thức</a:t>
            </a:r>
            <a:r>
              <a:rPr lang="en-US" b="1" dirty="0">
                <a:solidFill>
                  <a:schemeClr val="bg1"/>
                </a:solidFill>
              </a:rPr>
              <a:t> </a:t>
            </a:r>
            <a:r>
              <a:rPr lang="en-US" b="1" dirty="0" err="1">
                <a:solidFill>
                  <a:schemeClr val="bg1"/>
                </a:solidFill>
              </a:rPr>
              <a:t>dậy</a:t>
            </a:r>
            <a:r>
              <a:rPr lang="en-US" b="1" dirty="0">
                <a:solidFill>
                  <a:schemeClr val="bg1"/>
                </a:solidFill>
              </a:rPr>
              <a:t>.</a:t>
            </a:r>
          </a:p>
          <a:p>
            <a:r>
              <a:rPr lang="en-US" b="1" dirty="0">
                <a:solidFill>
                  <a:schemeClr val="bg1"/>
                </a:solidFill>
              </a:rPr>
              <a:t>- </a:t>
            </a:r>
            <a:r>
              <a:rPr lang="en-US" b="1" dirty="0" err="1">
                <a:solidFill>
                  <a:schemeClr val="bg1"/>
                </a:solidFill>
              </a:rPr>
              <a:t>Mẻ</a:t>
            </a:r>
            <a:r>
              <a:rPr lang="en-US" b="1" dirty="0">
                <a:solidFill>
                  <a:schemeClr val="bg1"/>
                </a:solidFill>
              </a:rPr>
              <a:t> </a:t>
            </a:r>
            <a:r>
              <a:rPr lang="en-US" b="1" dirty="0" err="1">
                <a:solidFill>
                  <a:schemeClr val="bg1"/>
                </a:solidFill>
              </a:rPr>
              <a:t>tôm</a:t>
            </a:r>
            <a:r>
              <a:rPr lang="en-US" b="1" dirty="0">
                <a:solidFill>
                  <a:schemeClr val="bg1"/>
                </a:solidFill>
              </a:rPr>
              <a:t>, </a:t>
            </a:r>
            <a:r>
              <a:rPr lang="en-US" b="1" dirty="0" err="1">
                <a:solidFill>
                  <a:schemeClr val="bg1"/>
                </a:solidFill>
              </a:rPr>
              <a:t>cá</a:t>
            </a:r>
            <a:r>
              <a:rPr lang="en-US" b="1" dirty="0">
                <a:solidFill>
                  <a:schemeClr val="bg1"/>
                </a:solidFill>
              </a:rPr>
              <a:t> </a:t>
            </a:r>
            <a:r>
              <a:rPr lang="en-US" b="1" dirty="0" err="1">
                <a:solidFill>
                  <a:schemeClr val="bg1"/>
                </a:solidFill>
              </a:rPr>
              <a:t>chế</a:t>
            </a:r>
            <a:r>
              <a:rPr lang="en-US" b="1" dirty="0">
                <a:solidFill>
                  <a:schemeClr val="bg1"/>
                </a:solidFill>
              </a:rPr>
              <a:t> </a:t>
            </a:r>
            <a:r>
              <a:rPr lang="en-US" b="1" dirty="0" err="1">
                <a:solidFill>
                  <a:schemeClr val="bg1"/>
                </a:solidFill>
              </a:rPr>
              <a:t>biến</a:t>
            </a:r>
            <a:r>
              <a:rPr lang="en-US" b="1" dirty="0">
                <a:solidFill>
                  <a:schemeClr val="bg1"/>
                </a:solidFill>
              </a:rPr>
              <a:t> </a:t>
            </a:r>
            <a:r>
              <a:rPr lang="en-US" b="1" dirty="0" err="1">
                <a:solidFill>
                  <a:schemeClr val="bg1"/>
                </a:solidFill>
              </a:rPr>
              <a:t>những</a:t>
            </a:r>
            <a:r>
              <a:rPr lang="en-US" b="1" dirty="0">
                <a:solidFill>
                  <a:schemeClr val="bg1"/>
                </a:solidFill>
              </a:rPr>
              <a:t> </a:t>
            </a:r>
            <a:r>
              <a:rPr lang="en-US" b="1" dirty="0" err="1">
                <a:solidFill>
                  <a:schemeClr val="bg1"/>
                </a:solidFill>
              </a:rPr>
              <a:t>món</a:t>
            </a:r>
            <a:r>
              <a:rPr lang="en-US" b="1" dirty="0">
                <a:solidFill>
                  <a:schemeClr val="bg1"/>
                </a:solidFill>
              </a:rPr>
              <a:t> </a:t>
            </a:r>
            <a:r>
              <a:rPr lang="en-US" b="1" dirty="0" err="1">
                <a:solidFill>
                  <a:schemeClr val="bg1"/>
                </a:solidFill>
              </a:rPr>
              <a:t>thanh</a:t>
            </a:r>
            <a:r>
              <a:rPr lang="en-US" b="1" dirty="0">
                <a:solidFill>
                  <a:schemeClr val="bg1"/>
                </a:solidFill>
              </a:rPr>
              <a:t> </a:t>
            </a:r>
            <a:r>
              <a:rPr lang="en-US" b="1" dirty="0" err="1">
                <a:solidFill>
                  <a:schemeClr val="bg1"/>
                </a:solidFill>
              </a:rPr>
              <a:t>đạm</a:t>
            </a:r>
            <a:r>
              <a:rPr lang="en-US" b="1" dirty="0">
                <a:solidFill>
                  <a:schemeClr val="bg1"/>
                </a:solidFill>
              </a:rPr>
              <a:t>.</a:t>
            </a:r>
          </a:p>
        </p:txBody>
      </p:sp>
      <p:sp>
        <p:nvSpPr>
          <p:cNvPr id="6" name="Rectangle: Rounded Corners 5">
            <a:extLst>
              <a:ext uri="{FF2B5EF4-FFF2-40B4-BE49-F238E27FC236}">
                <a16:creationId xmlns:a16="http://schemas.microsoft.com/office/drawing/2014/main" xmlns="" id="{45E635F3-6A85-47CF-A978-E52C1671E1C1}"/>
              </a:ext>
            </a:extLst>
          </p:cNvPr>
          <p:cNvSpPr/>
          <p:nvPr/>
        </p:nvSpPr>
        <p:spPr bwMode="auto">
          <a:xfrm>
            <a:off x="228600" y="190500"/>
            <a:ext cx="8610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i="0" u="none" strike="noStrike" cap="none" normalizeH="0" baseline="0" dirty="0">
                <a:ln>
                  <a:noFill/>
                </a:ln>
                <a:solidFill>
                  <a:srgbClr val="FFFF00"/>
                </a:solidFill>
                <a:effectLst/>
              </a:rPr>
              <a:t>1.</a:t>
            </a:r>
            <a:r>
              <a:rPr lang="en-US" sz="2400" b="1" dirty="0">
                <a:solidFill>
                  <a:srgbClr val="FFFF00"/>
                </a:solidFill>
              </a:rPr>
              <a:t> </a:t>
            </a:r>
            <a:r>
              <a:rPr lang="en-US" sz="2400" b="1" dirty="0" err="1">
                <a:solidFill>
                  <a:srgbClr val="FFFF00"/>
                </a:solidFill>
              </a:rPr>
              <a:t>Vai</a:t>
            </a:r>
            <a:r>
              <a:rPr lang="en-US" sz="2400" b="1" dirty="0">
                <a:solidFill>
                  <a:srgbClr val="FFFF00"/>
                </a:solidFill>
              </a:rPr>
              <a:t> </a:t>
            </a:r>
            <a:r>
              <a:rPr lang="en-US" sz="2400" b="1" dirty="0" err="1">
                <a:solidFill>
                  <a:srgbClr val="FFFF00"/>
                </a:solidFill>
              </a:rPr>
              <a:t>trò</a:t>
            </a:r>
            <a:r>
              <a:rPr lang="en-US" sz="2400" b="1" dirty="0">
                <a:solidFill>
                  <a:srgbClr val="FFFF00"/>
                </a:solidFill>
              </a:rPr>
              <a:t> </a:t>
            </a:r>
            <a:r>
              <a:rPr lang="en-US" sz="2400" b="1" dirty="0" err="1">
                <a:solidFill>
                  <a:srgbClr val="FFFF00"/>
                </a:solidFill>
              </a:rPr>
              <a:t>của</a:t>
            </a:r>
            <a:r>
              <a:rPr lang="en-US" sz="2400" b="1" dirty="0">
                <a:solidFill>
                  <a:srgbClr val="FFFF00"/>
                </a:solidFill>
              </a:rPr>
              <a:t> </a:t>
            </a:r>
            <a:r>
              <a:rPr lang="en-US" sz="2400" b="1" dirty="0" err="1">
                <a:solidFill>
                  <a:srgbClr val="FFFF00"/>
                </a:solidFill>
              </a:rPr>
              <a:t>động</a:t>
            </a:r>
            <a:r>
              <a:rPr lang="en-US" sz="2400" b="1" dirty="0">
                <a:solidFill>
                  <a:srgbClr val="FFFF00"/>
                </a:solidFill>
              </a:rPr>
              <a:t> </a:t>
            </a:r>
            <a:r>
              <a:rPr lang="en-US" sz="2400" b="1" dirty="0" err="1">
                <a:solidFill>
                  <a:srgbClr val="FFFF00"/>
                </a:solidFill>
              </a:rPr>
              <a:t>vật</a:t>
            </a:r>
            <a:r>
              <a:rPr lang="en-US" sz="2400" b="1" dirty="0">
                <a:solidFill>
                  <a:srgbClr val="FFFF00"/>
                </a:solidFill>
              </a:rPr>
              <a:t> </a:t>
            </a:r>
            <a:r>
              <a:rPr lang="en-US" sz="2400" b="1" dirty="0" err="1">
                <a:solidFill>
                  <a:srgbClr val="FFFF00"/>
                </a:solidFill>
              </a:rPr>
              <a:t>trong</a:t>
            </a:r>
            <a:r>
              <a:rPr lang="en-US" sz="2400" b="1" dirty="0">
                <a:solidFill>
                  <a:srgbClr val="FFFF00"/>
                </a:solidFill>
              </a:rPr>
              <a:t> </a:t>
            </a:r>
            <a:r>
              <a:rPr lang="en-US" sz="2400" b="1" dirty="0" err="1">
                <a:solidFill>
                  <a:srgbClr val="FFFF00"/>
                </a:solidFill>
              </a:rPr>
              <a:t>cuộc</a:t>
            </a:r>
            <a:r>
              <a:rPr lang="en-US" sz="2400" b="1" dirty="0">
                <a:solidFill>
                  <a:srgbClr val="FFFF00"/>
                </a:solidFill>
              </a:rPr>
              <a:t> </a:t>
            </a:r>
            <a:r>
              <a:rPr lang="en-US" sz="2400" b="1" dirty="0" err="1">
                <a:solidFill>
                  <a:srgbClr val="FFFF00"/>
                </a:solidFill>
              </a:rPr>
              <a:t>sống</a:t>
            </a:r>
            <a:r>
              <a:rPr lang="en-US" sz="2400" b="1" dirty="0">
                <a:solidFill>
                  <a:srgbClr val="FFFF00"/>
                </a:solidFill>
              </a:rPr>
              <a:t> </a:t>
            </a:r>
            <a:r>
              <a:rPr lang="en-US" sz="2400" b="1" dirty="0" err="1">
                <a:solidFill>
                  <a:srgbClr val="FFFF00"/>
                </a:solidFill>
              </a:rPr>
              <a:t>của</a:t>
            </a:r>
            <a:r>
              <a:rPr lang="en-US" sz="2400" b="1" dirty="0">
                <a:solidFill>
                  <a:srgbClr val="FFFF00"/>
                </a:solidFill>
              </a:rPr>
              <a:t> con </a:t>
            </a:r>
            <a:r>
              <a:rPr lang="en-US" sz="2400" b="1" dirty="0" err="1">
                <a:solidFill>
                  <a:srgbClr val="FFFF00"/>
                </a:solidFill>
              </a:rPr>
              <a:t>người</a:t>
            </a:r>
            <a:r>
              <a:rPr lang="en-US" sz="2400" b="1" dirty="0">
                <a:solidFill>
                  <a:srgbClr val="FFFF00"/>
                </a:solidFill>
              </a:rPr>
              <a:t>:</a:t>
            </a:r>
            <a:endParaRPr kumimoji="0" lang="en-US" sz="2400" b="1" i="0" u="none" strike="noStrike" cap="none" normalizeH="0" baseline="0" dirty="0">
              <a:ln>
                <a:noFill/>
              </a:ln>
              <a:solidFill>
                <a:srgbClr val="FFFF00"/>
              </a:solidFill>
              <a:effectLst/>
            </a:endParaRPr>
          </a:p>
        </p:txBody>
      </p:sp>
      <p:pic>
        <p:nvPicPr>
          <p:cNvPr id="7170" name="Picture 2" descr="Animals Cartoon Family High Res Stock Images | Shutterstock">
            <a:extLst>
              <a:ext uri="{FF2B5EF4-FFF2-40B4-BE49-F238E27FC236}">
                <a16:creationId xmlns:a16="http://schemas.microsoft.com/office/drawing/2014/main" xmlns="" id="{28ADF493-A655-475F-9504-684FDFCBDE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143" b="10000"/>
          <a:stretch/>
        </p:blipFill>
        <p:spPr bwMode="auto">
          <a:xfrm>
            <a:off x="685800" y="2484367"/>
            <a:ext cx="7772400" cy="1570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99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par>
                                <p:cTn id="18" presetID="21" presetClass="entr" presetSubtype="1" fill="hold" nodeType="withEffect">
                                  <p:stCondLst>
                                    <p:cond delay="0"/>
                                  </p:stCondLst>
                                  <p:childTnLst>
                                    <p:set>
                                      <p:cBhvr>
                                        <p:cTn id="19" dur="1" fill="hold">
                                          <p:stCondLst>
                                            <p:cond delay="0"/>
                                          </p:stCondLst>
                                        </p:cTn>
                                        <p:tgtEl>
                                          <p:spTgt spid="7170"/>
                                        </p:tgtEl>
                                        <p:attrNameLst>
                                          <p:attrName>style.visibility</p:attrName>
                                        </p:attrNameLst>
                                      </p:cBhvr>
                                      <p:to>
                                        <p:strVal val="visible"/>
                                      </p:to>
                                    </p:set>
                                    <p:animEffect transition="in" filter="wheel(1)">
                                      <p:cBhvr>
                                        <p:cTn id="20" dur="2000"/>
                                        <p:tgtEl>
                                          <p:spTgt spid="717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barn(inVertical)">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barn(inVertical)">
                                      <p:cBhvr>
                                        <p:cTn id="30" dur="500"/>
                                        <p:tgtEl>
                                          <p:spTgt spid="5">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barn(inVertical)">
                                      <p:cBhvr>
                                        <p:cTn id="3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3CE92007-7B94-45FE-8A9F-4C971F0EA1C6}"/>
              </a:ext>
            </a:extLst>
          </p:cNvPr>
          <p:cNvSpPr txBox="1"/>
          <p:nvPr/>
        </p:nvSpPr>
        <p:spPr>
          <a:xfrm>
            <a:off x="304800" y="1028700"/>
            <a:ext cx="2819400" cy="1384996"/>
          </a:xfrm>
          <a:prstGeom prst="rect">
            <a:avLst/>
          </a:prstGeom>
          <a:solidFill>
            <a:srgbClr val="7030A0">
              <a:alpha val="40000"/>
            </a:srgbClr>
          </a:solidFill>
        </p:spPr>
        <p:txBody>
          <a:bodyPr wrap="square" rtlCol="0" anchor="ctr">
            <a:noAutofit/>
          </a:bodyPr>
          <a:lstStyle/>
          <a:p>
            <a:pPr algn="just">
              <a:lnSpc>
                <a:spcPct val="150000"/>
              </a:lnSpc>
            </a:pPr>
            <a:r>
              <a:rPr lang="en-US" b="1" dirty="0" err="1">
                <a:solidFill>
                  <a:srgbClr val="FFFF00"/>
                </a:solidFill>
                <a:latin typeface="+mj-lt"/>
              </a:rPr>
              <a:t>Vai</a:t>
            </a:r>
            <a:r>
              <a:rPr lang="en-US" b="1" dirty="0">
                <a:solidFill>
                  <a:srgbClr val="FFFF00"/>
                </a:solidFill>
                <a:latin typeface="+mj-lt"/>
              </a:rPr>
              <a:t> </a:t>
            </a:r>
            <a:r>
              <a:rPr lang="en-US" b="1" dirty="0" err="1">
                <a:solidFill>
                  <a:srgbClr val="FFFF00"/>
                </a:solidFill>
                <a:latin typeface="+mj-lt"/>
              </a:rPr>
              <a:t>trò</a:t>
            </a:r>
            <a:r>
              <a:rPr lang="en-US" b="1" dirty="0">
                <a:solidFill>
                  <a:srgbClr val="FFFF00"/>
                </a:solidFill>
                <a:latin typeface="+mj-lt"/>
              </a:rPr>
              <a:t> </a:t>
            </a:r>
            <a:r>
              <a:rPr lang="en-US" b="1" dirty="0" err="1">
                <a:solidFill>
                  <a:srgbClr val="FFFF00"/>
                </a:solidFill>
                <a:latin typeface="+mj-lt"/>
              </a:rPr>
              <a:t>quan</a:t>
            </a:r>
            <a:r>
              <a:rPr lang="en-US" b="1" dirty="0">
                <a:solidFill>
                  <a:srgbClr val="FFFF00"/>
                </a:solidFill>
                <a:latin typeface="+mj-lt"/>
              </a:rPr>
              <a:t> </a:t>
            </a:r>
            <a:r>
              <a:rPr lang="en-US" b="1" dirty="0" err="1">
                <a:solidFill>
                  <a:srgbClr val="FFFF00"/>
                </a:solidFill>
                <a:latin typeface="+mj-lt"/>
              </a:rPr>
              <a:t>trọng</a:t>
            </a:r>
            <a:r>
              <a:rPr lang="en-US" b="1" dirty="0">
                <a:solidFill>
                  <a:srgbClr val="FFFF00"/>
                </a:solidFill>
                <a:latin typeface="+mj-lt"/>
              </a:rPr>
              <a:t> </a:t>
            </a:r>
            <a:r>
              <a:rPr lang="en-US" b="1" dirty="0" err="1">
                <a:solidFill>
                  <a:srgbClr val="FFFF00"/>
                </a:solidFill>
                <a:latin typeface="+mj-lt"/>
              </a:rPr>
              <a:t>trong</a:t>
            </a:r>
            <a:r>
              <a:rPr lang="en-US" b="1" dirty="0">
                <a:solidFill>
                  <a:srgbClr val="FFFF00"/>
                </a:solidFill>
                <a:latin typeface="+mj-lt"/>
              </a:rPr>
              <a:t> </a:t>
            </a:r>
            <a:r>
              <a:rPr lang="en-US" b="1" dirty="0" err="1">
                <a:solidFill>
                  <a:srgbClr val="FFFF00"/>
                </a:solidFill>
                <a:latin typeface="+mj-lt"/>
              </a:rPr>
              <a:t>hệ</a:t>
            </a:r>
            <a:r>
              <a:rPr lang="en-US" b="1" dirty="0">
                <a:solidFill>
                  <a:srgbClr val="FFFF00"/>
                </a:solidFill>
                <a:latin typeface="+mj-lt"/>
              </a:rPr>
              <a:t> </a:t>
            </a:r>
            <a:r>
              <a:rPr lang="en-US" b="1" dirty="0" err="1">
                <a:solidFill>
                  <a:srgbClr val="FFFF00"/>
                </a:solidFill>
                <a:latin typeface="+mj-lt"/>
              </a:rPr>
              <a:t>sinh</a:t>
            </a:r>
            <a:r>
              <a:rPr lang="en-US" b="1" dirty="0">
                <a:solidFill>
                  <a:srgbClr val="FFFF00"/>
                </a:solidFill>
                <a:latin typeface="+mj-lt"/>
              </a:rPr>
              <a:t> </a:t>
            </a:r>
            <a:r>
              <a:rPr lang="en-US" b="1" dirty="0" err="1">
                <a:solidFill>
                  <a:srgbClr val="FFFF00"/>
                </a:solidFill>
                <a:latin typeface="+mj-lt"/>
              </a:rPr>
              <a:t>thái</a:t>
            </a:r>
            <a:endParaRPr lang="en-US" b="1" dirty="0">
              <a:solidFill>
                <a:schemeClr val="bg1"/>
              </a:solidFill>
              <a:effectLst/>
              <a:latin typeface="+mj-lt"/>
            </a:endParaRPr>
          </a:p>
        </p:txBody>
      </p:sp>
      <p:sp>
        <p:nvSpPr>
          <p:cNvPr id="3" name="TextBox 2">
            <a:extLst>
              <a:ext uri="{FF2B5EF4-FFF2-40B4-BE49-F238E27FC236}">
                <a16:creationId xmlns:a16="http://schemas.microsoft.com/office/drawing/2014/main" xmlns="" id="{00DD4577-410C-4C4A-82BE-29F2447F9139}"/>
              </a:ext>
            </a:extLst>
          </p:cNvPr>
          <p:cNvSpPr txBox="1"/>
          <p:nvPr/>
        </p:nvSpPr>
        <p:spPr>
          <a:xfrm flipH="1">
            <a:off x="3251770" y="1029460"/>
            <a:ext cx="5601747" cy="1384236"/>
          </a:xfrm>
          <a:prstGeom prst="rect">
            <a:avLst/>
          </a:prstGeom>
          <a:solidFill>
            <a:srgbClr val="7030A0">
              <a:alpha val="43137"/>
            </a:srgbClr>
          </a:solidFill>
        </p:spPr>
        <p:txBody>
          <a:bodyPr wrap="square" rtlCol="0">
            <a:noAutofit/>
          </a:bodyPr>
          <a:lstStyle/>
          <a:p>
            <a:pPr algn="just"/>
            <a:r>
              <a:rPr lang="en-US" b="1" dirty="0">
                <a:solidFill>
                  <a:schemeClr val="bg1"/>
                </a:solidFill>
              </a:rPr>
              <a:t>- </a:t>
            </a:r>
            <a:r>
              <a:rPr lang="en-US" b="1" dirty="0" err="1">
                <a:solidFill>
                  <a:schemeClr val="bg1"/>
                </a:solidFill>
              </a:rPr>
              <a:t>Tất</a:t>
            </a:r>
            <a:r>
              <a:rPr lang="en-US" b="1" dirty="0">
                <a:solidFill>
                  <a:schemeClr val="bg1"/>
                </a:solidFill>
              </a:rPr>
              <a:t> </a:t>
            </a:r>
            <a:r>
              <a:rPr lang="en-US" b="1" dirty="0" err="1">
                <a:solidFill>
                  <a:schemeClr val="bg1"/>
                </a:solidFill>
              </a:rPr>
              <a:t>cả</a:t>
            </a:r>
            <a:r>
              <a:rPr lang="en-US" b="1" dirty="0">
                <a:solidFill>
                  <a:schemeClr val="bg1"/>
                </a:solidFill>
              </a:rPr>
              <a:t> </a:t>
            </a:r>
            <a:r>
              <a:rPr lang="en-US" b="1" dirty="0" err="1">
                <a:solidFill>
                  <a:schemeClr val="bg1"/>
                </a:solidFill>
              </a:rPr>
              <a:t>loài</a:t>
            </a:r>
            <a:r>
              <a:rPr lang="en-US" b="1" dirty="0">
                <a:solidFill>
                  <a:schemeClr val="bg1"/>
                </a:solidFill>
              </a:rPr>
              <a:t> </a:t>
            </a:r>
            <a:r>
              <a:rPr lang="en-US" b="1" dirty="0" err="1">
                <a:solidFill>
                  <a:schemeClr val="bg1"/>
                </a:solidFill>
              </a:rPr>
              <a:t>vật</a:t>
            </a:r>
            <a:r>
              <a:rPr lang="en-US" b="1" dirty="0">
                <a:solidFill>
                  <a:schemeClr val="bg1"/>
                </a:solidFill>
              </a:rPr>
              <a:t> </a:t>
            </a:r>
            <a:r>
              <a:rPr lang="en-US" b="1" dirty="0" err="1">
                <a:solidFill>
                  <a:schemeClr val="bg1"/>
                </a:solidFill>
              </a:rPr>
              <a:t>đều</a:t>
            </a:r>
            <a:r>
              <a:rPr lang="en-US" b="1" dirty="0">
                <a:solidFill>
                  <a:schemeClr val="bg1"/>
                </a:solidFill>
              </a:rPr>
              <a:t> </a:t>
            </a:r>
            <a:r>
              <a:rPr lang="en-US" b="1" dirty="0" err="1">
                <a:solidFill>
                  <a:schemeClr val="bg1"/>
                </a:solidFill>
              </a:rPr>
              <a:t>có</a:t>
            </a:r>
            <a:r>
              <a:rPr lang="en-US" b="1" dirty="0">
                <a:solidFill>
                  <a:schemeClr val="bg1"/>
                </a:solidFill>
              </a:rPr>
              <a:t> </a:t>
            </a:r>
            <a:r>
              <a:rPr lang="en-US" b="1" dirty="0" err="1">
                <a:solidFill>
                  <a:schemeClr val="bg1"/>
                </a:solidFill>
              </a:rPr>
              <a:t>quan</a:t>
            </a:r>
            <a:r>
              <a:rPr lang="en-US" b="1" dirty="0">
                <a:solidFill>
                  <a:schemeClr val="bg1"/>
                </a:solidFill>
              </a:rPr>
              <a:t> </a:t>
            </a:r>
            <a:r>
              <a:rPr lang="en-US" b="1" dirty="0" err="1">
                <a:solidFill>
                  <a:schemeClr val="bg1"/>
                </a:solidFill>
              </a:rPr>
              <a:t>hệ</a:t>
            </a:r>
            <a:r>
              <a:rPr lang="en-US" b="1" dirty="0">
                <a:solidFill>
                  <a:schemeClr val="bg1"/>
                </a:solidFill>
              </a:rPr>
              <a:t> </a:t>
            </a:r>
            <a:r>
              <a:rPr lang="en-US" b="1" dirty="0" err="1">
                <a:solidFill>
                  <a:schemeClr val="bg1"/>
                </a:solidFill>
              </a:rPr>
              <a:t>trực</a:t>
            </a:r>
            <a:r>
              <a:rPr lang="en-US" b="1" dirty="0">
                <a:solidFill>
                  <a:schemeClr val="bg1"/>
                </a:solidFill>
              </a:rPr>
              <a:t> </a:t>
            </a:r>
            <a:r>
              <a:rPr lang="en-US" b="1" dirty="0" err="1">
                <a:solidFill>
                  <a:schemeClr val="bg1"/>
                </a:solidFill>
              </a:rPr>
              <a:t>tiếp</a:t>
            </a:r>
            <a:r>
              <a:rPr lang="en-US" b="1" dirty="0">
                <a:solidFill>
                  <a:schemeClr val="bg1"/>
                </a:solidFill>
              </a:rPr>
              <a:t> </a:t>
            </a:r>
            <a:r>
              <a:rPr lang="en-US" b="1" dirty="0" err="1">
                <a:solidFill>
                  <a:schemeClr val="bg1"/>
                </a:solidFill>
              </a:rPr>
              <a:t>hoặc</a:t>
            </a:r>
            <a:r>
              <a:rPr lang="en-US" b="1" dirty="0">
                <a:solidFill>
                  <a:schemeClr val="bg1"/>
                </a:solidFill>
              </a:rPr>
              <a:t> </a:t>
            </a:r>
            <a:r>
              <a:rPr lang="en-US" b="1" dirty="0" err="1">
                <a:solidFill>
                  <a:schemeClr val="bg1"/>
                </a:solidFill>
              </a:rPr>
              <a:t>gián</a:t>
            </a:r>
            <a:r>
              <a:rPr lang="en-US" b="1" dirty="0">
                <a:solidFill>
                  <a:schemeClr val="bg1"/>
                </a:solidFill>
              </a:rPr>
              <a:t> </a:t>
            </a:r>
            <a:r>
              <a:rPr lang="en-US" b="1" dirty="0" err="1">
                <a:solidFill>
                  <a:schemeClr val="bg1"/>
                </a:solidFill>
              </a:rPr>
              <a:t>tiếp</a:t>
            </a:r>
            <a:r>
              <a:rPr lang="en-US" b="1" dirty="0">
                <a:solidFill>
                  <a:schemeClr val="bg1"/>
                </a:solidFill>
              </a:rPr>
              <a:t> </a:t>
            </a:r>
            <a:r>
              <a:rPr lang="en-US" b="1" dirty="0" err="1">
                <a:solidFill>
                  <a:schemeClr val="bg1"/>
                </a:solidFill>
              </a:rPr>
              <a:t>với</a:t>
            </a:r>
            <a:r>
              <a:rPr lang="en-US" b="1" dirty="0">
                <a:solidFill>
                  <a:schemeClr val="bg1"/>
                </a:solidFill>
              </a:rPr>
              <a:t> con </a:t>
            </a:r>
            <a:r>
              <a:rPr lang="en-US" b="1" dirty="0" err="1">
                <a:solidFill>
                  <a:schemeClr val="bg1"/>
                </a:solidFill>
              </a:rPr>
              <a:t>người</a:t>
            </a:r>
            <a:r>
              <a:rPr lang="en-US" b="1" dirty="0">
                <a:solidFill>
                  <a:schemeClr val="bg1"/>
                </a:solidFill>
              </a:rPr>
              <a:t>.</a:t>
            </a:r>
          </a:p>
          <a:p>
            <a:pPr algn="just"/>
            <a:r>
              <a:rPr lang="en-US" b="1" dirty="0">
                <a:solidFill>
                  <a:schemeClr val="bg1"/>
                </a:solidFill>
              </a:rPr>
              <a:t>- </a:t>
            </a:r>
            <a:r>
              <a:rPr lang="en-US" b="1" dirty="0" err="1">
                <a:solidFill>
                  <a:schemeClr val="bg1"/>
                </a:solidFill>
              </a:rPr>
              <a:t>Mất</a:t>
            </a:r>
            <a:r>
              <a:rPr lang="en-US" b="1" dirty="0">
                <a:solidFill>
                  <a:schemeClr val="bg1"/>
                </a:solidFill>
              </a:rPr>
              <a:t> </a:t>
            </a:r>
            <a:r>
              <a:rPr lang="en-US" b="1" dirty="0" err="1">
                <a:solidFill>
                  <a:schemeClr val="bg1"/>
                </a:solidFill>
              </a:rPr>
              <a:t>đi</a:t>
            </a:r>
            <a:r>
              <a:rPr lang="en-US" b="1" dirty="0">
                <a:solidFill>
                  <a:schemeClr val="bg1"/>
                </a:solidFill>
              </a:rPr>
              <a:t> </a:t>
            </a:r>
            <a:r>
              <a:rPr lang="en-US" b="1" dirty="0" err="1">
                <a:solidFill>
                  <a:schemeClr val="bg1"/>
                </a:solidFill>
              </a:rPr>
              <a:t>một</a:t>
            </a:r>
            <a:r>
              <a:rPr lang="en-US" b="1" dirty="0">
                <a:solidFill>
                  <a:schemeClr val="bg1"/>
                </a:solidFill>
              </a:rPr>
              <a:t> </a:t>
            </a:r>
            <a:r>
              <a:rPr lang="en-US" b="1" dirty="0" err="1">
                <a:solidFill>
                  <a:schemeClr val="bg1"/>
                </a:solidFill>
              </a:rPr>
              <a:t>loài</a:t>
            </a:r>
            <a:r>
              <a:rPr lang="en-US" b="1" dirty="0">
                <a:solidFill>
                  <a:schemeClr val="bg1"/>
                </a:solidFill>
              </a:rPr>
              <a:t> </a:t>
            </a:r>
            <a:r>
              <a:rPr lang="en-US" b="1" dirty="0" err="1">
                <a:solidFill>
                  <a:schemeClr val="bg1"/>
                </a:solidFill>
              </a:rPr>
              <a:t>cũng</a:t>
            </a:r>
            <a:r>
              <a:rPr lang="en-US" b="1" dirty="0">
                <a:solidFill>
                  <a:schemeClr val="bg1"/>
                </a:solidFill>
              </a:rPr>
              <a:t> </a:t>
            </a:r>
            <a:r>
              <a:rPr lang="en-US" b="1" dirty="0" err="1">
                <a:solidFill>
                  <a:schemeClr val="bg1"/>
                </a:solidFill>
              </a:rPr>
              <a:t>tạo</a:t>
            </a:r>
            <a:r>
              <a:rPr lang="en-US" b="1" dirty="0">
                <a:solidFill>
                  <a:schemeClr val="bg1"/>
                </a:solidFill>
              </a:rPr>
              <a:t> </a:t>
            </a:r>
            <a:r>
              <a:rPr lang="en-US" b="1" dirty="0" err="1">
                <a:solidFill>
                  <a:schemeClr val="bg1"/>
                </a:solidFill>
              </a:rPr>
              <a:t>vết</a:t>
            </a:r>
            <a:r>
              <a:rPr lang="en-US" b="1" dirty="0">
                <a:solidFill>
                  <a:schemeClr val="bg1"/>
                </a:solidFill>
              </a:rPr>
              <a:t> </a:t>
            </a:r>
            <a:r>
              <a:rPr lang="en-US" b="1" dirty="0" err="1">
                <a:solidFill>
                  <a:schemeClr val="bg1"/>
                </a:solidFill>
              </a:rPr>
              <a:t>khuyết</a:t>
            </a:r>
            <a:r>
              <a:rPr lang="en-US" b="1" dirty="0">
                <a:solidFill>
                  <a:schemeClr val="bg1"/>
                </a:solidFill>
              </a:rPr>
              <a:t> </a:t>
            </a:r>
            <a:r>
              <a:rPr lang="en-US" b="1" dirty="0" err="1">
                <a:solidFill>
                  <a:schemeClr val="bg1"/>
                </a:solidFill>
              </a:rPr>
              <a:t>trong</a:t>
            </a:r>
            <a:r>
              <a:rPr lang="en-US" b="1" dirty="0">
                <a:solidFill>
                  <a:schemeClr val="bg1"/>
                </a:solidFill>
              </a:rPr>
              <a:t> </a:t>
            </a:r>
            <a:r>
              <a:rPr lang="en-US" b="1" dirty="0" err="1">
                <a:solidFill>
                  <a:schemeClr val="bg1"/>
                </a:solidFill>
              </a:rPr>
              <a:t>hệ</a:t>
            </a:r>
            <a:r>
              <a:rPr lang="en-US" b="1" dirty="0">
                <a:solidFill>
                  <a:schemeClr val="bg1"/>
                </a:solidFill>
              </a:rPr>
              <a:t> </a:t>
            </a:r>
            <a:r>
              <a:rPr lang="en-US" b="1" dirty="0" err="1">
                <a:solidFill>
                  <a:schemeClr val="bg1"/>
                </a:solidFill>
              </a:rPr>
              <a:t>sinh</a:t>
            </a:r>
            <a:r>
              <a:rPr lang="en-US" b="1" dirty="0">
                <a:solidFill>
                  <a:schemeClr val="bg1"/>
                </a:solidFill>
              </a:rPr>
              <a:t> </a:t>
            </a:r>
            <a:r>
              <a:rPr lang="en-US" b="1" dirty="0" err="1">
                <a:solidFill>
                  <a:schemeClr val="bg1"/>
                </a:solidFill>
              </a:rPr>
              <a:t>thái</a:t>
            </a:r>
            <a:r>
              <a:rPr lang="en-US" b="1" dirty="0">
                <a:solidFill>
                  <a:schemeClr val="bg1"/>
                </a:solidFill>
              </a:rPr>
              <a:t> </a:t>
            </a:r>
          </a:p>
        </p:txBody>
      </p:sp>
      <p:sp>
        <p:nvSpPr>
          <p:cNvPr id="4" name="TextBox 3">
            <a:extLst>
              <a:ext uri="{FF2B5EF4-FFF2-40B4-BE49-F238E27FC236}">
                <a16:creationId xmlns:a16="http://schemas.microsoft.com/office/drawing/2014/main" xmlns="" id="{EF0629E8-FC20-4A1C-9DAA-FCF95E507DE9}"/>
              </a:ext>
            </a:extLst>
          </p:cNvPr>
          <p:cNvSpPr txBox="1"/>
          <p:nvPr/>
        </p:nvSpPr>
        <p:spPr>
          <a:xfrm>
            <a:off x="304800" y="4153661"/>
            <a:ext cx="2819400" cy="1447039"/>
          </a:xfrm>
          <a:prstGeom prst="rect">
            <a:avLst/>
          </a:prstGeom>
          <a:solidFill>
            <a:srgbClr val="7030A0">
              <a:alpha val="40000"/>
            </a:srgbClr>
          </a:solidFill>
        </p:spPr>
        <p:txBody>
          <a:bodyPr wrap="square" rtlCol="0" anchor="ctr">
            <a:noAutofit/>
          </a:bodyPr>
          <a:lstStyle/>
          <a:p>
            <a:pPr algn="just">
              <a:lnSpc>
                <a:spcPct val="150000"/>
              </a:lnSpc>
            </a:pPr>
            <a:r>
              <a:rPr lang="en-US" b="1" dirty="0">
                <a:solidFill>
                  <a:srgbClr val="FFFF00"/>
                </a:solidFill>
                <a:latin typeface="+mj-lt"/>
              </a:rPr>
              <a:t>Con </a:t>
            </a:r>
            <a:r>
              <a:rPr lang="en-US" b="1" dirty="0" err="1">
                <a:solidFill>
                  <a:srgbClr val="FFFF00"/>
                </a:solidFill>
                <a:latin typeface="+mj-lt"/>
              </a:rPr>
              <a:t>người</a:t>
            </a:r>
            <a:r>
              <a:rPr lang="en-US" b="1" dirty="0">
                <a:solidFill>
                  <a:srgbClr val="FFFF00"/>
                </a:solidFill>
                <a:latin typeface="+mj-lt"/>
              </a:rPr>
              <a:t> </a:t>
            </a:r>
            <a:r>
              <a:rPr lang="en-US" b="1" dirty="0" err="1">
                <a:solidFill>
                  <a:srgbClr val="FFFF00"/>
                </a:solidFill>
                <a:latin typeface="+mj-lt"/>
              </a:rPr>
              <a:t>là</a:t>
            </a:r>
            <a:r>
              <a:rPr lang="en-US" b="1" dirty="0">
                <a:solidFill>
                  <a:srgbClr val="FFFF00"/>
                </a:solidFill>
                <a:latin typeface="+mj-lt"/>
              </a:rPr>
              <a:t> </a:t>
            </a:r>
            <a:r>
              <a:rPr lang="en-US" b="1" dirty="0" err="1">
                <a:solidFill>
                  <a:srgbClr val="FFFF00"/>
                </a:solidFill>
                <a:latin typeface="+mj-lt"/>
              </a:rPr>
              <a:t>động</a:t>
            </a:r>
            <a:r>
              <a:rPr lang="en-US" b="1" dirty="0">
                <a:solidFill>
                  <a:srgbClr val="FFFF00"/>
                </a:solidFill>
                <a:latin typeface="+mj-lt"/>
              </a:rPr>
              <a:t> </a:t>
            </a:r>
            <a:r>
              <a:rPr lang="en-US" b="1" dirty="0" err="1">
                <a:solidFill>
                  <a:srgbClr val="FFFF00"/>
                </a:solidFill>
                <a:latin typeface="+mj-lt"/>
              </a:rPr>
              <a:t>vật</a:t>
            </a:r>
            <a:r>
              <a:rPr lang="en-US" b="1" dirty="0">
                <a:solidFill>
                  <a:srgbClr val="FFFF00"/>
                </a:solidFill>
                <a:latin typeface="+mj-lt"/>
              </a:rPr>
              <a:t> </a:t>
            </a:r>
            <a:r>
              <a:rPr lang="en-US" b="1" dirty="0" err="1">
                <a:solidFill>
                  <a:srgbClr val="FFFF00"/>
                </a:solidFill>
                <a:latin typeface="+mj-lt"/>
              </a:rPr>
              <a:t>đặc</a:t>
            </a:r>
            <a:r>
              <a:rPr lang="en-US" b="1" dirty="0">
                <a:solidFill>
                  <a:srgbClr val="FFFF00"/>
                </a:solidFill>
                <a:latin typeface="+mj-lt"/>
              </a:rPr>
              <a:t> </a:t>
            </a:r>
            <a:r>
              <a:rPr lang="en-US" b="1" dirty="0" err="1">
                <a:solidFill>
                  <a:srgbClr val="FFFF00"/>
                </a:solidFill>
                <a:latin typeface="+mj-lt"/>
              </a:rPr>
              <a:t>biệt</a:t>
            </a:r>
            <a:endParaRPr lang="en-US" sz="2000" b="1" dirty="0">
              <a:solidFill>
                <a:srgbClr val="FFFF00"/>
              </a:solidFill>
              <a:latin typeface="+mj-lt"/>
            </a:endParaRPr>
          </a:p>
        </p:txBody>
      </p:sp>
      <p:sp>
        <p:nvSpPr>
          <p:cNvPr id="5" name="TextBox 4">
            <a:extLst>
              <a:ext uri="{FF2B5EF4-FFF2-40B4-BE49-F238E27FC236}">
                <a16:creationId xmlns:a16="http://schemas.microsoft.com/office/drawing/2014/main" xmlns="" id="{B7DF4EE2-B52E-490E-99BE-47612B13A9E2}"/>
              </a:ext>
            </a:extLst>
          </p:cNvPr>
          <p:cNvSpPr txBox="1"/>
          <p:nvPr/>
        </p:nvSpPr>
        <p:spPr>
          <a:xfrm flipH="1">
            <a:off x="3251769" y="4153662"/>
            <a:ext cx="5663629" cy="1447038"/>
          </a:xfrm>
          <a:prstGeom prst="rect">
            <a:avLst/>
          </a:prstGeom>
          <a:solidFill>
            <a:srgbClr val="7030A0">
              <a:alpha val="43137"/>
            </a:srgbClr>
          </a:solidFill>
        </p:spPr>
        <p:txBody>
          <a:bodyPr wrap="square" rtlCol="0" anchor="ctr">
            <a:noAutofit/>
          </a:bodyPr>
          <a:lstStyle/>
          <a:p>
            <a:pPr algn="just"/>
            <a:r>
              <a:rPr lang="en-US" b="1" dirty="0">
                <a:solidFill>
                  <a:schemeClr val="bg1"/>
                </a:solidFill>
              </a:rPr>
              <a:t>- </a:t>
            </a:r>
            <a:r>
              <a:rPr lang="en-US" b="1" dirty="0" err="1">
                <a:solidFill>
                  <a:schemeClr val="bg1"/>
                </a:solidFill>
              </a:rPr>
              <a:t>Loài</a:t>
            </a:r>
            <a:r>
              <a:rPr lang="en-US" b="1" dirty="0">
                <a:solidFill>
                  <a:schemeClr val="bg1"/>
                </a:solidFill>
              </a:rPr>
              <a:t> </a:t>
            </a:r>
            <a:r>
              <a:rPr lang="en-US" b="1" dirty="0" err="1">
                <a:solidFill>
                  <a:schemeClr val="bg1"/>
                </a:solidFill>
              </a:rPr>
              <a:t>khỉ</a:t>
            </a:r>
            <a:r>
              <a:rPr lang="en-US" b="1" dirty="0">
                <a:solidFill>
                  <a:schemeClr val="bg1"/>
                </a:solidFill>
              </a:rPr>
              <a:t>, </a:t>
            </a:r>
            <a:r>
              <a:rPr lang="en-US" b="1" dirty="0" err="1">
                <a:solidFill>
                  <a:schemeClr val="bg1"/>
                </a:solidFill>
              </a:rPr>
              <a:t>vượn</a:t>
            </a:r>
            <a:r>
              <a:rPr lang="en-US" b="1" dirty="0">
                <a:solidFill>
                  <a:schemeClr val="bg1"/>
                </a:solidFill>
              </a:rPr>
              <a:t> </a:t>
            </a:r>
            <a:r>
              <a:rPr lang="en-US" b="1" dirty="0" err="1">
                <a:solidFill>
                  <a:schemeClr val="bg1"/>
                </a:solidFill>
              </a:rPr>
              <a:t>là</a:t>
            </a:r>
            <a:r>
              <a:rPr lang="en-US" b="1" dirty="0">
                <a:solidFill>
                  <a:schemeClr val="bg1"/>
                </a:solidFill>
              </a:rPr>
              <a:t> </a:t>
            </a:r>
            <a:r>
              <a:rPr lang="en-US" b="1" dirty="0" err="1">
                <a:solidFill>
                  <a:schemeClr val="bg1"/>
                </a:solidFill>
              </a:rPr>
              <a:t>tổ</a:t>
            </a:r>
            <a:r>
              <a:rPr lang="en-US" b="1" dirty="0">
                <a:solidFill>
                  <a:schemeClr val="bg1"/>
                </a:solidFill>
              </a:rPr>
              <a:t> </a:t>
            </a:r>
            <a:r>
              <a:rPr lang="en-US" b="1" dirty="0" err="1">
                <a:solidFill>
                  <a:schemeClr val="bg1"/>
                </a:solidFill>
              </a:rPr>
              <a:t>tiên</a:t>
            </a:r>
            <a:r>
              <a:rPr lang="en-US" b="1" dirty="0">
                <a:solidFill>
                  <a:schemeClr val="bg1"/>
                </a:solidFill>
              </a:rPr>
              <a:t> con </a:t>
            </a:r>
            <a:r>
              <a:rPr lang="en-US" b="1" dirty="0" err="1">
                <a:solidFill>
                  <a:schemeClr val="bg1"/>
                </a:solidFill>
              </a:rPr>
              <a:t>người</a:t>
            </a:r>
            <a:r>
              <a:rPr lang="en-US" b="1" dirty="0">
                <a:solidFill>
                  <a:schemeClr val="bg1"/>
                </a:solidFill>
              </a:rPr>
              <a:t>.</a:t>
            </a:r>
          </a:p>
          <a:p>
            <a:pPr algn="just"/>
            <a:r>
              <a:rPr lang="en-US" b="1" dirty="0">
                <a:solidFill>
                  <a:schemeClr val="bg1"/>
                </a:solidFill>
              </a:rPr>
              <a:t>- </a:t>
            </a:r>
            <a:r>
              <a:rPr lang="en-US" b="1" dirty="0" err="1">
                <a:solidFill>
                  <a:schemeClr val="bg1"/>
                </a:solidFill>
              </a:rPr>
              <a:t>Các</a:t>
            </a:r>
            <a:r>
              <a:rPr lang="en-US" b="1" dirty="0">
                <a:solidFill>
                  <a:schemeClr val="bg1"/>
                </a:solidFill>
              </a:rPr>
              <a:t> </a:t>
            </a:r>
            <a:r>
              <a:rPr lang="en-US" b="1" dirty="0" err="1">
                <a:solidFill>
                  <a:schemeClr val="bg1"/>
                </a:solidFill>
              </a:rPr>
              <a:t>hành</a:t>
            </a:r>
            <a:r>
              <a:rPr lang="en-US" b="1" dirty="0">
                <a:solidFill>
                  <a:schemeClr val="bg1"/>
                </a:solidFill>
              </a:rPr>
              <a:t> </a:t>
            </a:r>
            <a:r>
              <a:rPr lang="en-US" b="1" dirty="0" err="1">
                <a:solidFill>
                  <a:schemeClr val="bg1"/>
                </a:solidFill>
              </a:rPr>
              <a:t>động</a:t>
            </a:r>
            <a:r>
              <a:rPr lang="en-US" b="1" dirty="0">
                <a:solidFill>
                  <a:schemeClr val="bg1"/>
                </a:solidFill>
              </a:rPr>
              <a:t> </a:t>
            </a:r>
            <a:r>
              <a:rPr lang="en-US" b="1" dirty="0" err="1">
                <a:solidFill>
                  <a:schemeClr val="bg1"/>
                </a:solidFill>
              </a:rPr>
              <a:t>của</a:t>
            </a:r>
            <a:r>
              <a:rPr lang="en-US" b="1" dirty="0">
                <a:solidFill>
                  <a:schemeClr val="bg1"/>
                </a:solidFill>
              </a:rPr>
              <a:t> </a:t>
            </a:r>
            <a:r>
              <a:rPr lang="en-US" b="1" dirty="0" err="1">
                <a:solidFill>
                  <a:schemeClr val="bg1"/>
                </a:solidFill>
              </a:rPr>
              <a:t>chúng</a:t>
            </a:r>
            <a:r>
              <a:rPr lang="en-US" b="1" dirty="0">
                <a:solidFill>
                  <a:schemeClr val="bg1"/>
                </a:solidFill>
              </a:rPr>
              <a:t> </a:t>
            </a:r>
            <a:r>
              <a:rPr lang="en-US" b="1" dirty="0" err="1">
                <a:solidFill>
                  <a:schemeClr val="bg1"/>
                </a:solidFill>
              </a:rPr>
              <a:t>rất</a:t>
            </a:r>
            <a:r>
              <a:rPr lang="en-US" b="1" dirty="0">
                <a:solidFill>
                  <a:schemeClr val="bg1"/>
                </a:solidFill>
              </a:rPr>
              <a:t> </a:t>
            </a:r>
            <a:r>
              <a:rPr lang="en-US" b="1" dirty="0" err="1">
                <a:solidFill>
                  <a:schemeClr val="bg1"/>
                </a:solidFill>
              </a:rPr>
              <a:t>giống</a:t>
            </a:r>
            <a:r>
              <a:rPr lang="en-US" b="1" dirty="0">
                <a:solidFill>
                  <a:schemeClr val="bg1"/>
                </a:solidFill>
              </a:rPr>
              <a:t> con </a:t>
            </a:r>
            <a:r>
              <a:rPr lang="en-US" b="1" dirty="0" err="1">
                <a:solidFill>
                  <a:schemeClr val="bg1"/>
                </a:solidFill>
              </a:rPr>
              <a:t>người</a:t>
            </a:r>
            <a:r>
              <a:rPr lang="en-US" b="1" dirty="0">
                <a:solidFill>
                  <a:schemeClr val="bg1"/>
                </a:solidFill>
              </a:rPr>
              <a:t>.</a:t>
            </a:r>
          </a:p>
        </p:txBody>
      </p:sp>
      <p:sp>
        <p:nvSpPr>
          <p:cNvPr id="6" name="Rectangle: Rounded Corners 5">
            <a:extLst>
              <a:ext uri="{FF2B5EF4-FFF2-40B4-BE49-F238E27FC236}">
                <a16:creationId xmlns:a16="http://schemas.microsoft.com/office/drawing/2014/main" xmlns="" id="{45E635F3-6A85-47CF-A978-E52C1671E1C1}"/>
              </a:ext>
            </a:extLst>
          </p:cNvPr>
          <p:cNvSpPr/>
          <p:nvPr/>
        </p:nvSpPr>
        <p:spPr bwMode="auto">
          <a:xfrm>
            <a:off x="228600" y="190500"/>
            <a:ext cx="8610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i="0" u="none" strike="noStrike" cap="none" normalizeH="0" baseline="0" dirty="0">
                <a:ln>
                  <a:noFill/>
                </a:ln>
                <a:solidFill>
                  <a:srgbClr val="FFFF00"/>
                </a:solidFill>
                <a:effectLst/>
              </a:rPr>
              <a:t>1.</a:t>
            </a:r>
            <a:r>
              <a:rPr lang="en-US" sz="2400" b="1" dirty="0">
                <a:solidFill>
                  <a:srgbClr val="FFFF00"/>
                </a:solidFill>
              </a:rPr>
              <a:t> </a:t>
            </a:r>
            <a:r>
              <a:rPr lang="en-US" sz="2400" b="1" dirty="0" err="1">
                <a:solidFill>
                  <a:srgbClr val="FFFF00"/>
                </a:solidFill>
              </a:rPr>
              <a:t>Vai</a:t>
            </a:r>
            <a:r>
              <a:rPr lang="en-US" sz="2400" b="1" dirty="0">
                <a:solidFill>
                  <a:srgbClr val="FFFF00"/>
                </a:solidFill>
              </a:rPr>
              <a:t> </a:t>
            </a:r>
            <a:r>
              <a:rPr lang="en-US" sz="2400" b="1" dirty="0" err="1">
                <a:solidFill>
                  <a:srgbClr val="FFFF00"/>
                </a:solidFill>
              </a:rPr>
              <a:t>trò</a:t>
            </a:r>
            <a:r>
              <a:rPr lang="en-US" sz="2400" b="1" dirty="0">
                <a:solidFill>
                  <a:srgbClr val="FFFF00"/>
                </a:solidFill>
              </a:rPr>
              <a:t> </a:t>
            </a:r>
            <a:r>
              <a:rPr lang="en-US" sz="2400" b="1" dirty="0" err="1">
                <a:solidFill>
                  <a:srgbClr val="FFFF00"/>
                </a:solidFill>
              </a:rPr>
              <a:t>của</a:t>
            </a:r>
            <a:r>
              <a:rPr lang="en-US" sz="2400" b="1" dirty="0">
                <a:solidFill>
                  <a:srgbClr val="FFFF00"/>
                </a:solidFill>
              </a:rPr>
              <a:t> </a:t>
            </a:r>
            <a:r>
              <a:rPr lang="en-US" sz="2400" b="1" dirty="0" err="1">
                <a:solidFill>
                  <a:srgbClr val="FFFF00"/>
                </a:solidFill>
              </a:rPr>
              <a:t>động</a:t>
            </a:r>
            <a:r>
              <a:rPr lang="en-US" sz="2400" b="1" dirty="0">
                <a:solidFill>
                  <a:srgbClr val="FFFF00"/>
                </a:solidFill>
              </a:rPr>
              <a:t> </a:t>
            </a:r>
            <a:r>
              <a:rPr lang="en-US" sz="2400" b="1" dirty="0" err="1">
                <a:solidFill>
                  <a:srgbClr val="FFFF00"/>
                </a:solidFill>
              </a:rPr>
              <a:t>vật</a:t>
            </a:r>
            <a:r>
              <a:rPr lang="en-US" sz="2400" b="1" dirty="0">
                <a:solidFill>
                  <a:srgbClr val="FFFF00"/>
                </a:solidFill>
              </a:rPr>
              <a:t> </a:t>
            </a:r>
            <a:r>
              <a:rPr lang="en-US" sz="2400" b="1" dirty="0" err="1">
                <a:solidFill>
                  <a:srgbClr val="FFFF00"/>
                </a:solidFill>
              </a:rPr>
              <a:t>trong</a:t>
            </a:r>
            <a:r>
              <a:rPr lang="en-US" sz="2400" b="1" dirty="0">
                <a:solidFill>
                  <a:srgbClr val="FFFF00"/>
                </a:solidFill>
              </a:rPr>
              <a:t> </a:t>
            </a:r>
            <a:r>
              <a:rPr lang="en-US" sz="2400" b="1" dirty="0" err="1">
                <a:solidFill>
                  <a:srgbClr val="FFFF00"/>
                </a:solidFill>
              </a:rPr>
              <a:t>cuộc</a:t>
            </a:r>
            <a:r>
              <a:rPr lang="en-US" sz="2400" b="1" dirty="0">
                <a:solidFill>
                  <a:srgbClr val="FFFF00"/>
                </a:solidFill>
              </a:rPr>
              <a:t> </a:t>
            </a:r>
            <a:r>
              <a:rPr lang="en-US" sz="2400" b="1" dirty="0" err="1">
                <a:solidFill>
                  <a:srgbClr val="FFFF00"/>
                </a:solidFill>
              </a:rPr>
              <a:t>sống</a:t>
            </a:r>
            <a:r>
              <a:rPr lang="en-US" sz="2400" b="1" dirty="0">
                <a:solidFill>
                  <a:srgbClr val="FFFF00"/>
                </a:solidFill>
              </a:rPr>
              <a:t> </a:t>
            </a:r>
            <a:r>
              <a:rPr lang="en-US" sz="2400" b="1" dirty="0" err="1">
                <a:solidFill>
                  <a:srgbClr val="FFFF00"/>
                </a:solidFill>
              </a:rPr>
              <a:t>của</a:t>
            </a:r>
            <a:r>
              <a:rPr lang="en-US" sz="2400" b="1" dirty="0">
                <a:solidFill>
                  <a:srgbClr val="FFFF00"/>
                </a:solidFill>
              </a:rPr>
              <a:t> con </a:t>
            </a:r>
            <a:r>
              <a:rPr lang="en-US" sz="2400" b="1" dirty="0" err="1">
                <a:solidFill>
                  <a:srgbClr val="FFFF00"/>
                </a:solidFill>
              </a:rPr>
              <a:t>người</a:t>
            </a:r>
            <a:r>
              <a:rPr lang="en-US" sz="2400" b="1" dirty="0">
                <a:solidFill>
                  <a:srgbClr val="FFFF00"/>
                </a:solidFill>
              </a:rPr>
              <a:t>:</a:t>
            </a:r>
            <a:endParaRPr kumimoji="0" lang="en-US" sz="2400" b="1" i="0" u="none" strike="noStrike" cap="none" normalizeH="0" baseline="0" dirty="0">
              <a:ln>
                <a:noFill/>
              </a:ln>
              <a:solidFill>
                <a:srgbClr val="FFFF00"/>
              </a:solidFill>
              <a:effectLst/>
            </a:endParaRPr>
          </a:p>
        </p:txBody>
      </p:sp>
      <p:pic>
        <p:nvPicPr>
          <p:cNvPr id="8194" name="Picture 2" descr="People Visiting Zoo, Kids Watching Animals At Excursion Vector.. Royalty  Free Cliparts, Vectors, And Stock Illustration. Image 124198148.">
            <a:extLst>
              <a:ext uri="{FF2B5EF4-FFF2-40B4-BE49-F238E27FC236}">
                <a16:creationId xmlns:a16="http://schemas.microsoft.com/office/drawing/2014/main" xmlns="" id="{3EBEBA40-17D0-46EF-B025-B679DAFED7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476500"/>
            <a:ext cx="7696200" cy="1600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62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par>
                                <p:cTn id="18" presetID="21" presetClass="entr" presetSubtype="1" fill="hold" nodeType="withEffect">
                                  <p:stCondLst>
                                    <p:cond delay="0"/>
                                  </p:stCondLst>
                                  <p:childTnLst>
                                    <p:set>
                                      <p:cBhvr>
                                        <p:cTn id="19" dur="1" fill="hold">
                                          <p:stCondLst>
                                            <p:cond delay="0"/>
                                          </p:stCondLst>
                                        </p:cTn>
                                        <p:tgtEl>
                                          <p:spTgt spid="8194"/>
                                        </p:tgtEl>
                                        <p:attrNameLst>
                                          <p:attrName>style.visibility</p:attrName>
                                        </p:attrNameLst>
                                      </p:cBhvr>
                                      <p:to>
                                        <p:strVal val="visible"/>
                                      </p:to>
                                    </p:set>
                                    <p:animEffect transition="in" filter="wheel(1)">
                                      <p:cBhvr>
                                        <p:cTn id="20" dur="2000"/>
                                        <p:tgtEl>
                                          <p:spTgt spid="819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barn(inVertical)">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barn(inVertical)">
                                      <p:cBhvr>
                                        <p:cTn id="30" dur="500"/>
                                        <p:tgtEl>
                                          <p:spTgt spid="5">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barn(inVertical)">
                                      <p:cBhvr>
                                        <p:cTn id="3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304800" y="800100"/>
            <a:ext cx="8610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i="0" u="none" strike="noStrike" cap="none" normalizeH="0" baseline="0" dirty="0">
                <a:ln>
                  <a:noFill/>
                </a:ln>
                <a:solidFill>
                  <a:srgbClr val="FFFF00"/>
                </a:solidFill>
                <a:effectLst/>
              </a:rPr>
              <a:t>2.</a:t>
            </a:r>
            <a:r>
              <a:rPr lang="en-US" sz="2400" b="1" dirty="0">
                <a:solidFill>
                  <a:srgbClr val="FFFF00"/>
                </a:solidFill>
              </a:rPr>
              <a:t> </a:t>
            </a:r>
            <a:r>
              <a:rPr lang="en-US" sz="2400" b="1" dirty="0" err="1">
                <a:solidFill>
                  <a:srgbClr val="FFFF00"/>
                </a:solidFill>
              </a:rPr>
              <a:t>Thực</a:t>
            </a:r>
            <a:r>
              <a:rPr lang="en-US" sz="2400" b="1" dirty="0">
                <a:solidFill>
                  <a:srgbClr val="FFFF00"/>
                </a:solidFill>
              </a:rPr>
              <a:t> </a:t>
            </a:r>
            <a:r>
              <a:rPr lang="en-US" sz="2400" b="1" dirty="0" err="1">
                <a:solidFill>
                  <a:srgbClr val="FFFF00"/>
                </a:solidFill>
              </a:rPr>
              <a:t>trạng</a:t>
            </a:r>
            <a:r>
              <a:rPr lang="en-US" sz="2400" b="1" dirty="0">
                <a:solidFill>
                  <a:srgbClr val="FFFF00"/>
                </a:solidFill>
              </a:rPr>
              <a:t> </a:t>
            </a:r>
            <a:r>
              <a:rPr lang="en-US" sz="2400" b="1" dirty="0" err="1">
                <a:solidFill>
                  <a:srgbClr val="FFFF00"/>
                </a:solidFill>
              </a:rPr>
              <a:t>của</a:t>
            </a:r>
            <a:r>
              <a:rPr lang="en-US" sz="2400" b="1" dirty="0">
                <a:solidFill>
                  <a:srgbClr val="FFFF00"/>
                </a:solidFill>
              </a:rPr>
              <a:t> </a:t>
            </a:r>
            <a:r>
              <a:rPr lang="en-US" sz="2400" b="1" dirty="0" err="1">
                <a:solidFill>
                  <a:srgbClr val="FFFF00"/>
                </a:solidFill>
              </a:rPr>
              <a:t>động</a:t>
            </a:r>
            <a:r>
              <a:rPr lang="en-US" sz="2400" b="1" dirty="0">
                <a:solidFill>
                  <a:srgbClr val="FFFF00"/>
                </a:solidFill>
              </a:rPr>
              <a:t> </a:t>
            </a:r>
            <a:r>
              <a:rPr lang="en-US" sz="2400" b="1" dirty="0" err="1">
                <a:solidFill>
                  <a:srgbClr val="FFFF00"/>
                </a:solidFill>
              </a:rPr>
              <a:t>vật</a:t>
            </a:r>
            <a:r>
              <a:rPr lang="en-US" sz="2400" b="1" dirty="0">
                <a:solidFill>
                  <a:srgbClr val="FFFF00"/>
                </a:solidFill>
              </a:rPr>
              <a:t> </a:t>
            </a:r>
            <a:r>
              <a:rPr lang="en-US" sz="2400" b="1" dirty="0" err="1">
                <a:solidFill>
                  <a:srgbClr val="FFFF00"/>
                </a:solidFill>
              </a:rPr>
              <a:t>trong</a:t>
            </a:r>
            <a:r>
              <a:rPr lang="en-US" sz="2400" b="1" dirty="0">
                <a:solidFill>
                  <a:srgbClr val="FFFF00"/>
                </a:solidFill>
              </a:rPr>
              <a:t> </a:t>
            </a:r>
            <a:r>
              <a:rPr lang="en-US" sz="2400" b="1" dirty="0" err="1">
                <a:solidFill>
                  <a:srgbClr val="FFFF00"/>
                </a:solidFill>
              </a:rPr>
              <a:t>những</a:t>
            </a:r>
            <a:r>
              <a:rPr lang="en-US" sz="2400" b="1" dirty="0">
                <a:solidFill>
                  <a:srgbClr val="FFFF00"/>
                </a:solidFill>
              </a:rPr>
              <a:t> </a:t>
            </a:r>
            <a:r>
              <a:rPr lang="en-US" sz="2400" b="1" dirty="0" err="1">
                <a:solidFill>
                  <a:srgbClr val="FFFF00"/>
                </a:solidFill>
              </a:rPr>
              <a:t>năm</a:t>
            </a:r>
            <a:r>
              <a:rPr lang="en-US" sz="2400" b="1" dirty="0">
                <a:solidFill>
                  <a:srgbClr val="FFFF00"/>
                </a:solidFill>
              </a:rPr>
              <a:t> </a:t>
            </a:r>
            <a:r>
              <a:rPr lang="en-US" sz="2400" b="1" dirty="0" err="1">
                <a:solidFill>
                  <a:srgbClr val="FFFF00"/>
                </a:solidFill>
              </a:rPr>
              <a:t>gần</a:t>
            </a:r>
            <a:r>
              <a:rPr lang="en-US" sz="2400" b="1" dirty="0">
                <a:solidFill>
                  <a:srgbClr val="FFFF00"/>
                </a:solidFill>
              </a:rPr>
              <a:t> </a:t>
            </a:r>
            <a:r>
              <a:rPr lang="en-US" sz="2400" b="1" dirty="0" err="1">
                <a:solidFill>
                  <a:srgbClr val="FFFF00"/>
                </a:solidFill>
              </a:rPr>
              <a:t>đây</a:t>
            </a:r>
            <a:r>
              <a:rPr lang="en-US" sz="2400" b="1" dirty="0">
                <a:solidFill>
                  <a:srgbClr val="FFFF00"/>
                </a:solidFill>
              </a:rPr>
              <a:t>:</a:t>
            </a:r>
            <a:endParaRPr kumimoji="0" lang="en-US" sz="2400" b="1" i="0" u="none" strike="noStrike" cap="none" normalizeH="0" baseline="0" dirty="0">
              <a:ln>
                <a:noFill/>
              </a:ln>
              <a:solidFill>
                <a:srgbClr val="FFFF00"/>
              </a:solidFill>
              <a:effectLst/>
            </a:endParaRPr>
          </a:p>
        </p:txBody>
      </p:sp>
      <p:pic>
        <p:nvPicPr>
          <p:cNvPr id="9218" name="Picture 2" descr="10 biện pháp bảo vệ động vật hoang dã – Hãy bảo vệ tôi">
            <a:extLst>
              <a:ext uri="{FF2B5EF4-FFF2-40B4-BE49-F238E27FC236}">
                <a16:creationId xmlns:a16="http://schemas.microsoft.com/office/drawing/2014/main" xmlns="" id="{24F8B9B0-F6BE-4285-8358-FAB6741367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95" y="1310878"/>
            <a:ext cx="8873305" cy="434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873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5">
            <a:extLst>
              <a:ext uri="{FF2B5EF4-FFF2-40B4-BE49-F238E27FC236}">
                <a16:creationId xmlns:a16="http://schemas.microsoft.com/office/drawing/2014/main" xmlns="" id="{4A8A5C7A-21C2-446C-9FAB-30857571F50F}"/>
              </a:ext>
            </a:extLst>
          </p:cNvPr>
          <p:cNvSpPr>
            <a:spLocks noChangeShapeType="1"/>
          </p:cNvSpPr>
          <p:nvPr/>
        </p:nvSpPr>
        <p:spPr bwMode="auto">
          <a:xfrm flipH="1">
            <a:off x="1594268" y="1319912"/>
            <a:ext cx="2901532"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9" name="AutoShape 13">
            <a:extLst>
              <a:ext uri="{FF2B5EF4-FFF2-40B4-BE49-F238E27FC236}">
                <a16:creationId xmlns:a16="http://schemas.microsoft.com/office/drawing/2014/main" xmlns="" id="{54C1D39F-F2AB-4283-8CD2-DF80ABCA03F6}"/>
              </a:ext>
            </a:extLst>
          </p:cNvPr>
          <p:cNvSpPr>
            <a:spLocks noChangeArrowheads="1"/>
          </p:cNvSpPr>
          <p:nvPr/>
        </p:nvSpPr>
        <p:spPr bwMode="auto">
          <a:xfrm>
            <a:off x="269668" y="732819"/>
            <a:ext cx="8721932" cy="5184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sz="2400" b="1" dirty="0" err="1">
                <a:solidFill>
                  <a:srgbClr val="FFFF00"/>
                </a:solidFill>
              </a:rPr>
              <a:t>Thực</a:t>
            </a:r>
            <a:r>
              <a:rPr lang="en-US" sz="2400" b="1" dirty="0">
                <a:solidFill>
                  <a:srgbClr val="FFFF00"/>
                </a:solidFill>
              </a:rPr>
              <a:t> </a:t>
            </a:r>
            <a:r>
              <a:rPr lang="en-US" sz="2400" b="1" dirty="0" err="1">
                <a:solidFill>
                  <a:srgbClr val="FFFF00"/>
                </a:solidFill>
              </a:rPr>
              <a:t>trạng</a:t>
            </a:r>
            <a:r>
              <a:rPr lang="en-US" sz="2400" b="1" dirty="0">
                <a:solidFill>
                  <a:srgbClr val="FFFF00"/>
                </a:solidFill>
              </a:rPr>
              <a:t> </a:t>
            </a:r>
            <a:r>
              <a:rPr lang="en-US" sz="2400" b="1" dirty="0" err="1">
                <a:solidFill>
                  <a:srgbClr val="FFFF00"/>
                </a:solidFill>
              </a:rPr>
              <a:t>của</a:t>
            </a:r>
            <a:r>
              <a:rPr lang="en-US" sz="2400" b="1" dirty="0">
                <a:solidFill>
                  <a:srgbClr val="FFFF00"/>
                </a:solidFill>
              </a:rPr>
              <a:t> </a:t>
            </a:r>
            <a:r>
              <a:rPr lang="en-US" sz="2400" b="1" dirty="0" err="1">
                <a:solidFill>
                  <a:srgbClr val="FFFF00"/>
                </a:solidFill>
              </a:rPr>
              <a:t>động</a:t>
            </a:r>
            <a:r>
              <a:rPr lang="en-US" sz="2400" b="1" dirty="0">
                <a:solidFill>
                  <a:srgbClr val="FFFF00"/>
                </a:solidFill>
              </a:rPr>
              <a:t> </a:t>
            </a:r>
            <a:r>
              <a:rPr lang="en-US" sz="2400" b="1" dirty="0" err="1">
                <a:solidFill>
                  <a:srgbClr val="FFFF00"/>
                </a:solidFill>
              </a:rPr>
              <a:t>vật</a:t>
            </a:r>
            <a:r>
              <a:rPr lang="en-US" sz="2400" b="1" dirty="0">
                <a:solidFill>
                  <a:srgbClr val="FFFF00"/>
                </a:solidFill>
              </a:rPr>
              <a:t> </a:t>
            </a:r>
            <a:r>
              <a:rPr lang="en-US" sz="2400" b="1" dirty="0" err="1">
                <a:solidFill>
                  <a:srgbClr val="FFFF00"/>
                </a:solidFill>
              </a:rPr>
              <a:t>trong</a:t>
            </a:r>
            <a:r>
              <a:rPr lang="en-US" sz="2400" b="1" dirty="0">
                <a:solidFill>
                  <a:srgbClr val="FFFF00"/>
                </a:solidFill>
              </a:rPr>
              <a:t> </a:t>
            </a:r>
            <a:r>
              <a:rPr lang="en-US" sz="2400" b="1" dirty="0" err="1">
                <a:solidFill>
                  <a:srgbClr val="FFFF00"/>
                </a:solidFill>
              </a:rPr>
              <a:t>những</a:t>
            </a:r>
            <a:r>
              <a:rPr lang="en-US" sz="2400" b="1" dirty="0">
                <a:solidFill>
                  <a:srgbClr val="FFFF00"/>
                </a:solidFill>
              </a:rPr>
              <a:t> </a:t>
            </a:r>
            <a:r>
              <a:rPr lang="en-US" sz="2400" b="1" dirty="0" err="1">
                <a:solidFill>
                  <a:srgbClr val="FFFF00"/>
                </a:solidFill>
              </a:rPr>
              <a:t>năm</a:t>
            </a:r>
            <a:r>
              <a:rPr lang="en-US" sz="2400" b="1" dirty="0">
                <a:solidFill>
                  <a:srgbClr val="FFFF00"/>
                </a:solidFill>
              </a:rPr>
              <a:t> </a:t>
            </a:r>
            <a:r>
              <a:rPr lang="en-US" sz="2400" b="1" dirty="0" err="1">
                <a:solidFill>
                  <a:srgbClr val="FFFF00"/>
                </a:solidFill>
              </a:rPr>
              <a:t>gần</a:t>
            </a:r>
            <a:r>
              <a:rPr lang="en-US" sz="2400" b="1" dirty="0">
                <a:solidFill>
                  <a:srgbClr val="FFFF00"/>
                </a:solidFill>
              </a:rPr>
              <a:t> </a:t>
            </a:r>
            <a:r>
              <a:rPr lang="en-US" sz="2400" b="1" dirty="0" err="1">
                <a:solidFill>
                  <a:srgbClr val="FFFF00"/>
                </a:solidFill>
              </a:rPr>
              <a:t>đây</a:t>
            </a:r>
            <a:endParaRPr lang="en-US" altLang="en-US" sz="2400" b="1" dirty="0">
              <a:solidFill>
                <a:srgbClr val="00FFFF"/>
              </a:solidFill>
              <a:latin typeface="+mj-lt"/>
            </a:endParaRPr>
          </a:p>
        </p:txBody>
      </p:sp>
      <p:sp>
        <p:nvSpPr>
          <p:cNvPr id="10" name="Text Box 3">
            <a:extLst>
              <a:ext uri="{FF2B5EF4-FFF2-40B4-BE49-F238E27FC236}">
                <a16:creationId xmlns:a16="http://schemas.microsoft.com/office/drawing/2014/main" xmlns="" id="{BD82595E-A759-456C-8246-9E478064306D}"/>
              </a:ext>
            </a:extLst>
          </p:cNvPr>
          <p:cNvSpPr txBox="1">
            <a:spLocks noChangeArrowheads="1"/>
          </p:cNvSpPr>
          <p:nvPr/>
        </p:nvSpPr>
        <p:spPr bwMode="auto">
          <a:xfrm>
            <a:off x="553749" y="2398090"/>
            <a:ext cx="2037051" cy="2212009"/>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en-US" dirty="0" err="1">
                <a:solidFill>
                  <a:schemeClr val="bg1"/>
                </a:solidFill>
              </a:rPr>
              <a:t>Số</a:t>
            </a:r>
            <a:r>
              <a:rPr lang="en-US" dirty="0">
                <a:solidFill>
                  <a:schemeClr val="bg1"/>
                </a:solidFill>
              </a:rPr>
              <a:t> </a:t>
            </a:r>
            <a:r>
              <a:rPr lang="en-US" dirty="0" err="1">
                <a:solidFill>
                  <a:schemeClr val="bg1"/>
                </a:solidFill>
              </a:rPr>
              <a:t>lượng</a:t>
            </a:r>
            <a:r>
              <a:rPr lang="en-US" dirty="0">
                <a:solidFill>
                  <a:schemeClr val="bg1"/>
                </a:solidFill>
              </a:rPr>
              <a:t> </a:t>
            </a:r>
            <a:r>
              <a:rPr lang="en-US" dirty="0" err="1">
                <a:solidFill>
                  <a:schemeClr val="bg1"/>
                </a:solidFill>
              </a:rPr>
              <a:t>các</a:t>
            </a:r>
            <a:r>
              <a:rPr lang="en-US" dirty="0">
                <a:solidFill>
                  <a:schemeClr val="bg1"/>
                </a:solidFill>
              </a:rPr>
              <a:t> </a:t>
            </a:r>
            <a:r>
              <a:rPr lang="en-US" dirty="0" err="1">
                <a:solidFill>
                  <a:schemeClr val="bg1"/>
                </a:solidFill>
              </a:rPr>
              <a:t>loài</a:t>
            </a:r>
            <a:r>
              <a:rPr lang="en-US" dirty="0">
                <a:solidFill>
                  <a:schemeClr val="bg1"/>
                </a:solidFill>
              </a:rPr>
              <a:t> </a:t>
            </a:r>
            <a:r>
              <a:rPr lang="en-US" dirty="0" err="1">
                <a:solidFill>
                  <a:schemeClr val="bg1"/>
                </a:solidFill>
              </a:rPr>
              <a:t>động</a:t>
            </a:r>
            <a:r>
              <a:rPr lang="en-US" dirty="0">
                <a:solidFill>
                  <a:schemeClr val="bg1"/>
                </a:solidFill>
              </a:rPr>
              <a:t> </a:t>
            </a:r>
            <a:r>
              <a:rPr lang="en-US" dirty="0" err="1">
                <a:solidFill>
                  <a:schemeClr val="bg1"/>
                </a:solidFill>
              </a:rPr>
              <a:t>vật</a:t>
            </a:r>
            <a:r>
              <a:rPr lang="en-US" dirty="0">
                <a:solidFill>
                  <a:schemeClr val="bg1"/>
                </a:solidFill>
              </a:rPr>
              <a:t> </a:t>
            </a:r>
            <a:r>
              <a:rPr lang="en-US" dirty="0" err="1">
                <a:solidFill>
                  <a:schemeClr val="bg1"/>
                </a:solidFill>
              </a:rPr>
              <a:t>giảm</a:t>
            </a:r>
            <a:r>
              <a:rPr lang="en-US" dirty="0">
                <a:solidFill>
                  <a:schemeClr val="bg1"/>
                </a:solidFill>
              </a:rPr>
              <a:t> </a:t>
            </a:r>
            <a:r>
              <a:rPr lang="en-US" dirty="0" err="1">
                <a:solidFill>
                  <a:schemeClr val="bg1"/>
                </a:solidFill>
              </a:rPr>
              <a:t>đi</a:t>
            </a:r>
            <a:r>
              <a:rPr lang="en-US" dirty="0">
                <a:solidFill>
                  <a:schemeClr val="bg1"/>
                </a:solidFill>
              </a:rPr>
              <a:t> </a:t>
            </a:r>
            <a:r>
              <a:rPr lang="en-US" dirty="0" err="1">
                <a:solidFill>
                  <a:schemeClr val="bg1"/>
                </a:solidFill>
              </a:rPr>
              <a:t>rõ</a:t>
            </a:r>
            <a:r>
              <a:rPr lang="en-US" dirty="0">
                <a:solidFill>
                  <a:schemeClr val="bg1"/>
                </a:solidFill>
              </a:rPr>
              <a:t> </a:t>
            </a:r>
            <a:r>
              <a:rPr lang="en-US" dirty="0" err="1">
                <a:solidFill>
                  <a:schemeClr val="bg1"/>
                </a:solidFill>
              </a:rPr>
              <a:t>rệt</a:t>
            </a:r>
            <a:r>
              <a:rPr lang="en-US" dirty="0">
                <a:solidFill>
                  <a:schemeClr val="bg1"/>
                </a:solidFill>
              </a:rPr>
              <a:t>, </a:t>
            </a:r>
            <a:r>
              <a:rPr lang="en-US" dirty="0" err="1">
                <a:solidFill>
                  <a:schemeClr val="bg1"/>
                </a:solidFill>
              </a:rPr>
              <a:t>nhiều</a:t>
            </a:r>
            <a:r>
              <a:rPr lang="en-US" dirty="0">
                <a:solidFill>
                  <a:schemeClr val="bg1"/>
                </a:solidFill>
              </a:rPr>
              <a:t> </a:t>
            </a:r>
            <a:r>
              <a:rPr lang="en-US" dirty="0" err="1">
                <a:solidFill>
                  <a:schemeClr val="bg1"/>
                </a:solidFill>
              </a:rPr>
              <a:t>loài</a:t>
            </a:r>
            <a:r>
              <a:rPr lang="en-US" dirty="0">
                <a:solidFill>
                  <a:schemeClr val="bg1"/>
                </a:solidFill>
              </a:rPr>
              <a:t> </a:t>
            </a:r>
            <a:r>
              <a:rPr lang="en-US" dirty="0" err="1">
                <a:solidFill>
                  <a:schemeClr val="bg1"/>
                </a:solidFill>
              </a:rPr>
              <a:t>trên</a:t>
            </a:r>
            <a:r>
              <a:rPr lang="en-US" dirty="0">
                <a:solidFill>
                  <a:schemeClr val="bg1"/>
                </a:solidFill>
              </a:rPr>
              <a:t> </a:t>
            </a:r>
            <a:r>
              <a:rPr lang="en-US" dirty="0" err="1">
                <a:solidFill>
                  <a:schemeClr val="bg1"/>
                </a:solidFill>
              </a:rPr>
              <a:t>nguy</a:t>
            </a:r>
            <a:r>
              <a:rPr lang="en-US" dirty="0">
                <a:solidFill>
                  <a:schemeClr val="bg1"/>
                </a:solidFill>
              </a:rPr>
              <a:t> </a:t>
            </a:r>
            <a:r>
              <a:rPr lang="en-US" dirty="0" err="1">
                <a:solidFill>
                  <a:schemeClr val="bg1"/>
                </a:solidFill>
              </a:rPr>
              <a:t>cơ</a:t>
            </a:r>
            <a:r>
              <a:rPr lang="en-US" dirty="0">
                <a:solidFill>
                  <a:schemeClr val="bg1"/>
                </a:solidFill>
              </a:rPr>
              <a:t> </a:t>
            </a:r>
            <a:r>
              <a:rPr lang="en-US" dirty="0" err="1">
                <a:solidFill>
                  <a:schemeClr val="bg1"/>
                </a:solidFill>
              </a:rPr>
              <a:t>tuyệt</a:t>
            </a:r>
            <a:r>
              <a:rPr lang="en-US" dirty="0">
                <a:solidFill>
                  <a:schemeClr val="bg1"/>
                </a:solidFill>
              </a:rPr>
              <a:t> </a:t>
            </a:r>
            <a:r>
              <a:rPr lang="en-US" dirty="0" err="1">
                <a:solidFill>
                  <a:schemeClr val="bg1"/>
                </a:solidFill>
              </a:rPr>
              <a:t>chủng</a:t>
            </a:r>
            <a:endParaRPr lang="en-US" sz="1200" b="1" dirty="0">
              <a:solidFill>
                <a:schemeClr val="bg1"/>
              </a:solidFill>
            </a:endParaRPr>
          </a:p>
        </p:txBody>
      </p:sp>
      <p:sp>
        <p:nvSpPr>
          <p:cNvPr id="11" name="Line 5">
            <a:extLst>
              <a:ext uri="{FF2B5EF4-FFF2-40B4-BE49-F238E27FC236}">
                <a16:creationId xmlns:a16="http://schemas.microsoft.com/office/drawing/2014/main" xmlns="" id="{83909A11-3368-4E47-91D4-D971D5410F3C}"/>
              </a:ext>
            </a:extLst>
          </p:cNvPr>
          <p:cNvSpPr>
            <a:spLocks noChangeShapeType="1"/>
          </p:cNvSpPr>
          <p:nvPr/>
        </p:nvSpPr>
        <p:spPr bwMode="auto">
          <a:xfrm>
            <a:off x="4530932" y="1317046"/>
            <a:ext cx="41068" cy="1081044"/>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2" name="Text Box 3">
            <a:extLst>
              <a:ext uri="{FF2B5EF4-FFF2-40B4-BE49-F238E27FC236}">
                <a16:creationId xmlns:a16="http://schemas.microsoft.com/office/drawing/2014/main" xmlns="" id="{4CA8AAB4-0F1B-4BF6-8833-44294CC39F66}"/>
              </a:ext>
            </a:extLst>
          </p:cNvPr>
          <p:cNvSpPr txBox="1">
            <a:spLocks noChangeArrowheads="1"/>
          </p:cNvSpPr>
          <p:nvPr/>
        </p:nvSpPr>
        <p:spPr bwMode="auto">
          <a:xfrm>
            <a:off x="3525549" y="2398090"/>
            <a:ext cx="2037051" cy="2212010"/>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en-US" dirty="0" err="1">
                <a:solidFill>
                  <a:schemeClr val="bg1"/>
                </a:solidFill>
              </a:rPr>
              <a:t>Môi</a:t>
            </a:r>
            <a:r>
              <a:rPr lang="en-US" dirty="0">
                <a:solidFill>
                  <a:schemeClr val="bg1"/>
                </a:solidFill>
              </a:rPr>
              <a:t> </a:t>
            </a:r>
            <a:r>
              <a:rPr lang="en-US" dirty="0" err="1">
                <a:solidFill>
                  <a:schemeClr val="bg1"/>
                </a:solidFill>
              </a:rPr>
              <a:t>trường</a:t>
            </a:r>
            <a:r>
              <a:rPr lang="en-US" dirty="0">
                <a:solidFill>
                  <a:schemeClr val="bg1"/>
                </a:solidFill>
              </a:rPr>
              <a:t> </a:t>
            </a:r>
            <a:r>
              <a:rPr lang="en-US" dirty="0" err="1">
                <a:solidFill>
                  <a:schemeClr val="bg1"/>
                </a:solidFill>
              </a:rPr>
              <a:t>sống</a:t>
            </a:r>
            <a:r>
              <a:rPr lang="en-US" dirty="0">
                <a:solidFill>
                  <a:schemeClr val="bg1"/>
                </a:solidFill>
              </a:rPr>
              <a:t> </a:t>
            </a:r>
            <a:r>
              <a:rPr lang="en-US" dirty="0" err="1">
                <a:solidFill>
                  <a:schemeClr val="bg1"/>
                </a:solidFill>
              </a:rPr>
              <a:t>của</a:t>
            </a:r>
            <a:r>
              <a:rPr lang="en-US" dirty="0">
                <a:solidFill>
                  <a:schemeClr val="bg1"/>
                </a:solidFill>
              </a:rPr>
              <a:t> </a:t>
            </a:r>
            <a:r>
              <a:rPr lang="en-US" dirty="0" err="1">
                <a:solidFill>
                  <a:schemeClr val="bg1"/>
                </a:solidFill>
              </a:rPr>
              <a:t>động</a:t>
            </a:r>
            <a:r>
              <a:rPr lang="en-US" dirty="0">
                <a:solidFill>
                  <a:schemeClr val="bg1"/>
                </a:solidFill>
              </a:rPr>
              <a:t> </a:t>
            </a:r>
            <a:r>
              <a:rPr lang="en-US" dirty="0" err="1">
                <a:solidFill>
                  <a:schemeClr val="bg1"/>
                </a:solidFill>
              </a:rPr>
              <a:t>vật</a:t>
            </a:r>
            <a:r>
              <a:rPr lang="en-US" dirty="0">
                <a:solidFill>
                  <a:schemeClr val="bg1"/>
                </a:solidFill>
              </a:rPr>
              <a:t> </a:t>
            </a:r>
            <a:r>
              <a:rPr lang="en-US" dirty="0" err="1">
                <a:solidFill>
                  <a:schemeClr val="bg1"/>
                </a:solidFill>
              </a:rPr>
              <a:t>bị</a:t>
            </a:r>
            <a:r>
              <a:rPr lang="en-US" dirty="0">
                <a:solidFill>
                  <a:schemeClr val="bg1"/>
                </a:solidFill>
              </a:rPr>
              <a:t> con </a:t>
            </a:r>
            <a:r>
              <a:rPr lang="en-US" dirty="0" err="1">
                <a:solidFill>
                  <a:schemeClr val="bg1"/>
                </a:solidFill>
              </a:rPr>
              <a:t>người</a:t>
            </a:r>
            <a:r>
              <a:rPr lang="en-US" dirty="0">
                <a:solidFill>
                  <a:schemeClr val="bg1"/>
                </a:solidFill>
              </a:rPr>
              <a:t> </a:t>
            </a:r>
            <a:r>
              <a:rPr lang="en-US" dirty="0" err="1">
                <a:solidFill>
                  <a:schemeClr val="bg1"/>
                </a:solidFill>
              </a:rPr>
              <a:t>chiếm</a:t>
            </a:r>
            <a:r>
              <a:rPr lang="en-US" dirty="0">
                <a:solidFill>
                  <a:schemeClr val="bg1"/>
                </a:solidFill>
              </a:rPr>
              <a:t> </a:t>
            </a:r>
            <a:r>
              <a:rPr lang="en-US" dirty="0" err="1">
                <a:solidFill>
                  <a:schemeClr val="bg1"/>
                </a:solidFill>
              </a:rPr>
              <a:t>lĩnh</a:t>
            </a:r>
            <a:r>
              <a:rPr lang="en-US" dirty="0">
                <a:solidFill>
                  <a:schemeClr val="bg1"/>
                </a:solidFill>
              </a:rPr>
              <a:t>, </a:t>
            </a:r>
            <a:r>
              <a:rPr lang="en-US" dirty="0" err="1">
                <a:solidFill>
                  <a:schemeClr val="bg1"/>
                </a:solidFill>
              </a:rPr>
              <a:t>phá</a:t>
            </a:r>
            <a:r>
              <a:rPr lang="en-US" dirty="0">
                <a:solidFill>
                  <a:schemeClr val="bg1"/>
                </a:solidFill>
              </a:rPr>
              <a:t> </a:t>
            </a:r>
            <a:r>
              <a:rPr lang="en-US" dirty="0" err="1">
                <a:solidFill>
                  <a:schemeClr val="bg1"/>
                </a:solidFill>
              </a:rPr>
              <a:t>hoại</a:t>
            </a:r>
            <a:endParaRPr lang="en-US" sz="2000" dirty="0">
              <a:solidFill>
                <a:schemeClr val="bg1"/>
              </a:solidFill>
              <a:effectLst/>
            </a:endParaRPr>
          </a:p>
        </p:txBody>
      </p:sp>
      <p:sp>
        <p:nvSpPr>
          <p:cNvPr id="14" name="Line 5">
            <a:extLst>
              <a:ext uri="{FF2B5EF4-FFF2-40B4-BE49-F238E27FC236}">
                <a16:creationId xmlns:a16="http://schemas.microsoft.com/office/drawing/2014/main" xmlns="" id="{1037B665-8A41-40D6-92EF-63C40AD49247}"/>
              </a:ext>
            </a:extLst>
          </p:cNvPr>
          <p:cNvSpPr>
            <a:spLocks noChangeShapeType="1"/>
          </p:cNvSpPr>
          <p:nvPr/>
        </p:nvSpPr>
        <p:spPr bwMode="auto">
          <a:xfrm>
            <a:off x="4530932" y="1330267"/>
            <a:ext cx="2936665" cy="1030962"/>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5" name="Text Box 3">
            <a:extLst>
              <a:ext uri="{FF2B5EF4-FFF2-40B4-BE49-F238E27FC236}">
                <a16:creationId xmlns:a16="http://schemas.microsoft.com/office/drawing/2014/main" xmlns="" id="{32222E94-3BEC-40FD-996D-AD55D591B4BC}"/>
              </a:ext>
            </a:extLst>
          </p:cNvPr>
          <p:cNvSpPr txBox="1">
            <a:spLocks noChangeArrowheads="1"/>
          </p:cNvSpPr>
          <p:nvPr/>
        </p:nvSpPr>
        <p:spPr bwMode="auto">
          <a:xfrm>
            <a:off x="6400800" y="2404094"/>
            <a:ext cx="2037051" cy="220600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en-US" dirty="0" err="1">
                <a:solidFill>
                  <a:schemeClr val="bg1"/>
                </a:solidFill>
              </a:rPr>
              <a:t>Nhiều</a:t>
            </a:r>
            <a:r>
              <a:rPr lang="en-US" dirty="0">
                <a:solidFill>
                  <a:schemeClr val="bg1"/>
                </a:solidFill>
              </a:rPr>
              <a:t> </a:t>
            </a:r>
            <a:r>
              <a:rPr lang="en-US" dirty="0" err="1">
                <a:solidFill>
                  <a:schemeClr val="bg1"/>
                </a:solidFill>
              </a:rPr>
              <a:t>loài</a:t>
            </a:r>
            <a:r>
              <a:rPr lang="en-US" dirty="0">
                <a:solidFill>
                  <a:schemeClr val="bg1"/>
                </a:solidFill>
              </a:rPr>
              <a:t> </a:t>
            </a:r>
            <a:r>
              <a:rPr lang="en-US" dirty="0" err="1">
                <a:solidFill>
                  <a:schemeClr val="bg1"/>
                </a:solidFill>
              </a:rPr>
              <a:t>bị</a:t>
            </a:r>
            <a:r>
              <a:rPr lang="en-US" dirty="0">
                <a:solidFill>
                  <a:schemeClr val="bg1"/>
                </a:solidFill>
              </a:rPr>
              <a:t> con </a:t>
            </a:r>
            <a:r>
              <a:rPr lang="en-US" dirty="0" err="1">
                <a:solidFill>
                  <a:schemeClr val="bg1"/>
                </a:solidFill>
              </a:rPr>
              <a:t>người</a:t>
            </a:r>
            <a:r>
              <a:rPr lang="en-US" dirty="0">
                <a:solidFill>
                  <a:schemeClr val="bg1"/>
                </a:solidFill>
              </a:rPr>
              <a:t> </a:t>
            </a:r>
            <a:r>
              <a:rPr lang="en-US" dirty="0" err="1">
                <a:solidFill>
                  <a:schemeClr val="bg1"/>
                </a:solidFill>
              </a:rPr>
              <a:t>ngược</a:t>
            </a:r>
            <a:r>
              <a:rPr lang="en-US" dirty="0">
                <a:solidFill>
                  <a:schemeClr val="bg1"/>
                </a:solidFill>
              </a:rPr>
              <a:t> </a:t>
            </a:r>
            <a:r>
              <a:rPr lang="en-US" dirty="0" err="1">
                <a:solidFill>
                  <a:schemeClr val="bg1"/>
                </a:solidFill>
              </a:rPr>
              <a:t>đãi</a:t>
            </a:r>
            <a:r>
              <a:rPr lang="en-US" dirty="0">
                <a:solidFill>
                  <a:schemeClr val="bg1"/>
                </a:solidFill>
              </a:rPr>
              <a:t>, </a:t>
            </a:r>
            <a:r>
              <a:rPr lang="en-US" dirty="0" err="1">
                <a:solidFill>
                  <a:schemeClr val="bg1"/>
                </a:solidFill>
              </a:rPr>
              <a:t>săn</a:t>
            </a:r>
            <a:r>
              <a:rPr lang="en-US" dirty="0">
                <a:solidFill>
                  <a:schemeClr val="bg1"/>
                </a:solidFill>
              </a:rPr>
              <a:t> </a:t>
            </a:r>
            <a:r>
              <a:rPr lang="en-US" dirty="0" err="1">
                <a:solidFill>
                  <a:schemeClr val="bg1"/>
                </a:solidFill>
              </a:rPr>
              <a:t>bắt</a:t>
            </a:r>
            <a:r>
              <a:rPr lang="en-US" dirty="0">
                <a:solidFill>
                  <a:schemeClr val="bg1"/>
                </a:solidFill>
              </a:rPr>
              <a:t> </a:t>
            </a:r>
            <a:r>
              <a:rPr lang="en-US" dirty="0" err="1">
                <a:solidFill>
                  <a:schemeClr val="bg1"/>
                </a:solidFill>
              </a:rPr>
              <a:t>vô</a:t>
            </a:r>
            <a:r>
              <a:rPr lang="en-US" dirty="0">
                <a:solidFill>
                  <a:schemeClr val="bg1"/>
                </a:solidFill>
              </a:rPr>
              <a:t> </a:t>
            </a:r>
            <a:r>
              <a:rPr lang="en-US" dirty="0" err="1">
                <a:solidFill>
                  <a:schemeClr val="bg1"/>
                </a:solidFill>
              </a:rPr>
              <a:t>tổ</a:t>
            </a:r>
            <a:r>
              <a:rPr lang="en-US" dirty="0">
                <a:solidFill>
                  <a:schemeClr val="bg1"/>
                </a:solidFill>
              </a:rPr>
              <a:t> </a:t>
            </a:r>
            <a:r>
              <a:rPr lang="en-US" dirty="0" err="1">
                <a:solidFill>
                  <a:schemeClr val="bg1"/>
                </a:solidFill>
              </a:rPr>
              <a:t>chức</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tàn</a:t>
            </a:r>
            <a:r>
              <a:rPr lang="en-US" dirty="0">
                <a:solidFill>
                  <a:schemeClr val="bg1"/>
                </a:solidFill>
              </a:rPr>
              <a:t> </a:t>
            </a:r>
            <a:r>
              <a:rPr lang="en-US" dirty="0" err="1">
                <a:solidFill>
                  <a:schemeClr val="bg1"/>
                </a:solidFill>
              </a:rPr>
              <a:t>sát</a:t>
            </a:r>
            <a:endParaRPr lang="en-US" sz="2000" dirty="0">
              <a:solidFill>
                <a:schemeClr val="bg1"/>
              </a:solidFill>
              <a:effectLst/>
            </a:endParaRPr>
          </a:p>
        </p:txBody>
      </p:sp>
    </p:spTree>
    <p:extLst>
      <p:ext uri="{BB962C8B-B14F-4D97-AF65-F5344CB8AC3E}">
        <p14:creationId xmlns:p14="http://schemas.microsoft.com/office/powerpoint/2010/main" val="29938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10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44196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Phim</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liên</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hệ</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2" name="Chay rung">
            <a:hlinkClick r:id="" action="ppaction://media"/>
            <a:extLst>
              <a:ext uri="{FF2B5EF4-FFF2-40B4-BE49-F238E27FC236}">
                <a16:creationId xmlns:a16="http://schemas.microsoft.com/office/drawing/2014/main" xmlns="" id="{5C6326EE-2B6F-488B-A54B-6C13B5F8C096}"/>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672181"/>
            <a:ext cx="9144000" cy="5014913"/>
          </a:xfrm>
          <a:prstGeom prst="rect">
            <a:avLst/>
          </a:prstGeom>
        </p:spPr>
      </p:pic>
    </p:spTree>
    <p:custDataLst>
      <p:tags r:id="rId1"/>
    </p:custDataLst>
    <p:extLst>
      <p:ext uri="{BB962C8B-B14F-4D97-AF65-F5344CB8AC3E}">
        <p14:creationId xmlns:p14="http://schemas.microsoft.com/office/powerpoint/2010/main" val="3592876487"/>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7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304800" y="800100"/>
            <a:ext cx="86868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rPr>
              <a:t>3. </a:t>
            </a:r>
            <a:r>
              <a:rPr lang="en-US" sz="2400" b="1" dirty="0" err="1">
                <a:solidFill>
                  <a:srgbClr val="FFFF00"/>
                </a:solidFill>
              </a:rPr>
              <a:t>Bài</a:t>
            </a:r>
            <a:r>
              <a:rPr lang="en-US" sz="2400" b="1" dirty="0">
                <a:solidFill>
                  <a:srgbClr val="FFFF00"/>
                </a:solidFill>
              </a:rPr>
              <a:t> </a:t>
            </a:r>
            <a:r>
              <a:rPr lang="en-US" sz="2400" b="1" dirty="0" err="1">
                <a:solidFill>
                  <a:srgbClr val="FFFF00"/>
                </a:solidFill>
              </a:rPr>
              <a:t>học</a:t>
            </a:r>
            <a:r>
              <a:rPr lang="en-US" sz="2400" b="1" dirty="0">
                <a:solidFill>
                  <a:srgbClr val="FFFF00"/>
                </a:solidFill>
              </a:rPr>
              <a:t> </a:t>
            </a:r>
            <a:r>
              <a:rPr lang="en-US" sz="2400" b="1" dirty="0" err="1">
                <a:solidFill>
                  <a:srgbClr val="FFFF00"/>
                </a:solidFill>
              </a:rPr>
              <a:t>nhận</a:t>
            </a:r>
            <a:r>
              <a:rPr lang="en-US" sz="2400" b="1" dirty="0">
                <a:solidFill>
                  <a:srgbClr val="FFFF00"/>
                </a:solidFill>
              </a:rPr>
              <a:t> </a:t>
            </a:r>
            <a:r>
              <a:rPr lang="en-US" sz="2400" b="1" dirty="0" err="1">
                <a:solidFill>
                  <a:srgbClr val="FFFF00"/>
                </a:solidFill>
              </a:rPr>
              <a:t>thức</a:t>
            </a:r>
            <a:r>
              <a:rPr lang="en-US" sz="2400" b="1" dirty="0">
                <a:solidFill>
                  <a:srgbClr val="FFFF00"/>
                </a:solidFill>
              </a:rPr>
              <a:t> </a:t>
            </a:r>
            <a:r>
              <a:rPr lang="en-US" sz="2400" b="1" dirty="0" err="1">
                <a:solidFill>
                  <a:srgbClr val="FFFF00"/>
                </a:solidFill>
              </a:rPr>
              <a:t>cho</a:t>
            </a:r>
            <a:r>
              <a:rPr lang="en-US" sz="2400" b="1" dirty="0">
                <a:solidFill>
                  <a:srgbClr val="FFFF00"/>
                </a:solidFill>
              </a:rPr>
              <a:t> con </a:t>
            </a:r>
            <a:r>
              <a:rPr lang="en-US" sz="2400" b="1" dirty="0" err="1">
                <a:solidFill>
                  <a:srgbClr val="FFFF00"/>
                </a:solidFill>
              </a:rPr>
              <a:t>người</a:t>
            </a:r>
            <a:r>
              <a:rPr lang="en-US" sz="2400" b="1" dirty="0">
                <a:solidFill>
                  <a:srgbClr val="FFFF00"/>
                </a:solidFill>
              </a:rPr>
              <a:t>:</a:t>
            </a:r>
            <a:endParaRPr lang="en-US" sz="2400" dirty="0">
              <a:solidFill>
                <a:srgbClr val="FFFF00"/>
              </a:solidFill>
            </a:endParaRPr>
          </a:p>
        </p:txBody>
      </p:sp>
      <p:pic>
        <p:nvPicPr>
          <p:cNvPr id="10242" name="Picture 2" descr="Bảo vệ động vật hoang dã - Cần sự chung tay của cả thế giới">
            <a:extLst>
              <a:ext uri="{FF2B5EF4-FFF2-40B4-BE49-F238E27FC236}">
                <a16:creationId xmlns:a16="http://schemas.microsoft.com/office/drawing/2014/main" xmlns="" id="{B901B548-8B6E-40A8-8050-DE450059F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63277"/>
            <a:ext cx="8839200" cy="4174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21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lIns="71323" tIns="35662" rIns="71323" bIns="35662"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5" y="897483"/>
            <a:ext cx="7153275" cy="41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2200" b="1">
                <a:solidFill>
                  <a:schemeClr val="bg1"/>
                </a:solidFill>
                <a:latin typeface="Arial" charset="0"/>
                <a:cs typeface="Arial" charset="0"/>
              </a:rPr>
              <a:t>THẢO LUẬN NHÓM</a:t>
            </a:r>
          </a:p>
        </p:txBody>
      </p:sp>
      <p:sp>
        <p:nvSpPr>
          <p:cNvPr id="10" name="Rounded Rectangle 9"/>
          <p:cNvSpPr/>
          <p:nvPr>
            <p:custDataLst>
              <p:tags r:id="rId3"/>
            </p:custDataLst>
          </p:nvPr>
        </p:nvSpPr>
        <p:spPr>
          <a:xfrm>
            <a:off x="347664" y="1380040"/>
            <a:ext cx="4071936" cy="2366423"/>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lIns="71323" tIns="35662" rIns="71323" bIns="35662" anchor="ctr"/>
          <a:lstStyle/>
          <a:p>
            <a:pPr marL="0" marR="0" algn="just">
              <a:spcBef>
                <a:spcPts val="0"/>
              </a:spcBef>
              <a:spcAft>
                <a:spcPts val="0"/>
              </a:spcAft>
            </a:pPr>
            <a:r>
              <a:rPr lang="vi-VN" sz="2400" kern="100" dirty="0">
                <a:solidFill>
                  <a:schemeClr val="bg1"/>
                </a:solidFill>
                <a:effectLst/>
                <a:latin typeface="+mj-lt"/>
                <a:ea typeface="SimSun" panose="02010600030101010101" pitchFamily="2" charset="-122"/>
                <a:cs typeface="Times New Roman" panose="02020603050405020304" pitchFamily="18" charset="0"/>
              </a:rPr>
              <a:t>Từ những lí lẽ và bằng chứng xác thực đưa ra, theo tác giả, con người cần nhận thức và hành động như thế nào để bảo vệ thế giới động vật?</a:t>
            </a:r>
            <a:endParaRPr lang="en-US" sz="2400" dirty="0">
              <a:solidFill>
                <a:schemeClr val="bg1"/>
              </a:solidFill>
              <a:effectLst/>
              <a:latin typeface="+mj-lt"/>
              <a:ea typeface="Times New Roman" panose="02020603050405020304" pitchFamily="18" charset="0"/>
              <a:cs typeface="Times New Roman" panose="02020603050405020304" pitchFamily="18" charset="0"/>
            </a:endParaRPr>
          </a:p>
        </p:txBody>
      </p:sp>
      <p:sp>
        <p:nvSpPr>
          <p:cNvPr id="6153" name="TextBox 5"/>
          <p:cNvSpPr txBox="1">
            <a:spLocks noChangeArrowheads="1"/>
          </p:cNvSpPr>
          <p:nvPr/>
        </p:nvSpPr>
        <p:spPr bwMode="auto">
          <a:xfrm>
            <a:off x="76200" y="4035673"/>
            <a:ext cx="8991600" cy="1610903"/>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Làm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việc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theo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lớn</a:t>
            </a:r>
            <a:endParaRPr lang="en-US" altLang="en-US" sz="2000" b="1" dirty="0">
              <a:solidFill>
                <a:srgbClr val="006600"/>
              </a:solidFill>
              <a:latin typeface="Arial" charset="0"/>
              <a:cs typeface="Arial" charset="0"/>
            </a:endParaRP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Các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thành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sơ</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đồ</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tư</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duy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cắt</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dán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kẻ</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bảng</a:t>
            </a:r>
            <a:r>
              <a:rPr lang="en-US" altLang="en-US" sz="2000" b="1" dirty="0">
                <a:solidFill>
                  <a:srgbClr val="006600"/>
                </a:solidFill>
                <a:latin typeface="Arial" charset="0"/>
                <a:cs typeface="Arial" charset="0"/>
              </a:rPr>
              <a:t>…</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Nếu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thời</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gian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thì</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nào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a:t>
            </a: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1323" tIns="35662" rIns="71323" bIns="35662"/>
          <a:lstStyle/>
          <a:p>
            <a:endParaRPr lang="en-US"/>
          </a:p>
        </p:txBody>
      </p:sp>
      <p:sp>
        <p:nvSpPr>
          <p:cNvPr id="12" name="Text Box 6"/>
          <p:cNvSpPr txBox="1">
            <a:spLocks noChangeArrowheads="1"/>
          </p:cNvSpPr>
          <p:nvPr/>
        </p:nvSpPr>
        <p:spPr bwMode="auto">
          <a:xfrm>
            <a:off x="3781426" y="6706"/>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0</a:t>
            </a:r>
          </a:p>
        </p:txBody>
      </p:sp>
      <p:sp>
        <p:nvSpPr>
          <p:cNvPr id="13" name="Text Box 7"/>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a:t>
            </a:r>
          </a:p>
        </p:txBody>
      </p:sp>
      <p:sp>
        <p:nvSpPr>
          <p:cNvPr id="14" name="Text Box 8"/>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a:t>
            </a:r>
          </a:p>
        </p:txBody>
      </p:sp>
      <p:sp>
        <p:nvSpPr>
          <p:cNvPr id="15" name="Text Box 9"/>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a:t>
            </a:r>
          </a:p>
        </p:txBody>
      </p:sp>
      <p:sp>
        <p:nvSpPr>
          <p:cNvPr id="16" name="Text Box 10"/>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a:t>
            </a:r>
          </a:p>
        </p:txBody>
      </p:sp>
      <p:sp>
        <p:nvSpPr>
          <p:cNvPr id="17" name="Text Box 11"/>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a:t>
            </a:r>
          </a:p>
        </p:txBody>
      </p:sp>
      <p:sp>
        <p:nvSpPr>
          <p:cNvPr id="18" name="Text Box 12"/>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a:t>
            </a:r>
          </a:p>
        </p:txBody>
      </p:sp>
      <p:sp>
        <p:nvSpPr>
          <p:cNvPr id="19" name="Text Box 13"/>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a:t>
            </a:r>
          </a:p>
        </p:txBody>
      </p:sp>
      <p:sp>
        <p:nvSpPr>
          <p:cNvPr id="20" name="Text Box 14"/>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a:t>
            </a:r>
          </a:p>
        </p:txBody>
      </p:sp>
      <p:sp>
        <p:nvSpPr>
          <p:cNvPr id="21" name="Text Box 15"/>
          <p:cNvSpPr txBox="1">
            <a:spLocks noChangeArrowheads="1"/>
          </p:cNvSpPr>
          <p:nvPr/>
        </p:nvSpPr>
        <p:spPr bwMode="auto">
          <a:xfrm>
            <a:off x="3733801"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a:t>
            </a:r>
          </a:p>
        </p:txBody>
      </p:sp>
      <p:sp>
        <p:nvSpPr>
          <p:cNvPr id="22" name="Text Box 16"/>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a:t>
            </a:r>
          </a:p>
        </p:txBody>
      </p:sp>
      <p:sp>
        <p:nvSpPr>
          <p:cNvPr id="23" name="Text Box 17"/>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20</a:t>
            </a:r>
          </a:p>
        </p:txBody>
      </p:sp>
      <p:sp>
        <p:nvSpPr>
          <p:cNvPr id="24" name="Text Box 18"/>
          <p:cNvSpPr txBox="1">
            <a:spLocks noChangeArrowheads="1"/>
          </p:cNvSpPr>
          <p:nvPr/>
        </p:nvSpPr>
        <p:spPr bwMode="auto">
          <a:xfrm>
            <a:off x="3748089" y="92"/>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30</a:t>
            </a:r>
          </a:p>
        </p:txBody>
      </p:sp>
      <p:sp>
        <p:nvSpPr>
          <p:cNvPr id="25" name="Text Box 19"/>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40</a:t>
            </a:r>
          </a:p>
        </p:txBody>
      </p:sp>
      <p:sp>
        <p:nvSpPr>
          <p:cNvPr id="26" name="Text Box 20"/>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50</a:t>
            </a:r>
          </a:p>
        </p:txBody>
      </p:sp>
      <p:sp>
        <p:nvSpPr>
          <p:cNvPr id="27" name="Text Box 21"/>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60</a:t>
            </a:r>
          </a:p>
        </p:txBody>
      </p:sp>
      <p:sp>
        <p:nvSpPr>
          <p:cNvPr id="28" name="Text Box 22"/>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70</a:t>
            </a:r>
          </a:p>
        </p:txBody>
      </p:sp>
      <p:sp>
        <p:nvSpPr>
          <p:cNvPr id="29" name="Text Box 23"/>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80</a:t>
            </a:r>
          </a:p>
        </p:txBody>
      </p:sp>
      <p:sp>
        <p:nvSpPr>
          <p:cNvPr id="30" name="Text Box 24"/>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90</a:t>
            </a:r>
          </a:p>
        </p:txBody>
      </p:sp>
      <p:sp>
        <p:nvSpPr>
          <p:cNvPr id="31" name="Text Box 25"/>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100</a:t>
            </a:r>
          </a:p>
        </p:txBody>
      </p:sp>
      <p:sp>
        <p:nvSpPr>
          <p:cNvPr id="32" name="Text Box 26"/>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110</a:t>
            </a:r>
          </a:p>
        </p:txBody>
      </p:sp>
      <p:sp>
        <p:nvSpPr>
          <p:cNvPr id="33" name="Text Box 27"/>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120</a:t>
            </a:r>
          </a:p>
        </p:txBody>
      </p:sp>
      <p:sp>
        <p:nvSpPr>
          <p:cNvPr id="36" name="Text Box 27"/>
          <p:cNvSpPr txBox="1">
            <a:spLocks noChangeArrowheads="1"/>
          </p:cNvSpPr>
          <p:nvPr/>
        </p:nvSpPr>
        <p:spPr bwMode="auto">
          <a:xfrm>
            <a:off x="3781426" y="10264"/>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130</a:t>
            </a:r>
          </a:p>
        </p:txBody>
      </p:sp>
      <p:sp>
        <p:nvSpPr>
          <p:cNvPr id="37"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140</a:t>
            </a:r>
          </a:p>
        </p:txBody>
      </p:sp>
      <p:sp>
        <p:nvSpPr>
          <p:cNvPr id="38" name="Text Box 27"/>
          <p:cNvSpPr txBox="1">
            <a:spLocks noChangeArrowheads="1"/>
          </p:cNvSpPr>
          <p:nvPr/>
        </p:nvSpPr>
        <p:spPr bwMode="auto">
          <a:xfrm>
            <a:off x="37338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150</a:t>
            </a:r>
          </a:p>
        </p:txBody>
      </p:sp>
      <p:sp>
        <p:nvSpPr>
          <p:cNvPr id="39"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160</a:t>
            </a:r>
          </a:p>
        </p:txBody>
      </p:sp>
      <p:sp>
        <p:nvSpPr>
          <p:cNvPr id="40" name="Text Box 27"/>
          <p:cNvSpPr txBox="1">
            <a:spLocks noChangeArrowheads="1"/>
          </p:cNvSpPr>
          <p:nvPr/>
        </p:nvSpPr>
        <p:spPr bwMode="auto">
          <a:xfrm>
            <a:off x="3757612" y="2030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170</a:t>
            </a:r>
          </a:p>
        </p:txBody>
      </p:sp>
      <p:sp>
        <p:nvSpPr>
          <p:cNvPr id="41" name="Text Box 27"/>
          <p:cNvSpPr txBox="1">
            <a:spLocks noChangeArrowheads="1"/>
          </p:cNvSpPr>
          <p:nvPr/>
        </p:nvSpPr>
        <p:spPr bwMode="auto">
          <a:xfrm>
            <a:off x="3757612"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180</a:t>
            </a:r>
          </a:p>
        </p:txBody>
      </p:sp>
      <p:pic>
        <p:nvPicPr>
          <p:cNvPr id="35" name="Picture 34"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90926" y="-27873"/>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62351" y="-1597"/>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6" name="Picture 2" descr="TP Hồ Chí Minh: Vẽ tranh tường nghệ thuật truyền tải thông điệp bảo vệ loài  tê giác">
            <a:extLst>
              <a:ext uri="{FF2B5EF4-FFF2-40B4-BE49-F238E27FC236}">
                <a16:creationId xmlns:a16="http://schemas.microsoft.com/office/drawing/2014/main" xmlns="" id="{E50D6D60-AE9D-48C4-980E-F8790C2BE37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53000" y="1495475"/>
            <a:ext cx="3549635" cy="22509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35840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ppt_w+.3"/>
                                          </p:val>
                                        </p:tav>
                                        <p:tav tm="100000">
                                          <p:val>
                                            <p:strVal val="#ppt_w"/>
                                          </p:val>
                                        </p:tav>
                                      </p:tavLst>
                                    </p:anim>
                                    <p:anim calcmode="lin" valueType="num">
                                      <p:cBhvr>
                                        <p:cTn id="8" dur="2000" fill="hold"/>
                                        <p:tgtEl>
                                          <p:spTgt spid="12"/>
                                        </p:tgtEl>
                                        <p:attrNameLst>
                                          <p:attrName>ppt_h</p:attrName>
                                        </p:attrNameLst>
                                      </p:cBhvr>
                                      <p:tavLst>
                                        <p:tav tm="0">
                                          <p:val>
                                            <p:strVal val="#ppt_h"/>
                                          </p:val>
                                        </p:tav>
                                        <p:tav tm="100000">
                                          <p:val>
                                            <p:strVal val="#ppt_h"/>
                                          </p:val>
                                        </p:tav>
                                      </p:tavLst>
                                    </p:anim>
                                    <p:animEffect transition="in" filter="fade">
                                      <p:cBhvr>
                                        <p:cTn id="9" dur="2000"/>
                                        <p:tgtEl>
                                          <p:spTgt spid="12"/>
                                        </p:tgtEl>
                                      </p:cBhvr>
                                    </p:animEffect>
                                  </p:childTnLst>
                                </p:cTn>
                              </p:par>
                              <p:par>
                                <p:cTn id="10" presetID="50" presetClass="entr" presetSubtype="0" decel="100000" fill="hold" grpId="1"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3"/>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0" presetClass="entr" presetSubtype="0" decel="10000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3"/>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50" presetClass="entr" presetSubtype="0" decel="100000" fill="hold" grpId="1"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strVal val="#ppt_w+.3"/>
                                          </p:val>
                                        </p:tav>
                                        <p:tav tm="100000">
                                          <p:val>
                                            <p:strVal val="#ppt_w"/>
                                          </p:val>
                                        </p:tav>
                                      </p:tavLst>
                                    </p:anim>
                                    <p:anim calcmode="lin" valueType="num">
                                      <p:cBhvr>
                                        <p:cTn id="23" dur="2000" fill="hold"/>
                                        <p:tgtEl>
                                          <p:spTgt spid="15"/>
                                        </p:tgtEl>
                                        <p:attrNameLst>
                                          <p:attrName>ppt_h</p:attrName>
                                        </p:attrNameLst>
                                      </p:cBhvr>
                                      <p:tavLst>
                                        <p:tav tm="0">
                                          <p:val>
                                            <p:strVal val="#ppt_h"/>
                                          </p:val>
                                        </p:tav>
                                        <p:tav tm="100000">
                                          <p:val>
                                            <p:strVal val="#ppt_h"/>
                                          </p:val>
                                        </p:tav>
                                      </p:tavLst>
                                    </p:anim>
                                    <p:animEffect transition="in" filter="fade">
                                      <p:cBhvr>
                                        <p:cTn id="24" dur="2000"/>
                                        <p:tgtEl>
                                          <p:spTgt spid="15"/>
                                        </p:tgtEl>
                                      </p:cBhvr>
                                    </p:animEffect>
                                  </p:childTnLst>
                                </p:cTn>
                              </p:par>
                              <p:par>
                                <p:cTn id="25" presetID="50" presetClass="entr" presetSubtype="0" decel="100000" fill="hold" grpId="1"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2000" fill="hold"/>
                                        <p:tgtEl>
                                          <p:spTgt spid="16"/>
                                        </p:tgtEl>
                                        <p:attrNameLst>
                                          <p:attrName>ppt_w</p:attrName>
                                        </p:attrNameLst>
                                      </p:cBhvr>
                                      <p:tavLst>
                                        <p:tav tm="0">
                                          <p:val>
                                            <p:strVal val="#ppt_w+.3"/>
                                          </p:val>
                                        </p:tav>
                                        <p:tav tm="100000">
                                          <p:val>
                                            <p:strVal val="#ppt_w"/>
                                          </p:val>
                                        </p:tav>
                                      </p:tavLst>
                                    </p:anim>
                                    <p:anim calcmode="lin" valueType="num">
                                      <p:cBhvr>
                                        <p:cTn id="28" dur="2000" fill="hold"/>
                                        <p:tgtEl>
                                          <p:spTgt spid="16"/>
                                        </p:tgtEl>
                                        <p:attrNameLst>
                                          <p:attrName>ppt_h</p:attrName>
                                        </p:attrNameLst>
                                      </p:cBhvr>
                                      <p:tavLst>
                                        <p:tav tm="0">
                                          <p:val>
                                            <p:strVal val="#ppt_h"/>
                                          </p:val>
                                        </p:tav>
                                        <p:tav tm="100000">
                                          <p:val>
                                            <p:strVal val="#ppt_h"/>
                                          </p:val>
                                        </p:tav>
                                      </p:tavLst>
                                    </p:anim>
                                    <p:animEffect transition="in" filter="fade">
                                      <p:cBhvr>
                                        <p:cTn id="29" dur="2000"/>
                                        <p:tgtEl>
                                          <p:spTgt spid="16"/>
                                        </p:tgtEl>
                                      </p:cBhvr>
                                    </p:animEffect>
                                  </p:childTnLst>
                                </p:cTn>
                              </p:par>
                              <p:par>
                                <p:cTn id="30" presetID="50"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2000" fill="hold"/>
                                        <p:tgtEl>
                                          <p:spTgt spid="17"/>
                                        </p:tgtEl>
                                        <p:attrNameLst>
                                          <p:attrName>ppt_w</p:attrName>
                                        </p:attrNameLst>
                                      </p:cBhvr>
                                      <p:tavLst>
                                        <p:tav tm="0">
                                          <p:val>
                                            <p:strVal val="#ppt_w+.3"/>
                                          </p:val>
                                        </p:tav>
                                        <p:tav tm="100000">
                                          <p:val>
                                            <p:strVal val="#ppt_w"/>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animEffect transition="in" filter="fade">
                                      <p:cBhvr>
                                        <p:cTn id="34" dur="2000"/>
                                        <p:tgtEl>
                                          <p:spTgt spid="17"/>
                                        </p:tgtEl>
                                      </p:cBhvr>
                                    </p:animEffect>
                                  </p:childTnLst>
                                </p:cTn>
                              </p:par>
                              <p:par>
                                <p:cTn id="35" presetID="50" presetClass="entr" presetSubtype="0" decel="10000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par>
                                <p:cTn id="40" presetID="50" presetClass="entr" presetSubtype="0" decel="10000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strVal val="#ppt_w+.3"/>
                                          </p:val>
                                        </p:tav>
                                        <p:tav tm="100000">
                                          <p:val>
                                            <p:strVal val="#ppt_w"/>
                                          </p:val>
                                        </p:tav>
                                      </p:tavLst>
                                    </p:anim>
                                    <p:anim calcmode="lin" valueType="num">
                                      <p:cBhvr>
                                        <p:cTn id="43" dur="2000" fill="hold"/>
                                        <p:tgtEl>
                                          <p:spTgt spid="19"/>
                                        </p:tgtEl>
                                        <p:attrNameLst>
                                          <p:attrName>ppt_h</p:attrName>
                                        </p:attrNameLst>
                                      </p:cBhvr>
                                      <p:tavLst>
                                        <p:tav tm="0">
                                          <p:val>
                                            <p:strVal val="#ppt_h"/>
                                          </p:val>
                                        </p:tav>
                                        <p:tav tm="100000">
                                          <p:val>
                                            <p:strVal val="#ppt_h"/>
                                          </p:val>
                                        </p:tav>
                                      </p:tavLst>
                                    </p:anim>
                                    <p:animEffect transition="in" filter="fade">
                                      <p:cBhvr>
                                        <p:cTn id="44" dur="2000"/>
                                        <p:tgtEl>
                                          <p:spTgt spid="19"/>
                                        </p:tgtEl>
                                      </p:cBhvr>
                                    </p:animEffect>
                                  </p:childTnLst>
                                </p:cTn>
                              </p:par>
                              <p:par>
                                <p:cTn id="45" presetID="50" presetClass="entr" presetSubtype="0" decel="100000" fill="hold" grpId="1"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2000" fill="hold"/>
                                        <p:tgtEl>
                                          <p:spTgt spid="20"/>
                                        </p:tgtEl>
                                        <p:attrNameLst>
                                          <p:attrName>ppt_w</p:attrName>
                                        </p:attrNameLst>
                                      </p:cBhvr>
                                      <p:tavLst>
                                        <p:tav tm="0">
                                          <p:val>
                                            <p:strVal val="#ppt_w+.3"/>
                                          </p:val>
                                        </p:tav>
                                        <p:tav tm="100000">
                                          <p:val>
                                            <p:strVal val="#ppt_w"/>
                                          </p:val>
                                        </p:tav>
                                      </p:tavLst>
                                    </p:anim>
                                    <p:anim calcmode="lin" valueType="num">
                                      <p:cBhvr>
                                        <p:cTn id="48" dur="2000" fill="hold"/>
                                        <p:tgtEl>
                                          <p:spTgt spid="20"/>
                                        </p:tgtEl>
                                        <p:attrNameLst>
                                          <p:attrName>ppt_h</p:attrName>
                                        </p:attrNameLst>
                                      </p:cBhvr>
                                      <p:tavLst>
                                        <p:tav tm="0">
                                          <p:val>
                                            <p:strVal val="#ppt_h"/>
                                          </p:val>
                                        </p:tav>
                                        <p:tav tm="100000">
                                          <p:val>
                                            <p:strVal val="#ppt_h"/>
                                          </p:val>
                                        </p:tav>
                                      </p:tavLst>
                                    </p:anim>
                                    <p:animEffect transition="in" filter="fade">
                                      <p:cBhvr>
                                        <p:cTn id="49" dur="2000"/>
                                        <p:tgtEl>
                                          <p:spTgt spid="20"/>
                                        </p:tgtEl>
                                      </p:cBhvr>
                                    </p:animEffect>
                                  </p:childTnLst>
                                </p:cTn>
                              </p:par>
                              <p:par>
                                <p:cTn id="50" presetID="50" presetClass="entr" presetSubtype="0" decel="100000" fill="hold" grpId="1"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ppt_w</p:attrName>
                                        </p:attrNameLst>
                                      </p:cBhvr>
                                      <p:tavLst>
                                        <p:tav tm="0">
                                          <p:val>
                                            <p:strVal val="#ppt_w+.3"/>
                                          </p:val>
                                        </p:tav>
                                        <p:tav tm="100000">
                                          <p:val>
                                            <p:strVal val="#ppt_w"/>
                                          </p:val>
                                        </p:tav>
                                      </p:tavLst>
                                    </p:anim>
                                    <p:anim calcmode="lin" valueType="num">
                                      <p:cBhvr>
                                        <p:cTn id="53" dur="2000" fill="hold"/>
                                        <p:tgtEl>
                                          <p:spTgt spid="21"/>
                                        </p:tgtEl>
                                        <p:attrNameLst>
                                          <p:attrName>ppt_h</p:attrName>
                                        </p:attrNameLst>
                                      </p:cBhvr>
                                      <p:tavLst>
                                        <p:tav tm="0">
                                          <p:val>
                                            <p:strVal val="#ppt_h"/>
                                          </p:val>
                                        </p:tav>
                                        <p:tav tm="100000">
                                          <p:val>
                                            <p:strVal val="#ppt_h"/>
                                          </p:val>
                                        </p:tav>
                                      </p:tavLst>
                                    </p:anim>
                                    <p:animEffect transition="in" filter="fade">
                                      <p:cBhvr>
                                        <p:cTn id="54" dur="2000"/>
                                        <p:tgtEl>
                                          <p:spTgt spid="21"/>
                                        </p:tgtEl>
                                      </p:cBhvr>
                                    </p:animEffect>
                                  </p:childTnLst>
                                </p:cTn>
                              </p:par>
                              <p:par>
                                <p:cTn id="55" presetID="50" presetClass="entr" presetSubtype="0" decel="100000" fill="hold" grpId="1"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000" fill="hold"/>
                                        <p:tgtEl>
                                          <p:spTgt spid="22"/>
                                        </p:tgtEl>
                                        <p:attrNameLst>
                                          <p:attrName>ppt_w</p:attrName>
                                        </p:attrNameLst>
                                      </p:cBhvr>
                                      <p:tavLst>
                                        <p:tav tm="0">
                                          <p:val>
                                            <p:strVal val="#ppt_w+.3"/>
                                          </p:val>
                                        </p:tav>
                                        <p:tav tm="100000">
                                          <p:val>
                                            <p:strVal val="#ppt_w"/>
                                          </p:val>
                                        </p:tav>
                                      </p:tavLst>
                                    </p:anim>
                                    <p:anim calcmode="lin" valueType="num">
                                      <p:cBhvr>
                                        <p:cTn id="58" dur="2000" fill="hold"/>
                                        <p:tgtEl>
                                          <p:spTgt spid="22"/>
                                        </p:tgtEl>
                                        <p:attrNameLst>
                                          <p:attrName>ppt_h</p:attrName>
                                        </p:attrNameLst>
                                      </p:cBhvr>
                                      <p:tavLst>
                                        <p:tav tm="0">
                                          <p:val>
                                            <p:strVal val="#ppt_h"/>
                                          </p:val>
                                        </p:tav>
                                        <p:tav tm="100000">
                                          <p:val>
                                            <p:strVal val="#ppt_h"/>
                                          </p:val>
                                        </p:tav>
                                      </p:tavLst>
                                    </p:anim>
                                    <p:animEffect transition="in" filter="fade">
                                      <p:cBhvr>
                                        <p:cTn id="59" dur="2000"/>
                                        <p:tgtEl>
                                          <p:spTgt spid="22"/>
                                        </p:tgtEl>
                                      </p:cBhvr>
                                    </p:animEffect>
                                  </p:childTnLst>
                                </p:cTn>
                              </p:par>
                              <p:par>
                                <p:cTn id="60" presetID="50" presetClass="entr" presetSubtype="0" decel="100000"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strVal val="#ppt_w+.3"/>
                                          </p:val>
                                        </p:tav>
                                        <p:tav tm="100000">
                                          <p:val>
                                            <p:strVal val="#ppt_w"/>
                                          </p:val>
                                        </p:tav>
                                      </p:tavLst>
                                    </p:anim>
                                    <p:anim calcmode="lin" valueType="num">
                                      <p:cBhvr>
                                        <p:cTn id="63" dur="2000" fill="hold"/>
                                        <p:tgtEl>
                                          <p:spTgt spid="23"/>
                                        </p:tgtEl>
                                        <p:attrNameLst>
                                          <p:attrName>ppt_h</p:attrName>
                                        </p:attrNameLst>
                                      </p:cBhvr>
                                      <p:tavLst>
                                        <p:tav tm="0">
                                          <p:val>
                                            <p:strVal val="#ppt_h"/>
                                          </p:val>
                                        </p:tav>
                                        <p:tav tm="100000">
                                          <p:val>
                                            <p:strVal val="#ppt_h"/>
                                          </p:val>
                                        </p:tav>
                                      </p:tavLst>
                                    </p:anim>
                                    <p:animEffect transition="in" filter="fade">
                                      <p:cBhvr>
                                        <p:cTn id="64" dur="2000"/>
                                        <p:tgtEl>
                                          <p:spTgt spid="23"/>
                                        </p:tgtEl>
                                      </p:cBhvr>
                                    </p:animEffect>
                                  </p:childTnLst>
                                </p:cTn>
                              </p:par>
                              <p:par>
                                <p:cTn id="65" presetID="50" presetClass="entr" presetSubtype="0" decel="100000" fill="hold" grpId="1"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2000" fill="hold"/>
                                        <p:tgtEl>
                                          <p:spTgt spid="24"/>
                                        </p:tgtEl>
                                        <p:attrNameLst>
                                          <p:attrName>ppt_w</p:attrName>
                                        </p:attrNameLst>
                                      </p:cBhvr>
                                      <p:tavLst>
                                        <p:tav tm="0">
                                          <p:val>
                                            <p:strVal val="#ppt_w+.3"/>
                                          </p:val>
                                        </p:tav>
                                        <p:tav tm="100000">
                                          <p:val>
                                            <p:strVal val="#ppt_w"/>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animEffect transition="in" filter="fade">
                                      <p:cBhvr>
                                        <p:cTn id="69" dur="2000"/>
                                        <p:tgtEl>
                                          <p:spTgt spid="24"/>
                                        </p:tgtEl>
                                      </p:cBhvr>
                                    </p:animEffect>
                                  </p:childTnLst>
                                </p:cTn>
                              </p:par>
                              <p:par>
                                <p:cTn id="70" presetID="50" presetClass="entr" presetSubtype="0" decel="100000" fill="hold" grpId="1"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2000" fill="hold"/>
                                        <p:tgtEl>
                                          <p:spTgt spid="25"/>
                                        </p:tgtEl>
                                        <p:attrNameLst>
                                          <p:attrName>ppt_w</p:attrName>
                                        </p:attrNameLst>
                                      </p:cBhvr>
                                      <p:tavLst>
                                        <p:tav tm="0">
                                          <p:val>
                                            <p:strVal val="#ppt_w+.3"/>
                                          </p:val>
                                        </p:tav>
                                        <p:tav tm="100000">
                                          <p:val>
                                            <p:strVal val="#ppt_w"/>
                                          </p:val>
                                        </p:tav>
                                      </p:tavLst>
                                    </p:anim>
                                    <p:anim calcmode="lin" valueType="num">
                                      <p:cBhvr>
                                        <p:cTn id="73" dur="2000" fill="hold"/>
                                        <p:tgtEl>
                                          <p:spTgt spid="25"/>
                                        </p:tgtEl>
                                        <p:attrNameLst>
                                          <p:attrName>ppt_h</p:attrName>
                                        </p:attrNameLst>
                                      </p:cBhvr>
                                      <p:tavLst>
                                        <p:tav tm="0">
                                          <p:val>
                                            <p:strVal val="#ppt_h"/>
                                          </p:val>
                                        </p:tav>
                                        <p:tav tm="100000">
                                          <p:val>
                                            <p:strVal val="#ppt_h"/>
                                          </p:val>
                                        </p:tav>
                                      </p:tavLst>
                                    </p:anim>
                                    <p:animEffect transition="in" filter="fade">
                                      <p:cBhvr>
                                        <p:cTn id="74" dur="2000"/>
                                        <p:tgtEl>
                                          <p:spTgt spid="25"/>
                                        </p:tgtEl>
                                      </p:cBhvr>
                                    </p:animEffect>
                                  </p:childTnLst>
                                </p:cTn>
                              </p:par>
                              <p:par>
                                <p:cTn id="75" presetID="50" presetClass="entr" presetSubtype="0" decel="10000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strVal val="#ppt_w+.3"/>
                                          </p:val>
                                        </p:tav>
                                        <p:tav tm="100000">
                                          <p:val>
                                            <p:strVal val="#ppt_w"/>
                                          </p:val>
                                        </p:tav>
                                      </p:tavLst>
                                    </p:anim>
                                    <p:anim calcmode="lin" valueType="num">
                                      <p:cBhvr>
                                        <p:cTn id="78" dur="2000" fill="hold"/>
                                        <p:tgtEl>
                                          <p:spTgt spid="26"/>
                                        </p:tgtEl>
                                        <p:attrNameLst>
                                          <p:attrName>ppt_h</p:attrName>
                                        </p:attrNameLst>
                                      </p:cBhvr>
                                      <p:tavLst>
                                        <p:tav tm="0">
                                          <p:val>
                                            <p:strVal val="#ppt_h"/>
                                          </p:val>
                                        </p:tav>
                                        <p:tav tm="100000">
                                          <p:val>
                                            <p:strVal val="#ppt_h"/>
                                          </p:val>
                                        </p:tav>
                                      </p:tavLst>
                                    </p:anim>
                                    <p:animEffect transition="in" filter="fade">
                                      <p:cBhvr>
                                        <p:cTn id="79" dur="2000"/>
                                        <p:tgtEl>
                                          <p:spTgt spid="26"/>
                                        </p:tgtEl>
                                      </p:cBhvr>
                                    </p:animEffect>
                                  </p:childTnLst>
                                </p:cTn>
                              </p:par>
                              <p:par>
                                <p:cTn id="80" presetID="50" presetClass="entr" presetSubtype="0" decel="100000" fill="hold" grpId="1"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2000" fill="hold"/>
                                        <p:tgtEl>
                                          <p:spTgt spid="27"/>
                                        </p:tgtEl>
                                        <p:attrNameLst>
                                          <p:attrName>ppt_w</p:attrName>
                                        </p:attrNameLst>
                                      </p:cBhvr>
                                      <p:tavLst>
                                        <p:tav tm="0">
                                          <p:val>
                                            <p:strVal val="#ppt_w+.3"/>
                                          </p:val>
                                        </p:tav>
                                        <p:tav tm="100000">
                                          <p:val>
                                            <p:strVal val="#ppt_w"/>
                                          </p:val>
                                        </p:tav>
                                      </p:tavLst>
                                    </p:anim>
                                    <p:anim calcmode="lin" valueType="num">
                                      <p:cBhvr>
                                        <p:cTn id="83" dur="2000" fill="hold"/>
                                        <p:tgtEl>
                                          <p:spTgt spid="27"/>
                                        </p:tgtEl>
                                        <p:attrNameLst>
                                          <p:attrName>ppt_h</p:attrName>
                                        </p:attrNameLst>
                                      </p:cBhvr>
                                      <p:tavLst>
                                        <p:tav tm="0">
                                          <p:val>
                                            <p:strVal val="#ppt_h"/>
                                          </p:val>
                                        </p:tav>
                                        <p:tav tm="100000">
                                          <p:val>
                                            <p:strVal val="#ppt_h"/>
                                          </p:val>
                                        </p:tav>
                                      </p:tavLst>
                                    </p:anim>
                                    <p:animEffect transition="in" filter="fade">
                                      <p:cBhvr>
                                        <p:cTn id="84" dur="2000"/>
                                        <p:tgtEl>
                                          <p:spTgt spid="27"/>
                                        </p:tgtEl>
                                      </p:cBhvr>
                                    </p:animEffect>
                                  </p:childTnLst>
                                </p:cTn>
                              </p:par>
                              <p:par>
                                <p:cTn id="85" presetID="50" presetClass="entr" presetSubtype="0" decel="100000" fill="hold" grpId="1"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2000" fill="hold"/>
                                        <p:tgtEl>
                                          <p:spTgt spid="28"/>
                                        </p:tgtEl>
                                        <p:attrNameLst>
                                          <p:attrName>ppt_w</p:attrName>
                                        </p:attrNameLst>
                                      </p:cBhvr>
                                      <p:tavLst>
                                        <p:tav tm="0">
                                          <p:val>
                                            <p:strVal val="#ppt_w+.3"/>
                                          </p:val>
                                        </p:tav>
                                        <p:tav tm="100000">
                                          <p:val>
                                            <p:strVal val="#ppt_w"/>
                                          </p:val>
                                        </p:tav>
                                      </p:tavLst>
                                    </p:anim>
                                    <p:anim calcmode="lin" valueType="num">
                                      <p:cBhvr>
                                        <p:cTn id="88" dur="2000" fill="hold"/>
                                        <p:tgtEl>
                                          <p:spTgt spid="28"/>
                                        </p:tgtEl>
                                        <p:attrNameLst>
                                          <p:attrName>ppt_h</p:attrName>
                                        </p:attrNameLst>
                                      </p:cBhvr>
                                      <p:tavLst>
                                        <p:tav tm="0">
                                          <p:val>
                                            <p:strVal val="#ppt_h"/>
                                          </p:val>
                                        </p:tav>
                                        <p:tav tm="100000">
                                          <p:val>
                                            <p:strVal val="#ppt_h"/>
                                          </p:val>
                                        </p:tav>
                                      </p:tavLst>
                                    </p:anim>
                                    <p:animEffect transition="in" filter="fade">
                                      <p:cBhvr>
                                        <p:cTn id="89" dur="2000"/>
                                        <p:tgtEl>
                                          <p:spTgt spid="28"/>
                                        </p:tgtEl>
                                      </p:cBhvr>
                                    </p:animEffect>
                                  </p:childTnLst>
                                </p:cTn>
                              </p:par>
                              <p:par>
                                <p:cTn id="90" presetID="50" presetClass="entr" presetSubtype="0" decel="100000" fill="hold" grpId="1" nodeType="withEffect">
                                  <p:stCondLst>
                                    <p:cond delay="0"/>
                                  </p:stCondLst>
                                  <p:childTnLst>
                                    <p:set>
                                      <p:cBhvr>
                                        <p:cTn id="91" dur="1" fill="hold">
                                          <p:stCondLst>
                                            <p:cond delay="0"/>
                                          </p:stCondLst>
                                        </p:cTn>
                                        <p:tgtEl>
                                          <p:spTgt spid="29"/>
                                        </p:tgtEl>
                                        <p:attrNameLst>
                                          <p:attrName>style.visibility</p:attrName>
                                        </p:attrNameLst>
                                      </p:cBhvr>
                                      <p:to>
                                        <p:strVal val="visible"/>
                                      </p:to>
                                    </p:set>
                                    <p:anim calcmode="lin" valueType="num">
                                      <p:cBhvr>
                                        <p:cTn id="92" dur="2000" fill="hold"/>
                                        <p:tgtEl>
                                          <p:spTgt spid="29"/>
                                        </p:tgtEl>
                                        <p:attrNameLst>
                                          <p:attrName>ppt_w</p:attrName>
                                        </p:attrNameLst>
                                      </p:cBhvr>
                                      <p:tavLst>
                                        <p:tav tm="0">
                                          <p:val>
                                            <p:strVal val="#ppt_w+.3"/>
                                          </p:val>
                                        </p:tav>
                                        <p:tav tm="100000">
                                          <p:val>
                                            <p:strVal val="#ppt_w"/>
                                          </p:val>
                                        </p:tav>
                                      </p:tavLst>
                                    </p:anim>
                                    <p:anim calcmode="lin" valueType="num">
                                      <p:cBhvr>
                                        <p:cTn id="93" dur="2000" fill="hold"/>
                                        <p:tgtEl>
                                          <p:spTgt spid="29"/>
                                        </p:tgtEl>
                                        <p:attrNameLst>
                                          <p:attrName>ppt_h</p:attrName>
                                        </p:attrNameLst>
                                      </p:cBhvr>
                                      <p:tavLst>
                                        <p:tav tm="0">
                                          <p:val>
                                            <p:strVal val="#ppt_h"/>
                                          </p:val>
                                        </p:tav>
                                        <p:tav tm="100000">
                                          <p:val>
                                            <p:strVal val="#ppt_h"/>
                                          </p:val>
                                        </p:tav>
                                      </p:tavLst>
                                    </p:anim>
                                    <p:animEffect transition="in" filter="fade">
                                      <p:cBhvr>
                                        <p:cTn id="94" dur="2000"/>
                                        <p:tgtEl>
                                          <p:spTgt spid="29"/>
                                        </p:tgtEl>
                                      </p:cBhvr>
                                    </p:animEffect>
                                  </p:childTnLst>
                                </p:cTn>
                              </p:par>
                              <p:par>
                                <p:cTn id="95" presetID="50" presetClass="entr" presetSubtype="0" decel="100000" fill="hold" grpId="1"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2000" fill="hold"/>
                                        <p:tgtEl>
                                          <p:spTgt spid="30"/>
                                        </p:tgtEl>
                                        <p:attrNameLst>
                                          <p:attrName>ppt_w</p:attrName>
                                        </p:attrNameLst>
                                      </p:cBhvr>
                                      <p:tavLst>
                                        <p:tav tm="0">
                                          <p:val>
                                            <p:strVal val="#ppt_w+.3"/>
                                          </p:val>
                                        </p:tav>
                                        <p:tav tm="100000">
                                          <p:val>
                                            <p:strVal val="#ppt_w"/>
                                          </p:val>
                                        </p:tav>
                                      </p:tavLst>
                                    </p:anim>
                                    <p:anim calcmode="lin" valueType="num">
                                      <p:cBhvr>
                                        <p:cTn id="98" dur="2000" fill="hold"/>
                                        <p:tgtEl>
                                          <p:spTgt spid="30"/>
                                        </p:tgtEl>
                                        <p:attrNameLst>
                                          <p:attrName>ppt_h</p:attrName>
                                        </p:attrNameLst>
                                      </p:cBhvr>
                                      <p:tavLst>
                                        <p:tav tm="0">
                                          <p:val>
                                            <p:strVal val="#ppt_h"/>
                                          </p:val>
                                        </p:tav>
                                        <p:tav tm="100000">
                                          <p:val>
                                            <p:strVal val="#ppt_h"/>
                                          </p:val>
                                        </p:tav>
                                      </p:tavLst>
                                    </p:anim>
                                    <p:animEffect transition="in" filter="fade">
                                      <p:cBhvr>
                                        <p:cTn id="99" dur="2000"/>
                                        <p:tgtEl>
                                          <p:spTgt spid="30"/>
                                        </p:tgtEl>
                                      </p:cBhvr>
                                    </p:animEffect>
                                  </p:childTnLst>
                                </p:cTn>
                              </p:par>
                              <p:par>
                                <p:cTn id="100" presetID="50" presetClass="entr" presetSubtype="0" decel="100000" fill="hold" grpId="1" nodeType="with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2000" fill="hold"/>
                                        <p:tgtEl>
                                          <p:spTgt spid="31"/>
                                        </p:tgtEl>
                                        <p:attrNameLst>
                                          <p:attrName>ppt_w</p:attrName>
                                        </p:attrNameLst>
                                      </p:cBhvr>
                                      <p:tavLst>
                                        <p:tav tm="0">
                                          <p:val>
                                            <p:strVal val="#ppt_w+.3"/>
                                          </p:val>
                                        </p:tav>
                                        <p:tav tm="100000">
                                          <p:val>
                                            <p:strVal val="#ppt_w"/>
                                          </p:val>
                                        </p:tav>
                                      </p:tavLst>
                                    </p:anim>
                                    <p:anim calcmode="lin" valueType="num">
                                      <p:cBhvr>
                                        <p:cTn id="103" dur="2000" fill="hold"/>
                                        <p:tgtEl>
                                          <p:spTgt spid="31"/>
                                        </p:tgtEl>
                                        <p:attrNameLst>
                                          <p:attrName>ppt_h</p:attrName>
                                        </p:attrNameLst>
                                      </p:cBhvr>
                                      <p:tavLst>
                                        <p:tav tm="0">
                                          <p:val>
                                            <p:strVal val="#ppt_h"/>
                                          </p:val>
                                        </p:tav>
                                        <p:tav tm="100000">
                                          <p:val>
                                            <p:strVal val="#ppt_h"/>
                                          </p:val>
                                        </p:tav>
                                      </p:tavLst>
                                    </p:anim>
                                    <p:animEffect transition="in" filter="fade">
                                      <p:cBhvr>
                                        <p:cTn id="104" dur="2000"/>
                                        <p:tgtEl>
                                          <p:spTgt spid="31"/>
                                        </p:tgtEl>
                                      </p:cBhvr>
                                    </p:animEffect>
                                  </p:childTnLst>
                                </p:cTn>
                              </p:par>
                              <p:par>
                                <p:cTn id="105" presetID="50" presetClass="entr" presetSubtype="0" decel="100000" fill="hold" grpId="1"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2000" fill="hold"/>
                                        <p:tgtEl>
                                          <p:spTgt spid="32"/>
                                        </p:tgtEl>
                                        <p:attrNameLst>
                                          <p:attrName>ppt_w</p:attrName>
                                        </p:attrNameLst>
                                      </p:cBhvr>
                                      <p:tavLst>
                                        <p:tav tm="0">
                                          <p:val>
                                            <p:strVal val="#ppt_w+.3"/>
                                          </p:val>
                                        </p:tav>
                                        <p:tav tm="100000">
                                          <p:val>
                                            <p:strVal val="#ppt_w"/>
                                          </p:val>
                                        </p:tav>
                                      </p:tavLst>
                                    </p:anim>
                                    <p:anim calcmode="lin" valueType="num">
                                      <p:cBhvr>
                                        <p:cTn id="108" dur="2000" fill="hold"/>
                                        <p:tgtEl>
                                          <p:spTgt spid="32"/>
                                        </p:tgtEl>
                                        <p:attrNameLst>
                                          <p:attrName>ppt_h</p:attrName>
                                        </p:attrNameLst>
                                      </p:cBhvr>
                                      <p:tavLst>
                                        <p:tav tm="0">
                                          <p:val>
                                            <p:strVal val="#ppt_h"/>
                                          </p:val>
                                        </p:tav>
                                        <p:tav tm="100000">
                                          <p:val>
                                            <p:strVal val="#ppt_h"/>
                                          </p:val>
                                        </p:tav>
                                      </p:tavLst>
                                    </p:anim>
                                    <p:animEffect transition="in" filter="fade">
                                      <p:cBhvr>
                                        <p:cTn id="109" dur="2000"/>
                                        <p:tgtEl>
                                          <p:spTgt spid="32"/>
                                        </p:tgtEl>
                                      </p:cBhvr>
                                    </p:animEffect>
                                  </p:childTnLst>
                                </p:cTn>
                              </p:par>
                              <p:par>
                                <p:cTn id="110" presetID="50" presetClass="entr" presetSubtype="0" decel="100000" fill="hold" grpId="1" nodeType="withEffect">
                                  <p:stCondLst>
                                    <p:cond delay="0"/>
                                  </p:stCondLst>
                                  <p:childTnLst>
                                    <p:set>
                                      <p:cBhvr>
                                        <p:cTn id="111" dur="1" fill="hold">
                                          <p:stCondLst>
                                            <p:cond delay="0"/>
                                          </p:stCondLst>
                                        </p:cTn>
                                        <p:tgtEl>
                                          <p:spTgt spid="33"/>
                                        </p:tgtEl>
                                        <p:attrNameLst>
                                          <p:attrName>style.visibility</p:attrName>
                                        </p:attrNameLst>
                                      </p:cBhvr>
                                      <p:to>
                                        <p:strVal val="visible"/>
                                      </p:to>
                                    </p:set>
                                    <p:anim calcmode="lin" valueType="num">
                                      <p:cBhvr>
                                        <p:cTn id="112" dur="2000" fill="hold"/>
                                        <p:tgtEl>
                                          <p:spTgt spid="33"/>
                                        </p:tgtEl>
                                        <p:attrNameLst>
                                          <p:attrName>ppt_w</p:attrName>
                                        </p:attrNameLst>
                                      </p:cBhvr>
                                      <p:tavLst>
                                        <p:tav tm="0">
                                          <p:val>
                                            <p:strVal val="#ppt_w+.3"/>
                                          </p:val>
                                        </p:tav>
                                        <p:tav tm="100000">
                                          <p:val>
                                            <p:strVal val="#ppt_w"/>
                                          </p:val>
                                        </p:tav>
                                      </p:tavLst>
                                    </p:anim>
                                    <p:anim calcmode="lin" valueType="num">
                                      <p:cBhvr>
                                        <p:cTn id="113" dur="2000" fill="hold"/>
                                        <p:tgtEl>
                                          <p:spTgt spid="33"/>
                                        </p:tgtEl>
                                        <p:attrNameLst>
                                          <p:attrName>ppt_h</p:attrName>
                                        </p:attrNameLst>
                                      </p:cBhvr>
                                      <p:tavLst>
                                        <p:tav tm="0">
                                          <p:val>
                                            <p:strVal val="#ppt_h"/>
                                          </p:val>
                                        </p:tav>
                                        <p:tav tm="100000">
                                          <p:val>
                                            <p:strVal val="#ppt_h"/>
                                          </p:val>
                                        </p:tav>
                                      </p:tavLst>
                                    </p:anim>
                                    <p:animEffect transition="in" filter="fade">
                                      <p:cBhvr>
                                        <p:cTn id="114" dur="2000"/>
                                        <p:tgtEl>
                                          <p:spTgt spid="33"/>
                                        </p:tgtEl>
                                      </p:cBhvr>
                                    </p:animEffect>
                                  </p:childTnLst>
                                </p:cTn>
                              </p:par>
                              <p:par>
                                <p:cTn id="115" presetID="50" presetClass="entr" presetSubtype="0" decel="100000" fill="hold" grpId="1"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2000" fill="hold"/>
                                        <p:tgtEl>
                                          <p:spTgt spid="36"/>
                                        </p:tgtEl>
                                        <p:attrNameLst>
                                          <p:attrName>ppt_w</p:attrName>
                                        </p:attrNameLst>
                                      </p:cBhvr>
                                      <p:tavLst>
                                        <p:tav tm="0">
                                          <p:val>
                                            <p:strVal val="#ppt_w+.3"/>
                                          </p:val>
                                        </p:tav>
                                        <p:tav tm="100000">
                                          <p:val>
                                            <p:strVal val="#ppt_w"/>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animEffect transition="in" filter="fade">
                                      <p:cBhvr>
                                        <p:cTn id="119" dur="2000"/>
                                        <p:tgtEl>
                                          <p:spTgt spid="36"/>
                                        </p:tgtEl>
                                      </p:cBhvr>
                                    </p:animEffect>
                                  </p:childTnLst>
                                </p:cTn>
                              </p:par>
                              <p:par>
                                <p:cTn id="120" presetID="50" presetClass="entr" presetSubtype="0" decel="100000" fill="hold" grpId="1" nodeType="with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2000" fill="hold"/>
                                        <p:tgtEl>
                                          <p:spTgt spid="37"/>
                                        </p:tgtEl>
                                        <p:attrNameLst>
                                          <p:attrName>ppt_w</p:attrName>
                                        </p:attrNameLst>
                                      </p:cBhvr>
                                      <p:tavLst>
                                        <p:tav tm="0">
                                          <p:val>
                                            <p:strVal val="#ppt_w+.3"/>
                                          </p:val>
                                        </p:tav>
                                        <p:tav tm="100000">
                                          <p:val>
                                            <p:strVal val="#ppt_w"/>
                                          </p:val>
                                        </p:tav>
                                      </p:tavLst>
                                    </p:anim>
                                    <p:anim calcmode="lin" valueType="num">
                                      <p:cBhvr>
                                        <p:cTn id="123" dur="2000" fill="hold"/>
                                        <p:tgtEl>
                                          <p:spTgt spid="37"/>
                                        </p:tgtEl>
                                        <p:attrNameLst>
                                          <p:attrName>ppt_h</p:attrName>
                                        </p:attrNameLst>
                                      </p:cBhvr>
                                      <p:tavLst>
                                        <p:tav tm="0">
                                          <p:val>
                                            <p:strVal val="#ppt_h"/>
                                          </p:val>
                                        </p:tav>
                                        <p:tav tm="100000">
                                          <p:val>
                                            <p:strVal val="#ppt_h"/>
                                          </p:val>
                                        </p:tav>
                                      </p:tavLst>
                                    </p:anim>
                                    <p:animEffect transition="in" filter="fade">
                                      <p:cBhvr>
                                        <p:cTn id="124" dur="2000"/>
                                        <p:tgtEl>
                                          <p:spTgt spid="37"/>
                                        </p:tgtEl>
                                      </p:cBhvr>
                                    </p:animEffect>
                                  </p:childTnLst>
                                </p:cTn>
                              </p:par>
                              <p:par>
                                <p:cTn id="125" presetID="50" presetClass="entr" presetSubtype="0" decel="100000" fill="hold" grpId="1" nodeType="with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p:cTn id="127" dur="2000" fill="hold"/>
                                        <p:tgtEl>
                                          <p:spTgt spid="38"/>
                                        </p:tgtEl>
                                        <p:attrNameLst>
                                          <p:attrName>ppt_w</p:attrName>
                                        </p:attrNameLst>
                                      </p:cBhvr>
                                      <p:tavLst>
                                        <p:tav tm="0">
                                          <p:val>
                                            <p:strVal val="#ppt_w+.3"/>
                                          </p:val>
                                        </p:tav>
                                        <p:tav tm="100000">
                                          <p:val>
                                            <p:strVal val="#ppt_w"/>
                                          </p:val>
                                        </p:tav>
                                      </p:tavLst>
                                    </p:anim>
                                    <p:anim calcmode="lin" valueType="num">
                                      <p:cBhvr>
                                        <p:cTn id="128" dur="2000" fill="hold"/>
                                        <p:tgtEl>
                                          <p:spTgt spid="38"/>
                                        </p:tgtEl>
                                        <p:attrNameLst>
                                          <p:attrName>ppt_h</p:attrName>
                                        </p:attrNameLst>
                                      </p:cBhvr>
                                      <p:tavLst>
                                        <p:tav tm="0">
                                          <p:val>
                                            <p:strVal val="#ppt_h"/>
                                          </p:val>
                                        </p:tav>
                                        <p:tav tm="100000">
                                          <p:val>
                                            <p:strVal val="#ppt_h"/>
                                          </p:val>
                                        </p:tav>
                                      </p:tavLst>
                                    </p:anim>
                                    <p:animEffect transition="in" filter="fade">
                                      <p:cBhvr>
                                        <p:cTn id="129" dur="2000"/>
                                        <p:tgtEl>
                                          <p:spTgt spid="38"/>
                                        </p:tgtEl>
                                      </p:cBhvr>
                                    </p:animEffect>
                                  </p:childTnLst>
                                </p:cTn>
                              </p:par>
                              <p:par>
                                <p:cTn id="130" presetID="50" presetClass="entr" presetSubtype="0" decel="100000" fill="hold" grpId="1" nodeType="withEffect">
                                  <p:stCondLst>
                                    <p:cond delay="0"/>
                                  </p:stCondLst>
                                  <p:childTnLst>
                                    <p:set>
                                      <p:cBhvr>
                                        <p:cTn id="131" dur="1" fill="hold">
                                          <p:stCondLst>
                                            <p:cond delay="0"/>
                                          </p:stCondLst>
                                        </p:cTn>
                                        <p:tgtEl>
                                          <p:spTgt spid="39"/>
                                        </p:tgtEl>
                                        <p:attrNameLst>
                                          <p:attrName>style.visibility</p:attrName>
                                        </p:attrNameLst>
                                      </p:cBhvr>
                                      <p:to>
                                        <p:strVal val="visible"/>
                                      </p:to>
                                    </p:set>
                                    <p:anim calcmode="lin" valueType="num">
                                      <p:cBhvr>
                                        <p:cTn id="132" dur="2000" fill="hold"/>
                                        <p:tgtEl>
                                          <p:spTgt spid="39"/>
                                        </p:tgtEl>
                                        <p:attrNameLst>
                                          <p:attrName>ppt_w</p:attrName>
                                        </p:attrNameLst>
                                      </p:cBhvr>
                                      <p:tavLst>
                                        <p:tav tm="0">
                                          <p:val>
                                            <p:strVal val="#ppt_w+.3"/>
                                          </p:val>
                                        </p:tav>
                                        <p:tav tm="100000">
                                          <p:val>
                                            <p:strVal val="#ppt_w"/>
                                          </p:val>
                                        </p:tav>
                                      </p:tavLst>
                                    </p:anim>
                                    <p:anim calcmode="lin" valueType="num">
                                      <p:cBhvr>
                                        <p:cTn id="133" dur="2000" fill="hold"/>
                                        <p:tgtEl>
                                          <p:spTgt spid="39"/>
                                        </p:tgtEl>
                                        <p:attrNameLst>
                                          <p:attrName>ppt_h</p:attrName>
                                        </p:attrNameLst>
                                      </p:cBhvr>
                                      <p:tavLst>
                                        <p:tav tm="0">
                                          <p:val>
                                            <p:strVal val="#ppt_h"/>
                                          </p:val>
                                        </p:tav>
                                        <p:tav tm="100000">
                                          <p:val>
                                            <p:strVal val="#ppt_h"/>
                                          </p:val>
                                        </p:tav>
                                      </p:tavLst>
                                    </p:anim>
                                    <p:animEffect transition="in" filter="fade">
                                      <p:cBhvr>
                                        <p:cTn id="134" dur="2000"/>
                                        <p:tgtEl>
                                          <p:spTgt spid="39"/>
                                        </p:tgtEl>
                                      </p:cBhvr>
                                    </p:animEffect>
                                  </p:childTnLst>
                                </p:cTn>
                              </p:par>
                              <p:par>
                                <p:cTn id="135" presetID="50" presetClass="entr" presetSubtype="0" decel="100000" fill="hold" grpId="1" nodeType="with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2000" fill="hold"/>
                                        <p:tgtEl>
                                          <p:spTgt spid="40"/>
                                        </p:tgtEl>
                                        <p:attrNameLst>
                                          <p:attrName>ppt_w</p:attrName>
                                        </p:attrNameLst>
                                      </p:cBhvr>
                                      <p:tavLst>
                                        <p:tav tm="0">
                                          <p:val>
                                            <p:strVal val="#ppt_w+.3"/>
                                          </p:val>
                                        </p:tav>
                                        <p:tav tm="100000">
                                          <p:val>
                                            <p:strVal val="#ppt_w"/>
                                          </p:val>
                                        </p:tav>
                                      </p:tavLst>
                                    </p:anim>
                                    <p:anim calcmode="lin" valueType="num">
                                      <p:cBhvr>
                                        <p:cTn id="138" dur="2000" fill="hold"/>
                                        <p:tgtEl>
                                          <p:spTgt spid="40"/>
                                        </p:tgtEl>
                                        <p:attrNameLst>
                                          <p:attrName>ppt_h</p:attrName>
                                        </p:attrNameLst>
                                      </p:cBhvr>
                                      <p:tavLst>
                                        <p:tav tm="0">
                                          <p:val>
                                            <p:strVal val="#ppt_h"/>
                                          </p:val>
                                        </p:tav>
                                        <p:tav tm="100000">
                                          <p:val>
                                            <p:strVal val="#ppt_h"/>
                                          </p:val>
                                        </p:tav>
                                      </p:tavLst>
                                    </p:anim>
                                    <p:animEffect transition="in" filter="fade">
                                      <p:cBhvr>
                                        <p:cTn id="139" dur="2000"/>
                                        <p:tgtEl>
                                          <p:spTgt spid="40"/>
                                        </p:tgtEl>
                                      </p:cBhvr>
                                    </p:animEffect>
                                  </p:childTnLst>
                                </p:cTn>
                              </p:par>
                              <p:par>
                                <p:cTn id="140" presetID="50" presetClass="entr" presetSubtype="0" decel="100000" fill="hold" grpId="1" nodeType="withEffect">
                                  <p:stCondLst>
                                    <p:cond delay="0"/>
                                  </p:stCondLst>
                                  <p:childTnLst>
                                    <p:set>
                                      <p:cBhvr>
                                        <p:cTn id="141" dur="1" fill="hold">
                                          <p:stCondLst>
                                            <p:cond delay="0"/>
                                          </p:stCondLst>
                                        </p:cTn>
                                        <p:tgtEl>
                                          <p:spTgt spid="41"/>
                                        </p:tgtEl>
                                        <p:attrNameLst>
                                          <p:attrName>style.visibility</p:attrName>
                                        </p:attrNameLst>
                                      </p:cBhvr>
                                      <p:to>
                                        <p:strVal val="visible"/>
                                      </p:to>
                                    </p:set>
                                    <p:anim calcmode="lin" valueType="num">
                                      <p:cBhvr>
                                        <p:cTn id="142" dur="2000" fill="hold"/>
                                        <p:tgtEl>
                                          <p:spTgt spid="41"/>
                                        </p:tgtEl>
                                        <p:attrNameLst>
                                          <p:attrName>ppt_w</p:attrName>
                                        </p:attrNameLst>
                                      </p:cBhvr>
                                      <p:tavLst>
                                        <p:tav tm="0">
                                          <p:val>
                                            <p:strVal val="#ppt_w+.3"/>
                                          </p:val>
                                        </p:tav>
                                        <p:tav tm="100000">
                                          <p:val>
                                            <p:strVal val="#ppt_w"/>
                                          </p:val>
                                        </p:tav>
                                      </p:tavLst>
                                    </p:anim>
                                    <p:anim calcmode="lin" valueType="num">
                                      <p:cBhvr>
                                        <p:cTn id="143" dur="2000" fill="hold"/>
                                        <p:tgtEl>
                                          <p:spTgt spid="41"/>
                                        </p:tgtEl>
                                        <p:attrNameLst>
                                          <p:attrName>ppt_h</p:attrName>
                                        </p:attrNameLst>
                                      </p:cBhvr>
                                      <p:tavLst>
                                        <p:tav tm="0">
                                          <p:val>
                                            <p:strVal val="#ppt_h"/>
                                          </p:val>
                                        </p:tav>
                                        <p:tav tm="100000">
                                          <p:val>
                                            <p:strVal val="#ppt_h"/>
                                          </p:val>
                                        </p:tav>
                                      </p:tavLst>
                                    </p:anim>
                                    <p:animEffect transition="in" filter="fade">
                                      <p:cBhvr>
                                        <p:cTn id="144" dur="2000"/>
                                        <p:tgtEl>
                                          <p:spTgt spid="41"/>
                                        </p:tgtEl>
                                      </p:cBhvr>
                                    </p:animEffect>
                                  </p:childTnLst>
                                </p:cTn>
                              </p:par>
                            </p:childTnLst>
                          </p:cTn>
                        </p:par>
                        <p:par>
                          <p:cTn id="145" fill="hold">
                            <p:stCondLst>
                              <p:cond delay="2000"/>
                            </p:stCondLst>
                            <p:childTnLst>
                              <p:par>
                                <p:cTn id="146" presetID="50" presetClass="exit" presetSubtype="0" accel="100000" fill="hold" grpId="0" nodeType="afterEffect">
                                  <p:stCondLst>
                                    <p:cond delay="0"/>
                                  </p:stCondLst>
                                  <p:childTnLst>
                                    <p:anim calcmode="lin" valueType="num">
                                      <p:cBhvr>
                                        <p:cTn id="147" dur="10000"/>
                                        <p:tgtEl>
                                          <p:spTgt spid="41"/>
                                        </p:tgtEl>
                                        <p:attrNameLst>
                                          <p:attrName>ppt_w</p:attrName>
                                        </p:attrNameLst>
                                      </p:cBhvr>
                                      <p:tavLst>
                                        <p:tav tm="0">
                                          <p:val>
                                            <p:strVal val="ppt_w"/>
                                          </p:val>
                                        </p:tav>
                                        <p:tav tm="100000">
                                          <p:val>
                                            <p:strVal val="ppt_w+.3"/>
                                          </p:val>
                                        </p:tav>
                                      </p:tavLst>
                                    </p:anim>
                                    <p:anim calcmode="lin" valueType="num">
                                      <p:cBhvr>
                                        <p:cTn id="148" dur="10000"/>
                                        <p:tgtEl>
                                          <p:spTgt spid="41"/>
                                        </p:tgtEl>
                                        <p:attrNameLst>
                                          <p:attrName>ppt_h</p:attrName>
                                        </p:attrNameLst>
                                      </p:cBhvr>
                                      <p:tavLst>
                                        <p:tav tm="0">
                                          <p:val>
                                            <p:strVal val="ppt_h"/>
                                          </p:val>
                                        </p:tav>
                                        <p:tav tm="100000">
                                          <p:val>
                                            <p:strVal val="ppt_h"/>
                                          </p:val>
                                        </p:tav>
                                      </p:tavLst>
                                    </p:anim>
                                    <p:animEffect transition="out" filter="fade">
                                      <p:cBhvr>
                                        <p:cTn id="149" dur="10000"/>
                                        <p:tgtEl>
                                          <p:spTgt spid="41"/>
                                        </p:tgtEl>
                                      </p:cBhvr>
                                    </p:animEffect>
                                    <p:set>
                                      <p:cBhvr>
                                        <p:cTn id="150" dur="1" fill="hold">
                                          <p:stCondLst>
                                            <p:cond delay="9999"/>
                                          </p:stCondLst>
                                        </p:cTn>
                                        <p:tgtEl>
                                          <p:spTgt spid="41"/>
                                        </p:tgtEl>
                                        <p:attrNameLst>
                                          <p:attrName>style.visibility</p:attrName>
                                        </p:attrNameLst>
                                      </p:cBhvr>
                                      <p:to>
                                        <p:strVal val="hidden"/>
                                      </p:to>
                                    </p:set>
                                  </p:childTnLst>
                                  <p:subTnLst>
                                    <p:audio>
                                      <p:cMediaNode vol="100000">
                                        <p:cTn display="0" masterRel="sameClick">
                                          <p:stCondLst>
                                            <p:cond evt="begin" delay="0">
                                              <p:tn val="146"/>
                                            </p:cond>
                                          </p:stCondLst>
                                          <p:endCondLst>
                                            <p:cond evt="onStopAudio" delay="0">
                                              <p:tgtEl>
                                                <p:sldTgt/>
                                              </p:tgtEl>
                                            </p:cond>
                                          </p:endCondLst>
                                        </p:cTn>
                                        <p:tgtEl>
                                          <p:sndTgt r:embed="rId5" name="click.wav"/>
                                        </p:tgtEl>
                                      </p:cMediaNode>
                                    </p:audio>
                                  </p:subTnLst>
                                </p:cTn>
                              </p:par>
                            </p:childTnLst>
                          </p:cTn>
                        </p:par>
                        <p:par>
                          <p:cTn id="151" fill="hold">
                            <p:stCondLst>
                              <p:cond delay="12000"/>
                            </p:stCondLst>
                            <p:childTnLst>
                              <p:par>
                                <p:cTn id="152" presetID="50" presetClass="exit" presetSubtype="0" accel="100000" fill="hold" grpId="0" nodeType="afterEffect">
                                  <p:stCondLst>
                                    <p:cond delay="0"/>
                                  </p:stCondLst>
                                  <p:childTnLst>
                                    <p:anim calcmode="lin" valueType="num">
                                      <p:cBhvr>
                                        <p:cTn id="153" dur="10000"/>
                                        <p:tgtEl>
                                          <p:spTgt spid="40"/>
                                        </p:tgtEl>
                                        <p:attrNameLst>
                                          <p:attrName>ppt_w</p:attrName>
                                        </p:attrNameLst>
                                      </p:cBhvr>
                                      <p:tavLst>
                                        <p:tav tm="0">
                                          <p:val>
                                            <p:strVal val="ppt_w"/>
                                          </p:val>
                                        </p:tav>
                                        <p:tav tm="100000">
                                          <p:val>
                                            <p:strVal val="ppt_w+.3"/>
                                          </p:val>
                                        </p:tav>
                                      </p:tavLst>
                                    </p:anim>
                                    <p:anim calcmode="lin" valueType="num">
                                      <p:cBhvr>
                                        <p:cTn id="154" dur="10000"/>
                                        <p:tgtEl>
                                          <p:spTgt spid="40"/>
                                        </p:tgtEl>
                                        <p:attrNameLst>
                                          <p:attrName>ppt_h</p:attrName>
                                        </p:attrNameLst>
                                      </p:cBhvr>
                                      <p:tavLst>
                                        <p:tav tm="0">
                                          <p:val>
                                            <p:strVal val="ppt_h"/>
                                          </p:val>
                                        </p:tav>
                                        <p:tav tm="100000">
                                          <p:val>
                                            <p:strVal val="ppt_h"/>
                                          </p:val>
                                        </p:tav>
                                      </p:tavLst>
                                    </p:anim>
                                    <p:animEffect transition="out" filter="fade">
                                      <p:cBhvr>
                                        <p:cTn id="155" dur="10000"/>
                                        <p:tgtEl>
                                          <p:spTgt spid="40"/>
                                        </p:tgtEl>
                                      </p:cBhvr>
                                    </p:animEffect>
                                    <p:set>
                                      <p:cBhvr>
                                        <p:cTn id="156" dur="1" fill="hold">
                                          <p:stCondLst>
                                            <p:cond delay="9999"/>
                                          </p:stCondLst>
                                        </p:cTn>
                                        <p:tgtEl>
                                          <p:spTgt spid="40"/>
                                        </p:tgtEl>
                                        <p:attrNameLst>
                                          <p:attrName>style.visibility</p:attrName>
                                        </p:attrNameLst>
                                      </p:cBhvr>
                                      <p:to>
                                        <p:strVal val="hidden"/>
                                      </p:to>
                                    </p:set>
                                  </p:childTnLst>
                                  <p:subTnLst>
                                    <p:audio>
                                      <p:cMediaNode vol="100000">
                                        <p:cTn display="0" masterRel="sameClick">
                                          <p:stCondLst>
                                            <p:cond evt="begin" delay="0">
                                              <p:tn val="152"/>
                                            </p:cond>
                                          </p:stCondLst>
                                          <p:endCondLst>
                                            <p:cond evt="onStopAudio" delay="0">
                                              <p:tgtEl>
                                                <p:sldTgt/>
                                              </p:tgtEl>
                                            </p:cond>
                                          </p:endCondLst>
                                        </p:cTn>
                                        <p:tgtEl>
                                          <p:sndTgt r:embed="rId5" name="click.wav"/>
                                        </p:tgtEl>
                                      </p:cMediaNode>
                                    </p:audio>
                                  </p:subTnLst>
                                </p:cTn>
                              </p:par>
                            </p:childTnLst>
                          </p:cTn>
                        </p:par>
                        <p:par>
                          <p:cTn id="157" fill="hold">
                            <p:stCondLst>
                              <p:cond delay="22000"/>
                            </p:stCondLst>
                            <p:childTnLst>
                              <p:par>
                                <p:cTn id="158" presetID="50" presetClass="exit" presetSubtype="0" accel="100000" fill="hold" grpId="0" nodeType="afterEffect">
                                  <p:stCondLst>
                                    <p:cond delay="0"/>
                                  </p:stCondLst>
                                  <p:childTnLst>
                                    <p:anim calcmode="lin" valueType="num">
                                      <p:cBhvr>
                                        <p:cTn id="159" dur="10000"/>
                                        <p:tgtEl>
                                          <p:spTgt spid="39"/>
                                        </p:tgtEl>
                                        <p:attrNameLst>
                                          <p:attrName>ppt_w</p:attrName>
                                        </p:attrNameLst>
                                      </p:cBhvr>
                                      <p:tavLst>
                                        <p:tav tm="0">
                                          <p:val>
                                            <p:strVal val="ppt_w"/>
                                          </p:val>
                                        </p:tav>
                                        <p:tav tm="100000">
                                          <p:val>
                                            <p:strVal val="ppt_w+.3"/>
                                          </p:val>
                                        </p:tav>
                                      </p:tavLst>
                                    </p:anim>
                                    <p:anim calcmode="lin" valueType="num">
                                      <p:cBhvr>
                                        <p:cTn id="160" dur="10000"/>
                                        <p:tgtEl>
                                          <p:spTgt spid="39"/>
                                        </p:tgtEl>
                                        <p:attrNameLst>
                                          <p:attrName>ppt_h</p:attrName>
                                        </p:attrNameLst>
                                      </p:cBhvr>
                                      <p:tavLst>
                                        <p:tav tm="0">
                                          <p:val>
                                            <p:strVal val="ppt_h"/>
                                          </p:val>
                                        </p:tav>
                                        <p:tav tm="100000">
                                          <p:val>
                                            <p:strVal val="ppt_h"/>
                                          </p:val>
                                        </p:tav>
                                      </p:tavLst>
                                    </p:anim>
                                    <p:animEffect transition="out" filter="fade">
                                      <p:cBhvr>
                                        <p:cTn id="161" dur="10000"/>
                                        <p:tgtEl>
                                          <p:spTgt spid="39"/>
                                        </p:tgtEl>
                                      </p:cBhvr>
                                    </p:animEffect>
                                    <p:set>
                                      <p:cBhvr>
                                        <p:cTn id="162" dur="1" fill="hold">
                                          <p:stCondLst>
                                            <p:cond delay="9999"/>
                                          </p:stCondLst>
                                        </p:cTn>
                                        <p:tgtEl>
                                          <p:spTgt spid="39"/>
                                        </p:tgtEl>
                                        <p:attrNameLst>
                                          <p:attrName>style.visibility</p:attrName>
                                        </p:attrNameLst>
                                      </p:cBhvr>
                                      <p:to>
                                        <p:strVal val="hidden"/>
                                      </p:to>
                                    </p:set>
                                  </p:childTnLst>
                                  <p:subTnLst>
                                    <p:audio>
                                      <p:cMediaNode vol="100000">
                                        <p:cTn display="0" masterRel="sameClick">
                                          <p:stCondLst>
                                            <p:cond evt="begin" delay="0">
                                              <p:tn val="158"/>
                                            </p:cond>
                                          </p:stCondLst>
                                          <p:endCondLst>
                                            <p:cond evt="onStopAudio" delay="0">
                                              <p:tgtEl>
                                                <p:sldTgt/>
                                              </p:tgtEl>
                                            </p:cond>
                                          </p:endCondLst>
                                        </p:cTn>
                                        <p:tgtEl>
                                          <p:sndTgt r:embed="rId5" name="click.wav"/>
                                        </p:tgtEl>
                                      </p:cMediaNode>
                                    </p:audio>
                                  </p:subTnLst>
                                </p:cTn>
                              </p:par>
                            </p:childTnLst>
                          </p:cTn>
                        </p:par>
                        <p:par>
                          <p:cTn id="163" fill="hold">
                            <p:stCondLst>
                              <p:cond delay="32000"/>
                            </p:stCondLst>
                            <p:childTnLst>
                              <p:par>
                                <p:cTn id="164" presetID="50" presetClass="exit" presetSubtype="0" accel="100000" fill="hold" grpId="0" nodeType="afterEffect">
                                  <p:stCondLst>
                                    <p:cond delay="0"/>
                                  </p:stCondLst>
                                  <p:childTnLst>
                                    <p:anim calcmode="lin" valueType="num">
                                      <p:cBhvr>
                                        <p:cTn id="165" dur="10000"/>
                                        <p:tgtEl>
                                          <p:spTgt spid="38"/>
                                        </p:tgtEl>
                                        <p:attrNameLst>
                                          <p:attrName>ppt_w</p:attrName>
                                        </p:attrNameLst>
                                      </p:cBhvr>
                                      <p:tavLst>
                                        <p:tav tm="0">
                                          <p:val>
                                            <p:strVal val="ppt_w"/>
                                          </p:val>
                                        </p:tav>
                                        <p:tav tm="100000">
                                          <p:val>
                                            <p:strVal val="ppt_w+.3"/>
                                          </p:val>
                                        </p:tav>
                                      </p:tavLst>
                                    </p:anim>
                                    <p:anim calcmode="lin" valueType="num">
                                      <p:cBhvr>
                                        <p:cTn id="166" dur="10000"/>
                                        <p:tgtEl>
                                          <p:spTgt spid="38"/>
                                        </p:tgtEl>
                                        <p:attrNameLst>
                                          <p:attrName>ppt_h</p:attrName>
                                        </p:attrNameLst>
                                      </p:cBhvr>
                                      <p:tavLst>
                                        <p:tav tm="0">
                                          <p:val>
                                            <p:strVal val="ppt_h"/>
                                          </p:val>
                                        </p:tav>
                                        <p:tav tm="100000">
                                          <p:val>
                                            <p:strVal val="ppt_h"/>
                                          </p:val>
                                        </p:tav>
                                      </p:tavLst>
                                    </p:anim>
                                    <p:animEffect transition="out" filter="fade">
                                      <p:cBhvr>
                                        <p:cTn id="167" dur="10000"/>
                                        <p:tgtEl>
                                          <p:spTgt spid="38"/>
                                        </p:tgtEl>
                                      </p:cBhvr>
                                    </p:animEffect>
                                    <p:set>
                                      <p:cBhvr>
                                        <p:cTn id="168" dur="1" fill="hold">
                                          <p:stCondLst>
                                            <p:cond delay="9999"/>
                                          </p:stCondLst>
                                        </p:cTn>
                                        <p:tgtEl>
                                          <p:spTgt spid="38"/>
                                        </p:tgtEl>
                                        <p:attrNameLst>
                                          <p:attrName>style.visibility</p:attrName>
                                        </p:attrNameLst>
                                      </p:cBhvr>
                                      <p:to>
                                        <p:strVal val="hidden"/>
                                      </p:to>
                                    </p:set>
                                  </p:childTnLst>
                                  <p:subTnLst>
                                    <p:audio>
                                      <p:cMediaNode vol="100000">
                                        <p:cTn display="0" masterRel="sameClick">
                                          <p:stCondLst>
                                            <p:cond evt="begin" delay="0">
                                              <p:tn val="164"/>
                                            </p:cond>
                                          </p:stCondLst>
                                          <p:endCondLst>
                                            <p:cond evt="onStopAudio" delay="0">
                                              <p:tgtEl>
                                                <p:sldTgt/>
                                              </p:tgtEl>
                                            </p:cond>
                                          </p:endCondLst>
                                        </p:cTn>
                                        <p:tgtEl>
                                          <p:sndTgt r:embed="rId5" name="click.wav"/>
                                        </p:tgtEl>
                                      </p:cMediaNode>
                                    </p:audio>
                                  </p:subTnLst>
                                </p:cTn>
                              </p:par>
                            </p:childTnLst>
                          </p:cTn>
                        </p:par>
                        <p:par>
                          <p:cTn id="169" fill="hold">
                            <p:stCondLst>
                              <p:cond delay="42000"/>
                            </p:stCondLst>
                            <p:childTnLst>
                              <p:par>
                                <p:cTn id="170" presetID="50" presetClass="exit" presetSubtype="0" accel="100000" fill="hold" grpId="0" nodeType="afterEffect">
                                  <p:stCondLst>
                                    <p:cond delay="0"/>
                                  </p:stCondLst>
                                  <p:childTnLst>
                                    <p:anim calcmode="lin" valueType="num">
                                      <p:cBhvr>
                                        <p:cTn id="171" dur="10000"/>
                                        <p:tgtEl>
                                          <p:spTgt spid="37"/>
                                        </p:tgtEl>
                                        <p:attrNameLst>
                                          <p:attrName>ppt_w</p:attrName>
                                        </p:attrNameLst>
                                      </p:cBhvr>
                                      <p:tavLst>
                                        <p:tav tm="0">
                                          <p:val>
                                            <p:strVal val="ppt_w"/>
                                          </p:val>
                                        </p:tav>
                                        <p:tav tm="100000">
                                          <p:val>
                                            <p:strVal val="ppt_w+.3"/>
                                          </p:val>
                                        </p:tav>
                                      </p:tavLst>
                                    </p:anim>
                                    <p:anim calcmode="lin" valueType="num">
                                      <p:cBhvr>
                                        <p:cTn id="172" dur="10000"/>
                                        <p:tgtEl>
                                          <p:spTgt spid="37"/>
                                        </p:tgtEl>
                                        <p:attrNameLst>
                                          <p:attrName>ppt_h</p:attrName>
                                        </p:attrNameLst>
                                      </p:cBhvr>
                                      <p:tavLst>
                                        <p:tav tm="0">
                                          <p:val>
                                            <p:strVal val="ppt_h"/>
                                          </p:val>
                                        </p:tav>
                                        <p:tav tm="100000">
                                          <p:val>
                                            <p:strVal val="ppt_h"/>
                                          </p:val>
                                        </p:tav>
                                      </p:tavLst>
                                    </p:anim>
                                    <p:animEffect transition="out" filter="fade">
                                      <p:cBhvr>
                                        <p:cTn id="173" dur="10000"/>
                                        <p:tgtEl>
                                          <p:spTgt spid="37"/>
                                        </p:tgtEl>
                                      </p:cBhvr>
                                    </p:animEffect>
                                    <p:set>
                                      <p:cBhvr>
                                        <p:cTn id="174" dur="1" fill="hold">
                                          <p:stCondLst>
                                            <p:cond delay="9999"/>
                                          </p:stCondLst>
                                        </p:cTn>
                                        <p:tgtEl>
                                          <p:spTgt spid="37"/>
                                        </p:tgtEl>
                                        <p:attrNameLst>
                                          <p:attrName>style.visibility</p:attrName>
                                        </p:attrNameLst>
                                      </p:cBhvr>
                                      <p:to>
                                        <p:strVal val="hidden"/>
                                      </p:to>
                                    </p:set>
                                  </p:childTnLst>
                                  <p:subTnLst>
                                    <p:audio>
                                      <p:cMediaNode vol="100000">
                                        <p:cTn display="0" masterRel="sameClick">
                                          <p:stCondLst>
                                            <p:cond evt="begin" delay="0">
                                              <p:tn val="170"/>
                                            </p:cond>
                                          </p:stCondLst>
                                          <p:endCondLst>
                                            <p:cond evt="onStopAudio" delay="0">
                                              <p:tgtEl>
                                                <p:sldTgt/>
                                              </p:tgtEl>
                                            </p:cond>
                                          </p:endCondLst>
                                        </p:cTn>
                                        <p:tgtEl>
                                          <p:sndTgt r:embed="rId5" name="click.wav"/>
                                        </p:tgtEl>
                                      </p:cMediaNode>
                                    </p:audio>
                                  </p:subTnLst>
                                </p:cTn>
                              </p:par>
                            </p:childTnLst>
                          </p:cTn>
                        </p:par>
                        <p:par>
                          <p:cTn id="175" fill="hold">
                            <p:stCondLst>
                              <p:cond delay="52000"/>
                            </p:stCondLst>
                            <p:childTnLst>
                              <p:par>
                                <p:cTn id="176" presetID="50" presetClass="exit" presetSubtype="0" accel="100000" fill="hold" grpId="0" nodeType="afterEffect">
                                  <p:stCondLst>
                                    <p:cond delay="0"/>
                                  </p:stCondLst>
                                  <p:childTnLst>
                                    <p:anim calcmode="lin" valueType="num">
                                      <p:cBhvr>
                                        <p:cTn id="177" dur="10000"/>
                                        <p:tgtEl>
                                          <p:spTgt spid="36"/>
                                        </p:tgtEl>
                                        <p:attrNameLst>
                                          <p:attrName>ppt_w</p:attrName>
                                        </p:attrNameLst>
                                      </p:cBhvr>
                                      <p:tavLst>
                                        <p:tav tm="0">
                                          <p:val>
                                            <p:strVal val="ppt_w"/>
                                          </p:val>
                                        </p:tav>
                                        <p:tav tm="100000">
                                          <p:val>
                                            <p:strVal val="ppt_w+.3"/>
                                          </p:val>
                                        </p:tav>
                                      </p:tavLst>
                                    </p:anim>
                                    <p:anim calcmode="lin" valueType="num">
                                      <p:cBhvr>
                                        <p:cTn id="178" dur="10000"/>
                                        <p:tgtEl>
                                          <p:spTgt spid="36"/>
                                        </p:tgtEl>
                                        <p:attrNameLst>
                                          <p:attrName>ppt_h</p:attrName>
                                        </p:attrNameLst>
                                      </p:cBhvr>
                                      <p:tavLst>
                                        <p:tav tm="0">
                                          <p:val>
                                            <p:strVal val="ppt_h"/>
                                          </p:val>
                                        </p:tav>
                                        <p:tav tm="100000">
                                          <p:val>
                                            <p:strVal val="ppt_h"/>
                                          </p:val>
                                        </p:tav>
                                      </p:tavLst>
                                    </p:anim>
                                    <p:animEffect transition="out" filter="fade">
                                      <p:cBhvr>
                                        <p:cTn id="179" dur="10000"/>
                                        <p:tgtEl>
                                          <p:spTgt spid="36"/>
                                        </p:tgtEl>
                                      </p:cBhvr>
                                    </p:animEffect>
                                    <p:set>
                                      <p:cBhvr>
                                        <p:cTn id="180" dur="1" fill="hold">
                                          <p:stCondLst>
                                            <p:cond delay="9999"/>
                                          </p:stCondLst>
                                        </p:cTn>
                                        <p:tgtEl>
                                          <p:spTgt spid="36"/>
                                        </p:tgtEl>
                                        <p:attrNameLst>
                                          <p:attrName>style.visibility</p:attrName>
                                        </p:attrNameLst>
                                      </p:cBhvr>
                                      <p:to>
                                        <p:strVal val="hidden"/>
                                      </p:to>
                                    </p:set>
                                  </p:childTnLst>
                                  <p:subTnLst>
                                    <p:audio>
                                      <p:cMediaNode vol="100000">
                                        <p:cTn display="0" masterRel="sameClick">
                                          <p:stCondLst>
                                            <p:cond evt="begin" delay="0">
                                              <p:tn val="176"/>
                                            </p:cond>
                                          </p:stCondLst>
                                          <p:endCondLst>
                                            <p:cond evt="onStopAudio" delay="0">
                                              <p:tgtEl>
                                                <p:sldTgt/>
                                              </p:tgtEl>
                                            </p:cond>
                                          </p:endCondLst>
                                        </p:cTn>
                                        <p:tgtEl>
                                          <p:sndTgt r:embed="rId5" name="click.wav"/>
                                        </p:tgtEl>
                                      </p:cMediaNode>
                                    </p:audio>
                                  </p:subTnLst>
                                </p:cTn>
                              </p:par>
                            </p:childTnLst>
                          </p:cTn>
                        </p:par>
                        <p:par>
                          <p:cTn id="181" fill="hold">
                            <p:stCondLst>
                              <p:cond delay="62000"/>
                            </p:stCondLst>
                            <p:childTnLst>
                              <p:par>
                                <p:cTn id="182" presetID="50" presetClass="exit" presetSubtype="0" accel="100000" fill="hold" grpId="0" nodeType="afterEffect">
                                  <p:stCondLst>
                                    <p:cond delay="0"/>
                                  </p:stCondLst>
                                  <p:childTnLst>
                                    <p:anim calcmode="lin" valueType="num">
                                      <p:cBhvr>
                                        <p:cTn id="183" dur="10000"/>
                                        <p:tgtEl>
                                          <p:spTgt spid="33"/>
                                        </p:tgtEl>
                                        <p:attrNameLst>
                                          <p:attrName>ppt_w</p:attrName>
                                        </p:attrNameLst>
                                      </p:cBhvr>
                                      <p:tavLst>
                                        <p:tav tm="0">
                                          <p:val>
                                            <p:strVal val="ppt_w"/>
                                          </p:val>
                                        </p:tav>
                                        <p:tav tm="100000">
                                          <p:val>
                                            <p:strVal val="ppt_w+.3"/>
                                          </p:val>
                                        </p:tav>
                                      </p:tavLst>
                                    </p:anim>
                                    <p:anim calcmode="lin" valueType="num">
                                      <p:cBhvr>
                                        <p:cTn id="184" dur="10000"/>
                                        <p:tgtEl>
                                          <p:spTgt spid="33"/>
                                        </p:tgtEl>
                                        <p:attrNameLst>
                                          <p:attrName>ppt_h</p:attrName>
                                        </p:attrNameLst>
                                      </p:cBhvr>
                                      <p:tavLst>
                                        <p:tav tm="0">
                                          <p:val>
                                            <p:strVal val="ppt_h"/>
                                          </p:val>
                                        </p:tav>
                                        <p:tav tm="100000">
                                          <p:val>
                                            <p:strVal val="ppt_h"/>
                                          </p:val>
                                        </p:tav>
                                      </p:tavLst>
                                    </p:anim>
                                    <p:animEffect transition="out" filter="fade">
                                      <p:cBhvr>
                                        <p:cTn id="185" dur="10000"/>
                                        <p:tgtEl>
                                          <p:spTgt spid="33"/>
                                        </p:tgtEl>
                                      </p:cBhvr>
                                    </p:animEffect>
                                    <p:set>
                                      <p:cBhvr>
                                        <p:cTn id="186" dur="1" fill="hold">
                                          <p:stCondLst>
                                            <p:cond delay="9999"/>
                                          </p:stCondLst>
                                        </p:cTn>
                                        <p:tgtEl>
                                          <p:spTgt spid="33"/>
                                        </p:tgtEl>
                                        <p:attrNameLst>
                                          <p:attrName>style.visibility</p:attrName>
                                        </p:attrNameLst>
                                      </p:cBhvr>
                                      <p:to>
                                        <p:strVal val="hidden"/>
                                      </p:to>
                                    </p:set>
                                  </p:childTnLst>
                                  <p:subTnLst>
                                    <p:audio>
                                      <p:cMediaNode vol="100000">
                                        <p:cTn display="0" masterRel="sameClick">
                                          <p:stCondLst>
                                            <p:cond evt="begin" delay="0">
                                              <p:tn val="182"/>
                                            </p:cond>
                                          </p:stCondLst>
                                          <p:endCondLst>
                                            <p:cond evt="onStopAudio" delay="0">
                                              <p:tgtEl>
                                                <p:sldTgt/>
                                              </p:tgtEl>
                                            </p:cond>
                                          </p:endCondLst>
                                        </p:cTn>
                                        <p:tgtEl>
                                          <p:sndTgt r:embed="rId5" name="click.wav"/>
                                        </p:tgtEl>
                                      </p:cMediaNode>
                                    </p:audio>
                                  </p:subTnLst>
                                </p:cTn>
                              </p:par>
                            </p:childTnLst>
                          </p:cTn>
                        </p:par>
                        <p:par>
                          <p:cTn id="187" fill="hold">
                            <p:stCondLst>
                              <p:cond delay="72000"/>
                            </p:stCondLst>
                            <p:childTnLst>
                              <p:par>
                                <p:cTn id="188" presetID="50" presetClass="exit" presetSubtype="0" accel="100000" fill="hold" grpId="0" nodeType="afterEffect">
                                  <p:stCondLst>
                                    <p:cond delay="0"/>
                                  </p:stCondLst>
                                  <p:childTnLst>
                                    <p:anim calcmode="lin" valueType="num">
                                      <p:cBhvr>
                                        <p:cTn id="189" dur="10000"/>
                                        <p:tgtEl>
                                          <p:spTgt spid="32"/>
                                        </p:tgtEl>
                                        <p:attrNameLst>
                                          <p:attrName>ppt_w</p:attrName>
                                        </p:attrNameLst>
                                      </p:cBhvr>
                                      <p:tavLst>
                                        <p:tav tm="0">
                                          <p:val>
                                            <p:strVal val="ppt_w"/>
                                          </p:val>
                                        </p:tav>
                                        <p:tav tm="100000">
                                          <p:val>
                                            <p:strVal val="ppt_w+.3"/>
                                          </p:val>
                                        </p:tav>
                                      </p:tavLst>
                                    </p:anim>
                                    <p:anim calcmode="lin" valueType="num">
                                      <p:cBhvr>
                                        <p:cTn id="190" dur="10000"/>
                                        <p:tgtEl>
                                          <p:spTgt spid="32"/>
                                        </p:tgtEl>
                                        <p:attrNameLst>
                                          <p:attrName>ppt_h</p:attrName>
                                        </p:attrNameLst>
                                      </p:cBhvr>
                                      <p:tavLst>
                                        <p:tav tm="0">
                                          <p:val>
                                            <p:strVal val="ppt_h"/>
                                          </p:val>
                                        </p:tav>
                                        <p:tav tm="100000">
                                          <p:val>
                                            <p:strVal val="ppt_h"/>
                                          </p:val>
                                        </p:tav>
                                      </p:tavLst>
                                    </p:anim>
                                    <p:animEffect transition="out" filter="fade">
                                      <p:cBhvr>
                                        <p:cTn id="191" dur="10000"/>
                                        <p:tgtEl>
                                          <p:spTgt spid="32"/>
                                        </p:tgtEl>
                                      </p:cBhvr>
                                    </p:animEffect>
                                    <p:set>
                                      <p:cBhvr>
                                        <p:cTn id="192" dur="1" fill="hold">
                                          <p:stCondLst>
                                            <p:cond delay="9999"/>
                                          </p:stCondLst>
                                        </p:cTn>
                                        <p:tgtEl>
                                          <p:spTgt spid="32"/>
                                        </p:tgtEl>
                                        <p:attrNameLst>
                                          <p:attrName>style.visibility</p:attrName>
                                        </p:attrNameLst>
                                      </p:cBhvr>
                                      <p:to>
                                        <p:strVal val="hidden"/>
                                      </p:to>
                                    </p:set>
                                  </p:childTnLst>
                                  <p:subTnLst>
                                    <p:audio>
                                      <p:cMediaNode vol="100000">
                                        <p:cTn display="0" masterRel="sameClick">
                                          <p:stCondLst>
                                            <p:cond evt="begin" delay="0">
                                              <p:tn val="188"/>
                                            </p:cond>
                                          </p:stCondLst>
                                          <p:endCondLst>
                                            <p:cond evt="onStopAudio" delay="0">
                                              <p:tgtEl>
                                                <p:sldTgt/>
                                              </p:tgtEl>
                                            </p:cond>
                                          </p:endCondLst>
                                        </p:cTn>
                                        <p:tgtEl>
                                          <p:sndTgt r:embed="rId5" name="click.wav"/>
                                        </p:tgtEl>
                                      </p:cMediaNode>
                                    </p:audio>
                                  </p:subTnLst>
                                </p:cTn>
                              </p:par>
                            </p:childTnLst>
                          </p:cTn>
                        </p:par>
                        <p:par>
                          <p:cTn id="193" fill="hold">
                            <p:stCondLst>
                              <p:cond delay="82000"/>
                            </p:stCondLst>
                            <p:childTnLst>
                              <p:par>
                                <p:cTn id="194" presetID="50" presetClass="exit" presetSubtype="0" accel="100000" fill="hold" grpId="0" nodeType="afterEffect">
                                  <p:stCondLst>
                                    <p:cond delay="0"/>
                                  </p:stCondLst>
                                  <p:childTnLst>
                                    <p:anim calcmode="lin" valueType="num">
                                      <p:cBhvr>
                                        <p:cTn id="195" dur="10000"/>
                                        <p:tgtEl>
                                          <p:spTgt spid="31"/>
                                        </p:tgtEl>
                                        <p:attrNameLst>
                                          <p:attrName>ppt_w</p:attrName>
                                        </p:attrNameLst>
                                      </p:cBhvr>
                                      <p:tavLst>
                                        <p:tav tm="0">
                                          <p:val>
                                            <p:strVal val="ppt_w"/>
                                          </p:val>
                                        </p:tav>
                                        <p:tav tm="100000">
                                          <p:val>
                                            <p:strVal val="ppt_w+.3"/>
                                          </p:val>
                                        </p:tav>
                                      </p:tavLst>
                                    </p:anim>
                                    <p:anim calcmode="lin" valueType="num">
                                      <p:cBhvr>
                                        <p:cTn id="196" dur="10000"/>
                                        <p:tgtEl>
                                          <p:spTgt spid="31"/>
                                        </p:tgtEl>
                                        <p:attrNameLst>
                                          <p:attrName>ppt_h</p:attrName>
                                        </p:attrNameLst>
                                      </p:cBhvr>
                                      <p:tavLst>
                                        <p:tav tm="0">
                                          <p:val>
                                            <p:strVal val="ppt_h"/>
                                          </p:val>
                                        </p:tav>
                                        <p:tav tm="100000">
                                          <p:val>
                                            <p:strVal val="ppt_h"/>
                                          </p:val>
                                        </p:tav>
                                      </p:tavLst>
                                    </p:anim>
                                    <p:animEffect transition="out" filter="fade">
                                      <p:cBhvr>
                                        <p:cTn id="197" dur="10000"/>
                                        <p:tgtEl>
                                          <p:spTgt spid="31"/>
                                        </p:tgtEl>
                                      </p:cBhvr>
                                    </p:animEffect>
                                    <p:set>
                                      <p:cBhvr>
                                        <p:cTn id="198" dur="1" fill="hold">
                                          <p:stCondLst>
                                            <p:cond delay="9999"/>
                                          </p:stCondLst>
                                        </p:cTn>
                                        <p:tgtEl>
                                          <p:spTgt spid="31"/>
                                        </p:tgtEl>
                                        <p:attrNameLst>
                                          <p:attrName>style.visibility</p:attrName>
                                        </p:attrNameLst>
                                      </p:cBhvr>
                                      <p:to>
                                        <p:strVal val="hidden"/>
                                      </p:to>
                                    </p:set>
                                  </p:childTnLst>
                                  <p:subTnLst>
                                    <p:audio>
                                      <p:cMediaNode vol="100000">
                                        <p:cTn display="0" masterRel="sameClick">
                                          <p:stCondLst>
                                            <p:cond evt="begin" delay="0">
                                              <p:tn val="194"/>
                                            </p:cond>
                                          </p:stCondLst>
                                          <p:endCondLst>
                                            <p:cond evt="onStopAudio" delay="0">
                                              <p:tgtEl>
                                                <p:sldTgt/>
                                              </p:tgtEl>
                                            </p:cond>
                                          </p:endCondLst>
                                        </p:cTn>
                                        <p:tgtEl>
                                          <p:sndTgt r:embed="rId5" name="click.wav"/>
                                        </p:tgtEl>
                                      </p:cMediaNode>
                                    </p:audio>
                                  </p:subTnLst>
                                </p:cTn>
                              </p:par>
                            </p:childTnLst>
                          </p:cTn>
                        </p:par>
                        <p:par>
                          <p:cTn id="199" fill="hold">
                            <p:stCondLst>
                              <p:cond delay="92000"/>
                            </p:stCondLst>
                            <p:childTnLst>
                              <p:par>
                                <p:cTn id="200" presetID="50" presetClass="exit" presetSubtype="0" accel="100000" fill="hold" grpId="0" nodeType="afterEffect">
                                  <p:stCondLst>
                                    <p:cond delay="0"/>
                                  </p:stCondLst>
                                  <p:childTnLst>
                                    <p:anim calcmode="lin" valueType="num">
                                      <p:cBhvr>
                                        <p:cTn id="201" dur="10000"/>
                                        <p:tgtEl>
                                          <p:spTgt spid="30"/>
                                        </p:tgtEl>
                                        <p:attrNameLst>
                                          <p:attrName>ppt_w</p:attrName>
                                        </p:attrNameLst>
                                      </p:cBhvr>
                                      <p:tavLst>
                                        <p:tav tm="0">
                                          <p:val>
                                            <p:strVal val="ppt_w"/>
                                          </p:val>
                                        </p:tav>
                                        <p:tav tm="100000">
                                          <p:val>
                                            <p:strVal val="ppt_w+.3"/>
                                          </p:val>
                                        </p:tav>
                                      </p:tavLst>
                                    </p:anim>
                                    <p:anim calcmode="lin" valueType="num">
                                      <p:cBhvr>
                                        <p:cTn id="202" dur="10000"/>
                                        <p:tgtEl>
                                          <p:spTgt spid="30"/>
                                        </p:tgtEl>
                                        <p:attrNameLst>
                                          <p:attrName>ppt_h</p:attrName>
                                        </p:attrNameLst>
                                      </p:cBhvr>
                                      <p:tavLst>
                                        <p:tav tm="0">
                                          <p:val>
                                            <p:strVal val="ppt_h"/>
                                          </p:val>
                                        </p:tav>
                                        <p:tav tm="100000">
                                          <p:val>
                                            <p:strVal val="ppt_h"/>
                                          </p:val>
                                        </p:tav>
                                      </p:tavLst>
                                    </p:anim>
                                    <p:animEffect transition="out" filter="fade">
                                      <p:cBhvr>
                                        <p:cTn id="203" dur="10000"/>
                                        <p:tgtEl>
                                          <p:spTgt spid="30"/>
                                        </p:tgtEl>
                                      </p:cBhvr>
                                    </p:animEffect>
                                    <p:set>
                                      <p:cBhvr>
                                        <p:cTn id="204" dur="1" fill="hold">
                                          <p:stCondLst>
                                            <p:cond delay="9999"/>
                                          </p:stCondLst>
                                        </p:cTn>
                                        <p:tgtEl>
                                          <p:spTgt spid="30"/>
                                        </p:tgtEl>
                                        <p:attrNameLst>
                                          <p:attrName>style.visibility</p:attrName>
                                        </p:attrNameLst>
                                      </p:cBhvr>
                                      <p:to>
                                        <p:strVal val="hidden"/>
                                      </p:to>
                                    </p:set>
                                  </p:childTnLst>
                                  <p:subTnLst>
                                    <p:audio>
                                      <p:cMediaNode vol="100000">
                                        <p:cTn display="0" masterRel="sameClick">
                                          <p:stCondLst>
                                            <p:cond evt="begin" delay="0">
                                              <p:tn val="200"/>
                                            </p:cond>
                                          </p:stCondLst>
                                          <p:endCondLst>
                                            <p:cond evt="onStopAudio" delay="0">
                                              <p:tgtEl>
                                                <p:sldTgt/>
                                              </p:tgtEl>
                                            </p:cond>
                                          </p:endCondLst>
                                        </p:cTn>
                                        <p:tgtEl>
                                          <p:sndTgt r:embed="rId5" name="click.wav"/>
                                        </p:tgtEl>
                                      </p:cMediaNode>
                                    </p:audio>
                                  </p:subTnLst>
                                </p:cTn>
                              </p:par>
                            </p:childTnLst>
                          </p:cTn>
                        </p:par>
                        <p:par>
                          <p:cTn id="205" fill="hold">
                            <p:stCondLst>
                              <p:cond delay="102000"/>
                            </p:stCondLst>
                            <p:childTnLst>
                              <p:par>
                                <p:cTn id="206" presetID="50" presetClass="exit" presetSubtype="0" accel="100000" fill="hold" grpId="0" nodeType="afterEffect">
                                  <p:stCondLst>
                                    <p:cond delay="0"/>
                                  </p:stCondLst>
                                  <p:childTnLst>
                                    <p:anim calcmode="lin" valueType="num">
                                      <p:cBhvr>
                                        <p:cTn id="207" dur="10000"/>
                                        <p:tgtEl>
                                          <p:spTgt spid="29"/>
                                        </p:tgtEl>
                                        <p:attrNameLst>
                                          <p:attrName>ppt_w</p:attrName>
                                        </p:attrNameLst>
                                      </p:cBhvr>
                                      <p:tavLst>
                                        <p:tav tm="0">
                                          <p:val>
                                            <p:strVal val="ppt_w"/>
                                          </p:val>
                                        </p:tav>
                                        <p:tav tm="100000">
                                          <p:val>
                                            <p:strVal val="ppt_w+.3"/>
                                          </p:val>
                                        </p:tav>
                                      </p:tavLst>
                                    </p:anim>
                                    <p:anim calcmode="lin" valueType="num">
                                      <p:cBhvr>
                                        <p:cTn id="208" dur="10000"/>
                                        <p:tgtEl>
                                          <p:spTgt spid="29"/>
                                        </p:tgtEl>
                                        <p:attrNameLst>
                                          <p:attrName>ppt_h</p:attrName>
                                        </p:attrNameLst>
                                      </p:cBhvr>
                                      <p:tavLst>
                                        <p:tav tm="0">
                                          <p:val>
                                            <p:strVal val="ppt_h"/>
                                          </p:val>
                                        </p:tav>
                                        <p:tav tm="100000">
                                          <p:val>
                                            <p:strVal val="ppt_h"/>
                                          </p:val>
                                        </p:tav>
                                      </p:tavLst>
                                    </p:anim>
                                    <p:animEffect transition="out" filter="fade">
                                      <p:cBhvr>
                                        <p:cTn id="209" dur="10000"/>
                                        <p:tgtEl>
                                          <p:spTgt spid="29"/>
                                        </p:tgtEl>
                                      </p:cBhvr>
                                    </p:animEffect>
                                    <p:set>
                                      <p:cBhvr>
                                        <p:cTn id="210" dur="1" fill="hold">
                                          <p:stCondLst>
                                            <p:cond delay="9999"/>
                                          </p:stCondLst>
                                        </p:cTn>
                                        <p:tgtEl>
                                          <p:spTgt spid="29"/>
                                        </p:tgtEl>
                                        <p:attrNameLst>
                                          <p:attrName>style.visibility</p:attrName>
                                        </p:attrNameLst>
                                      </p:cBhvr>
                                      <p:to>
                                        <p:strVal val="hidden"/>
                                      </p:to>
                                    </p:set>
                                  </p:childTnLst>
                                  <p:subTnLst>
                                    <p:audio>
                                      <p:cMediaNode vol="100000">
                                        <p:cTn display="0" masterRel="sameClick">
                                          <p:stCondLst>
                                            <p:cond evt="begin" delay="0">
                                              <p:tn val="206"/>
                                            </p:cond>
                                          </p:stCondLst>
                                          <p:endCondLst>
                                            <p:cond evt="onStopAudio" delay="0">
                                              <p:tgtEl>
                                                <p:sldTgt/>
                                              </p:tgtEl>
                                            </p:cond>
                                          </p:endCondLst>
                                        </p:cTn>
                                        <p:tgtEl>
                                          <p:sndTgt r:embed="rId5" name="click.wav"/>
                                        </p:tgtEl>
                                      </p:cMediaNode>
                                    </p:audio>
                                  </p:subTnLst>
                                </p:cTn>
                              </p:par>
                            </p:childTnLst>
                          </p:cTn>
                        </p:par>
                        <p:par>
                          <p:cTn id="211" fill="hold">
                            <p:stCondLst>
                              <p:cond delay="112000"/>
                            </p:stCondLst>
                            <p:childTnLst>
                              <p:par>
                                <p:cTn id="212" presetID="50" presetClass="exit" presetSubtype="0" accel="100000" fill="hold" grpId="0" nodeType="afterEffect">
                                  <p:stCondLst>
                                    <p:cond delay="0"/>
                                  </p:stCondLst>
                                  <p:childTnLst>
                                    <p:anim calcmode="lin" valueType="num">
                                      <p:cBhvr>
                                        <p:cTn id="213" dur="10000"/>
                                        <p:tgtEl>
                                          <p:spTgt spid="28"/>
                                        </p:tgtEl>
                                        <p:attrNameLst>
                                          <p:attrName>ppt_w</p:attrName>
                                        </p:attrNameLst>
                                      </p:cBhvr>
                                      <p:tavLst>
                                        <p:tav tm="0">
                                          <p:val>
                                            <p:strVal val="ppt_w"/>
                                          </p:val>
                                        </p:tav>
                                        <p:tav tm="100000">
                                          <p:val>
                                            <p:strVal val="ppt_w+.3"/>
                                          </p:val>
                                        </p:tav>
                                      </p:tavLst>
                                    </p:anim>
                                    <p:anim calcmode="lin" valueType="num">
                                      <p:cBhvr>
                                        <p:cTn id="214" dur="10000"/>
                                        <p:tgtEl>
                                          <p:spTgt spid="28"/>
                                        </p:tgtEl>
                                        <p:attrNameLst>
                                          <p:attrName>ppt_h</p:attrName>
                                        </p:attrNameLst>
                                      </p:cBhvr>
                                      <p:tavLst>
                                        <p:tav tm="0">
                                          <p:val>
                                            <p:strVal val="ppt_h"/>
                                          </p:val>
                                        </p:tav>
                                        <p:tav tm="100000">
                                          <p:val>
                                            <p:strVal val="ppt_h"/>
                                          </p:val>
                                        </p:tav>
                                      </p:tavLst>
                                    </p:anim>
                                    <p:animEffect transition="out" filter="fade">
                                      <p:cBhvr>
                                        <p:cTn id="215" dur="10000"/>
                                        <p:tgtEl>
                                          <p:spTgt spid="28"/>
                                        </p:tgtEl>
                                      </p:cBhvr>
                                    </p:animEffect>
                                    <p:set>
                                      <p:cBhvr>
                                        <p:cTn id="216" dur="1" fill="hold">
                                          <p:stCondLst>
                                            <p:cond delay="9999"/>
                                          </p:stCondLst>
                                        </p:cTn>
                                        <p:tgtEl>
                                          <p:spTgt spid="28"/>
                                        </p:tgtEl>
                                        <p:attrNameLst>
                                          <p:attrName>style.visibility</p:attrName>
                                        </p:attrNameLst>
                                      </p:cBhvr>
                                      <p:to>
                                        <p:strVal val="hidden"/>
                                      </p:to>
                                    </p:set>
                                  </p:childTnLst>
                                  <p:subTnLst>
                                    <p:audio>
                                      <p:cMediaNode vol="100000">
                                        <p:cTn display="0" masterRel="sameClick">
                                          <p:stCondLst>
                                            <p:cond evt="begin" delay="0">
                                              <p:tn val="212"/>
                                            </p:cond>
                                          </p:stCondLst>
                                          <p:endCondLst>
                                            <p:cond evt="onStopAudio" delay="0">
                                              <p:tgtEl>
                                                <p:sldTgt/>
                                              </p:tgtEl>
                                            </p:cond>
                                          </p:endCondLst>
                                        </p:cTn>
                                        <p:tgtEl>
                                          <p:sndTgt r:embed="rId5" name="click.wav"/>
                                        </p:tgtEl>
                                      </p:cMediaNode>
                                    </p:audio>
                                  </p:subTnLst>
                                </p:cTn>
                              </p:par>
                            </p:childTnLst>
                          </p:cTn>
                        </p:par>
                        <p:par>
                          <p:cTn id="217" fill="hold">
                            <p:stCondLst>
                              <p:cond delay="122000"/>
                            </p:stCondLst>
                            <p:childTnLst>
                              <p:par>
                                <p:cTn id="218" presetID="50" presetClass="exit" presetSubtype="0" accel="100000" fill="hold" grpId="0" nodeType="afterEffect">
                                  <p:stCondLst>
                                    <p:cond delay="0"/>
                                  </p:stCondLst>
                                  <p:childTnLst>
                                    <p:anim calcmode="lin" valueType="num">
                                      <p:cBhvr>
                                        <p:cTn id="219" dur="10000"/>
                                        <p:tgtEl>
                                          <p:spTgt spid="27"/>
                                        </p:tgtEl>
                                        <p:attrNameLst>
                                          <p:attrName>ppt_w</p:attrName>
                                        </p:attrNameLst>
                                      </p:cBhvr>
                                      <p:tavLst>
                                        <p:tav tm="0">
                                          <p:val>
                                            <p:strVal val="ppt_w"/>
                                          </p:val>
                                        </p:tav>
                                        <p:tav tm="100000">
                                          <p:val>
                                            <p:strVal val="ppt_w+.3"/>
                                          </p:val>
                                        </p:tav>
                                      </p:tavLst>
                                    </p:anim>
                                    <p:anim calcmode="lin" valueType="num">
                                      <p:cBhvr>
                                        <p:cTn id="220" dur="10000"/>
                                        <p:tgtEl>
                                          <p:spTgt spid="27"/>
                                        </p:tgtEl>
                                        <p:attrNameLst>
                                          <p:attrName>ppt_h</p:attrName>
                                        </p:attrNameLst>
                                      </p:cBhvr>
                                      <p:tavLst>
                                        <p:tav tm="0">
                                          <p:val>
                                            <p:strVal val="ppt_h"/>
                                          </p:val>
                                        </p:tav>
                                        <p:tav tm="100000">
                                          <p:val>
                                            <p:strVal val="ppt_h"/>
                                          </p:val>
                                        </p:tav>
                                      </p:tavLst>
                                    </p:anim>
                                    <p:animEffect transition="out" filter="fade">
                                      <p:cBhvr>
                                        <p:cTn id="221" dur="10000"/>
                                        <p:tgtEl>
                                          <p:spTgt spid="27"/>
                                        </p:tgtEl>
                                      </p:cBhvr>
                                    </p:animEffect>
                                    <p:set>
                                      <p:cBhvr>
                                        <p:cTn id="222" dur="1" fill="hold">
                                          <p:stCondLst>
                                            <p:cond delay="9999"/>
                                          </p:stCondLst>
                                        </p:cTn>
                                        <p:tgtEl>
                                          <p:spTgt spid="27"/>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5" name="click.wav"/>
                                        </p:tgtEl>
                                      </p:cMediaNode>
                                    </p:audio>
                                  </p:subTnLst>
                                </p:cTn>
                              </p:par>
                            </p:childTnLst>
                          </p:cTn>
                        </p:par>
                        <p:par>
                          <p:cTn id="223" fill="hold">
                            <p:stCondLst>
                              <p:cond delay="132000"/>
                            </p:stCondLst>
                            <p:childTnLst>
                              <p:par>
                                <p:cTn id="224" presetID="50" presetClass="exit" presetSubtype="0" accel="100000" fill="hold" grpId="0" nodeType="afterEffect">
                                  <p:stCondLst>
                                    <p:cond delay="0"/>
                                  </p:stCondLst>
                                  <p:childTnLst>
                                    <p:anim calcmode="lin" valueType="num">
                                      <p:cBhvr>
                                        <p:cTn id="225" dur="10000"/>
                                        <p:tgtEl>
                                          <p:spTgt spid="26"/>
                                        </p:tgtEl>
                                        <p:attrNameLst>
                                          <p:attrName>ppt_w</p:attrName>
                                        </p:attrNameLst>
                                      </p:cBhvr>
                                      <p:tavLst>
                                        <p:tav tm="0">
                                          <p:val>
                                            <p:strVal val="ppt_w"/>
                                          </p:val>
                                        </p:tav>
                                        <p:tav tm="100000">
                                          <p:val>
                                            <p:strVal val="ppt_w+.3"/>
                                          </p:val>
                                        </p:tav>
                                      </p:tavLst>
                                    </p:anim>
                                    <p:anim calcmode="lin" valueType="num">
                                      <p:cBhvr>
                                        <p:cTn id="226" dur="10000"/>
                                        <p:tgtEl>
                                          <p:spTgt spid="26"/>
                                        </p:tgtEl>
                                        <p:attrNameLst>
                                          <p:attrName>ppt_h</p:attrName>
                                        </p:attrNameLst>
                                      </p:cBhvr>
                                      <p:tavLst>
                                        <p:tav tm="0">
                                          <p:val>
                                            <p:strVal val="ppt_h"/>
                                          </p:val>
                                        </p:tav>
                                        <p:tav tm="100000">
                                          <p:val>
                                            <p:strVal val="ppt_h"/>
                                          </p:val>
                                        </p:tav>
                                      </p:tavLst>
                                    </p:anim>
                                    <p:animEffect transition="out" filter="fade">
                                      <p:cBhvr>
                                        <p:cTn id="227" dur="10000"/>
                                        <p:tgtEl>
                                          <p:spTgt spid="26"/>
                                        </p:tgtEl>
                                      </p:cBhvr>
                                    </p:animEffect>
                                    <p:set>
                                      <p:cBhvr>
                                        <p:cTn id="228" dur="1" fill="hold">
                                          <p:stCondLst>
                                            <p:cond delay="9999"/>
                                          </p:stCondLst>
                                        </p:cTn>
                                        <p:tgtEl>
                                          <p:spTgt spid="26"/>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5" name="click.wav"/>
                                        </p:tgtEl>
                                      </p:cMediaNode>
                                    </p:audio>
                                  </p:subTnLst>
                                </p:cTn>
                              </p:par>
                            </p:childTnLst>
                          </p:cTn>
                        </p:par>
                        <p:par>
                          <p:cTn id="229" fill="hold">
                            <p:stCondLst>
                              <p:cond delay="142000"/>
                            </p:stCondLst>
                            <p:childTnLst>
                              <p:par>
                                <p:cTn id="230" presetID="50" presetClass="exit" presetSubtype="0" accel="100000" fill="hold" grpId="0" nodeType="afterEffect">
                                  <p:stCondLst>
                                    <p:cond delay="0"/>
                                  </p:stCondLst>
                                  <p:childTnLst>
                                    <p:anim calcmode="lin" valueType="num">
                                      <p:cBhvr>
                                        <p:cTn id="231" dur="10000"/>
                                        <p:tgtEl>
                                          <p:spTgt spid="25"/>
                                        </p:tgtEl>
                                        <p:attrNameLst>
                                          <p:attrName>ppt_w</p:attrName>
                                        </p:attrNameLst>
                                      </p:cBhvr>
                                      <p:tavLst>
                                        <p:tav tm="0">
                                          <p:val>
                                            <p:strVal val="ppt_w"/>
                                          </p:val>
                                        </p:tav>
                                        <p:tav tm="100000">
                                          <p:val>
                                            <p:strVal val="ppt_w+.3"/>
                                          </p:val>
                                        </p:tav>
                                      </p:tavLst>
                                    </p:anim>
                                    <p:anim calcmode="lin" valueType="num">
                                      <p:cBhvr>
                                        <p:cTn id="232" dur="10000"/>
                                        <p:tgtEl>
                                          <p:spTgt spid="25"/>
                                        </p:tgtEl>
                                        <p:attrNameLst>
                                          <p:attrName>ppt_h</p:attrName>
                                        </p:attrNameLst>
                                      </p:cBhvr>
                                      <p:tavLst>
                                        <p:tav tm="0">
                                          <p:val>
                                            <p:strVal val="ppt_h"/>
                                          </p:val>
                                        </p:tav>
                                        <p:tav tm="100000">
                                          <p:val>
                                            <p:strVal val="ppt_h"/>
                                          </p:val>
                                        </p:tav>
                                      </p:tavLst>
                                    </p:anim>
                                    <p:animEffect transition="out" filter="fade">
                                      <p:cBhvr>
                                        <p:cTn id="233" dur="10000"/>
                                        <p:tgtEl>
                                          <p:spTgt spid="25"/>
                                        </p:tgtEl>
                                      </p:cBhvr>
                                    </p:animEffect>
                                    <p:set>
                                      <p:cBhvr>
                                        <p:cTn id="234" dur="1" fill="hold">
                                          <p:stCondLst>
                                            <p:cond delay="9999"/>
                                          </p:stCondLst>
                                        </p:cTn>
                                        <p:tgtEl>
                                          <p:spTgt spid="25"/>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5" name="click.wav"/>
                                        </p:tgtEl>
                                      </p:cMediaNode>
                                    </p:audio>
                                  </p:subTnLst>
                                </p:cTn>
                              </p:par>
                            </p:childTnLst>
                          </p:cTn>
                        </p:par>
                        <p:par>
                          <p:cTn id="235" fill="hold">
                            <p:stCondLst>
                              <p:cond delay="152000"/>
                            </p:stCondLst>
                            <p:childTnLst>
                              <p:par>
                                <p:cTn id="236" presetID="50" presetClass="exit" presetSubtype="0" accel="100000" fill="hold" grpId="0" nodeType="afterEffect">
                                  <p:stCondLst>
                                    <p:cond delay="0"/>
                                  </p:stCondLst>
                                  <p:childTnLst>
                                    <p:anim calcmode="lin" valueType="num">
                                      <p:cBhvr>
                                        <p:cTn id="237" dur="10000"/>
                                        <p:tgtEl>
                                          <p:spTgt spid="24"/>
                                        </p:tgtEl>
                                        <p:attrNameLst>
                                          <p:attrName>ppt_w</p:attrName>
                                        </p:attrNameLst>
                                      </p:cBhvr>
                                      <p:tavLst>
                                        <p:tav tm="0">
                                          <p:val>
                                            <p:strVal val="ppt_w"/>
                                          </p:val>
                                        </p:tav>
                                        <p:tav tm="100000">
                                          <p:val>
                                            <p:strVal val="ppt_w+.3"/>
                                          </p:val>
                                        </p:tav>
                                      </p:tavLst>
                                    </p:anim>
                                    <p:anim calcmode="lin" valueType="num">
                                      <p:cBhvr>
                                        <p:cTn id="238" dur="10000"/>
                                        <p:tgtEl>
                                          <p:spTgt spid="24"/>
                                        </p:tgtEl>
                                        <p:attrNameLst>
                                          <p:attrName>ppt_h</p:attrName>
                                        </p:attrNameLst>
                                      </p:cBhvr>
                                      <p:tavLst>
                                        <p:tav tm="0">
                                          <p:val>
                                            <p:strVal val="ppt_h"/>
                                          </p:val>
                                        </p:tav>
                                        <p:tav tm="100000">
                                          <p:val>
                                            <p:strVal val="ppt_h"/>
                                          </p:val>
                                        </p:tav>
                                      </p:tavLst>
                                    </p:anim>
                                    <p:animEffect transition="out" filter="fade">
                                      <p:cBhvr>
                                        <p:cTn id="239" dur="10000"/>
                                        <p:tgtEl>
                                          <p:spTgt spid="24"/>
                                        </p:tgtEl>
                                      </p:cBhvr>
                                    </p:animEffect>
                                    <p:set>
                                      <p:cBhvr>
                                        <p:cTn id="240" dur="1" fill="hold">
                                          <p:stCondLst>
                                            <p:cond delay="9999"/>
                                          </p:stCondLst>
                                        </p:cTn>
                                        <p:tgtEl>
                                          <p:spTgt spid="24"/>
                                        </p:tgtEl>
                                        <p:attrNameLst>
                                          <p:attrName>style.visibility</p:attrName>
                                        </p:attrNameLst>
                                      </p:cBhvr>
                                      <p:to>
                                        <p:strVal val="hidden"/>
                                      </p:to>
                                    </p:set>
                                  </p:childTnLst>
                                  <p:subTnLst>
                                    <p:audio>
                                      <p:cMediaNode vol="100000">
                                        <p:cTn display="0" masterRel="sameClick">
                                          <p:stCondLst>
                                            <p:cond evt="begin" delay="0">
                                              <p:tn val="236"/>
                                            </p:cond>
                                          </p:stCondLst>
                                          <p:endCondLst>
                                            <p:cond evt="onStopAudio" delay="0">
                                              <p:tgtEl>
                                                <p:sldTgt/>
                                              </p:tgtEl>
                                            </p:cond>
                                          </p:endCondLst>
                                        </p:cTn>
                                        <p:tgtEl>
                                          <p:sndTgt r:embed="rId5" name="click.wav"/>
                                        </p:tgtEl>
                                      </p:cMediaNode>
                                    </p:audio>
                                  </p:subTnLst>
                                </p:cTn>
                              </p:par>
                            </p:childTnLst>
                          </p:cTn>
                        </p:par>
                        <p:par>
                          <p:cTn id="241" fill="hold">
                            <p:stCondLst>
                              <p:cond delay="162000"/>
                            </p:stCondLst>
                            <p:childTnLst>
                              <p:par>
                                <p:cTn id="242" presetID="50" presetClass="exit" presetSubtype="0" accel="100000" fill="hold" grpId="0" nodeType="afterEffect">
                                  <p:stCondLst>
                                    <p:cond delay="0"/>
                                  </p:stCondLst>
                                  <p:childTnLst>
                                    <p:anim calcmode="lin" valueType="num">
                                      <p:cBhvr>
                                        <p:cTn id="243" dur="10000"/>
                                        <p:tgtEl>
                                          <p:spTgt spid="23"/>
                                        </p:tgtEl>
                                        <p:attrNameLst>
                                          <p:attrName>ppt_w</p:attrName>
                                        </p:attrNameLst>
                                      </p:cBhvr>
                                      <p:tavLst>
                                        <p:tav tm="0">
                                          <p:val>
                                            <p:strVal val="ppt_w"/>
                                          </p:val>
                                        </p:tav>
                                        <p:tav tm="100000">
                                          <p:val>
                                            <p:strVal val="ppt_w+.3"/>
                                          </p:val>
                                        </p:tav>
                                      </p:tavLst>
                                    </p:anim>
                                    <p:anim calcmode="lin" valueType="num">
                                      <p:cBhvr>
                                        <p:cTn id="244" dur="10000"/>
                                        <p:tgtEl>
                                          <p:spTgt spid="23"/>
                                        </p:tgtEl>
                                        <p:attrNameLst>
                                          <p:attrName>ppt_h</p:attrName>
                                        </p:attrNameLst>
                                      </p:cBhvr>
                                      <p:tavLst>
                                        <p:tav tm="0">
                                          <p:val>
                                            <p:strVal val="ppt_h"/>
                                          </p:val>
                                        </p:tav>
                                        <p:tav tm="100000">
                                          <p:val>
                                            <p:strVal val="ppt_h"/>
                                          </p:val>
                                        </p:tav>
                                      </p:tavLst>
                                    </p:anim>
                                    <p:animEffect transition="out" filter="fade">
                                      <p:cBhvr>
                                        <p:cTn id="245" dur="10000"/>
                                        <p:tgtEl>
                                          <p:spTgt spid="23"/>
                                        </p:tgtEl>
                                      </p:cBhvr>
                                    </p:animEffect>
                                    <p:set>
                                      <p:cBhvr>
                                        <p:cTn id="246" dur="1" fill="hold">
                                          <p:stCondLst>
                                            <p:cond delay="9999"/>
                                          </p:stCondLst>
                                        </p:cTn>
                                        <p:tgtEl>
                                          <p:spTgt spid="23"/>
                                        </p:tgtEl>
                                        <p:attrNameLst>
                                          <p:attrName>style.visibility</p:attrName>
                                        </p:attrNameLst>
                                      </p:cBhvr>
                                      <p:to>
                                        <p:strVal val="hidden"/>
                                      </p:to>
                                    </p:set>
                                  </p:childTnLst>
                                  <p:subTnLst>
                                    <p:audio>
                                      <p:cMediaNode vol="100000">
                                        <p:cTn display="0" masterRel="sameClick">
                                          <p:stCondLst>
                                            <p:cond evt="begin" delay="0">
                                              <p:tn val="242"/>
                                            </p:cond>
                                          </p:stCondLst>
                                          <p:endCondLst>
                                            <p:cond evt="onStopAudio" delay="0">
                                              <p:tgtEl>
                                                <p:sldTgt/>
                                              </p:tgtEl>
                                            </p:cond>
                                          </p:endCondLst>
                                        </p:cTn>
                                        <p:tgtEl>
                                          <p:sndTgt r:embed="rId5" name="click.wav"/>
                                        </p:tgtEl>
                                      </p:cMediaNode>
                                    </p:audio>
                                  </p:subTnLst>
                                </p:cTn>
                              </p:par>
                            </p:childTnLst>
                          </p:cTn>
                        </p:par>
                        <p:par>
                          <p:cTn id="247" fill="hold">
                            <p:stCondLst>
                              <p:cond delay="172000"/>
                            </p:stCondLst>
                            <p:childTnLst>
                              <p:par>
                                <p:cTn id="248" presetID="50" presetClass="exit" presetSubtype="0" accel="100000" fill="hold" grpId="0" nodeType="afterEffect">
                                  <p:stCondLst>
                                    <p:cond delay="0"/>
                                  </p:stCondLst>
                                  <p:childTnLst>
                                    <p:anim calcmode="lin" valueType="num">
                                      <p:cBhvr>
                                        <p:cTn id="249" dur="10000"/>
                                        <p:tgtEl>
                                          <p:spTgt spid="22"/>
                                        </p:tgtEl>
                                        <p:attrNameLst>
                                          <p:attrName>ppt_w</p:attrName>
                                        </p:attrNameLst>
                                      </p:cBhvr>
                                      <p:tavLst>
                                        <p:tav tm="0">
                                          <p:val>
                                            <p:strVal val="ppt_w"/>
                                          </p:val>
                                        </p:tav>
                                        <p:tav tm="100000">
                                          <p:val>
                                            <p:strVal val="ppt_w+.3"/>
                                          </p:val>
                                        </p:tav>
                                      </p:tavLst>
                                    </p:anim>
                                    <p:anim calcmode="lin" valueType="num">
                                      <p:cBhvr>
                                        <p:cTn id="250" dur="10000"/>
                                        <p:tgtEl>
                                          <p:spTgt spid="22"/>
                                        </p:tgtEl>
                                        <p:attrNameLst>
                                          <p:attrName>ppt_h</p:attrName>
                                        </p:attrNameLst>
                                      </p:cBhvr>
                                      <p:tavLst>
                                        <p:tav tm="0">
                                          <p:val>
                                            <p:strVal val="ppt_h"/>
                                          </p:val>
                                        </p:tav>
                                        <p:tav tm="100000">
                                          <p:val>
                                            <p:strVal val="ppt_h"/>
                                          </p:val>
                                        </p:tav>
                                      </p:tavLst>
                                    </p:anim>
                                    <p:animEffect transition="out" filter="fade">
                                      <p:cBhvr>
                                        <p:cTn id="251" dur="10000"/>
                                        <p:tgtEl>
                                          <p:spTgt spid="22"/>
                                        </p:tgtEl>
                                      </p:cBhvr>
                                    </p:animEffect>
                                    <p:set>
                                      <p:cBhvr>
                                        <p:cTn id="252" dur="1" fill="hold">
                                          <p:stCondLst>
                                            <p:cond delay="9999"/>
                                          </p:stCondLst>
                                        </p:cTn>
                                        <p:tgtEl>
                                          <p:spTgt spid="22"/>
                                        </p:tgtEl>
                                        <p:attrNameLst>
                                          <p:attrName>style.visibility</p:attrName>
                                        </p:attrNameLst>
                                      </p:cBhvr>
                                      <p:to>
                                        <p:strVal val="hidden"/>
                                      </p:to>
                                    </p:set>
                                  </p:childTnLst>
                                  <p:subTnLst>
                                    <p:audio>
                                      <p:cMediaNode vol="100000">
                                        <p:cTn display="0" masterRel="sameClick">
                                          <p:stCondLst>
                                            <p:cond evt="begin" delay="0">
                                              <p:tn val="248"/>
                                            </p:cond>
                                          </p:stCondLst>
                                          <p:endCondLst>
                                            <p:cond evt="onStopAudio" delay="0">
                                              <p:tgtEl>
                                                <p:sldTgt/>
                                              </p:tgtEl>
                                            </p:cond>
                                          </p:endCondLst>
                                        </p:cTn>
                                        <p:tgtEl>
                                          <p:sndTgt r:embed="rId5" name="click.wav"/>
                                        </p:tgtEl>
                                      </p:cMediaNode>
                                    </p:audio>
                                  </p:subTnLst>
                                </p:cTn>
                              </p:par>
                            </p:childTnLst>
                          </p:cTn>
                        </p:par>
                        <p:par>
                          <p:cTn id="253" fill="hold">
                            <p:stCondLst>
                              <p:cond delay="182000"/>
                            </p:stCondLst>
                            <p:childTnLst>
                              <p:par>
                                <p:cTn id="254" presetID="50" presetClass="exit" presetSubtype="0" accel="100000" fill="hold" grpId="0" nodeType="afterEffect">
                                  <p:stCondLst>
                                    <p:cond delay="0"/>
                                  </p:stCondLst>
                                  <p:childTnLst>
                                    <p:anim calcmode="lin" valueType="num">
                                      <p:cBhvr>
                                        <p:cTn id="255" dur="1000"/>
                                        <p:tgtEl>
                                          <p:spTgt spid="21"/>
                                        </p:tgtEl>
                                        <p:attrNameLst>
                                          <p:attrName>ppt_w</p:attrName>
                                        </p:attrNameLst>
                                      </p:cBhvr>
                                      <p:tavLst>
                                        <p:tav tm="0">
                                          <p:val>
                                            <p:strVal val="ppt_w"/>
                                          </p:val>
                                        </p:tav>
                                        <p:tav tm="100000">
                                          <p:val>
                                            <p:strVal val="ppt_w+.3"/>
                                          </p:val>
                                        </p:tav>
                                      </p:tavLst>
                                    </p:anim>
                                    <p:anim calcmode="lin" valueType="num">
                                      <p:cBhvr>
                                        <p:cTn id="256" dur="1000"/>
                                        <p:tgtEl>
                                          <p:spTgt spid="21"/>
                                        </p:tgtEl>
                                        <p:attrNameLst>
                                          <p:attrName>ppt_h</p:attrName>
                                        </p:attrNameLst>
                                      </p:cBhvr>
                                      <p:tavLst>
                                        <p:tav tm="0">
                                          <p:val>
                                            <p:strVal val="ppt_h"/>
                                          </p:val>
                                        </p:tav>
                                        <p:tav tm="100000">
                                          <p:val>
                                            <p:strVal val="ppt_h"/>
                                          </p:val>
                                        </p:tav>
                                      </p:tavLst>
                                    </p:anim>
                                    <p:animEffect transition="out" filter="fade">
                                      <p:cBhvr>
                                        <p:cTn id="257" dur="1000"/>
                                        <p:tgtEl>
                                          <p:spTgt spid="21"/>
                                        </p:tgtEl>
                                      </p:cBhvr>
                                    </p:animEffect>
                                    <p:set>
                                      <p:cBhvr>
                                        <p:cTn id="258" dur="1" fill="hold">
                                          <p:stCondLst>
                                            <p:cond delay="999"/>
                                          </p:stCondLst>
                                        </p:cTn>
                                        <p:tgtEl>
                                          <p:spTgt spid="21"/>
                                        </p:tgtEl>
                                        <p:attrNameLst>
                                          <p:attrName>style.visibility</p:attrName>
                                        </p:attrNameLst>
                                      </p:cBhvr>
                                      <p:to>
                                        <p:strVal val="hidden"/>
                                      </p:to>
                                    </p:set>
                                  </p:childTnLst>
                                  <p:subTnLst>
                                    <p:audio>
                                      <p:cMediaNode vol="100000">
                                        <p:cTn display="0" masterRel="sameClick">
                                          <p:stCondLst>
                                            <p:cond evt="begin" delay="0">
                                              <p:tn val="254"/>
                                            </p:cond>
                                          </p:stCondLst>
                                          <p:endCondLst>
                                            <p:cond evt="onStopAudio" delay="0">
                                              <p:tgtEl>
                                                <p:sldTgt/>
                                              </p:tgtEl>
                                            </p:cond>
                                          </p:endCondLst>
                                        </p:cTn>
                                        <p:tgtEl>
                                          <p:sndTgt r:embed="rId5" name="click.wav"/>
                                        </p:tgtEl>
                                      </p:cMediaNode>
                                    </p:audio>
                                  </p:subTnLst>
                                </p:cTn>
                              </p:par>
                            </p:childTnLst>
                          </p:cTn>
                        </p:par>
                        <p:par>
                          <p:cTn id="259" fill="hold">
                            <p:stCondLst>
                              <p:cond delay="183000"/>
                            </p:stCondLst>
                            <p:childTnLst>
                              <p:par>
                                <p:cTn id="260" presetID="50" presetClass="exit" presetSubtype="0" accel="100000" fill="hold" grpId="0" nodeType="afterEffect">
                                  <p:stCondLst>
                                    <p:cond delay="0"/>
                                  </p:stCondLst>
                                  <p:childTnLst>
                                    <p:anim calcmode="lin" valueType="num">
                                      <p:cBhvr>
                                        <p:cTn id="261" dur="1000"/>
                                        <p:tgtEl>
                                          <p:spTgt spid="20"/>
                                        </p:tgtEl>
                                        <p:attrNameLst>
                                          <p:attrName>ppt_w</p:attrName>
                                        </p:attrNameLst>
                                      </p:cBhvr>
                                      <p:tavLst>
                                        <p:tav tm="0">
                                          <p:val>
                                            <p:strVal val="ppt_w"/>
                                          </p:val>
                                        </p:tav>
                                        <p:tav tm="100000">
                                          <p:val>
                                            <p:strVal val="ppt_w+.3"/>
                                          </p:val>
                                        </p:tav>
                                      </p:tavLst>
                                    </p:anim>
                                    <p:anim calcmode="lin" valueType="num">
                                      <p:cBhvr>
                                        <p:cTn id="262" dur="1000"/>
                                        <p:tgtEl>
                                          <p:spTgt spid="20"/>
                                        </p:tgtEl>
                                        <p:attrNameLst>
                                          <p:attrName>ppt_h</p:attrName>
                                        </p:attrNameLst>
                                      </p:cBhvr>
                                      <p:tavLst>
                                        <p:tav tm="0">
                                          <p:val>
                                            <p:strVal val="ppt_h"/>
                                          </p:val>
                                        </p:tav>
                                        <p:tav tm="100000">
                                          <p:val>
                                            <p:strVal val="ppt_h"/>
                                          </p:val>
                                        </p:tav>
                                      </p:tavLst>
                                    </p:anim>
                                    <p:animEffect transition="out" filter="fade">
                                      <p:cBhvr>
                                        <p:cTn id="263" dur="1000"/>
                                        <p:tgtEl>
                                          <p:spTgt spid="20"/>
                                        </p:tgtEl>
                                      </p:cBhvr>
                                    </p:animEffect>
                                    <p:set>
                                      <p:cBhvr>
                                        <p:cTn id="264" dur="1" fill="hold">
                                          <p:stCondLst>
                                            <p:cond delay="999"/>
                                          </p:stCondLst>
                                        </p:cTn>
                                        <p:tgtEl>
                                          <p:spTgt spid="20"/>
                                        </p:tgtEl>
                                        <p:attrNameLst>
                                          <p:attrName>style.visibility</p:attrName>
                                        </p:attrNameLst>
                                      </p:cBhvr>
                                      <p:to>
                                        <p:strVal val="hidden"/>
                                      </p:to>
                                    </p:set>
                                  </p:childTnLst>
                                  <p:subTnLst>
                                    <p:audio>
                                      <p:cMediaNode vol="100000">
                                        <p:cTn display="0" masterRel="sameClick">
                                          <p:stCondLst>
                                            <p:cond evt="begin" delay="0">
                                              <p:tn val="260"/>
                                            </p:cond>
                                          </p:stCondLst>
                                          <p:endCondLst>
                                            <p:cond evt="onStopAudio" delay="0">
                                              <p:tgtEl>
                                                <p:sldTgt/>
                                              </p:tgtEl>
                                            </p:cond>
                                          </p:endCondLst>
                                        </p:cTn>
                                        <p:tgtEl>
                                          <p:sndTgt r:embed="rId5" name="click.wav"/>
                                        </p:tgtEl>
                                      </p:cMediaNode>
                                    </p:audio>
                                  </p:subTnLst>
                                </p:cTn>
                              </p:par>
                            </p:childTnLst>
                          </p:cTn>
                        </p:par>
                        <p:par>
                          <p:cTn id="265" fill="hold">
                            <p:stCondLst>
                              <p:cond delay="184000"/>
                            </p:stCondLst>
                            <p:childTnLst>
                              <p:par>
                                <p:cTn id="266" presetID="50" presetClass="exit" presetSubtype="0" accel="100000" fill="hold" grpId="0" nodeType="afterEffect">
                                  <p:stCondLst>
                                    <p:cond delay="0"/>
                                  </p:stCondLst>
                                  <p:childTnLst>
                                    <p:anim calcmode="lin" valueType="num">
                                      <p:cBhvr>
                                        <p:cTn id="267" dur="1000"/>
                                        <p:tgtEl>
                                          <p:spTgt spid="19"/>
                                        </p:tgtEl>
                                        <p:attrNameLst>
                                          <p:attrName>ppt_w</p:attrName>
                                        </p:attrNameLst>
                                      </p:cBhvr>
                                      <p:tavLst>
                                        <p:tav tm="0">
                                          <p:val>
                                            <p:strVal val="ppt_w"/>
                                          </p:val>
                                        </p:tav>
                                        <p:tav tm="100000">
                                          <p:val>
                                            <p:strVal val="ppt_w+.3"/>
                                          </p:val>
                                        </p:tav>
                                      </p:tavLst>
                                    </p:anim>
                                    <p:anim calcmode="lin" valueType="num">
                                      <p:cBhvr>
                                        <p:cTn id="268" dur="1000"/>
                                        <p:tgtEl>
                                          <p:spTgt spid="19"/>
                                        </p:tgtEl>
                                        <p:attrNameLst>
                                          <p:attrName>ppt_h</p:attrName>
                                        </p:attrNameLst>
                                      </p:cBhvr>
                                      <p:tavLst>
                                        <p:tav tm="0">
                                          <p:val>
                                            <p:strVal val="ppt_h"/>
                                          </p:val>
                                        </p:tav>
                                        <p:tav tm="100000">
                                          <p:val>
                                            <p:strVal val="ppt_h"/>
                                          </p:val>
                                        </p:tav>
                                      </p:tavLst>
                                    </p:anim>
                                    <p:animEffect transition="out" filter="fade">
                                      <p:cBhvr>
                                        <p:cTn id="269" dur="1000"/>
                                        <p:tgtEl>
                                          <p:spTgt spid="19"/>
                                        </p:tgtEl>
                                      </p:cBhvr>
                                    </p:animEffect>
                                    <p:set>
                                      <p:cBhvr>
                                        <p:cTn id="270" dur="1" fill="hold">
                                          <p:stCondLst>
                                            <p:cond delay="999"/>
                                          </p:stCondLst>
                                        </p:cTn>
                                        <p:tgtEl>
                                          <p:spTgt spid="19"/>
                                        </p:tgtEl>
                                        <p:attrNameLst>
                                          <p:attrName>style.visibility</p:attrName>
                                        </p:attrNameLst>
                                      </p:cBhvr>
                                      <p:to>
                                        <p:strVal val="hidden"/>
                                      </p:to>
                                    </p:set>
                                  </p:childTnLst>
                                  <p:subTnLst>
                                    <p:audio>
                                      <p:cMediaNode vol="100000">
                                        <p:cTn display="0" masterRel="sameClick">
                                          <p:stCondLst>
                                            <p:cond evt="begin" delay="0">
                                              <p:tn val="266"/>
                                            </p:cond>
                                          </p:stCondLst>
                                          <p:endCondLst>
                                            <p:cond evt="onStopAudio" delay="0">
                                              <p:tgtEl>
                                                <p:sldTgt/>
                                              </p:tgtEl>
                                            </p:cond>
                                          </p:endCondLst>
                                        </p:cTn>
                                        <p:tgtEl>
                                          <p:sndTgt r:embed="rId5" name="click.wav"/>
                                        </p:tgtEl>
                                      </p:cMediaNode>
                                    </p:audio>
                                  </p:subTnLst>
                                </p:cTn>
                              </p:par>
                            </p:childTnLst>
                          </p:cTn>
                        </p:par>
                        <p:par>
                          <p:cTn id="271" fill="hold">
                            <p:stCondLst>
                              <p:cond delay="185000"/>
                            </p:stCondLst>
                            <p:childTnLst>
                              <p:par>
                                <p:cTn id="272" presetID="50" presetClass="exit" presetSubtype="0" accel="100000" fill="hold" grpId="0" nodeType="afterEffect">
                                  <p:stCondLst>
                                    <p:cond delay="0"/>
                                  </p:stCondLst>
                                  <p:childTnLst>
                                    <p:anim calcmode="lin" valueType="num">
                                      <p:cBhvr>
                                        <p:cTn id="273" dur="1000"/>
                                        <p:tgtEl>
                                          <p:spTgt spid="18"/>
                                        </p:tgtEl>
                                        <p:attrNameLst>
                                          <p:attrName>ppt_w</p:attrName>
                                        </p:attrNameLst>
                                      </p:cBhvr>
                                      <p:tavLst>
                                        <p:tav tm="0">
                                          <p:val>
                                            <p:strVal val="ppt_w"/>
                                          </p:val>
                                        </p:tav>
                                        <p:tav tm="100000">
                                          <p:val>
                                            <p:strVal val="ppt_w+.3"/>
                                          </p:val>
                                        </p:tav>
                                      </p:tavLst>
                                    </p:anim>
                                    <p:anim calcmode="lin" valueType="num">
                                      <p:cBhvr>
                                        <p:cTn id="274" dur="1000"/>
                                        <p:tgtEl>
                                          <p:spTgt spid="18"/>
                                        </p:tgtEl>
                                        <p:attrNameLst>
                                          <p:attrName>ppt_h</p:attrName>
                                        </p:attrNameLst>
                                      </p:cBhvr>
                                      <p:tavLst>
                                        <p:tav tm="0">
                                          <p:val>
                                            <p:strVal val="ppt_h"/>
                                          </p:val>
                                        </p:tav>
                                        <p:tav tm="100000">
                                          <p:val>
                                            <p:strVal val="ppt_h"/>
                                          </p:val>
                                        </p:tav>
                                      </p:tavLst>
                                    </p:anim>
                                    <p:animEffect transition="out" filter="fade">
                                      <p:cBhvr>
                                        <p:cTn id="275" dur="1000"/>
                                        <p:tgtEl>
                                          <p:spTgt spid="18"/>
                                        </p:tgtEl>
                                      </p:cBhvr>
                                    </p:animEffect>
                                    <p:set>
                                      <p:cBhvr>
                                        <p:cTn id="276" dur="1" fill="hold">
                                          <p:stCondLst>
                                            <p:cond delay="999"/>
                                          </p:stCondLst>
                                        </p:cTn>
                                        <p:tgtEl>
                                          <p:spTgt spid="18"/>
                                        </p:tgtEl>
                                        <p:attrNameLst>
                                          <p:attrName>style.visibility</p:attrName>
                                        </p:attrNameLst>
                                      </p:cBhvr>
                                      <p:to>
                                        <p:strVal val="hidden"/>
                                      </p:to>
                                    </p:set>
                                  </p:childTnLst>
                                  <p:subTnLst>
                                    <p:audio>
                                      <p:cMediaNode vol="100000">
                                        <p:cTn display="0" masterRel="sameClick">
                                          <p:stCondLst>
                                            <p:cond evt="begin" delay="0">
                                              <p:tn val="272"/>
                                            </p:cond>
                                          </p:stCondLst>
                                          <p:endCondLst>
                                            <p:cond evt="onStopAudio" delay="0">
                                              <p:tgtEl>
                                                <p:sldTgt/>
                                              </p:tgtEl>
                                            </p:cond>
                                          </p:endCondLst>
                                        </p:cTn>
                                        <p:tgtEl>
                                          <p:sndTgt r:embed="rId5" name="click.wav"/>
                                        </p:tgtEl>
                                      </p:cMediaNode>
                                    </p:audio>
                                  </p:subTnLst>
                                </p:cTn>
                              </p:par>
                            </p:childTnLst>
                          </p:cTn>
                        </p:par>
                        <p:par>
                          <p:cTn id="277" fill="hold">
                            <p:stCondLst>
                              <p:cond delay="186000"/>
                            </p:stCondLst>
                            <p:childTnLst>
                              <p:par>
                                <p:cTn id="278" presetID="50" presetClass="exit" presetSubtype="0" accel="100000" fill="hold" grpId="0" nodeType="afterEffect">
                                  <p:stCondLst>
                                    <p:cond delay="0"/>
                                  </p:stCondLst>
                                  <p:childTnLst>
                                    <p:anim calcmode="lin" valueType="num">
                                      <p:cBhvr>
                                        <p:cTn id="279" dur="1000"/>
                                        <p:tgtEl>
                                          <p:spTgt spid="17"/>
                                        </p:tgtEl>
                                        <p:attrNameLst>
                                          <p:attrName>ppt_w</p:attrName>
                                        </p:attrNameLst>
                                      </p:cBhvr>
                                      <p:tavLst>
                                        <p:tav tm="0">
                                          <p:val>
                                            <p:strVal val="ppt_w"/>
                                          </p:val>
                                        </p:tav>
                                        <p:tav tm="100000">
                                          <p:val>
                                            <p:strVal val="ppt_w+.3"/>
                                          </p:val>
                                        </p:tav>
                                      </p:tavLst>
                                    </p:anim>
                                    <p:anim calcmode="lin" valueType="num">
                                      <p:cBhvr>
                                        <p:cTn id="280" dur="1000"/>
                                        <p:tgtEl>
                                          <p:spTgt spid="17"/>
                                        </p:tgtEl>
                                        <p:attrNameLst>
                                          <p:attrName>ppt_h</p:attrName>
                                        </p:attrNameLst>
                                      </p:cBhvr>
                                      <p:tavLst>
                                        <p:tav tm="0">
                                          <p:val>
                                            <p:strVal val="ppt_h"/>
                                          </p:val>
                                        </p:tav>
                                        <p:tav tm="100000">
                                          <p:val>
                                            <p:strVal val="ppt_h"/>
                                          </p:val>
                                        </p:tav>
                                      </p:tavLst>
                                    </p:anim>
                                    <p:animEffect transition="out" filter="fade">
                                      <p:cBhvr>
                                        <p:cTn id="281" dur="1000"/>
                                        <p:tgtEl>
                                          <p:spTgt spid="17"/>
                                        </p:tgtEl>
                                      </p:cBhvr>
                                    </p:animEffect>
                                    <p:set>
                                      <p:cBhvr>
                                        <p:cTn id="282" dur="1" fill="hold">
                                          <p:stCondLst>
                                            <p:cond delay="999"/>
                                          </p:stCondLst>
                                        </p:cTn>
                                        <p:tgtEl>
                                          <p:spTgt spid="17"/>
                                        </p:tgtEl>
                                        <p:attrNameLst>
                                          <p:attrName>style.visibility</p:attrName>
                                        </p:attrNameLst>
                                      </p:cBhvr>
                                      <p:to>
                                        <p:strVal val="hidden"/>
                                      </p:to>
                                    </p:set>
                                  </p:childTnLst>
                                  <p:subTnLst>
                                    <p:audio>
                                      <p:cMediaNode vol="100000">
                                        <p:cTn display="0" masterRel="sameClick">
                                          <p:stCondLst>
                                            <p:cond evt="begin" delay="0">
                                              <p:tn val="278"/>
                                            </p:cond>
                                          </p:stCondLst>
                                          <p:endCondLst>
                                            <p:cond evt="onStopAudio" delay="0">
                                              <p:tgtEl>
                                                <p:sldTgt/>
                                              </p:tgtEl>
                                            </p:cond>
                                          </p:endCondLst>
                                        </p:cTn>
                                        <p:tgtEl>
                                          <p:sndTgt r:embed="rId5" name="click.wav"/>
                                        </p:tgtEl>
                                      </p:cMediaNode>
                                    </p:audio>
                                  </p:subTnLst>
                                </p:cTn>
                              </p:par>
                            </p:childTnLst>
                          </p:cTn>
                        </p:par>
                        <p:par>
                          <p:cTn id="283" fill="hold">
                            <p:stCondLst>
                              <p:cond delay="187000"/>
                            </p:stCondLst>
                            <p:childTnLst>
                              <p:par>
                                <p:cTn id="284" presetID="50" presetClass="exit" presetSubtype="0" accel="100000" fill="hold" grpId="0" nodeType="afterEffect">
                                  <p:stCondLst>
                                    <p:cond delay="0"/>
                                  </p:stCondLst>
                                  <p:childTnLst>
                                    <p:anim calcmode="lin" valueType="num">
                                      <p:cBhvr>
                                        <p:cTn id="285" dur="1000"/>
                                        <p:tgtEl>
                                          <p:spTgt spid="16"/>
                                        </p:tgtEl>
                                        <p:attrNameLst>
                                          <p:attrName>ppt_w</p:attrName>
                                        </p:attrNameLst>
                                      </p:cBhvr>
                                      <p:tavLst>
                                        <p:tav tm="0">
                                          <p:val>
                                            <p:strVal val="ppt_w"/>
                                          </p:val>
                                        </p:tav>
                                        <p:tav tm="100000">
                                          <p:val>
                                            <p:strVal val="ppt_w+.3"/>
                                          </p:val>
                                        </p:tav>
                                      </p:tavLst>
                                    </p:anim>
                                    <p:anim calcmode="lin" valueType="num">
                                      <p:cBhvr>
                                        <p:cTn id="286" dur="1000"/>
                                        <p:tgtEl>
                                          <p:spTgt spid="16"/>
                                        </p:tgtEl>
                                        <p:attrNameLst>
                                          <p:attrName>ppt_h</p:attrName>
                                        </p:attrNameLst>
                                      </p:cBhvr>
                                      <p:tavLst>
                                        <p:tav tm="0">
                                          <p:val>
                                            <p:strVal val="ppt_h"/>
                                          </p:val>
                                        </p:tav>
                                        <p:tav tm="100000">
                                          <p:val>
                                            <p:strVal val="ppt_h"/>
                                          </p:val>
                                        </p:tav>
                                      </p:tavLst>
                                    </p:anim>
                                    <p:animEffect transition="out" filter="fade">
                                      <p:cBhvr>
                                        <p:cTn id="287" dur="1000"/>
                                        <p:tgtEl>
                                          <p:spTgt spid="16"/>
                                        </p:tgtEl>
                                      </p:cBhvr>
                                    </p:animEffect>
                                    <p:set>
                                      <p:cBhvr>
                                        <p:cTn id="288" dur="1" fill="hold">
                                          <p:stCondLst>
                                            <p:cond delay="999"/>
                                          </p:stCondLst>
                                        </p:cTn>
                                        <p:tgtEl>
                                          <p:spTgt spid="16"/>
                                        </p:tgtEl>
                                        <p:attrNameLst>
                                          <p:attrName>style.visibility</p:attrName>
                                        </p:attrNameLst>
                                      </p:cBhvr>
                                      <p:to>
                                        <p:strVal val="hidden"/>
                                      </p:to>
                                    </p:set>
                                  </p:childTnLst>
                                  <p:subTnLst>
                                    <p:audio>
                                      <p:cMediaNode vol="100000">
                                        <p:cTn display="0" masterRel="sameClick">
                                          <p:stCondLst>
                                            <p:cond evt="begin" delay="0">
                                              <p:tn val="284"/>
                                            </p:cond>
                                          </p:stCondLst>
                                          <p:endCondLst>
                                            <p:cond evt="onStopAudio" delay="0">
                                              <p:tgtEl>
                                                <p:sldTgt/>
                                              </p:tgtEl>
                                            </p:cond>
                                          </p:endCondLst>
                                        </p:cTn>
                                        <p:tgtEl>
                                          <p:sndTgt r:embed="rId5" name="click.wav"/>
                                        </p:tgtEl>
                                      </p:cMediaNode>
                                    </p:audio>
                                  </p:subTnLst>
                                </p:cTn>
                              </p:par>
                            </p:childTnLst>
                          </p:cTn>
                        </p:par>
                        <p:par>
                          <p:cTn id="289" fill="hold">
                            <p:stCondLst>
                              <p:cond delay="188000"/>
                            </p:stCondLst>
                            <p:childTnLst>
                              <p:par>
                                <p:cTn id="290" presetID="50" presetClass="exit" presetSubtype="0" accel="100000" fill="hold" grpId="0" nodeType="afterEffect">
                                  <p:stCondLst>
                                    <p:cond delay="0"/>
                                  </p:stCondLst>
                                  <p:childTnLst>
                                    <p:anim calcmode="lin" valueType="num">
                                      <p:cBhvr>
                                        <p:cTn id="291" dur="1000"/>
                                        <p:tgtEl>
                                          <p:spTgt spid="15"/>
                                        </p:tgtEl>
                                        <p:attrNameLst>
                                          <p:attrName>ppt_w</p:attrName>
                                        </p:attrNameLst>
                                      </p:cBhvr>
                                      <p:tavLst>
                                        <p:tav tm="0">
                                          <p:val>
                                            <p:strVal val="ppt_w"/>
                                          </p:val>
                                        </p:tav>
                                        <p:tav tm="100000">
                                          <p:val>
                                            <p:strVal val="ppt_w+.3"/>
                                          </p:val>
                                        </p:tav>
                                      </p:tavLst>
                                    </p:anim>
                                    <p:anim calcmode="lin" valueType="num">
                                      <p:cBhvr>
                                        <p:cTn id="292" dur="1000"/>
                                        <p:tgtEl>
                                          <p:spTgt spid="15"/>
                                        </p:tgtEl>
                                        <p:attrNameLst>
                                          <p:attrName>ppt_h</p:attrName>
                                        </p:attrNameLst>
                                      </p:cBhvr>
                                      <p:tavLst>
                                        <p:tav tm="0">
                                          <p:val>
                                            <p:strVal val="ppt_h"/>
                                          </p:val>
                                        </p:tav>
                                        <p:tav tm="100000">
                                          <p:val>
                                            <p:strVal val="ppt_h"/>
                                          </p:val>
                                        </p:tav>
                                      </p:tavLst>
                                    </p:anim>
                                    <p:animEffect transition="out" filter="fade">
                                      <p:cBhvr>
                                        <p:cTn id="293" dur="1000"/>
                                        <p:tgtEl>
                                          <p:spTgt spid="15"/>
                                        </p:tgtEl>
                                      </p:cBhvr>
                                    </p:animEffect>
                                    <p:set>
                                      <p:cBhvr>
                                        <p:cTn id="294" dur="1" fill="hold">
                                          <p:stCondLst>
                                            <p:cond delay="999"/>
                                          </p:stCondLst>
                                        </p:cTn>
                                        <p:tgtEl>
                                          <p:spTgt spid="15"/>
                                        </p:tgtEl>
                                        <p:attrNameLst>
                                          <p:attrName>style.visibility</p:attrName>
                                        </p:attrNameLst>
                                      </p:cBhvr>
                                      <p:to>
                                        <p:strVal val="hidden"/>
                                      </p:to>
                                    </p:set>
                                  </p:childTnLst>
                                  <p:subTnLst>
                                    <p:audio>
                                      <p:cMediaNode vol="100000">
                                        <p:cTn display="0" masterRel="sameClick">
                                          <p:stCondLst>
                                            <p:cond evt="begin" delay="0">
                                              <p:tn val="290"/>
                                            </p:cond>
                                          </p:stCondLst>
                                          <p:endCondLst>
                                            <p:cond evt="onStopAudio" delay="0">
                                              <p:tgtEl>
                                                <p:sldTgt/>
                                              </p:tgtEl>
                                            </p:cond>
                                          </p:endCondLst>
                                        </p:cTn>
                                        <p:tgtEl>
                                          <p:sndTgt r:embed="rId5" name="click.wav"/>
                                        </p:tgtEl>
                                      </p:cMediaNode>
                                    </p:audio>
                                  </p:subTnLst>
                                </p:cTn>
                              </p:par>
                            </p:childTnLst>
                          </p:cTn>
                        </p:par>
                        <p:par>
                          <p:cTn id="295" fill="hold">
                            <p:stCondLst>
                              <p:cond delay="189000"/>
                            </p:stCondLst>
                            <p:childTnLst>
                              <p:par>
                                <p:cTn id="296" presetID="50" presetClass="exit" presetSubtype="0" accel="100000" fill="hold" grpId="0" nodeType="afterEffect">
                                  <p:stCondLst>
                                    <p:cond delay="0"/>
                                  </p:stCondLst>
                                  <p:childTnLst>
                                    <p:anim calcmode="lin" valueType="num">
                                      <p:cBhvr>
                                        <p:cTn id="297" dur="1000"/>
                                        <p:tgtEl>
                                          <p:spTgt spid="14"/>
                                        </p:tgtEl>
                                        <p:attrNameLst>
                                          <p:attrName>ppt_w</p:attrName>
                                        </p:attrNameLst>
                                      </p:cBhvr>
                                      <p:tavLst>
                                        <p:tav tm="0">
                                          <p:val>
                                            <p:strVal val="ppt_w"/>
                                          </p:val>
                                        </p:tav>
                                        <p:tav tm="100000">
                                          <p:val>
                                            <p:strVal val="ppt_w+.3"/>
                                          </p:val>
                                        </p:tav>
                                      </p:tavLst>
                                    </p:anim>
                                    <p:anim calcmode="lin" valueType="num">
                                      <p:cBhvr>
                                        <p:cTn id="298" dur="1000"/>
                                        <p:tgtEl>
                                          <p:spTgt spid="14"/>
                                        </p:tgtEl>
                                        <p:attrNameLst>
                                          <p:attrName>ppt_h</p:attrName>
                                        </p:attrNameLst>
                                      </p:cBhvr>
                                      <p:tavLst>
                                        <p:tav tm="0">
                                          <p:val>
                                            <p:strVal val="ppt_h"/>
                                          </p:val>
                                        </p:tav>
                                        <p:tav tm="100000">
                                          <p:val>
                                            <p:strVal val="ppt_h"/>
                                          </p:val>
                                        </p:tav>
                                      </p:tavLst>
                                    </p:anim>
                                    <p:animEffect transition="out" filter="fade">
                                      <p:cBhvr>
                                        <p:cTn id="299" dur="1000"/>
                                        <p:tgtEl>
                                          <p:spTgt spid="14"/>
                                        </p:tgtEl>
                                      </p:cBhvr>
                                    </p:animEffect>
                                    <p:set>
                                      <p:cBhvr>
                                        <p:cTn id="300" dur="1" fill="hold">
                                          <p:stCondLst>
                                            <p:cond delay="999"/>
                                          </p:stCondLst>
                                        </p:cTn>
                                        <p:tgtEl>
                                          <p:spTgt spid="14"/>
                                        </p:tgtEl>
                                        <p:attrNameLst>
                                          <p:attrName>style.visibility</p:attrName>
                                        </p:attrNameLst>
                                      </p:cBhvr>
                                      <p:to>
                                        <p:strVal val="hidden"/>
                                      </p:to>
                                    </p:set>
                                  </p:childTnLst>
                                  <p:subTnLst>
                                    <p:audio>
                                      <p:cMediaNode vol="100000">
                                        <p:cTn display="0" masterRel="sameClick">
                                          <p:stCondLst>
                                            <p:cond evt="begin" delay="0">
                                              <p:tn val="296"/>
                                            </p:cond>
                                          </p:stCondLst>
                                          <p:endCondLst>
                                            <p:cond evt="onStopAudio" delay="0">
                                              <p:tgtEl>
                                                <p:sldTgt/>
                                              </p:tgtEl>
                                            </p:cond>
                                          </p:endCondLst>
                                        </p:cTn>
                                        <p:tgtEl>
                                          <p:sndTgt r:embed="rId5" name="click.wav"/>
                                        </p:tgtEl>
                                      </p:cMediaNode>
                                    </p:audio>
                                  </p:subTnLst>
                                </p:cTn>
                              </p:par>
                            </p:childTnLst>
                          </p:cTn>
                        </p:par>
                        <p:par>
                          <p:cTn id="301" fill="hold">
                            <p:stCondLst>
                              <p:cond delay="190000"/>
                            </p:stCondLst>
                            <p:childTnLst>
                              <p:par>
                                <p:cTn id="302" presetID="50" presetClass="exit" presetSubtype="0" accel="100000" fill="hold" grpId="0" nodeType="afterEffect">
                                  <p:stCondLst>
                                    <p:cond delay="0"/>
                                  </p:stCondLst>
                                  <p:childTnLst>
                                    <p:anim calcmode="lin" valueType="num">
                                      <p:cBhvr>
                                        <p:cTn id="303" dur="1000"/>
                                        <p:tgtEl>
                                          <p:spTgt spid="13"/>
                                        </p:tgtEl>
                                        <p:attrNameLst>
                                          <p:attrName>ppt_w</p:attrName>
                                        </p:attrNameLst>
                                      </p:cBhvr>
                                      <p:tavLst>
                                        <p:tav tm="0">
                                          <p:val>
                                            <p:strVal val="ppt_w"/>
                                          </p:val>
                                        </p:tav>
                                        <p:tav tm="100000">
                                          <p:val>
                                            <p:strVal val="ppt_w+.3"/>
                                          </p:val>
                                        </p:tav>
                                      </p:tavLst>
                                    </p:anim>
                                    <p:anim calcmode="lin" valueType="num">
                                      <p:cBhvr>
                                        <p:cTn id="304" dur="1000"/>
                                        <p:tgtEl>
                                          <p:spTgt spid="13"/>
                                        </p:tgtEl>
                                        <p:attrNameLst>
                                          <p:attrName>ppt_h</p:attrName>
                                        </p:attrNameLst>
                                      </p:cBhvr>
                                      <p:tavLst>
                                        <p:tav tm="0">
                                          <p:val>
                                            <p:strVal val="ppt_h"/>
                                          </p:val>
                                        </p:tav>
                                        <p:tav tm="100000">
                                          <p:val>
                                            <p:strVal val="ppt_h"/>
                                          </p:val>
                                        </p:tav>
                                      </p:tavLst>
                                    </p:anim>
                                    <p:animEffect transition="out" filter="fade">
                                      <p:cBhvr>
                                        <p:cTn id="305" dur="1000"/>
                                        <p:tgtEl>
                                          <p:spTgt spid="13"/>
                                        </p:tgtEl>
                                      </p:cBhvr>
                                    </p:animEffect>
                                    <p:set>
                                      <p:cBhvr>
                                        <p:cTn id="306" dur="1" fill="hold">
                                          <p:stCondLst>
                                            <p:cond delay="999"/>
                                          </p:stCondLst>
                                        </p:cTn>
                                        <p:tgtEl>
                                          <p:spTgt spid="13"/>
                                        </p:tgtEl>
                                        <p:attrNameLst>
                                          <p:attrName>style.visibility</p:attrName>
                                        </p:attrNameLst>
                                      </p:cBhvr>
                                      <p:to>
                                        <p:strVal val="hidden"/>
                                      </p:to>
                                    </p:set>
                                  </p:childTnLst>
                                  <p:subTnLst>
                                    <p:audio>
                                      <p:cMediaNode vol="100000">
                                        <p:cTn display="0" masterRel="sameClick">
                                          <p:stCondLst>
                                            <p:cond evt="begin" delay="0">
                                              <p:tn val="302"/>
                                            </p:cond>
                                          </p:stCondLst>
                                          <p:endCondLst>
                                            <p:cond evt="onStopAudio" delay="0">
                                              <p:tgtEl>
                                                <p:sldTgt/>
                                              </p:tgtEl>
                                            </p:cond>
                                          </p:endCondLst>
                                        </p:cTn>
                                        <p:tgtEl>
                                          <p:sndTgt r:embed="rId5" name="click.wav"/>
                                        </p:tgtEl>
                                      </p:cMediaNode>
                                    </p:audio>
                                  </p:subTnLst>
                                </p:cTn>
                              </p:par>
                            </p:childTnLst>
                          </p:cTn>
                        </p:par>
                        <p:par>
                          <p:cTn id="307" fill="hold">
                            <p:stCondLst>
                              <p:cond delay="191000"/>
                            </p:stCondLst>
                            <p:childTnLst>
                              <p:par>
                                <p:cTn id="308" presetID="50" presetClass="exit" presetSubtype="0" accel="100000" fill="hold" grpId="0" nodeType="afterEffect">
                                  <p:stCondLst>
                                    <p:cond delay="0"/>
                                  </p:stCondLst>
                                  <p:childTnLst>
                                    <p:anim calcmode="lin" valueType="num">
                                      <p:cBhvr>
                                        <p:cTn id="309" dur="1000"/>
                                        <p:tgtEl>
                                          <p:spTgt spid="12"/>
                                        </p:tgtEl>
                                        <p:attrNameLst>
                                          <p:attrName>ppt_w</p:attrName>
                                        </p:attrNameLst>
                                      </p:cBhvr>
                                      <p:tavLst>
                                        <p:tav tm="0">
                                          <p:val>
                                            <p:strVal val="ppt_w"/>
                                          </p:val>
                                        </p:tav>
                                        <p:tav tm="100000">
                                          <p:val>
                                            <p:strVal val="ppt_w+.3"/>
                                          </p:val>
                                        </p:tav>
                                      </p:tavLst>
                                    </p:anim>
                                    <p:anim calcmode="lin" valueType="num">
                                      <p:cBhvr>
                                        <p:cTn id="310" dur="1000"/>
                                        <p:tgtEl>
                                          <p:spTgt spid="12"/>
                                        </p:tgtEl>
                                        <p:attrNameLst>
                                          <p:attrName>ppt_h</p:attrName>
                                        </p:attrNameLst>
                                      </p:cBhvr>
                                      <p:tavLst>
                                        <p:tav tm="0">
                                          <p:val>
                                            <p:strVal val="ppt_h"/>
                                          </p:val>
                                        </p:tav>
                                        <p:tav tm="100000">
                                          <p:val>
                                            <p:strVal val="ppt_h"/>
                                          </p:val>
                                        </p:tav>
                                      </p:tavLst>
                                    </p:anim>
                                    <p:animEffect transition="out" filter="fade">
                                      <p:cBhvr>
                                        <p:cTn id="311" dur="1000"/>
                                        <p:tgtEl>
                                          <p:spTgt spid="12"/>
                                        </p:tgtEl>
                                      </p:cBhvr>
                                    </p:animEffect>
                                    <p:set>
                                      <p:cBhvr>
                                        <p:cTn id="312" dur="1" fill="hold">
                                          <p:stCondLst>
                                            <p:cond delay="999"/>
                                          </p:stCondLst>
                                        </p:cTn>
                                        <p:tgtEl>
                                          <p:spTgt spid="12"/>
                                        </p:tgtEl>
                                        <p:attrNameLst>
                                          <p:attrName>style.visibility</p:attrName>
                                        </p:attrNameLst>
                                      </p:cBhvr>
                                      <p:to>
                                        <p:strVal val="hidden"/>
                                      </p:to>
                                    </p:set>
                                  </p:childTnLst>
                                  <p:subTnLst>
                                    <p:audio>
                                      <p:cMediaNode vol="100000">
                                        <p:cTn display="0" masterRel="sameClick">
                                          <p:stCondLst>
                                            <p:cond evt="begin" delay="0">
                                              <p:tn val="308"/>
                                            </p:cond>
                                          </p:stCondLst>
                                          <p:endCondLst>
                                            <p:cond evt="onStopAudio" delay="0">
                                              <p:tgtEl>
                                                <p:sldTgt/>
                                              </p:tgtEl>
                                            </p:cond>
                                          </p:endCondLst>
                                        </p:cTn>
                                        <p:tgtEl>
                                          <p:sndTgt r:embed="rId5" name="click.wav"/>
                                        </p:tgtEl>
                                      </p:cMediaNode>
                                    </p:audio>
                                  </p:subTnLst>
                                </p:cTn>
                              </p:par>
                            </p:childTnLst>
                          </p:cTn>
                        </p:par>
                        <p:par>
                          <p:cTn id="313" fill="hold">
                            <p:stCondLst>
                              <p:cond delay="192000"/>
                            </p:stCondLst>
                            <p:childTnLst>
                              <p:par>
                                <p:cTn id="314" presetID="50" presetClass="entr" presetSubtype="0" repeatCount="2000" decel="100000" fill="hold" nodeType="afterEffect">
                                  <p:stCondLst>
                                    <p:cond delay="0"/>
                                  </p:stCondLst>
                                  <p:childTnLst>
                                    <p:set>
                                      <p:cBhvr>
                                        <p:cTn id="315" dur="1" fill="hold">
                                          <p:stCondLst>
                                            <p:cond delay="0"/>
                                          </p:stCondLst>
                                        </p:cTn>
                                        <p:tgtEl>
                                          <p:spTgt spid="34"/>
                                        </p:tgtEl>
                                        <p:attrNameLst>
                                          <p:attrName>style.visibility</p:attrName>
                                        </p:attrNameLst>
                                      </p:cBhvr>
                                      <p:to>
                                        <p:strVal val="visible"/>
                                      </p:to>
                                    </p:set>
                                    <p:anim calcmode="lin" valueType="num">
                                      <p:cBhvr>
                                        <p:cTn id="316" dur="500" fill="hold"/>
                                        <p:tgtEl>
                                          <p:spTgt spid="34"/>
                                        </p:tgtEl>
                                        <p:attrNameLst>
                                          <p:attrName>ppt_w</p:attrName>
                                        </p:attrNameLst>
                                      </p:cBhvr>
                                      <p:tavLst>
                                        <p:tav tm="0">
                                          <p:val>
                                            <p:strVal val="#ppt_w+.3"/>
                                          </p:val>
                                        </p:tav>
                                        <p:tav tm="100000">
                                          <p:val>
                                            <p:strVal val="#ppt_w"/>
                                          </p:val>
                                        </p:tav>
                                      </p:tavLst>
                                    </p:anim>
                                    <p:anim calcmode="lin" valueType="num">
                                      <p:cBhvr>
                                        <p:cTn id="317" dur="500" fill="hold"/>
                                        <p:tgtEl>
                                          <p:spTgt spid="34"/>
                                        </p:tgtEl>
                                        <p:attrNameLst>
                                          <p:attrName>ppt_h</p:attrName>
                                        </p:attrNameLst>
                                      </p:cBhvr>
                                      <p:tavLst>
                                        <p:tav tm="0">
                                          <p:val>
                                            <p:strVal val="#ppt_h"/>
                                          </p:val>
                                        </p:tav>
                                        <p:tav tm="100000">
                                          <p:val>
                                            <p:strVal val="#ppt_h"/>
                                          </p:val>
                                        </p:tav>
                                      </p:tavLst>
                                    </p:anim>
                                    <p:animEffect transition="in" filter="fade">
                                      <p:cBhvr>
                                        <p:cTn id="318" dur="500"/>
                                        <p:tgtEl>
                                          <p:spTgt spid="34"/>
                                        </p:tgtEl>
                                      </p:cBhvr>
                                    </p:animEffect>
                                  </p:childTnLst>
                                  <p:subTnLst>
                                    <p:audio>
                                      <p:cMediaNode vol="100000">
                                        <p:cTn display="0" masterRel="sameClick">
                                          <p:stCondLst>
                                            <p:cond evt="begin" delay="0">
                                              <p:tn val="314"/>
                                            </p:cond>
                                          </p:stCondLst>
                                          <p:endCondLst>
                                            <p:cond evt="onStopAudio" delay="0">
                                              <p:tgtEl>
                                                <p:sldTgt/>
                                              </p:tgtEl>
                                            </p:cond>
                                          </p:endCondLst>
                                        </p:cTn>
                                        <p:tgtEl>
                                          <p:sndTgt r:embed="rId6" name="DOORBELL.WAV"/>
                                        </p:tgtEl>
                                      </p:cMediaNode>
                                    </p:audio>
                                  </p:subTnLst>
                                </p:cTn>
                              </p:par>
                            </p:childTnLst>
                          </p:cTn>
                        </p:par>
                        <p:par>
                          <p:cTn id="319" fill="hold">
                            <p:stCondLst>
                              <p:cond delay="193000"/>
                            </p:stCondLst>
                            <p:childTnLst>
                              <p:par>
                                <p:cTn id="320" presetID="50" presetClass="entr" presetSubtype="0" repeatCount="2000" decel="100000" fill="hold" nodeType="afterEffect">
                                  <p:stCondLst>
                                    <p:cond delay="0"/>
                                  </p:stCondLst>
                                  <p:childTnLst>
                                    <p:set>
                                      <p:cBhvr>
                                        <p:cTn id="321" dur="1" fill="hold">
                                          <p:stCondLst>
                                            <p:cond delay="0"/>
                                          </p:stCondLst>
                                        </p:cTn>
                                        <p:tgtEl>
                                          <p:spTgt spid="35"/>
                                        </p:tgtEl>
                                        <p:attrNameLst>
                                          <p:attrName>style.visibility</p:attrName>
                                        </p:attrNameLst>
                                      </p:cBhvr>
                                      <p:to>
                                        <p:strVal val="visible"/>
                                      </p:to>
                                    </p:set>
                                    <p:anim calcmode="lin" valueType="num">
                                      <p:cBhvr>
                                        <p:cTn id="322" dur="500" fill="hold"/>
                                        <p:tgtEl>
                                          <p:spTgt spid="35"/>
                                        </p:tgtEl>
                                        <p:attrNameLst>
                                          <p:attrName>ppt_w</p:attrName>
                                        </p:attrNameLst>
                                      </p:cBhvr>
                                      <p:tavLst>
                                        <p:tav tm="0">
                                          <p:val>
                                            <p:strVal val="#ppt_w+.3"/>
                                          </p:val>
                                        </p:tav>
                                        <p:tav tm="100000">
                                          <p:val>
                                            <p:strVal val="#ppt_w"/>
                                          </p:val>
                                        </p:tav>
                                      </p:tavLst>
                                    </p:anim>
                                    <p:anim calcmode="lin" valueType="num">
                                      <p:cBhvr>
                                        <p:cTn id="323" dur="500" fill="hold"/>
                                        <p:tgtEl>
                                          <p:spTgt spid="35"/>
                                        </p:tgtEl>
                                        <p:attrNameLst>
                                          <p:attrName>ppt_h</p:attrName>
                                        </p:attrNameLst>
                                      </p:cBhvr>
                                      <p:tavLst>
                                        <p:tav tm="0">
                                          <p:val>
                                            <p:strVal val="#ppt_h"/>
                                          </p:val>
                                        </p:tav>
                                        <p:tav tm="100000">
                                          <p:val>
                                            <p:strVal val="#ppt_h"/>
                                          </p:val>
                                        </p:tav>
                                      </p:tavLst>
                                    </p:anim>
                                    <p:animEffect transition="in" filter="fade">
                                      <p:cBhvr>
                                        <p:cTn id="324" dur="500"/>
                                        <p:tgtEl>
                                          <p:spTgt spid="35"/>
                                        </p:tgtEl>
                                      </p:cBhvr>
                                    </p:animEffect>
                                  </p:childTnLst>
                                  <p:subTnLst>
                                    <p:audio>
                                      <p:cMediaNode vol="100000">
                                        <p:cTn display="0" masterRel="sameClick">
                                          <p:stCondLst>
                                            <p:cond evt="begin" delay="0">
                                              <p:tn val="320"/>
                                            </p:cond>
                                          </p:stCondLst>
                                          <p:endCondLst>
                                            <p:cond evt="onStopAudio" delay="0">
                                              <p:tgtEl>
                                                <p:sldTgt/>
                                              </p:tgtEl>
                                            </p:cond>
                                          </p:endCondLst>
                                        </p:cTn>
                                        <p:tgtEl>
                                          <p:sndTgt r:embed="rId6"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7" name="Text Box 3">
            <a:extLst>
              <a:ext uri="{FF2B5EF4-FFF2-40B4-BE49-F238E27FC236}">
                <a16:creationId xmlns:a16="http://schemas.microsoft.com/office/drawing/2014/main" xmlns="" id="{8D6165BB-9386-4963-9F2F-52E903A0F6ED}"/>
              </a:ext>
            </a:extLst>
          </p:cNvPr>
          <p:cNvSpPr txBox="1">
            <a:spLocks noChangeArrowheads="1"/>
          </p:cNvSpPr>
          <p:nvPr/>
        </p:nvSpPr>
        <p:spPr bwMode="auto">
          <a:xfrm>
            <a:off x="637789" y="2100994"/>
            <a:ext cx="2638812" cy="2069809"/>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t"/>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dirty="0">
                <a:solidFill>
                  <a:schemeClr val="bg1"/>
                </a:solidFill>
              </a:rPr>
              <a:t>- </a:t>
            </a:r>
            <a:r>
              <a:rPr lang="en-US" dirty="0" err="1">
                <a:solidFill>
                  <a:schemeClr val="bg1"/>
                </a:solidFill>
              </a:rPr>
              <a:t>Không</a:t>
            </a:r>
            <a:r>
              <a:rPr lang="en-US" dirty="0">
                <a:solidFill>
                  <a:schemeClr val="bg1"/>
                </a:solidFill>
              </a:rPr>
              <a:t> </a:t>
            </a:r>
            <a:r>
              <a:rPr lang="en-US" dirty="0" err="1">
                <a:solidFill>
                  <a:schemeClr val="bg1"/>
                </a:solidFill>
              </a:rPr>
              <a:t>phá</a:t>
            </a:r>
            <a:r>
              <a:rPr lang="en-US" dirty="0">
                <a:solidFill>
                  <a:schemeClr val="bg1"/>
                </a:solidFill>
              </a:rPr>
              <a:t> </a:t>
            </a:r>
            <a:r>
              <a:rPr lang="en-US" dirty="0" err="1">
                <a:solidFill>
                  <a:schemeClr val="bg1"/>
                </a:solidFill>
              </a:rPr>
              <a:t>rừng</a:t>
            </a:r>
            <a:r>
              <a:rPr lang="en-US" dirty="0">
                <a:solidFill>
                  <a:schemeClr val="bg1"/>
                </a:solidFill>
              </a:rPr>
              <a:t>, </a:t>
            </a:r>
            <a:r>
              <a:rPr lang="en-US" dirty="0" err="1">
                <a:solidFill>
                  <a:schemeClr val="bg1"/>
                </a:solidFill>
              </a:rPr>
              <a:t>chặt</a:t>
            </a:r>
            <a:r>
              <a:rPr lang="en-US" dirty="0">
                <a:solidFill>
                  <a:schemeClr val="bg1"/>
                </a:solidFill>
              </a:rPr>
              <a:t> </a:t>
            </a:r>
            <a:r>
              <a:rPr lang="en-US" dirty="0" err="1">
                <a:solidFill>
                  <a:schemeClr val="bg1"/>
                </a:solidFill>
              </a:rPr>
              <a:t>cây</a:t>
            </a:r>
            <a:r>
              <a:rPr lang="en-US" dirty="0">
                <a:solidFill>
                  <a:schemeClr val="bg1"/>
                </a:solidFill>
              </a:rPr>
              <a:t> </a:t>
            </a:r>
            <a:r>
              <a:rPr lang="en-US" dirty="0" err="1">
                <a:solidFill>
                  <a:schemeClr val="bg1"/>
                </a:solidFill>
              </a:rPr>
              <a:t>vì</a:t>
            </a:r>
            <a:r>
              <a:rPr lang="en-US" dirty="0">
                <a:solidFill>
                  <a:schemeClr val="bg1"/>
                </a:solidFill>
              </a:rPr>
              <a:t> </a:t>
            </a:r>
            <a:r>
              <a:rPr lang="en-US" dirty="0" err="1">
                <a:solidFill>
                  <a:schemeClr val="bg1"/>
                </a:solidFill>
              </a:rPr>
              <a:t>nhu</a:t>
            </a:r>
            <a:r>
              <a:rPr lang="en-US" dirty="0">
                <a:solidFill>
                  <a:schemeClr val="bg1"/>
                </a:solidFill>
              </a:rPr>
              <a:t> </a:t>
            </a:r>
            <a:r>
              <a:rPr lang="en-US" dirty="0" err="1">
                <a:solidFill>
                  <a:schemeClr val="bg1"/>
                </a:solidFill>
              </a:rPr>
              <a:t>cầu</a:t>
            </a:r>
            <a:r>
              <a:rPr lang="en-US" dirty="0">
                <a:solidFill>
                  <a:schemeClr val="bg1"/>
                </a:solidFill>
              </a:rPr>
              <a:t> </a:t>
            </a:r>
            <a:r>
              <a:rPr lang="en-US" dirty="0" err="1">
                <a:solidFill>
                  <a:schemeClr val="bg1"/>
                </a:solidFill>
              </a:rPr>
              <a:t>riêng</a:t>
            </a:r>
            <a:r>
              <a:rPr lang="en-US" dirty="0">
                <a:solidFill>
                  <a:schemeClr val="bg1"/>
                </a:solidFill>
              </a:rPr>
              <a:t>.</a:t>
            </a:r>
          </a:p>
          <a:p>
            <a:pPr algn="just"/>
            <a:r>
              <a:rPr lang="en-US" dirty="0">
                <a:solidFill>
                  <a:schemeClr val="bg1"/>
                </a:solidFill>
              </a:rPr>
              <a:t>- </a:t>
            </a:r>
            <a:r>
              <a:rPr lang="en-US" dirty="0" err="1">
                <a:solidFill>
                  <a:schemeClr val="bg1"/>
                </a:solidFill>
              </a:rPr>
              <a:t>Không</a:t>
            </a:r>
            <a:r>
              <a:rPr lang="en-US" dirty="0">
                <a:solidFill>
                  <a:schemeClr val="bg1"/>
                </a:solidFill>
              </a:rPr>
              <a:t> </a:t>
            </a:r>
            <a:r>
              <a:rPr lang="en-US" dirty="0" err="1">
                <a:solidFill>
                  <a:schemeClr val="bg1"/>
                </a:solidFill>
              </a:rPr>
              <a:t>lạm</a:t>
            </a:r>
            <a:r>
              <a:rPr lang="en-US" dirty="0">
                <a:solidFill>
                  <a:schemeClr val="bg1"/>
                </a:solidFill>
              </a:rPr>
              <a:t> </a:t>
            </a:r>
            <a:r>
              <a:rPr lang="en-US" dirty="0" err="1">
                <a:solidFill>
                  <a:schemeClr val="bg1"/>
                </a:solidFill>
              </a:rPr>
              <a:t>dụng</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cướp</a:t>
            </a:r>
            <a:r>
              <a:rPr lang="en-US" dirty="0">
                <a:solidFill>
                  <a:schemeClr val="bg1"/>
                </a:solidFill>
              </a:rPr>
              <a:t> </a:t>
            </a:r>
            <a:r>
              <a:rPr lang="en-US" dirty="0" err="1">
                <a:solidFill>
                  <a:schemeClr val="bg1"/>
                </a:solidFill>
              </a:rPr>
              <a:t>đi</a:t>
            </a:r>
            <a:r>
              <a:rPr lang="en-US" dirty="0">
                <a:solidFill>
                  <a:schemeClr val="bg1"/>
                </a:solidFill>
              </a:rPr>
              <a:t> </a:t>
            </a:r>
            <a:r>
              <a:rPr lang="en-US" dirty="0" err="1">
                <a:solidFill>
                  <a:schemeClr val="bg1"/>
                </a:solidFill>
              </a:rPr>
              <a:t>môi</a:t>
            </a:r>
            <a:r>
              <a:rPr lang="en-US" dirty="0">
                <a:solidFill>
                  <a:schemeClr val="bg1"/>
                </a:solidFill>
              </a:rPr>
              <a:t> </a:t>
            </a:r>
            <a:r>
              <a:rPr lang="en-US" dirty="0" err="1">
                <a:solidFill>
                  <a:schemeClr val="bg1"/>
                </a:solidFill>
              </a:rPr>
              <a:t>trường</a:t>
            </a:r>
            <a:r>
              <a:rPr lang="en-US" dirty="0">
                <a:solidFill>
                  <a:schemeClr val="bg1"/>
                </a:solidFill>
              </a:rPr>
              <a:t> </a:t>
            </a:r>
            <a:r>
              <a:rPr lang="en-US" dirty="0" err="1">
                <a:solidFill>
                  <a:schemeClr val="bg1"/>
                </a:solidFill>
              </a:rPr>
              <a:t>của</a:t>
            </a:r>
            <a:r>
              <a:rPr lang="en-US" dirty="0">
                <a:solidFill>
                  <a:schemeClr val="bg1"/>
                </a:solidFill>
              </a:rPr>
              <a:t> </a:t>
            </a:r>
            <a:r>
              <a:rPr lang="en-US" dirty="0" err="1">
                <a:solidFill>
                  <a:schemeClr val="bg1"/>
                </a:solidFill>
              </a:rPr>
              <a:t>chúng</a:t>
            </a:r>
            <a:endParaRPr lang="en-US" sz="2400" dirty="0">
              <a:solidFill>
                <a:schemeClr val="bg1"/>
              </a:solidFill>
            </a:endParaRPr>
          </a:p>
        </p:txBody>
      </p:sp>
      <p:sp>
        <p:nvSpPr>
          <p:cNvPr id="62469" name="Line 5">
            <a:extLst>
              <a:ext uri="{FF2B5EF4-FFF2-40B4-BE49-F238E27FC236}">
                <a16:creationId xmlns:a16="http://schemas.microsoft.com/office/drawing/2014/main" xmlns="" id="{2D5E965B-993B-4F6A-A16E-077F9B474305}"/>
              </a:ext>
            </a:extLst>
          </p:cNvPr>
          <p:cNvSpPr>
            <a:spLocks noChangeShapeType="1"/>
          </p:cNvSpPr>
          <p:nvPr/>
        </p:nvSpPr>
        <p:spPr bwMode="auto">
          <a:xfrm>
            <a:off x="1965155" y="1415194"/>
            <a:ext cx="0" cy="685800"/>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0" name="Rectangle: Rounded Corners 9">
            <a:extLst>
              <a:ext uri="{FF2B5EF4-FFF2-40B4-BE49-F238E27FC236}">
                <a16:creationId xmlns:a16="http://schemas.microsoft.com/office/drawing/2014/main" xmlns="" id="{B4FF179E-E36C-4F3C-9121-0A88962D0E10}"/>
              </a:ext>
            </a:extLst>
          </p:cNvPr>
          <p:cNvSpPr/>
          <p:nvPr/>
        </p:nvSpPr>
        <p:spPr bwMode="auto">
          <a:xfrm>
            <a:off x="1786247" y="114300"/>
            <a:ext cx="5723906"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rPr>
              <a:t>3. </a:t>
            </a:r>
            <a:r>
              <a:rPr lang="en-US" sz="2400" b="1" dirty="0" err="1">
                <a:solidFill>
                  <a:srgbClr val="FFFF00"/>
                </a:solidFill>
              </a:rPr>
              <a:t>Bài</a:t>
            </a:r>
            <a:r>
              <a:rPr lang="en-US" sz="2400" b="1" dirty="0">
                <a:solidFill>
                  <a:srgbClr val="FFFF00"/>
                </a:solidFill>
              </a:rPr>
              <a:t> </a:t>
            </a:r>
            <a:r>
              <a:rPr lang="en-US" sz="2400" b="1" dirty="0" err="1">
                <a:solidFill>
                  <a:srgbClr val="FFFF00"/>
                </a:solidFill>
              </a:rPr>
              <a:t>học</a:t>
            </a:r>
            <a:r>
              <a:rPr lang="en-US" sz="2400" b="1" dirty="0">
                <a:solidFill>
                  <a:srgbClr val="FFFF00"/>
                </a:solidFill>
              </a:rPr>
              <a:t> </a:t>
            </a:r>
            <a:r>
              <a:rPr lang="en-US" sz="2400" b="1" dirty="0" err="1">
                <a:solidFill>
                  <a:srgbClr val="FFFF00"/>
                </a:solidFill>
              </a:rPr>
              <a:t>nhận</a:t>
            </a:r>
            <a:r>
              <a:rPr lang="en-US" sz="2400" b="1" dirty="0">
                <a:solidFill>
                  <a:srgbClr val="FFFF00"/>
                </a:solidFill>
              </a:rPr>
              <a:t> </a:t>
            </a:r>
            <a:r>
              <a:rPr lang="en-US" sz="2400" b="1" dirty="0" err="1">
                <a:solidFill>
                  <a:srgbClr val="FFFF00"/>
                </a:solidFill>
              </a:rPr>
              <a:t>thức</a:t>
            </a:r>
            <a:r>
              <a:rPr lang="en-US" sz="2400" b="1" dirty="0">
                <a:solidFill>
                  <a:srgbClr val="FFFF00"/>
                </a:solidFill>
              </a:rPr>
              <a:t> </a:t>
            </a:r>
            <a:r>
              <a:rPr lang="en-US" sz="2400" b="1" dirty="0" err="1">
                <a:solidFill>
                  <a:srgbClr val="FFFF00"/>
                </a:solidFill>
              </a:rPr>
              <a:t>cho</a:t>
            </a:r>
            <a:r>
              <a:rPr lang="en-US" sz="2400" b="1" dirty="0">
                <a:solidFill>
                  <a:srgbClr val="FFFF00"/>
                </a:solidFill>
              </a:rPr>
              <a:t> con </a:t>
            </a:r>
            <a:r>
              <a:rPr lang="en-US" sz="2400" b="1" dirty="0" err="1">
                <a:solidFill>
                  <a:srgbClr val="FFFF00"/>
                </a:solidFill>
              </a:rPr>
              <a:t>người</a:t>
            </a:r>
            <a:r>
              <a:rPr lang="en-US" sz="2400" b="1" dirty="0">
                <a:solidFill>
                  <a:srgbClr val="FFFF00"/>
                </a:solidFill>
              </a:rPr>
              <a:t>:</a:t>
            </a:r>
            <a:endParaRPr lang="en-US" sz="2400" dirty="0">
              <a:solidFill>
                <a:srgbClr val="FFFF00"/>
              </a:solidFill>
            </a:endParaRPr>
          </a:p>
        </p:txBody>
      </p:sp>
      <p:sp>
        <p:nvSpPr>
          <p:cNvPr id="9" name="Text Box 3">
            <a:extLst>
              <a:ext uri="{FF2B5EF4-FFF2-40B4-BE49-F238E27FC236}">
                <a16:creationId xmlns:a16="http://schemas.microsoft.com/office/drawing/2014/main" xmlns="" id="{46A5F82A-EC8D-45B6-B970-DCFC49FD2404}"/>
              </a:ext>
            </a:extLst>
          </p:cNvPr>
          <p:cNvSpPr txBox="1">
            <a:spLocks noChangeArrowheads="1"/>
          </p:cNvSpPr>
          <p:nvPr/>
        </p:nvSpPr>
        <p:spPr bwMode="auto">
          <a:xfrm>
            <a:off x="5925790" y="848722"/>
            <a:ext cx="2599704" cy="578881"/>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b="1" dirty="0" err="1">
                <a:solidFill>
                  <a:srgbClr val="FFFF00"/>
                </a:solidFill>
              </a:rPr>
              <a:t>Hành</a:t>
            </a:r>
            <a:r>
              <a:rPr lang="en-US" b="1" dirty="0">
                <a:solidFill>
                  <a:srgbClr val="FFFF00"/>
                </a:solidFill>
              </a:rPr>
              <a:t> </a:t>
            </a:r>
            <a:r>
              <a:rPr lang="en-US" b="1" dirty="0" err="1">
                <a:solidFill>
                  <a:srgbClr val="FFFF00"/>
                </a:solidFill>
              </a:rPr>
              <a:t>động</a:t>
            </a:r>
            <a:endParaRPr lang="en-US" sz="2800" b="1" dirty="0">
              <a:solidFill>
                <a:srgbClr val="FFFF00"/>
              </a:solidFill>
            </a:endParaRPr>
          </a:p>
        </p:txBody>
      </p:sp>
      <p:sp>
        <p:nvSpPr>
          <p:cNvPr id="11" name="Text Box 3">
            <a:extLst>
              <a:ext uri="{FF2B5EF4-FFF2-40B4-BE49-F238E27FC236}">
                <a16:creationId xmlns:a16="http://schemas.microsoft.com/office/drawing/2014/main" xmlns="" id="{4A3702BB-592A-4645-A387-B0C76432A66C}"/>
              </a:ext>
            </a:extLst>
          </p:cNvPr>
          <p:cNvSpPr txBox="1">
            <a:spLocks noChangeArrowheads="1"/>
          </p:cNvSpPr>
          <p:nvPr/>
        </p:nvSpPr>
        <p:spPr bwMode="auto">
          <a:xfrm>
            <a:off x="637789" y="848721"/>
            <a:ext cx="2638811" cy="578882"/>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0"/>
              </a:spcBef>
            </a:pPr>
            <a:r>
              <a:rPr lang="en-US" b="1" dirty="0">
                <a:solidFill>
                  <a:srgbClr val="FFFF00"/>
                </a:solidFill>
              </a:rPr>
              <a:t>Khi </a:t>
            </a:r>
            <a:r>
              <a:rPr lang="en-US" b="1" dirty="0" err="1">
                <a:solidFill>
                  <a:srgbClr val="FFFF00"/>
                </a:solidFill>
              </a:rPr>
              <a:t>hiểu</a:t>
            </a:r>
            <a:r>
              <a:rPr lang="en-US" b="1" dirty="0">
                <a:solidFill>
                  <a:srgbClr val="FFFF00"/>
                </a:solidFill>
              </a:rPr>
              <a:t> </a:t>
            </a:r>
            <a:r>
              <a:rPr lang="en-US" b="1" dirty="0" err="1">
                <a:solidFill>
                  <a:srgbClr val="FFFF00"/>
                </a:solidFill>
              </a:rPr>
              <a:t>động</a:t>
            </a:r>
            <a:r>
              <a:rPr lang="en-US" b="1" dirty="0">
                <a:solidFill>
                  <a:srgbClr val="FFFF00"/>
                </a:solidFill>
              </a:rPr>
              <a:t> </a:t>
            </a:r>
            <a:r>
              <a:rPr lang="en-US" b="1" dirty="0" err="1">
                <a:solidFill>
                  <a:srgbClr val="FFFF00"/>
                </a:solidFill>
              </a:rPr>
              <a:t>vật</a:t>
            </a:r>
            <a:endParaRPr lang="en-US" altLang="en-US" sz="1800" dirty="0">
              <a:solidFill>
                <a:srgbClr val="FFFF00"/>
              </a:solidFill>
            </a:endParaRPr>
          </a:p>
        </p:txBody>
      </p:sp>
      <p:sp>
        <p:nvSpPr>
          <p:cNvPr id="12" name="Line 5">
            <a:extLst>
              <a:ext uri="{FF2B5EF4-FFF2-40B4-BE49-F238E27FC236}">
                <a16:creationId xmlns:a16="http://schemas.microsoft.com/office/drawing/2014/main" xmlns="" id="{F0C978BA-631D-4D64-82AE-0FC7CF4B62C6}"/>
              </a:ext>
            </a:extLst>
          </p:cNvPr>
          <p:cNvSpPr>
            <a:spLocks noChangeShapeType="1"/>
          </p:cNvSpPr>
          <p:nvPr/>
        </p:nvSpPr>
        <p:spPr bwMode="auto">
          <a:xfrm>
            <a:off x="7230094" y="1351403"/>
            <a:ext cx="0" cy="685800"/>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3" name="Text Box 3">
            <a:extLst>
              <a:ext uri="{FF2B5EF4-FFF2-40B4-BE49-F238E27FC236}">
                <a16:creationId xmlns:a16="http://schemas.microsoft.com/office/drawing/2014/main" xmlns="" id="{559F6DAB-22EB-4A9A-B2A2-1110873A19F5}"/>
              </a:ext>
            </a:extLst>
          </p:cNvPr>
          <p:cNvSpPr txBox="1">
            <a:spLocks noChangeArrowheads="1"/>
          </p:cNvSpPr>
          <p:nvPr/>
        </p:nvSpPr>
        <p:spPr bwMode="auto">
          <a:xfrm>
            <a:off x="5934694" y="2061448"/>
            <a:ext cx="2599706" cy="2109356"/>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en-US" dirty="0" err="1">
                <a:solidFill>
                  <a:schemeClr val="bg1"/>
                </a:solidFill>
              </a:rPr>
              <a:t>Thay</a:t>
            </a:r>
            <a:r>
              <a:rPr lang="en-US" dirty="0">
                <a:solidFill>
                  <a:schemeClr val="bg1"/>
                </a:solidFill>
              </a:rPr>
              <a:t> </a:t>
            </a:r>
            <a:r>
              <a:rPr lang="en-US" dirty="0" err="1">
                <a:solidFill>
                  <a:schemeClr val="bg1"/>
                </a:solidFill>
              </a:rPr>
              <a:t>đổi</a:t>
            </a:r>
            <a:r>
              <a:rPr lang="en-US" dirty="0">
                <a:solidFill>
                  <a:schemeClr val="bg1"/>
                </a:solidFill>
              </a:rPr>
              <a:t>, </a:t>
            </a:r>
            <a:r>
              <a:rPr lang="en-US" dirty="0" err="1">
                <a:solidFill>
                  <a:schemeClr val="bg1"/>
                </a:solidFill>
              </a:rPr>
              <a:t>bảo</a:t>
            </a:r>
            <a:r>
              <a:rPr lang="en-US" dirty="0">
                <a:solidFill>
                  <a:schemeClr val="bg1"/>
                </a:solidFill>
              </a:rPr>
              <a:t> </a:t>
            </a:r>
            <a:r>
              <a:rPr lang="en-US" dirty="0" err="1">
                <a:solidFill>
                  <a:schemeClr val="bg1"/>
                </a:solidFill>
              </a:rPr>
              <a:t>vệ</a:t>
            </a:r>
            <a:r>
              <a:rPr lang="en-US" dirty="0">
                <a:solidFill>
                  <a:schemeClr val="bg1"/>
                </a:solidFill>
              </a:rPr>
              <a:t> </a:t>
            </a:r>
            <a:r>
              <a:rPr lang="en-US" dirty="0" err="1">
                <a:solidFill>
                  <a:schemeClr val="bg1"/>
                </a:solidFill>
              </a:rPr>
              <a:t>Trái</a:t>
            </a:r>
            <a:r>
              <a:rPr lang="en-US" dirty="0">
                <a:solidFill>
                  <a:schemeClr val="bg1"/>
                </a:solidFill>
              </a:rPr>
              <a:t> </a:t>
            </a:r>
            <a:r>
              <a:rPr lang="en-US" dirty="0" err="1">
                <a:solidFill>
                  <a:schemeClr val="bg1"/>
                </a:solidFill>
              </a:rPr>
              <a:t>Đất</a:t>
            </a:r>
            <a:r>
              <a:rPr lang="en-US" dirty="0">
                <a:solidFill>
                  <a:schemeClr val="bg1"/>
                </a:solidFill>
              </a:rPr>
              <a:t>, </a:t>
            </a:r>
            <a:r>
              <a:rPr lang="en-US" dirty="0" err="1">
                <a:solidFill>
                  <a:schemeClr val="bg1"/>
                </a:solidFill>
              </a:rPr>
              <a:t>để</a:t>
            </a:r>
            <a:r>
              <a:rPr lang="en-US" dirty="0">
                <a:solidFill>
                  <a:schemeClr val="bg1"/>
                </a:solidFill>
              </a:rPr>
              <a:t> </a:t>
            </a:r>
            <a:r>
              <a:rPr lang="en-US" dirty="0" err="1">
                <a:solidFill>
                  <a:schemeClr val="bg1"/>
                </a:solidFill>
              </a:rPr>
              <a:t>động</a:t>
            </a:r>
            <a:r>
              <a:rPr lang="en-US" dirty="0">
                <a:solidFill>
                  <a:schemeClr val="bg1"/>
                </a:solidFill>
              </a:rPr>
              <a:t> </a:t>
            </a:r>
            <a:r>
              <a:rPr lang="en-US" dirty="0" err="1">
                <a:solidFill>
                  <a:schemeClr val="bg1"/>
                </a:solidFill>
              </a:rPr>
              <a:t>vật</a:t>
            </a:r>
            <a:r>
              <a:rPr lang="en-US" dirty="0">
                <a:solidFill>
                  <a:schemeClr val="bg1"/>
                </a:solidFill>
              </a:rPr>
              <a:t> </a:t>
            </a:r>
            <a:r>
              <a:rPr lang="en-US" dirty="0" err="1">
                <a:solidFill>
                  <a:schemeClr val="bg1"/>
                </a:solidFill>
              </a:rPr>
              <a:t>cũng</a:t>
            </a:r>
            <a:r>
              <a:rPr lang="en-US" dirty="0">
                <a:solidFill>
                  <a:schemeClr val="bg1"/>
                </a:solidFill>
              </a:rPr>
              <a:t> </a:t>
            </a:r>
            <a:r>
              <a:rPr lang="en-US" dirty="0" err="1">
                <a:solidFill>
                  <a:schemeClr val="bg1"/>
                </a:solidFill>
              </a:rPr>
              <a:t>có</a:t>
            </a:r>
            <a:r>
              <a:rPr lang="en-US" dirty="0">
                <a:solidFill>
                  <a:schemeClr val="bg1"/>
                </a:solidFill>
              </a:rPr>
              <a:t> </a:t>
            </a:r>
            <a:r>
              <a:rPr lang="en-US" dirty="0" err="1">
                <a:solidFill>
                  <a:schemeClr val="bg1"/>
                </a:solidFill>
              </a:rPr>
              <a:t>quyền</a:t>
            </a:r>
            <a:r>
              <a:rPr lang="en-US" dirty="0">
                <a:solidFill>
                  <a:schemeClr val="bg1"/>
                </a:solidFill>
              </a:rPr>
              <a:t> </a:t>
            </a:r>
            <a:r>
              <a:rPr lang="en-US" dirty="0" err="1">
                <a:solidFill>
                  <a:schemeClr val="bg1"/>
                </a:solidFill>
              </a:rPr>
              <a:t>được</a:t>
            </a:r>
            <a:r>
              <a:rPr lang="en-US" dirty="0">
                <a:solidFill>
                  <a:schemeClr val="bg1"/>
                </a:solidFill>
              </a:rPr>
              <a:t> </a:t>
            </a:r>
            <a:r>
              <a:rPr lang="en-US" dirty="0" err="1">
                <a:solidFill>
                  <a:schemeClr val="bg1"/>
                </a:solidFill>
              </a:rPr>
              <a:t>sống</a:t>
            </a:r>
            <a:r>
              <a:rPr lang="en-US" dirty="0">
                <a:solidFill>
                  <a:schemeClr val="bg1"/>
                </a:solidFill>
              </a:rPr>
              <a:t> </a:t>
            </a:r>
            <a:r>
              <a:rPr lang="en-US" dirty="0" err="1">
                <a:solidFill>
                  <a:schemeClr val="bg1"/>
                </a:solidFill>
              </a:rPr>
              <a:t>như</a:t>
            </a:r>
            <a:r>
              <a:rPr lang="en-US" dirty="0">
                <a:solidFill>
                  <a:schemeClr val="bg1"/>
                </a:solidFill>
              </a:rPr>
              <a:t> con </a:t>
            </a:r>
            <a:r>
              <a:rPr lang="en-US" dirty="0" err="1">
                <a:solidFill>
                  <a:schemeClr val="bg1"/>
                </a:solidFill>
              </a:rPr>
              <a:t>người</a:t>
            </a:r>
            <a:endParaRPr lang="en-US" dirty="0">
              <a:solidFill>
                <a:schemeClr val="bg1"/>
              </a:solidFill>
            </a:endParaRPr>
          </a:p>
        </p:txBody>
      </p:sp>
      <p:sp>
        <p:nvSpPr>
          <p:cNvPr id="14" name="Text Box 3">
            <a:extLst>
              <a:ext uri="{FF2B5EF4-FFF2-40B4-BE49-F238E27FC236}">
                <a16:creationId xmlns:a16="http://schemas.microsoft.com/office/drawing/2014/main" xmlns="" id="{EBDD0B7D-CDC6-4EF5-AE6C-E6E714DEB975}"/>
              </a:ext>
            </a:extLst>
          </p:cNvPr>
          <p:cNvSpPr txBox="1">
            <a:spLocks noChangeArrowheads="1"/>
          </p:cNvSpPr>
          <p:nvPr/>
        </p:nvSpPr>
        <p:spPr bwMode="auto">
          <a:xfrm>
            <a:off x="317183" y="4811121"/>
            <a:ext cx="8547761" cy="835598"/>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0"/>
              </a:spcBef>
            </a:pPr>
            <a:r>
              <a:rPr lang="en-US" sz="2400" b="1" dirty="0" err="1">
                <a:solidFill>
                  <a:srgbClr val="FFFF00"/>
                </a:solidFill>
              </a:rPr>
              <a:t>Hãy</a:t>
            </a:r>
            <a:r>
              <a:rPr lang="en-US" sz="2400" b="1" dirty="0">
                <a:solidFill>
                  <a:srgbClr val="FFFF00"/>
                </a:solidFill>
              </a:rPr>
              <a:t> </a:t>
            </a:r>
            <a:r>
              <a:rPr lang="en-US" sz="2400" b="1" dirty="0" err="1">
                <a:solidFill>
                  <a:srgbClr val="FFFF00"/>
                </a:solidFill>
              </a:rPr>
              <a:t>đặt</a:t>
            </a:r>
            <a:r>
              <a:rPr lang="en-US" sz="2400" b="1" dirty="0">
                <a:solidFill>
                  <a:srgbClr val="FFFF00"/>
                </a:solidFill>
              </a:rPr>
              <a:t> </a:t>
            </a:r>
            <a:r>
              <a:rPr lang="en-US" sz="2400" b="1" dirty="0" err="1">
                <a:solidFill>
                  <a:srgbClr val="FFFF00"/>
                </a:solidFill>
              </a:rPr>
              <a:t>bản</a:t>
            </a:r>
            <a:r>
              <a:rPr lang="en-US" sz="2400" b="1" dirty="0">
                <a:solidFill>
                  <a:srgbClr val="FFFF00"/>
                </a:solidFill>
              </a:rPr>
              <a:t> </a:t>
            </a:r>
            <a:r>
              <a:rPr lang="en-US" sz="2400" b="1" dirty="0" err="1">
                <a:solidFill>
                  <a:srgbClr val="FFFF00"/>
                </a:solidFill>
              </a:rPr>
              <a:t>thân</a:t>
            </a:r>
            <a:r>
              <a:rPr lang="en-US" sz="2400" b="1" dirty="0">
                <a:solidFill>
                  <a:srgbClr val="FFFF00"/>
                </a:solidFill>
              </a:rPr>
              <a:t> </a:t>
            </a:r>
            <a:r>
              <a:rPr lang="en-US" sz="2400" b="1" dirty="0" err="1">
                <a:solidFill>
                  <a:srgbClr val="FFFF00"/>
                </a:solidFill>
              </a:rPr>
              <a:t>vào</a:t>
            </a:r>
            <a:r>
              <a:rPr lang="en-US" sz="2400" b="1" dirty="0">
                <a:solidFill>
                  <a:srgbClr val="FFFF00"/>
                </a:solidFill>
              </a:rPr>
              <a:t> </a:t>
            </a:r>
            <a:r>
              <a:rPr lang="en-US" sz="2400" b="1" dirty="0" err="1">
                <a:solidFill>
                  <a:srgbClr val="FFFF00"/>
                </a:solidFill>
              </a:rPr>
              <a:t>vị</a:t>
            </a:r>
            <a:r>
              <a:rPr lang="en-US" sz="2400" b="1" dirty="0">
                <a:solidFill>
                  <a:srgbClr val="FFFF00"/>
                </a:solidFill>
              </a:rPr>
              <a:t> </a:t>
            </a:r>
            <a:r>
              <a:rPr lang="en-US" sz="2400" b="1" dirty="0" err="1">
                <a:solidFill>
                  <a:srgbClr val="FFFF00"/>
                </a:solidFill>
              </a:rPr>
              <a:t>trí</a:t>
            </a:r>
            <a:r>
              <a:rPr lang="en-US" sz="2400" b="1" dirty="0">
                <a:solidFill>
                  <a:srgbClr val="FFFF00"/>
                </a:solidFill>
              </a:rPr>
              <a:t> </a:t>
            </a:r>
            <a:r>
              <a:rPr lang="en-US" sz="2400" b="1" dirty="0" err="1">
                <a:solidFill>
                  <a:srgbClr val="FFFF00"/>
                </a:solidFill>
              </a:rPr>
              <a:t>của</a:t>
            </a:r>
            <a:r>
              <a:rPr lang="en-US" sz="2400" b="1" dirty="0">
                <a:solidFill>
                  <a:srgbClr val="FFFF00"/>
                </a:solidFill>
              </a:rPr>
              <a:t> </a:t>
            </a:r>
            <a:r>
              <a:rPr lang="en-US" sz="2400" b="1" dirty="0" err="1">
                <a:solidFill>
                  <a:srgbClr val="FFFF00"/>
                </a:solidFill>
              </a:rPr>
              <a:t>động</a:t>
            </a:r>
            <a:r>
              <a:rPr lang="en-US" sz="2400" b="1" dirty="0">
                <a:solidFill>
                  <a:srgbClr val="FFFF00"/>
                </a:solidFill>
              </a:rPr>
              <a:t> </a:t>
            </a:r>
            <a:r>
              <a:rPr lang="en-US" sz="2400" b="1" dirty="0" err="1">
                <a:solidFill>
                  <a:srgbClr val="FFFF00"/>
                </a:solidFill>
              </a:rPr>
              <a:t>vật</a:t>
            </a:r>
            <a:r>
              <a:rPr lang="en-US" sz="2400" b="1" dirty="0">
                <a:solidFill>
                  <a:srgbClr val="FFFF00"/>
                </a:solidFill>
              </a:rPr>
              <a:t> </a:t>
            </a:r>
            <a:r>
              <a:rPr lang="en-US" sz="2400" b="1" dirty="0" err="1">
                <a:solidFill>
                  <a:srgbClr val="FFFF00"/>
                </a:solidFill>
              </a:rPr>
              <a:t>để</a:t>
            </a:r>
            <a:r>
              <a:rPr lang="en-US" sz="2400" b="1" dirty="0">
                <a:solidFill>
                  <a:srgbClr val="FFFF00"/>
                </a:solidFill>
              </a:rPr>
              <a:t> </a:t>
            </a:r>
            <a:r>
              <a:rPr lang="en-US" sz="2400" b="1" dirty="0" err="1">
                <a:solidFill>
                  <a:srgbClr val="FFFF00"/>
                </a:solidFill>
              </a:rPr>
              <a:t>cảm</a:t>
            </a:r>
            <a:r>
              <a:rPr lang="en-US" sz="2400" b="1" dirty="0">
                <a:solidFill>
                  <a:srgbClr val="FFFF00"/>
                </a:solidFill>
              </a:rPr>
              <a:t> </a:t>
            </a:r>
            <a:r>
              <a:rPr lang="en-US" sz="2400" b="1" dirty="0" err="1">
                <a:solidFill>
                  <a:srgbClr val="FFFF00"/>
                </a:solidFill>
              </a:rPr>
              <a:t>nhận</a:t>
            </a:r>
            <a:r>
              <a:rPr lang="en-US" sz="2400" b="1" dirty="0">
                <a:solidFill>
                  <a:srgbClr val="FFFF00"/>
                </a:solidFill>
              </a:rPr>
              <a:t>. </a:t>
            </a:r>
            <a:r>
              <a:rPr lang="en-US" sz="2400" b="1" dirty="0" err="1">
                <a:solidFill>
                  <a:srgbClr val="FFFF00"/>
                </a:solidFill>
              </a:rPr>
              <a:t>Đối</a:t>
            </a:r>
            <a:r>
              <a:rPr lang="en-US" sz="2400" b="1" dirty="0">
                <a:solidFill>
                  <a:srgbClr val="FFFF00"/>
                </a:solidFill>
              </a:rPr>
              <a:t> </a:t>
            </a:r>
            <a:r>
              <a:rPr lang="en-US" sz="2400" b="1" dirty="0" err="1">
                <a:solidFill>
                  <a:srgbClr val="FFFF00"/>
                </a:solidFill>
              </a:rPr>
              <a:t>xử</a:t>
            </a:r>
            <a:r>
              <a:rPr lang="en-US" sz="2400" b="1" dirty="0">
                <a:solidFill>
                  <a:srgbClr val="FFFF00"/>
                </a:solidFill>
              </a:rPr>
              <a:t> </a:t>
            </a:r>
            <a:r>
              <a:rPr lang="en-US" sz="2400" b="1" dirty="0" err="1">
                <a:solidFill>
                  <a:srgbClr val="FFFF00"/>
                </a:solidFill>
              </a:rPr>
              <a:t>thân</a:t>
            </a:r>
            <a:r>
              <a:rPr lang="en-US" sz="2400" b="1" dirty="0">
                <a:solidFill>
                  <a:srgbClr val="FFFF00"/>
                </a:solidFill>
              </a:rPr>
              <a:t> </a:t>
            </a:r>
            <a:r>
              <a:rPr lang="en-US" sz="2400" b="1" dirty="0" err="1">
                <a:solidFill>
                  <a:srgbClr val="FFFF00"/>
                </a:solidFill>
              </a:rPr>
              <a:t>thiện</a:t>
            </a:r>
            <a:r>
              <a:rPr lang="en-US" sz="2400" b="1" dirty="0">
                <a:solidFill>
                  <a:srgbClr val="FFFF00"/>
                </a:solidFill>
              </a:rPr>
              <a:t> </a:t>
            </a:r>
            <a:r>
              <a:rPr lang="en-US" sz="2400" b="1" dirty="0" err="1">
                <a:solidFill>
                  <a:srgbClr val="FFFF00"/>
                </a:solidFill>
              </a:rPr>
              <a:t>với</a:t>
            </a:r>
            <a:r>
              <a:rPr lang="en-US" sz="2400" b="1" dirty="0">
                <a:solidFill>
                  <a:srgbClr val="FFFF00"/>
                </a:solidFill>
              </a:rPr>
              <a:t> </a:t>
            </a:r>
            <a:r>
              <a:rPr lang="en-US" sz="2400" b="1" dirty="0" err="1">
                <a:solidFill>
                  <a:srgbClr val="FFFF00"/>
                </a:solidFill>
              </a:rPr>
              <a:t>động</a:t>
            </a:r>
            <a:r>
              <a:rPr lang="en-US" sz="2400" b="1" dirty="0">
                <a:solidFill>
                  <a:srgbClr val="FFFF00"/>
                </a:solidFill>
              </a:rPr>
              <a:t> </a:t>
            </a:r>
            <a:r>
              <a:rPr lang="en-US" sz="2400" b="1" dirty="0" err="1">
                <a:solidFill>
                  <a:srgbClr val="FFFF00"/>
                </a:solidFill>
              </a:rPr>
              <a:t>vật</a:t>
            </a:r>
            <a:endParaRPr lang="en-US" altLang="en-US" sz="2400" b="1" dirty="0">
              <a:solidFill>
                <a:srgbClr val="FFFF00"/>
              </a:solidFill>
            </a:endParaRPr>
          </a:p>
        </p:txBody>
      </p:sp>
      <p:sp>
        <p:nvSpPr>
          <p:cNvPr id="15" name="Line 5">
            <a:extLst>
              <a:ext uri="{FF2B5EF4-FFF2-40B4-BE49-F238E27FC236}">
                <a16:creationId xmlns:a16="http://schemas.microsoft.com/office/drawing/2014/main" xmlns="" id="{FE6D9EED-DF13-4545-B7D2-9DC484C65936}"/>
              </a:ext>
            </a:extLst>
          </p:cNvPr>
          <p:cNvSpPr>
            <a:spLocks noChangeShapeType="1"/>
          </p:cNvSpPr>
          <p:nvPr/>
        </p:nvSpPr>
        <p:spPr bwMode="auto">
          <a:xfrm>
            <a:off x="1905000" y="4189111"/>
            <a:ext cx="2743200" cy="622010"/>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6" name="Line 5">
            <a:extLst>
              <a:ext uri="{FF2B5EF4-FFF2-40B4-BE49-F238E27FC236}">
                <a16:creationId xmlns:a16="http://schemas.microsoft.com/office/drawing/2014/main" xmlns="" id="{D6A1B4E8-D56B-4CB7-AE8E-E28953FDE06F}"/>
              </a:ext>
            </a:extLst>
          </p:cNvPr>
          <p:cNvSpPr>
            <a:spLocks noChangeShapeType="1"/>
          </p:cNvSpPr>
          <p:nvPr/>
        </p:nvSpPr>
        <p:spPr bwMode="auto">
          <a:xfrm flipH="1">
            <a:off x="4639294" y="4232239"/>
            <a:ext cx="2590800" cy="578881"/>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pic>
        <p:nvPicPr>
          <p:cNvPr id="12290" name="Picture 2" descr="Thế Nào Và Tại Sao - Động Vật Hoang Dã Cần Được Bảo Vệ Trước Nguy Cơ Tuyệt  Chủng | Tiki">
            <a:extLst>
              <a:ext uri="{FF2B5EF4-FFF2-40B4-BE49-F238E27FC236}">
                <a16:creationId xmlns:a16="http://schemas.microsoft.com/office/drawing/2014/main" xmlns="" id="{6BDA716F-89AB-45D1-A0BD-354EF438C77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666" r="8668" b="11333"/>
          <a:stretch/>
        </p:blipFill>
        <p:spPr bwMode="auto">
          <a:xfrm>
            <a:off x="3424548" y="1174362"/>
            <a:ext cx="2350719" cy="252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026818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62469"/>
                                        </p:tgtEl>
                                        <p:attrNameLst>
                                          <p:attrName>style.visibility</p:attrName>
                                        </p:attrNameLst>
                                      </p:cBhvr>
                                      <p:to>
                                        <p:strVal val="visible"/>
                                      </p:to>
                                    </p:set>
                                    <p:animEffect transition="in" filter="wipe(left)">
                                      <p:cBhvr>
                                        <p:cTn id="11" dur="500"/>
                                        <p:tgtEl>
                                          <p:spTgt spid="62469"/>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62467"/>
                                        </p:tgtEl>
                                        <p:attrNameLst>
                                          <p:attrName>style.visibility</p:attrName>
                                        </p:attrNameLst>
                                      </p:cBhvr>
                                      <p:to>
                                        <p:strVal val="visible"/>
                                      </p:to>
                                    </p:set>
                                    <p:animEffect transition="in" filter="wipe(left)">
                                      <p:cBhvr>
                                        <p:cTn id="14" dur="1000"/>
                                        <p:tgtEl>
                                          <p:spTgt spid="6246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par>
                                <p:cTn id="20" presetID="21" presetClass="entr" presetSubtype="1" fill="hold" nodeType="withEffect">
                                  <p:stCondLst>
                                    <p:cond delay="0"/>
                                  </p:stCondLst>
                                  <p:childTnLst>
                                    <p:set>
                                      <p:cBhvr>
                                        <p:cTn id="21" dur="1" fill="hold">
                                          <p:stCondLst>
                                            <p:cond delay="0"/>
                                          </p:stCondLst>
                                        </p:cTn>
                                        <p:tgtEl>
                                          <p:spTgt spid="12290"/>
                                        </p:tgtEl>
                                        <p:attrNameLst>
                                          <p:attrName>style.visibility</p:attrName>
                                        </p:attrNameLst>
                                      </p:cBhvr>
                                      <p:to>
                                        <p:strVal val="visible"/>
                                      </p:to>
                                    </p:set>
                                    <p:animEffect transition="in" filter="wheel(1)">
                                      <p:cBhvr>
                                        <p:cTn id="22" dur="2000"/>
                                        <p:tgtEl>
                                          <p:spTgt spid="12290"/>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10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left)">
                                      <p:cBhvr>
                                        <p:cTn id="38" dur="500"/>
                                        <p:tgtEl>
                                          <p:spTgt spid="16"/>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animBg="1"/>
      <p:bldP spid="9" grpId="0" animBg="1"/>
      <p:bldP spid="11" grpId="0" animBg="1"/>
      <p:bldP spid="13"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Line 5">
            <a:extLst>
              <a:ext uri="{FF2B5EF4-FFF2-40B4-BE49-F238E27FC236}">
                <a16:creationId xmlns:a16="http://schemas.microsoft.com/office/drawing/2014/main" xmlns="" id="{636601F3-D49B-4463-B8EA-C3D15618C099}"/>
              </a:ext>
            </a:extLst>
          </p:cNvPr>
          <p:cNvSpPr>
            <a:spLocks noChangeShapeType="1"/>
          </p:cNvSpPr>
          <p:nvPr/>
        </p:nvSpPr>
        <p:spPr bwMode="auto">
          <a:xfrm flipH="1">
            <a:off x="1624016" y="876301"/>
            <a:ext cx="2947984" cy="1058223"/>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67" name="Text Box 3">
            <a:extLst>
              <a:ext uri="{FF2B5EF4-FFF2-40B4-BE49-F238E27FC236}">
                <a16:creationId xmlns:a16="http://schemas.microsoft.com/office/drawing/2014/main" xmlns="" id="{8D6165BB-9386-4963-9F2F-52E903A0F6ED}"/>
              </a:ext>
            </a:extLst>
          </p:cNvPr>
          <p:cNvSpPr txBox="1">
            <a:spLocks noChangeArrowheads="1"/>
          </p:cNvSpPr>
          <p:nvPr/>
        </p:nvSpPr>
        <p:spPr bwMode="auto">
          <a:xfrm>
            <a:off x="5892110" y="1943099"/>
            <a:ext cx="2929277" cy="3036621"/>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dirty="0">
                <a:solidFill>
                  <a:srgbClr val="FFFF00"/>
                </a:solidFill>
              </a:rPr>
              <a:t>- N</a:t>
            </a:r>
            <a:r>
              <a:rPr lang="vi-VN" dirty="0">
                <a:solidFill>
                  <a:srgbClr val="FFFF00"/>
                </a:solidFill>
              </a:rPr>
              <a:t>hấn mạnh vai trò quan trọng của động vật đối với con người</a:t>
            </a:r>
            <a:r>
              <a:rPr lang="en-US" dirty="0">
                <a:solidFill>
                  <a:srgbClr val="FFFF00"/>
                </a:solidFill>
              </a:rPr>
              <a:t>.</a:t>
            </a:r>
          </a:p>
          <a:p>
            <a:pPr algn="just"/>
            <a:r>
              <a:rPr lang="en-US" dirty="0">
                <a:solidFill>
                  <a:srgbClr val="FFFF00"/>
                </a:solidFill>
              </a:rPr>
              <a:t>- N</a:t>
            </a:r>
            <a:r>
              <a:rPr lang="vi-VN" dirty="0">
                <a:solidFill>
                  <a:srgbClr val="FFFF00"/>
                </a:solidFill>
              </a:rPr>
              <a:t>êu ra hiện trạng hành động sai trái của động vật cùng lời nhắn nhủ con người phải đặt mình vào vị trí của động vật và bảo vệ chúng</a:t>
            </a:r>
            <a:endParaRPr lang="en-US" sz="2000" dirty="0">
              <a:solidFill>
                <a:srgbClr val="FFFF00"/>
              </a:solidFill>
            </a:endParaRPr>
          </a:p>
        </p:txBody>
      </p:sp>
      <p:sp>
        <p:nvSpPr>
          <p:cNvPr id="62469" name="Line 5">
            <a:extLst>
              <a:ext uri="{FF2B5EF4-FFF2-40B4-BE49-F238E27FC236}">
                <a16:creationId xmlns:a16="http://schemas.microsoft.com/office/drawing/2014/main" xmlns="" id="{2D5E965B-993B-4F6A-A16E-077F9B474305}"/>
              </a:ext>
            </a:extLst>
          </p:cNvPr>
          <p:cNvSpPr>
            <a:spLocks noChangeShapeType="1"/>
          </p:cNvSpPr>
          <p:nvPr/>
        </p:nvSpPr>
        <p:spPr bwMode="auto">
          <a:xfrm>
            <a:off x="4571998" y="893207"/>
            <a:ext cx="2743199"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77" name="AutoShape 13">
            <a:extLst>
              <a:ext uri="{FF2B5EF4-FFF2-40B4-BE49-F238E27FC236}">
                <a16:creationId xmlns:a16="http://schemas.microsoft.com/office/drawing/2014/main" xmlns="" id="{E5D22F41-586E-43FB-8077-DD0570D77C90}"/>
              </a:ext>
            </a:extLst>
          </p:cNvPr>
          <p:cNvSpPr>
            <a:spLocks noChangeArrowheads="1"/>
          </p:cNvSpPr>
          <p:nvPr/>
        </p:nvSpPr>
        <p:spPr bwMode="auto">
          <a:xfrm>
            <a:off x="2971800" y="156686"/>
            <a:ext cx="3183561"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sz="2400" b="1" dirty="0">
                <a:solidFill>
                  <a:srgbClr val="FFFF00"/>
                </a:solidFill>
              </a:rPr>
              <a:t>III. TỔNG KẾT</a:t>
            </a:r>
            <a:endParaRPr lang="en-US" altLang="en-US" sz="1800" b="1" dirty="0">
              <a:solidFill>
                <a:srgbClr val="00FFFF"/>
              </a:solidFill>
              <a:latin typeface="+mj-lt"/>
            </a:endParaRPr>
          </a:p>
        </p:txBody>
      </p:sp>
      <p:sp>
        <p:nvSpPr>
          <p:cNvPr id="14" name="Text Box 3">
            <a:extLst>
              <a:ext uri="{FF2B5EF4-FFF2-40B4-BE49-F238E27FC236}">
                <a16:creationId xmlns:a16="http://schemas.microsoft.com/office/drawing/2014/main" xmlns="" id="{394FE91D-D117-444F-B015-141ABDB5ED38}"/>
              </a:ext>
            </a:extLst>
          </p:cNvPr>
          <p:cNvSpPr txBox="1">
            <a:spLocks noChangeArrowheads="1"/>
          </p:cNvSpPr>
          <p:nvPr/>
        </p:nvSpPr>
        <p:spPr bwMode="auto">
          <a:xfrm>
            <a:off x="228601" y="1954479"/>
            <a:ext cx="2743200" cy="3036621"/>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nl-NL" dirty="0">
                <a:solidFill>
                  <a:srgbClr val="FFFF00"/>
                </a:solidFill>
              </a:rPr>
              <a:t>Lập luận chặt chẽ cùng những lí lẽ, dẫn chứng thuyết phục</a:t>
            </a:r>
            <a:endParaRPr lang="en-US" sz="2000" dirty="0">
              <a:solidFill>
                <a:srgbClr val="FFFF00"/>
              </a:solidFill>
            </a:endParaRPr>
          </a:p>
        </p:txBody>
      </p:sp>
      <p:pic>
        <p:nvPicPr>
          <p:cNvPr id="13314" name="Picture 2" descr="Thân người khó được: Con người và động vật luân hồi qua lại - Vạn Điều Hay">
            <a:extLst>
              <a:ext uri="{FF2B5EF4-FFF2-40B4-BE49-F238E27FC236}">
                <a16:creationId xmlns:a16="http://schemas.microsoft.com/office/drawing/2014/main" xmlns="" id="{A6356FA0-EA8B-4B89-8599-4115D036F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0785" y="2427420"/>
            <a:ext cx="2743200" cy="2090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4147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62469"/>
                                        </p:tgtEl>
                                        <p:attrNameLst>
                                          <p:attrName>style.visibility</p:attrName>
                                        </p:attrNameLst>
                                      </p:cBhvr>
                                      <p:to>
                                        <p:strVal val="visible"/>
                                      </p:to>
                                    </p:set>
                                    <p:animEffect transition="in" filter="wipe(up)">
                                      <p:cBhvr>
                                        <p:cTn id="15" dur="500"/>
                                        <p:tgtEl>
                                          <p:spTgt spid="62469"/>
                                        </p:tgtEl>
                                      </p:cBhvr>
                                    </p:animEffect>
                                  </p:childTnLst>
                                </p:cTn>
                              </p:par>
                              <p:par>
                                <p:cTn id="16" presetID="21" presetClass="entr" presetSubtype="1" fill="hold" nodeType="withEffect">
                                  <p:stCondLst>
                                    <p:cond delay="0"/>
                                  </p:stCondLst>
                                  <p:childTnLst>
                                    <p:set>
                                      <p:cBhvr>
                                        <p:cTn id="17" dur="1" fill="hold">
                                          <p:stCondLst>
                                            <p:cond delay="0"/>
                                          </p:stCondLst>
                                        </p:cTn>
                                        <p:tgtEl>
                                          <p:spTgt spid="13314"/>
                                        </p:tgtEl>
                                        <p:attrNameLst>
                                          <p:attrName>style.visibility</p:attrName>
                                        </p:attrNameLst>
                                      </p:cBhvr>
                                      <p:to>
                                        <p:strVal val="visible"/>
                                      </p:to>
                                    </p:set>
                                    <p:animEffect transition="in" filter="wheel(1)">
                                      <p:cBhvr>
                                        <p:cTn id="18" dur="2000"/>
                                        <p:tgtEl>
                                          <p:spTgt spid="13314"/>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2467"/>
                                        </p:tgtEl>
                                        <p:attrNameLst>
                                          <p:attrName>style.visibility</p:attrName>
                                        </p:attrNameLst>
                                      </p:cBhvr>
                                      <p:to>
                                        <p:strVal val="visible"/>
                                      </p:to>
                                    </p:set>
                                    <p:animEffect transition="in" filter="wipe(left)">
                                      <p:cBhvr>
                                        <p:cTn id="21" dur="1000"/>
                                        <p:tgtEl>
                                          <p:spTgt spid="62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Thân người khó được: Con người và động vật luân hồi qua lại&amp;lt;/span&amp;gt;">
            <a:extLst>
              <a:ext uri="{FF2B5EF4-FFF2-40B4-BE49-F238E27FC236}">
                <a16:creationId xmlns:a16="http://schemas.microsoft.com/office/drawing/2014/main" xmlns="" id="{2D13499F-FA87-4A69-9D15-86CC23E1D7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959AE629-9876-4B18-A3C7-2E12C4B1AD5A}"/>
              </a:ext>
            </a:extLst>
          </p:cNvPr>
          <p:cNvSpPr/>
          <p:nvPr/>
        </p:nvSpPr>
        <p:spPr bwMode="auto">
          <a:xfrm>
            <a:off x="0" y="-1"/>
            <a:ext cx="9167209" cy="5715000"/>
          </a:xfrm>
          <a:prstGeom prst="rect">
            <a:avLst/>
          </a:prstGeom>
          <a:solidFill>
            <a:srgbClr val="000000">
              <a:alpha val="6705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6" name="TextBox 15">
            <a:extLst>
              <a:ext uri="{FF2B5EF4-FFF2-40B4-BE49-F238E27FC236}">
                <a16:creationId xmlns:a16="http://schemas.microsoft.com/office/drawing/2014/main" xmlns="" id="{4A4C661C-4EE6-4CB9-89AE-BBCB82B063F4}"/>
              </a:ext>
            </a:extLst>
          </p:cNvPr>
          <p:cNvSpPr txBox="1"/>
          <p:nvPr/>
        </p:nvSpPr>
        <p:spPr>
          <a:xfrm>
            <a:off x="2422295" y="3097635"/>
            <a:ext cx="4322618" cy="523220"/>
          </a:xfrm>
          <a:prstGeom prst="rect">
            <a:avLst/>
          </a:prstGeom>
          <a:noFill/>
        </p:spPr>
        <p:txBody>
          <a:bodyPr wrap="square" rtlCol="0">
            <a:spAutoFit/>
          </a:bodyPr>
          <a:lstStyle/>
          <a:p>
            <a:pPr algn="ctr"/>
            <a:r>
              <a:rPr lang="en-US" sz="2800" b="1" dirty="0">
                <a:solidFill>
                  <a:schemeClr val="bg1"/>
                </a:solidFill>
                <a:latin typeface="+mj-lt"/>
              </a:rPr>
              <a:t>-  </a:t>
            </a:r>
            <a:r>
              <a:rPr lang="en-US" b="1" dirty="0">
                <a:solidFill>
                  <a:schemeClr val="bg1"/>
                </a:solidFill>
              </a:rPr>
              <a:t>Kim </a:t>
            </a:r>
            <a:r>
              <a:rPr lang="en-US" b="1" dirty="0" err="1">
                <a:solidFill>
                  <a:schemeClr val="bg1"/>
                </a:solidFill>
              </a:rPr>
              <a:t>Hạnh</a:t>
            </a:r>
            <a:r>
              <a:rPr lang="en-US" b="1" dirty="0">
                <a:solidFill>
                  <a:schemeClr val="bg1"/>
                </a:solidFill>
              </a:rPr>
              <a:t> </a:t>
            </a:r>
            <a:r>
              <a:rPr lang="en-US" b="1" dirty="0" err="1">
                <a:solidFill>
                  <a:schemeClr val="bg1"/>
                </a:solidFill>
              </a:rPr>
              <a:t>Bảo</a:t>
            </a:r>
            <a:r>
              <a:rPr lang="en-US" b="1" dirty="0">
                <a:solidFill>
                  <a:schemeClr val="bg1"/>
                </a:solidFill>
              </a:rPr>
              <a:t> – </a:t>
            </a:r>
            <a:r>
              <a:rPr lang="en-US" b="1" dirty="0" err="1">
                <a:solidFill>
                  <a:schemeClr val="bg1"/>
                </a:solidFill>
              </a:rPr>
              <a:t>Trần</a:t>
            </a:r>
            <a:r>
              <a:rPr lang="en-US" b="1" dirty="0">
                <a:solidFill>
                  <a:schemeClr val="bg1"/>
                </a:solidFill>
              </a:rPr>
              <a:t> </a:t>
            </a:r>
            <a:r>
              <a:rPr lang="en-US" b="1" dirty="0" err="1">
                <a:solidFill>
                  <a:schemeClr val="bg1"/>
                </a:solidFill>
              </a:rPr>
              <a:t>Nghị</a:t>
            </a:r>
            <a:r>
              <a:rPr lang="en-US" b="1" dirty="0">
                <a:solidFill>
                  <a:schemeClr val="bg1"/>
                </a:solidFill>
              </a:rPr>
              <a:t> Du </a:t>
            </a:r>
            <a:r>
              <a:rPr lang="en-US" sz="2800" b="1" dirty="0">
                <a:solidFill>
                  <a:schemeClr val="bg1"/>
                </a:solidFill>
                <a:latin typeface="+mj-lt"/>
              </a:rPr>
              <a:t>-</a:t>
            </a:r>
            <a:endParaRPr lang="en-US" sz="4000" b="1" dirty="0">
              <a:solidFill>
                <a:schemeClr val="bg1"/>
              </a:solidFill>
              <a:latin typeface="+mj-lt"/>
            </a:endParaRPr>
          </a:p>
        </p:txBody>
      </p:sp>
      <p:pic>
        <p:nvPicPr>
          <p:cNvPr id="3" name="Picture 2">
            <a:extLst>
              <a:ext uri="{FF2B5EF4-FFF2-40B4-BE49-F238E27FC236}">
                <a16:creationId xmlns:a16="http://schemas.microsoft.com/office/drawing/2014/main" xmlns="" id="{C09A8149-8F49-45E2-93A6-14074C7CA630}"/>
              </a:ext>
            </a:extLst>
          </p:cNvPr>
          <p:cNvPicPr>
            <a:picLocks noChangeAspect="1"/>
          </p:cNvPicPr>
          <p:nvPr/>
        </p:nvPicPr>
        <p:blipFill>
          <a:blip r:embed="rId3"/>
          <a:stretch>
            <a:fillRect/>
          </a:stretch>
        </p:blipFill>
        <p:spPr>
          <a:xfrm>
            <a:off x="3645383" y="582084"/>
            <a:ext cx="1853233" cy="842814"/>
          </a:xfrm>
          <a:prstGeom prst="rect">
            <a:avLst/>
          </a:prstGeom>
        </p:spPr>
      </p:pic>
      <p:pic>
        <p:nvPicPr>
          <p:cNvPr id="6" name="Picture 5">
            <a:extLst>
              <a:ext uri="{FF2B5EF4-FFF2-40B4-BE49-F238E27FC236}">
                <a16:creationId xmlns:a16="http://schemas.microsoft.com/office/drawing/2014/main" xmlns="" id="{BF57E0E3-2733-4F26-9EE6-655466480528}"/>
              </a:ext>
            </a:extLst>
          </p:cNvPr>
          <p:cNvPicPr>
            <a:picLocks noChangeAspect="1"/>
          </p:cNvPicPr>
          <p:nvPr/>
        </p:nvPicPr>
        <p:blipFill>
          <a:blip r:embed="rId4"/>
          <a:stretch>
            <a:fillRect/>
          </a:stretch>
        </p:blipFill>
        <p:spPr>
          <a:xfrm>
            <a:off x="520683" y="1412528"/>
            <a:ext cx="8132769" cy="1658256"/>
          </a:xfrm>
          <a:prstGeom prst="rect">
            <a:avLst/>
          </a:prstGeom>
        </p:spPr>
      </p:pic>
    </p:spTree>
    <p:extLst>
      <p:ext uri="{BB962C8B-B14F-4D97-AF65-F5344CB8AC3E}">
        <p14:creationId xmlns:p14="http://schemas.microsoft.com/office/powerpoint/2010/main" val="3899720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500"/>
                            </p:stCondLst>
                            <p:childTnLst>
                              <p:par>
                                <p:cTn id="12" presetID="3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par>
                          <p:cTn id="18" fill="hold">
                            <p:stCondLst>
                              <p:cond delay="2500"/>
                            </p:stCondLst>
                            <p:childTnLst>
                              <p:par>
                                <p:cTn id="19" presetID="53" presetClass="entr" presetSubtype="16"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833"/>
            <a:ext cx="9296400" cy="6058238"/>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874" y="1893887"/>
            <a:ext cx="691991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582902"/>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rot="649265">
            <a:off x="1211513" y="2581850"/>
            <a:ext cx="5320448" cy="1472049"/>
          </a:xfrm>
        </p:spPr>
        <p:txBody>
          <a:bodyPr>
            <a:prstTxWarp prst="textCurveDown">
              <a:avLst/>
            </a:prstTxWarp>
          </a:bodyPr>
          <a:lstStyle/>
          <a:p>
            <a:r>
              <a:rPr lang="en-US" b="1" dirty="0">
                <a:ln w="18000">
                  <a:solidFill>
                    <a:srgbClr val="FFC000"/>
                  </a:solidFill>
                  <a:prstDash val="solid"/>
                  <a:miter lim="800000"/>
                </a:ln>
                <a:solidFill>
                  <a:srgbClr val="FF0000"/>
                </a:solidFill>
                <a:effectLst>
                  <a:outerShdw blurRad="25500" dist="23000" dir="7020000" algn="tl">
                    <a:srgbClr val="000000">
                      <a:alpha val="50000"/>
                    </a:srgbClr>
                  </a:outerShdw>
                </a:effectLst>
              </a:rPr>
              <a:t>Du </a:t>
            </a:r>
            <a:r>
              <a:rPr lang="en-US" b="1" dirty="0" err="1">
                <a:ln w="18000">
                  <a:solidFill>
                    <a:srgbClr val="FFC000"/>
                  </a:solidFill>
                  <a:prstDash val="solid"/>
                  <a:miter lim="800000"/>
                </a:ln>
                <a:solidFill>
                  <a:srgbClr val="FF0000"/>
                </a:solidFill>
                <a:effectLst>
                  <a:outerShdw blurRad="25500" dist="23000" dir="7020000" algn="tl">
                    <a:srgbClr val="000000">
                      <a:alpha val="50000"/>
                    </a:srgbClr>
                  </a:outerShdw>
                </a:effectLst>
              </a:rPr>
              <a:t>lịch</a:t>
            </a:r>
            <a:r>
              <a:rPr lang="en-US" b="1" dirty="0">
                <a:ln w="18000">
                  <a:solidFill>
                    <a:srgbClr val="FFC000"/>
                  </a:solidFill>
                  <a:prstDash val="solid"/>
                  <a:miter lim="800000"/>
                </a:ln>
                <a:solidFill>
                  <a:srgbClr val="FF0000"/>
                </a:solidFill>
                <a:effectLst>
                  <a:outerShdw blurRad="25500" dist="23000" dir="7020000" algn="tl">
                    <a:srgbClr val="000000">
                      <a:alpha val="50000"/>
                    </a:srgbClr>
                  </a:outerShdw>
                </a:effectLst>
              </a:rPr>
              <a:t> </a:t>
            </a:r>
            <a:r>
              <a:rPr lang="en-US" b="1" dirty="0" err="1">
                <a:ln w="18000">
                  <a:solidFill>
                    <a:srgbClr val="FFC000"/>
                  </a:solidFill>
                  <a:prstDash val="solid"/>
                  <a:miter lim="800000"/>
                </a:ln>
                <a:solidFill>
                  <a:srgbClr val="FF0000"/>
                </a:solidFill>
                <a:effectLst>
                  <a:outerShdw blurRad="25500" dist="23000" dir="7020000" algn="tl">
                    <a:srgbClr val="000000">
                      <a:alpha val="50000"/>
                    </a:srgbClr>
                  </a:outerShdw>
                </a:effectLst>
              </a:rPr>
              <a:t>cùng</a:t>
            </a:r>
            <a:r>
              <a:rPr lang="en-US" b="1" dirty="0">
                <a:ln w="18000">
                  <a:solidFill>
                    <a:srgbClr val="FFC000"/>
                  </a:solidFill>
                  <a:prstDash val="solid"/>
                  <a:miter lim="800000"/>
                </a:ln>
                <a:solidFill>
                  <a:srgbClr val="FF0000"/>
                </a:solidFill>
                <a:effectLst>
                  <a:outerShdw blurRad="25500" dist="23000" dir="7020000" algn="tl">
                    <a:srgbClr val="000000">
                      <a:alpha val="50000"/>
                    </a:srgbClr>
                  </a:outerShdw>
                </a:effectLst>
              </a:rPr>
              <a:t> </a:t>
            </a:r>
            <a:r>
              <a:rPr lang="en-US" b="1" dirty="0" err="1">
                <a:ln w="18000">
                  <a:solidFill>
                    <a:srgbClr val="FFC000"/>
                  </a:solidFill>
                  <a:prstDash val="solid"/>
                  <a:miter lim="800000"/>
                </a:ln>
                <a:solidFill>
                  <a:srgbClr val="FF0000"/>
                </a:solidFill>
                <a:effectLst>
                  <a:outerShdw blurRad="25500" dist="23000" dir="7020000" algn="tl">
                    <a:srgbClr val="000000">
                      <a:alpha val="50000"/>
                    </a:srgbClr>
                  </a:outerShdw>
                </a:effectLst>
              </a:rPr>
              <a:t>Doraemon</a:t>
            </a:r>
            <a:endParaRPr lang="en-US" b="1" dirty="0">
              <a:ln w="18000">
                <a:solidFill>
                  <a:srgbClr val="FFC000"/>
                </a:solidFill>
                <a:prstDash val="solid"/>
                <a:miter lim="800000"/>
              </a:ln>
              <a:solidFill>
                <a:srgbClr val="FF0000"/>
              </a:solidFill>
              <a:effectLst>
                <a:outerShdw blurRad="25500" dist="23000" dir="7020000" algn="tl">
                  <a:srgbClr val="000000">
                    <a:alpha val="50000"/>
                  </a:srgbClr>
                </a:outerShdw>
              </a:effectLst>
            </a:endParaRPr>
          </a:p>
        </p:txBody>
      </p:sp>
      <p:pic>
        <p:nvPicPr>
          <p:cNvPr id="2050" name="Picture 2" descr="D:\background\character\pintuajaib.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540500" y="3746500"/>
            <a:ext cx="1587500" cy="158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385843"/>
      </p:ext>
    </p:extLst>
  </p:cSld>
  <p:clrMapOvr>
    <a:masterClrMapping/>
  </p:clrMapOvr>
  <mc:AlternateContent xmlns:mc="http://schemas.openxmlformats.org/markup-compatibility/2006" xmlns:p14="http://schemas.microsoft.com/office/powerpoint/2010/main">
    <mc:Choice Requires="p14">
      <p:transition spd="slow" p14:dur="1400">
        <p14:ripple/>
        <p:sndAc>
          <p:stSnd>
            <p:snd r:embed="rId2" name="chimes.wav"/>
          </p:stSnd>
        </p:sndAc>
      </p:transition>
    </mc:Choice>
    <mc:Fallback xmlns="">
      <p:transition spd="slow">
        <p:fade/>
        <p:sndAc>
          <p:stSnd>
            <p:snd r:embed="rId5"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childTnLst>
                                    <p:animClr clrSpc="hsl" dir="cw">
                                      <p:cBhvr override="childStyle">
                                        <p:cTn id="6" dur="500" fill="hold"/>
                                        <p:tgtEl>
                                          <p:spTgt spid="2"/>
                                        </p:tgtEl>
                                        <p:attrNameLst>
                                          <p:attrName>style.color</p:attrName>
                                        </p:attrNameLst>
                                      </p:cBhvr>
                                      <p:by>
                                        <p:hsl h="7200000" s="0" l="0"/>
                                      </p:by>
                                    </p:animClr>
                                    <p:animClr clrSpc="hsl" dir="cw">
                                      <p:cBhvr>
                                        <p:cTn id="7" dur="500" fill="hold"/>
                                        <p:tgtEl>
                                          <p:spTgt spid="2"/>
                                        </p:tgtEl>
                                        <p:attrNameLst>
                                          <p:attrName>fillcolor</p:attrName>
                                        </p:attrNameLst>
                                      </p:cBhvr>
                                      <p:by>
                                        <p:hsl h="7200000" s="0" l="0"/>
                                      </p:by>
                                    </p:animClr>
                                    <p:animClr clrSpc="hsl" dir="cw">
                                      <p:cBhvr>
                                        <p:cTn id="8" dur="500" fill="hold"/>
                                        <p:tgtEl>
                                          <p:spTgt spid="2"/>
                                        </p:tgtEl>
                                        <p:attrNameLst>
                                          <p:attrName>stroke.color</p:attrName>
                                        </p:attrNameLst>
                                      </p:cBhvr>
                                      <p:by>
                                        <p:hsl h="7200000" s="0" l="0"/>
                                      </p:by>
                                    </p:animClr>
                                    <p:set>
                                      <p:cBhvr>
                                        <p:cTn id="9"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10000" b="-10000"/>
          </a:stretch>
        </a:blipFill>
        <a:effectLst/>
      </p:bgPr>
    </p:bg>
    <p:spTree>
      <p:nvGrpSpPr>
        <p:cNvPr id="1" name=""/>
        <p:cNvGrpSpPr/>
        <p:nvPr/>
      </p:nvGrpSpPr>
      <p:grpSpPr>
        <a:xfrm>
          <a:off x="0" y="0"/>
          <a:ext cx="0" cy="0"/>
          <a:chOff x="0" y="0"/>
          <a:chExt cx="0" cy="0"/>
        </a:xfrm>
      </p:grpSpPr>
      <p:pic>
        <p:nvPicPr>
          <p:cNvPr id="4098" name="Picture 2" descr="D:\background\character\art-school-easels-clipart-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33343" y="3373141"/>
            <a:ext cx="1431283" cy="195917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flipH="1">
            <a:off x="2256503" y="3365500"/>
            <a:ext cx="1488195" cy="179877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1881143" y="2844211"/>
            <a:ext cx="1991591" cy="2662370"/>
            <a:chOff x="2334491" y="533400"/>
            <a:chExt cx="3990109" cy="5334000"/>
          </a:xfrm>
        </p:grpSpPr>
        <p:sp>
          <p:nvSpPr>
            <p:cNvPr id="2" name="Snip 1"/>
            <p:cNvSpPr/>
            <p:nvPr/>
          </p:nvSpPr>
          <p:spPr>
            <a:xfrm rot="10800000">
              <a:off x="2362200" y="5334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sp>
          <p:nvSpPr>
            <p:cNvPr id="4" name="Frame 3"/>
            <p:cNvSpPr/>
            <p:nvPr/>
          </p:nvSpPr>
          <p:spPr>
            <a:xfrm>
              <a:off x="2514600" y="762000"/>
              <a:ext cx="3657600" cy="4876800"/>
            </a:xfrm>
            <a:prstGeom prst="fram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solidFill>
                  <a:schemeClr val="tx1"/>
                </a:solidFill>
              </a:endParaRPr>
            </a:p>
          </p:txBody>
        </p:sp>
        <p:sp>
          <p:nvSpPr>
            <p:cNvPr id="6" name="Snip5"/>
            <p:cNvSpPr/>
            <p:nvPr/>
          </p:nvSpPr>
          <p:spPr>
            <a:xfrm>
              <a:off x="2334491" y="56388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grpSp>
      <p:grpSp>
        <p:nvGrpSpPr>
          <p:cNvPr id="9" name="ĐÚng"/>
          <p:cNvGrpSpPr/>
          <p:nvPr/>
        </p:nvGrpSpPr>
        <p:grpSpPr>
          <a:xfrm>
            <a:off x="2201837" y="3186515"/>
            <a:ext cx="1364033" cy="1977761"/>
            <a:chOff x="2982190" y="1219200"/>
            <a:chExt cx="2732809" cy="3962400"/>
          </a:xfrm>
        </p:grpSpPr>
        <p:sp>
          <p:nvSpPr>
            <p:cNvPr id="7" name="Rectangle 6"/>
            <p:cNvSpPr/>
            <p:nvPr/>
          </p:nvSpPr>
          <p:spPr>
            <a:xfrm>
              <a:off x="2982190" y="1219200"/>
              <a:ext cx="2732809" cy="39624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sp>
          <p:nvSpPr>
            <p:cNvPr id="8" name="Flowchart: Or 7"/>
            <p:cNvSpPr/>
            <p:nvPr/>
          </p:nvSpPr>
          <p:spPr>
            <a:xfrm>
              <a:off x="5181600" y="2895600"/>
              <a:ext cx="381000" cy="381000"/>
            </a:xfrm>
            <a:prstGeom prst="flowChar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grpSp>
      <p:grpSp>
        <p:nvGrpSpPr>
          <p:cNvPr id="11" name="Group 10"/>
          <p:cNvGrpSpPr/>
          <p:nvPr/>
        </p:nvGrpSpPr>
        <p:grpSpPr>
          <a:xfrm>
            <a:off x="5225131" y="2844211"/>
            <a:ext cx="1991591" cy="2662370"/>
            <a:chOff x="2334491" y="533400"/>
            <a:chExt cx="3990109" cy="5334000"/>
          </a:xfrm>
        </p:grpSpPr>
        <p:sp>
          <p:nvSpPr>
            <p:cNvPr id="12" name="Snip 11"/>
            <p:cNvSpPr/>
            <p:nvPr/>
          </p:nvSpPr>
          <p:spPr>
            <a:xfrm rot="10800000">
              <a:off x="2362200" y="5334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sp>
          <p:nvSpPr>
            <p:cNvPr id="13" name="Frame 12"/>
            <p:cNvSpPr/>
            <p:nvPr/>
          </p:nvSpPr>
          <p:spPr>
            <a:xfrm>
              <a:off x="2514600" y="762000"/>
              <a:ext cx="3657600" cy="4876800"/>
            </a:xfrm>
            <a:prstGeom prst="fra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solidFill>
                  <a:schemeClr val="tx1"/>
                </a:solidFill>
              </a:endParaRPr>
            </a:p>
          </p:txBody>
        </p:sp>
        <p:sp>
          <p:nvSpPr>
            <p:cNvPr id="14" name="Snip 13"/>
            <p:cNvSpPr/>
            <p:nvPr/>
          </p:nvSpPr>
          <p:spPr>
            <a:xfrm>
              <a:off x="2334491" y="56388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grpSp>
      <p:grpSp>
        <p:nvGrpSpPr>
          <p:cNvPr id="15" name="Sai"/>
          <p:cNvGrpSpPr/>
          <p:nvPr/>
        </p:nvGrpSpPr>
        <p:grpSpPr>
          <a:xfrm>
            <a:off x="5545825" y="3186515"/>
            <a:ext cx="1364033" cy="1977761"/>
            <a:chOff x="2982190" y="1219200"/>
            <a:chExt cx="2732809" cy="3962400"/>
          </a:xfrm>
        </p:grpSpPr>
        <p:sp>
          <p:nvSpPr>
            <p:cNvPr id="16" name="Rectangle 15"/>
            <p:cNvSpPr/>
            <p:nvPr/>
          </p:nvSpPr>
          <p:spPr>
            <a:xfrm>
              <a:off x="2982190" y="1219200"/>
              <a:ext cx="2732809" cy="396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sp>
          <p:nvSpPr>
            <p:cNvPr id="17" name="Flowchart: Or 16"/>
            <p:cNvSpPr/>
            <p:nvPr/>
          </p:nvSpPr>
          <p:spPr>
            <a:xfrm>
              <a:off x="5181600" y="2895600"/>
              <a:ext cx="381000" cy="381000"/>
            </a:xfrm>
            <a:prstGeom prst="flowChartOr">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grpSp>
      <p:sp>
        <p:nvSpPr>
          <p:cNvPr id="19" name="YEs"/>
          <p:cNvSpPr txBox="1">
            <a:spLocks/>
          </p:cNvSpPr>
          <p:nvPr/>
        </p:nvSpPr>
        <p:spPr>
          <a:xfrm>
            <a:off x="1676400" y="2171700"/>
            <a:ext cx="2334902" cy="609534"/>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00FF"/>
                </a:solidFill>
              </a:rPr>
              <a:t>A. </a:t>
            </a:r>
            <a:r>
              <a:rPr lang="en-US" sz="2000" b="1" dirty="0" err="1">
                <a:solidFill>
                  <a:srgbClr val="0000FF"/>
                </a:solidFill>
              </a:rPr>
              <a:t>Động</a:t>
            </a:r>
            <a:r>
              <a:rPr lang="en-US" sz="2000" b="1" dirty="0">
                <a:solidFill>
                  <a:srgbClr val="0000FF"/>
                </a:solidFill>
              </a:rPr>
              <a:t> </a:t>
            </a:r>
            <a:r>
              <a:rPr lang="en-US" sz="2000" b="1" dirty="0" err="1">
                <a:solidFill>
                  <a:srgbClr val="0000FF"/>
                </a:solidFill>
              </a:rPr>
              <a:t>vật</a:t>
            </a:r>
            <a:endParaRPr lang="en-US" sz="2000" dirty="0"/>
          </a:p>
        </p:txBody>
      </p:sp>
      <p:sp>
        <p:nvSpPr>
          <p:cNvPr id="20" name="No"/>
          <p:cNvSpPr txBox="1">
            <a:spLocks/>
          </p:cNvSpPr>
          <p:nvPr/>
        </p:nvSpPr>
        <p:spPr>
          <a:xfrm>
            <a:off x="5086561" y="2171700"/>
            <a:ext cx="2228639" cy="609534"/>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00FF"/>
                </a:solidFill>
              </a:rPr>
              <a:t>B. </a:t>
            </a:r>
            <a:r>
              <a:rPr lang="en-US" sz="2000" b="1" dirty="0" err="1">
                <a:solidFill>
                  <a:srgbClr val="0000FF"/>
                </a:solidFill>
              </a:rPr>
              <a:t>Thực</a:t>
            </a:r>
            <a:r>
              <a:rPr lang="en-US" sz="2000" b="1" dirty="0">
                <a:solidFill>
                  <a:srgbClr val="0000FF"/>
                </a:solidFill>
              </a:rPr>
              <a:t> </a:t>
            </a:r>
            <a:r>
              <a:rPr lang="en-US" sz="2000" b="1" dirty="0" err="1">
                <a:solidFill>
                  <a:srgbClr val="0000FF"/>
                </a:solidFill>
              </a:rPr>
              <a:t>vật</a:t>
            </a:r>
            <a:endParaRPr lang="en-US" sz="2000" dirty="0"/>
          </a:p>
        </p:txBody>
      </p:sp>
      <p:sp>
        <p:nvSpPr>
          <p:cNvPr id="29" name="Title 1"/>
          <p:cNvSpPr txBox="1">
            <a:spLocks/>
          </p:cNvSpPr>
          <p:nvPr/>
        </p:nvSpPr>
        <p:spPr>
          <a:xfrm>
            <a:off x="1881142" y="254000"/>
            <a:ext cx="6729457" cy="1231900"/>
          </a:xfrm>
          <a:prstGeom prst="rect">
            <a:avLst/>
          </a:prstGeom>
          <a:solidFill>
            <a:srgbClr val="B7DEE8">
              <a:alpha val="58039"/>
            </a:srgbClr>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err="1">
                <a:solidFill>
                  <a:srgbClr val="0000FF"/>
                </a:solidFill>
              </a:rPr>
              <a:t>Câu</a:t>
            </a:r>
            <a:r>
              <a:rPr lang="en-US" sz="2400" b="1" dirty="0">
                <a:solidFill>
                  <a:srgbClr val="0000FF"/>
                </a:solidFill>
              </a:rPr>
              <a:t> </a:t>
            </a:r>
            <a:r>
              <a:rPr lang="en-US" sz="2400" b="1" dirty="0" err="1">
                <a:solidFill>
                  <a:srgbClr val="0000FF"/>
                </a:solidFill>
              </a:rPr>
              <a:t>hỏi</a:t>
            </a:r>
            <a:r>
              <a:rPr lang="en-US" sz="2400" b="1" dirty="0">
                <a:solidFill>
                  <a:srgbClr val="0000FF"/>
                </a:solidFill>
              </a:rPr>
              <a:t> 1: </a:t>
            </a:r>
          </a:p>
          <a:p>
            <a:r>
              <a:rPr lang="en-US" sz="2400" b="1" dirty="0" err="1">
                <a:solidFill>
                  <a:srgbClr val="0000FF"/>
                </a:solidFill>
              </a:rPr>
              <a:t>Văn</a:t>
            </a:r>
            <a:r>
              <a:rPr lang="en-US" sz="2400" b="1" dirty="0">
                <a:solidFill>
                  <a:srgbClr val="0000FF"/>
                </a:solidFill>
              </a:rPr>
              <a:t> </a:t>
            </a:r>
            <a:r>
              <a:rPr lang="en-US" sz="2400" b="1" dirty="0" err="1">
                <a:solidFill>
                  <a:srgbClr val="0000FF"/>
                </a:solidFill>
              </a:rPr>
              <a:t>bản</a:t>
            </a:r>
            <a:r>
              <a:rPr lang="en-US" sz="2400" b="1" dirty="0">
                <a:solidFill>
                  <a:srgbClr val="0000FF"/>
                </a:solidFill>
              </a:rPr>
              <a:t> “</a:t>
            </a:r>
            <a:r>
              <a:rPr lang="en-US" sz="2400" b="1" dirty="0" err="1">
                <a:solidFill>
                  <a:srgbClr val="0000FF"/>
                </a:solidFill>
              </a:rPr>
              <a:t>Vì</a:t>
            </a:r>
            <a:r>
              <a:rPr lang="en-US" sz="2400" b="1" dirty="0">
                <a:solidFill>
                  <a:srgbClr val="0000FF"/>
                </a:solidFill>
              </a:rPr>
              <a:t> </a:t>
            </a:r>
            <a:r>
              <a:rPr lang="en-US" sz="2400" b="1" dirty="0" err="1">
                <a:solidFill>
                  <a:srgbClr val="0000FF"/>
                </a:solidFill>
              </a:rPr>
              <a:t>sao</a:t>
            </a:r>
            <a:r>
              <a:rPr lang="en-US" sz="2400" b="1" dirty="0">
                <a:solidFill>
                  <a:srgbClr val="0000FF"/>
                </a:solidFill>
              </a:rPr>
              <a:t> </a:t>
            </a:r>
            <a:r>
              <a:rPr lang="en-US" sz="2400" b="1" dirty="0" err="1">
                <a:solidFill>
                  <a:srgbClr val="0000FF"/>
                </a:solidFill>
              </a:rPr>
              <a:t>chúng</a:t>
            </a:r>
            <a:r>
              <a:rPr lang="en-US" sz="2400" b="1" dirty="0">
                <a:solidFill>
                  <a:srgbClr val="0000FF"/>
                </a:solidFill>
              </a:rPr>
              <a:t> ta </a:t>
            </a:r>
            <a:r>
              <a:rPr lang="en-US" sz="2400" b="1" dirty="0" err="1">
                <a:solidFill>
                  <a:srgbClr val="0000FF"/>
                </a:solidFill>
              </a:rPr>
              <a:t>phải</a:t>
            </a:r>
            <a:r>
              <a:rPr lang="en-US" sz="2400" b="1" dirty="0">
                <a:solidFill>
                  <a:srgbClr val="0000FF"/>
                </a:solidFill>
              </a:rPr>
              <a:t> </a:t>
            </a:r>
            <a:r>
              <a:rPr lang="en-US" sz="2400" b="1" dirty="0" err="1">
                <a:solidFill>
                  <a:srgbClr val="0000FF"/>
                </a:solidFill>
              </a:rPr>
              <a:t>đối</a:t>
            </a:r>
            <a:r>
              <a:rPr lang="en-US" sz="2400" b="1" dirty="0">
                <a:solidFill>
                  <a:srgbClr val="0000FF"/>
                </a:solidFill>
              </a:rPr>
              <a:t> </a:t>
            </a:r>
            <a:r>
              <a:rPr lang="en-US" sz="2400" b="1" dirty="0" err="1">
                <a:solidFill>
                  <a:srgbClr val="0000FF"/>
                </a:solidFill>
              </a:rPr>
              <a:t>xử</a:t>
            </a:r>
            <a:r>
              <a:rPr lang="en-US" sz="2400" b="1" dirty="0">
                <a:solidFill>
                  <a:srgbClr val="0000FF"/>
                </a:solidFill>
              </a:rPr>
              <a:t> </a:t>
            </a:r>
            <a:r>
              <a:rPr lang="en-US" sz="2400" b="1" dirty="0" err="1">
                <a:solidFill>
                  <a:srgbClr val="0000FF"/>
                </a:solidFill>
              </a:rPr>
              <a:t>thân</a:t>
            </a:r>
            <a:r>
              <a:rPr lang="en-US" sz="2400" b="1" dirty="0">
                <a:solidFill>
                  <a:srgbClr val="0000FF"/>
                </a:solidFill>
              </a:rPr>
              <a:t> </a:t>
            </a:r>
            <a:r>
              <a:rPr lang="en-US" sz="2400" b="1" dirty="0" err="1">
                <a:solidFill>
                  <a:srgbClr val="0000FF"/>
                </a:solidFill>
              </a:rPr>
              <a:t>thiện</a:t>
            </a:r>
            <a:r>
              <a:rPr lang="en-US" sz="2400" b="1" dirty="0">
                <a:solidFill>
                  <a:srgbClr val="0000FF"/>
                </a:solidFill>
              </a:rPr>
              <a:t> </a:t>
            </a:r>
            <a:r>
              <a:rPr lang="en-US" sz="2400" b="1" dirty="0" err="1">
                <a:solidFill>
                  <a:srgbClr val="0000FF"/>
                </a:solidFill>
              </a:rPr>
              <a:t>với</a:t>
            </a:r>
            <a:r>
              <a:rPr lang="en-US" sz="2400" b="1" dirty="0">
                <a:solidFill>
                  <a:srgbClr val="0000FF"/>
                </a:solidFill>
              </a:rPr>
              <a:t> </a:t>
            </a:r>
            <a:r>
              <a:rPr lang="en-US" sz="2400" b="1" dirty="0" err="1">
                <a:solidFill>
                  <a:srgbClr val="0000FF"/>
                </a:solidFill>
              </a:rPr>
              <a:t>động</a:t>
            </a:r>
            <a:r>
              <a:rPr lang="en-US" sz="2400" b="1" dirty="0">
                <a:solidFill>
                  <a:srgbClr val="0000FF"/>
                </a:solidFill>
              </a:rPr>
              <a:t> </a:t>
            </a:r>
            <a:r>
              <a:rPr lang="en-US" sz="2400" b="1" dirty="0" err="1">
                <a:solidFill>
                  <a:srgbClr val="0000FF"/>
                </a:solidFill>
              </a:rPr>
              <a:t>vật</a:t>
            </a:r>
            <a:r>
              <a:rPr lang="en-US" sz="2400" b="1" dirty="0">
                <a:solidFill>
                  <a:srgbClr val="0000FF"/>
                </a:solidFill>
              </a:rPr>
              <a:t>” </a:t>
            </a:r>
            <a:r>
              <a:rPr lang="en-US" sz="2400" b="1" dirty="0" err="1">
                <a:solidFill>
                  <a:srgbClr val="0000FF"/>
                </a:solidFill>
              </a:rPr>
              <a:t>kêu</a:t>
            </a:r>
            <a:r>
              <a:rPr lang="en-US" sz="2400" b="1" dirty="0">
                <a:solidFill>
                  <a:srgbClr val="0000FF"/>
                </a:solidFill>
              </a:rPr>
              <a:t> </a:t>
            </a:r>
            <a:r>
              <a:rPr lang="en-US" sz="2400" b="1" dirty="0" err="1">
                <a:solidFill>
                  <a:srgbClr val="0000FF"/>
                </a:solidFill>
              </a:rPr>
              <a:t>gọi</a:t>
            </a:r>
            <a:r>
              <a:rPr lang="en-US" sz="2400" b="1" dirty="0">
                <a:solidFill>
                  <a:srgbClr val="0000FF"/>
                </a:solidFill>
              </a:rPr>
              <a:t> </a:t>
            </a:r>
            <a:r>
              <a:rPr lang="en-US" sz="2400" b="1" dirty="0" err="1">
                <a:solidFill>
                  <a:srgbClr val="0000FF"/>
                </a:solidFill>
              </a:rPr>
              <a:t>bảo</a:t>
            </a:r>
            <a:r>
              <a:rPr lang="en-US" sz="2400" b="1" dirty="0">
                <a:solidFill>
                  <a:srgbClr val="0000FF"/>
                </a:solidFill>
              </a:rPr>
              <a:t> </a:t>
            </a:r>
            <a:r>
              <a:rPr lang="en-US" sz="2400" b="1" dirty="0" err="1">
                <a:solidFill>
                  <a:srgbClr val="0000FF"/>
                </a:solidFill>
              </a:rPr>
              <a:t>vệ</a:t>
            </a:r>
            <a:r>
              <a:rPr lang="en-US" sz="2400" b="1" dirty="0">
                <a:solidFill>
                  <a:srgbClr val="0000FF"/>
                </a:solidFill>
              </a:rPr>
              <a:t> </a:t>
            </a:r>
            <a:r>
              <a:rPr lang="en-US" sz="2400" b="1" dirty="0" err="1">
                <a:solidFill>
                  <a:srgbClr val="0000FF"/>
                </a:solidFill>
              </a:rPr>
              <a:t>gì</a:t>
            </a:r>
            <a:r>
              <a:rPr lang="en-US" sz="2400" b="1" dirty="0">
                <a:solidFill>
                  <a:srgbClr val="0000FF"/>
                </a:solidFill>
              </a:rPr>
              <a:t>?</a:t>
            </a:r>
          </a:p>
        </p:txBody>
      </p:sp>
      <p:grpSp>
        <p:nvGrpSpPr>
          <p:cNvPr id="21" name="Group 20"/>
          <p:cNvGrpSpPr/>
          <p:nvPr/>
        </p:nvGrpSpPr>
        <p:grpSpPr>
          <a:xfrm>
            <a:off x="-8064500" y="0"/>
            <a:ext cx="7937500" cy="5715000"/>
            <a:chOff x="-4038600" y="93915"/>
            <a:chExt cx="9144000" cy="6858000"/>
          </a:xfrm>
        </p:grpSpPr>
        <p:sp>
          <p:nvSpPr>
            <p:cNvPr id="22" name="Rectangle 21"/>
            <p:cNvSpPr/>
            <p:nvPr/>
          </p:nvSpPr>
          <p:spPr>
            <a:xfrm>
              <a:off x="-4038600" y="93915"/>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67"/>
            </a:p>
          </p:txBody>
        </p:sp>
        <p:pic>
          <p:nvPicPr>
            <p:cNvPr id="23" name="Picture 5" descr="D:\background\character\577.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9500" y="2209800"/>
              <a:ext cx="5715000" cy="32893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9144000" y="1"/>
            <a:ext cx="10591800" cy="5714999"/>
            <a:chOff x="9553555" y="845813"/>
            <a:chExt cx="10595440" cy="5410123"/>
          </a:xfrm>
        </p:grpSpPr>
        <p:pic>
          <p:nvPicPr>
            <p:cNvPr id="3074"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9553555" y="845813"/>
              <a:ext cx="10595440" cy="541012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15468475" y="2058557"/>
              <a:ext cx="579865" cy="966442"/>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D:\background\character\cac-nhan-vat-chinh-trong-truyen-va-phim-doraemon-cho-be-yeu-tham-khao.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H="1">
              <a:off x="14513313" y="1602128"/>
              <a:ext cx="859386" cy="912859"/>
            </a:xfrm>
            <a:prstGeom prst="rect">
              <a:avLst/>
            </a:prstGeom>
            <a:noFill/>
            <a:extLst>
              <a:ext uri="{909E8E84-426E-40DD-AFC4-6F175D3DCCD1}">
                <a14:hiddenFill xmlns:a14="http://schemas.microsoft.com/office/drawing/2010/main">
                  <a:solidFill>
                    <a:srgbClr val="FFFFFF"/>
                  </a:solidFill>
                </a14:hiddenFill>
              </a:ext>
            </a:extLst>
          </p:spPr>
        </p:pic>
        <p:sp>
          <p:nvSpPr>
            <p:cNvPr id="28" name="Cloud 27"/>
            <p:cNvSpPr/>
            <p:nvPr/>
          </p:nvSpPr>
          <p:spPr>
            <a:xfrm>
              <a:off x="9901659" y="979609"/>
              <a:ext cx="4390597" cy="1811085"/>
            </a:xfrm>
            <a:prstGeom prst="cloud">
              <a:avLst/>
            </a:prstGeom>
            <a:solidFill>
              <a:srgbClr val="B7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67" dirty="0" err="1">
                  <a:solidFill>
                    <a:sysClr val="windowText" lastClr="000000"/>
                  </a:solidFill>
                </a:rPr>
                <a:t>Biển</a:t>
              </a:r>
              <a:r>
                <a:rPr lang="en-US" sz="3667" dirty="0">
                  <a:solidFill>
                    <a:sysClr val="windowText" lastClr="000000"/>
                  </a:solidFill>
                </a:rPr>
                <a:t> </a:t>
              </a:r>
              <a:br>
                <a:rPr lang="en-US" sz="3667" dirty="0">
                  <a:solidFill>
                    <a:sysClr val="windowText" lastClr="000000"/>
                  </a:solidFill>
                </a:rPr>
              </a:br>
              <a:r>
                <a:rPr lang="en-US" sz="3667" dirty="0" err="1">
                  <a:solidFill>
                    <a:sysClr val="windowText" lastClr="000000"/>
                  </a:solidFill>
                </a:rPr>
                <a:t>Đà</a:t>
              </a:r>
              <a:r>
                <a:rPr lang="en-US" sz="3667" dirty="0">
                  <a:solidFill>
                    <a:sysClr val="windowText" lastClr="000000"/>
                  </a:solidFill>
                </a:rPr>
                <a:t> </a:t>
              </a:r>
              <a:r>
                <a:rPr lang="en-US" sz="3667" dirty="0" err="1">
                  <a:solidFill>
                    <a:sysClr val="windowText" lastClr="000000"/>
                  </a:solidFill>
                </a:rPr>
                <a:t>Nẵng</a:t>
              </a:r>
              <a:endParaRPr lang="en-US" sz="3667" dirty="0">
                <a:solidFill>
                  <a:sysClr val="windowText" lastClr="000000"/>
                </a:solidFill>
              </a:endParaRPr>
            </a:p>
          </p:txBody>
        </p:sp>
      </p:grpSp>
    </p:spTree>
    <p:extLst>
      <p:ext uri="{BB962C8B-B14F-4D97-AF65-F5344CB8AC3E}">
        <p14:creationId xmlns:p14="http://schemas.microsoft.com/office/powerpoint/2010/main" val="255259936"/>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TADA.wav"/>
                                        </p:tgtEl>
                                      </p:cMediaNode>
                                    </p:audio>
                                  </p:subTnLst>
                                </p:cTn>
                              </p:par>
                            </p:childTnLst>
                          </p:cTn>
                        </p:par>
                        <p:par>
                          <p:cTn id="8" fill="hold">
                            <p:stCondLst>
                              <p:cond delay="500"/>
                            </p:stCondLst>
                            <p:childTnLst>
                              <p:par>
                                <p:cTn id="9" presetID="24" presetClass="emph" presetSubtype="0" fill="hold" grpId="0" nodeType="afterEffect">
                                  <p:stCondLst>
                                    <p:cond delay="0"/>
                                  </p:stCondLst>
                                  <p:childTnLst>
                                    <p:animClr clrSpc="hsl" dir="cw">
                                      <p:cBhvr override="childStyle">
                                        <p:cTn id="10" dur="500" fill="hold"/>
                                        <p:tgtEl>
                                          <p:spTgt spid="19"/>
                                        </p:tgtEl>
                                        <p:attrNameLst>
                                          <p:attrName>style.color</p:attrName>
                                        </p:attrNameLst>
                                      </p:cBhvr>
                                      <p:by>
                                        <p:hsl h="0" s="-12549" l="-25098"/>
                                      </p:by>
                                    </p:animClr>
                                    <p:animClr clrSpc="hsl" dir="cw">
                                      <p:cBhvr>
                                        <p:cTn id="11" dur="500" fill="hold"/>
                                        <p:tgtEl>
                                          <p:spTgt spid="19"/>
                                        </p:tgtEl>
                                        <p:attrNameLst>
                                          <p:attrName>fillcolor</p:attrName>
                                        </p:attrNameLst>
                                      </p:cBhvr>
                                      <p:by>
                                        <p:hsl h="0" s="-12549" l="-25098"/>
                                      </p:by>
                                    </p:animClr>
                                    <p:animClr clrSpc="hsl" dir="cw">
                                      <p:cBhvr>
                                        <p:cTn id="12" dur="500" fill="hold"/>
                                        <p:tgtEl>
                                          <p:spTgt spid="19"/>
                                        </p:tgtEl>
                                        <p:attrNameLst>
                                          <p:attrName>stroke.color</p:attrName>
                                        </p:attrNameLst>
                                      </p:cBhvr>
                                      <p:by>
                                        <p:hsl h="0" s="-12549" l="-25098"/>
                                      </p:by>
                                    </p:animClr>
                                    <p:set>
                                      <p:cBhvr>
                                        <p:cTn id="13" dur="500" fill="hold"/>
                                        <p:tgtEl>
                                          <p:spTgt spid="19"/>
                                        </p:tgtEl>
                                        <p:attrNameLst>
                                          <p:attrName>fill.type</p:attrName>
                                        </p:attrNameLst>
                                      </p:cBhvr>
                                      <p:to>
                                        <p:strVal val="solid"/>
                                      </p:to>
                                    </p:set>
                                  </p:childTnLst>
                                </p:cTn>
                              </p:par>
                            </p:childTnLst>
                          </p:cTn>
                        </p:par>
                        <p:par>
                          <p:cTn id="14" fill="hold">
                            <p:stCondLst>
                              <p:cond delay="1000"/>
                            </p:stCondLst>
                            <p:childTnLst>
                              <p:par>
                                <p:cTn id="15" presetID="35" presetClass="path" presetSubtype="0" accel="50000" decel="50000" fill="hold" nodeType="afterEffect">
                                  <p:stCondLst>
                                    <p:cond delay="0"/>
                                  </p:stCondLst>
                                  <p:childTnLst>
                                    <p:animMotion origin="layout" path="M 3.33333E-6 0 L -1.029 -0.00333 " pathEditMode="relative" rAng="0" ptsTypes="AA">
                                      <p:cBhvr>
                                        <p:cTn id="16" dur="2000" fill="hold"/>
                                        <p:tgtEl>
                                          <p:spTgt spid="3"/>
                                        </p:tgtEl>
                                        <p:attrNameLst>
                                          <p:attrName>ppt_x</p:attrName>
                                          <p:attrName>ppt_y</p:attrName>
                                        </p:attrNameLst>
                                      </p:cBhvr>
                                      <p:rCtr x="-51458" y="-167"/>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9"/>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4" name="bad.wav"/>
                                        </p:tgtEl>
                                      </p:cMediaNode>
                                    </p:audio>
                                  </p:subTnLst>
                                </p:cTn>
                              </p:par>
                            </p:childTnLst>
                          </p:cTn>
                        </p:par>
                        <p:par>
                          <p:cTn id="23" fill="hold">
                            <p:stCondLst>
                              <p:cond delay="500"/>
                            </p:stCondLst>
                            <p:childTnLst>
                              <p:par>
                                <p:cTn id="24" presetID="63" presetClass="path" presetSubtype="0" accel="50000" decel="50000" fill="hold" nodeType="afterEffect">
                                  <p:stCondLst>
                                    <p:cond delay="0"/>
                                  </p:stCondLst>
                                  <p:childTnLst>
                                    <p:animMotion origin="layout" path="M -3.33333E-6 -1.96532E-6 L 1.025 -1.96532E-6 " pathEditMode="relative" rAng="0" ptsTypes="AA">
                                      <p:cBhvr>
                                        <p:cTn id="25" dur="2000" fill="hold"/>
                                        <p:tgtEl>
                                          <p:spTgt spid="21"/>
                                        </p:tgtEl>
                                        <p:attrNameLst>
                                          <p:attrName>ppt_x</p:attrName>
                                          <p:attrName>ppt_y</p:attrName>
                                        </p:attrNameLst>
                                      </p:cBhvr>
                                      <p:rCtr x="51250" y="0"/>
                                    </p:animMotion>
                                  </p:childTnLst>
                                  <p:subTnLst>
                                    <p:audio>
                                      <p:cMediaNode>
                                        <p:cTn display="0" masterRel="sameClick">
                                          <p:stCondLst>
                                            <p:cond evt="begin" delay="0">
                                              <p:tn val="24"/>
                                            </p:cond>
                                          </p:stCondLst>
                                          <p:endCondLst>
                                            <p:cond evt="onStopAudio" delay="0">
                                              <p:tgtEl>
                                                <p:sldTgt/>
                                              </p:tgtEl>
                                            </p:cond>
                                          </p:endCondLst>
                                        </p:cTn>
                                        <p:tgtEl>
                                          <p:sndTgt r:embed="rId5" name="ohno.wav"/>
                                        </p:tgtEl>
                                      </p:cMediaNode>
                                    </p:audio>
                                  </p:subTnLst>
                                </p:cTn>
                              </p:par>
                            </p:childTnLst>
                          </p:cTn>
                        </p:par>
                      </p:childTnLst>
                    </p:cTn>
                  </p:par>
                </p:childTnLst>
              </p:cTn>
              <p:nextCondLst>
                <p:cond evt="onClick" delay="0">
                  <p:tgtEl>
                    <p:spTgt spid="15"/>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3"/>
                                        </p:tgtEl>
                                      </p:cBhvr>
                                    </p:animEffect>
                                    <p:set>
                                      <p:cBhvr>
                                        <p:cTn id="37"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10000" b="-10000"/>
          </a:stretch>
        </a:blipFill>
        <a:effectLst/>
      </p:bgPr>
    </p:bg>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5615257" y="3404395"/>
            <a:ext cx="1430625" cy="156522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background\water\animated-bubble-clipart-8.gi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483438" y="2584482"/>
            <a:ext cx="868521" cy="15875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5372150" y="2593458"/>
            <a:ext cx="1991591" cy="2662370"/>
            <a:chOff x="2334491" y="533400"/>
            <a:chExt cx="3990109" cy="5334000"/>
          </a:xfrm>
        </p:grpSpPr>
        <p:sp>
          <p:nvSpPr>
            <p:cNvPr id="5" name="Snip4"/>
            <p:cNvSpPr/>
            <p:nvPr/>
          </p:nvSpPr>
          <p:spPr>
            <a:xfrm rot="10800000">
              <a:off x="2362200" y="5334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sp>
          <p:nvSpPr>
            <p:cNvPr id="6" name="Frame 5"/>
            <p:cNvSpPr/>
            <p:nvPr/>
          </p:nvSpPr>
          <p:spPr>
            <a:xfrm>
              <a:off x="2514600" y="762001"/>
              <a:ext cx="3657600" cy="4876800"/>
            </a:xfrm>
            <a:prstGeom prst="fra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solidFill>
                  <a:schemeClr val="tx1"/>
                </a:solidFill>
              </a:endParaRPr>
            </a:p>
          </p:txBody>
        </p:sp>
        <p:sp>
          <p:nvSpPr>
            <p:cNvPr id="7" name="Snip 6"/>
            <p:cNvSpPr/>
            <p:nvPr/>
          </p:nvSpPr>
          <p:spPr>
            <a:xfrm>
              <a:off x="2334491" y="56388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grpSp>
      <p:grpSp>
        <p:nvGrpSpPr>
          <p:cNvPr id="8" name="Đúng"/>
          <p:cNvGrpSpPr/>
          <p:nvPr/>
        </p:nvGrpSpPr>
        <p:grpSpPr>
          <a:xfrm>
            <a:off x="5692844" y="2935763"/>
            <a:ext cx="1364033" cy="1977761"/>
            <a:chOff x="2982190" y="1219200"/>
            <a:chExt cx="2732809" cy="3962400"/>
          </a:xfrm>
        </p:grpSpPr>
        <p:sp>
          <p:nvSpPr>
            <p:cNvPr id="9" name="Rectangle 8"/>
            <p:cNvSpPr/>
            <p:nvPr/>
          </p:nvSpPr>
          <p:spPr>
            <a:xfrm>
              <a:off x="2982190" y="1219200"/>
              <a:ext cx="2732809" cy="396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sp>
          <p:nvSpPr>
            <p:cNvPr id="10" name="Flowchart: Or 9"/>
            <p:cNvSpPr/>
            <p:nvPr/>
          </p:nvSpPr>
          <p:spPr>
            <a:xfrm>
              <a:off x="5181600" y="2895600"/>
              <a:ext cx="381000" cy="381000"/>
            </a:xfrm>
            <a:prstGeom prst="flowChartOr">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grpSp>
      <p:grpSp>
        <p:nvGrpSpPr>
          <p:cNvPr id="11" name="Group 10"/>
          <p:cNvGrpSpPr/>
          <p:nvPr/>
        </p:nvGrpSpPr>
        <p:grpSpPr>
          <a:xfrm>
            <a:off x="2073094" y="2584483"/>
            <a:ext cx="1991591" cy="2662370"/>
            <a:chOff x="2334491" y="533400"/>
            <a:chExt cx="3990109" cy="5334000"/>
          </a:xfrm>
        </p:grpSpPr>
        <p:sp>
          <p:nvSpPr>
            <p:cNvPr id="12" name="Snip11"/>
            <p:cNvSpPr/>
            <p:nvPr/>
          </p:nvSpPr>
          <p:spPr>
            <a:xfrm rot="10800000">
              <a:off x="2362200" y="5334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sp>
          <p:nvSpPr>
            <p:cNvPr id="13" name="Frame 12"/>
            <p:cNvSpPr/>
            <p:nvPr/>
          </p:nvSpPr>
          <p:spPr>
            <a:xfrm>
              <a:off x="2514600" y="762000"/>
              <a:ext cx="3657600" cy="4876800"/>
            </a:xfrm>
            <a:prstGeom prst="fram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solidFill>
                  <a:schemeClr val="tx1"/>
                </a:solidFill>
              </a:endParaRPr>
            </a:p>
          </p:txBody>
        </p:sp>
        <p:sp>
          <p:nvSpPr>
            <p:cNvPr id="14" name="Snip 13"/>
            <p:cNvSpPr/>
            <p:nvPr/>
          </p:nvSpPr>
          <p:spPr>
            <a:xfrm>
              <a:off x="2334491" y="56388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grpSp>
      <p:grpSp>
        <p:nvGrpSpPr>
          <p:cNvPr id="15" name="Sai"/>
          <p:cNvGrpSpPr/>
          <p:nvPr/>
        </p:nvGrpSpPr>
        <p:grpSpPr>
          <a:xfrm>
            <a:off x="2393788" y="2926787"/>
            <a:ext cx="1364033" cy="1977761"/>
            <a:chOff x="2982190" y="1219200"/>
            <a:chExt cx="2732809" cy="3962400"/>
          </a:xfrm>
        </p:grpSpPr>
        <p:sp>
          <p:nvSpPr>
            <p:cNvPr id="16" name="Rectangle 15"/>
            <p:cNvSpPr/>
            <p:nvPr/>
          </p:nvSpPr>
          <p:spPr>
            <a:xfrm>
              <a:off x="2982190" y="1219200"/>
              <a:ext cx="2732809" cy="39624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sp>
          <p:nvSpPr>
            <p:cNvPr id="17" name="Flowchart: Or 16"/>
            <p:cNvSpPr/>
            <p:nvPr/>
          </p:nvSpPr>
          <p:spPr>
            <a:xfrm>
              <a:off x="5181600" y="2895600"/>
              <a:ext cx="381000" cy="381000"/>
            </a:xfrm>
            <a:prstGeom prst="flowChar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grpSp>
      <p:sp>
        <p:nvSpPr>
          <p:cNvPr id="19" name="No"/>
          <p:cNvSpPr txBox="1">
            <a:spLocks/>
          </p:cNvSpPr>
          <p:nvPr/>
        </p:nvSpPr>
        <p:spPr>
          <a:xfrm>
            <a:off x="2073094" y="1974948"/>
            <a:ext cx="1991591" cy="609534"/>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rPr>
              <a:t>A. </a:t>
            </a:r>
            <a:r>
              <a:rPr lang="en-US" sz="2400" b="1" dirty="0" err="1">
                <a:solidFill>
                  <a:srgbClr val="FF0000"/>
                </a:solidFill>
              </a:rPr>
              <a:t>Hồi</a:t>
            </a:r>
            <a:r>
              <a:rPr lang="en-US" sz="2400" b="1" dirty="0">
                <a:solidFill>
                  <a:srgbClr val="FF0000"/>
                </a:solidFill>
              </a:rPr>
              <a:t> </a:t>
            </a:r>
            <a:r>
              <a:rPr lang="en-US" sz="2400" b="1" dirty="0" err="1">
                <a:solidFill>
                  <a:srgbClr val="FF0000"/>
                </a:solidFill>
              </a:rPr>
              <a:t>kí</a:t>
            </a:r>
            <a:endParaRPr lang="en-US" sz="2400" b="1" dirty="0">
              <a:solidFill>
                <a:srgbClr val="FF0000"/>
              </a:solidFill>
            </a:endParaRPr>
          </a:p>
        </p:txBody>
      </p:sp>
      <p:pic>
        <p:nvPicPr>
          <p:cNvPr id="5123" name="Picture 3" descr="D:\background\water\sddfffdg.gif"/>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42999" y="2835221"/>
            <a:ext cx="753258" cy="1089423"/>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D:\background\water\20j0 (26).gif"/>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623055" y="3953701"/>
            <a:ext cx="4075906" cy="1466153"/>
          </a:xfrm>
          <a:prstGeom prst="rect">
            <a:avLst/>
          </a:prstGeom>
          <a:noFill/>
          <a:extLst>
            <a:ext uri="{909E8E84-426E-40DD-AFC4-6F175D3DCCD1}">
              <a14:hiddenFill xmlns:a14="http://schemas.microsoft.com/office/drawing/2010/main">
                <a:solidFill>
                  <a:srgbClr val="FFFFFF"/>
                </a:solidFill>
              </a14:hiddenFill>
            </a:ext>
          </a:extLst>
        </p:spPr>
      </p:pic>
      <p:sp>
        <p:nvSpPr>
          <p:cNvPr id="30" name="Title 1"/>
          <p:cNvSpPr txBox="1">
            <a:spLocks/>
          </p:cNvSpPr>
          <p:nvPr/>
        </p:nvSpPr>
        <p:spPr>
          <a:xfrm>
            <a:off x="381000" y="127001"/>
            <a:ext cx="8495189" cy="1115382"/>
          </a:xfrm>
          <a:prstGeom prst="rect">
            <a:avLst/>
          </a:prstGeom>
          <a:solidFill>
            <a:srgbClr val="B7DEE8">
              <a:alpha val="58039"/>
            </a:srgbClr>
          </a:solidFill>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err="1">
                <a:solidFill>
                  <a:srgbClr val="FF0000"/>
                </a:solidFill>
              </a:rPr>
              <a:t>Câu</a:t>
            </a:r>
            <a:r>
              <a:rPr lang="en-US" sz="2800" b="1" dirty="0">
                <a:solidFill>
                  <a:srgbClr val="FF0000"/>
                </a:solidFill>
              </a:rPr>
              <a:t> </a:t>
            </a:r>
            <a:r>
              <a:rPr lang="en-US" sz="2800" b="1" dirty="0" err="1">
                <a:solidFill>
                  <a:srgbClr val="FF0000"/>
                </a:solidFill>
              </a:rPr>
              <a:t>hỏi</a:t>
            </a:r>
            <a:r>
              <a:rPr lang="en-US" sz="2800" b="1" dirty="0">
                <a:solidFill>
                  <a:srgbClr val="FF0000"/>
                </a:solidFill>
              </a:rPr>
              <a:t> 2: </a:t>
            </a:r>
            <a:r>
              <a:rPr lang="en-US" sz="2800" b="1" dirty="0" err="1">
                <a:solidFill>
                  <a:srgbClr val="FF0000"/>
                </a:solidFill>
              </a:rPr>
              <a:t>Văn</a:t>
            </a:r>
            <a:r>
              <a:rPr lang="en-US" sz="2800" b="1" dirty="0">
                <a:solidFill>
                  <a:srgbClr val="FF0000"/>
                </a:solidFill>
              </a:rPr>
              <a:t> </a:t>
            </a:r>
            <a:r>
              <a:rPr lang="en-US" sz="2800" b="1" dirty="0" err="1">
                <a:solidFill>
                  <a:srgbClr val="FF0000"/>
                </a:solidFill>
              </a:rPr>
              <a:t>bản</a:t>
            </a:r>
            <a:r>
              <a:rPr lang="en-US" sz="2800" b="1" dirty="0">
                <a:solidFill>
                  <a:srgbClr val="FF0000"/>
                </a:solidFill>
              </a:rPr>
              <a:t> “</a:t>
            </a:r>
            <a:r>
              <a:rPr lang="en-US" sz="2800" b="1" dirty="0" err="1">
                <a:solidFill>
                  <a:srgbClr val="FF0000"/>
                </a:solidFill>
              </a:rPr>
              <a:t>Vì</a:t>
            </a:r>
            <a:r>
              <a:rPr lang="en-US" sz="2800" b="1" dirty="0">
                <a:solidFill>
                  <a:srgbClr val="FF0000"/>
                </a:solidFill>
              </a:rPr>
              <a:t> </a:t>
            </a:r>
            <a:r>
              <a:rPr lang="en-US" sz="2800" b="1" dirty="0" err="1">
                <a:solidFill>
                  <a:srgbClr val="FF0000"/>
                </a:solidFill>
              </a:rPr>
              <a:t>sao</a:t>
            </a:r>
            <a:r>
              <a:rPr lang="en-US" sz="2800" b="1" dirty="0">
                <a:solidFill>
                  <a:srgbClr val="FF0000"/>
                </a:solidFill>
              </a:rPr>
              <a:t> </a:t>
            </a:r>
            <a:r>
              <a:rPr lang="en-US" sz="2800" b="1" dirty="0" err="1">
                <a:solidFill>
                  <a:srgbClr val="FF0000"/>
                </a:solidFill>
              </a:rPr>
              <a:t>chúng</a:t>
            </a:r>
            <a:r>
              <a:rPr lang="en-US" sz="2800" b="1" dirty="0">
                <a:solidFill>
                  <a:srgbClr val="FF0000"/>
                </a:solidFill>
              </a:rPr>
              <a:t> ta </a:t>
            </a:r>
            <a:r>
              <a:rPr lang="en-US" sz="2800" b="1" dirty="0" err="1">
                <a:solidFill>
                  <a:srgbClr val="FF0000"/>
                </a:solidFill>
              </a:rPr>
              <a:t>phải</a:t>
            </a:r>
            <a:r>
              <a:rPr lang="en-US" sz="2800" b="1" dirty="0">
                <a:solidFill>
                  <a:srgbClr val="FF0000"/>
                </a:solidFill>
              </a:rPr>
              <a:t> </a:t>
            </a:r>
            <a:r>
              <a:rPr lang="en-US" sz="2800" b="1" dirty="0" err="1">
                <a:solidFill>
                  <a:srgbClr val="FF0000"/>
                </a:solidFill>
              </a:rPr>
              <a:t>đối</a:t>
            </a:r>
            <a:r>
              <a:rPr lang="en-US" sz="2800" b="1" dirty="0">
                <a:solidFill>
                  <a:srgbClr val="FF0000"/>
                </a:solidFill>
              </a:rPr>
              <a:t> </a:t>
            </a:r>
            <a:r>
              <a:rPr lang="en-US" sz="2800" b="1" dirty="0" err="1">
                <a:solidFill>
                  <a:srgbClr val="FF0000"/>
                </a:solidFill>
              </a:rPr>
              <a:t>xử</a:t>
            </a:r>
            <a:r>
              <a:rPr lang="en-US" sz="2800" b="1" dirty="0">
                <a:solidFill>
                  <a:srgbClr val="FF0000"/>
                </a:solidFill>
              </a:rPr>
              <a:t> </a:t>
            </a:r>
            <a:r>
              <a:rPr lang="en-US" sz="2800" b="1" dirty="0" err="1">
                <a:solidFill>
                  <a:srgbClr val="FF0000"/>
                </a:solidFill>
              </a:rPr>
              <a:t>thân</a:t>
            </a:r>
            <a:r>
              <a:rPr lang="en-US" sz="2800" b="1" dirty="0">
                <a:solidFill>
                  <a:srgbClr val="FF0000"/>
                </a:solidFill>
              </a:rPr>
              <a:t> </a:t>
            </a:r>
            <a:r>
              <a:rPr lang="en-US" sz="2800" b="1" dirty="0" err="1">
                <a:solidFill>
                  <a:srgbClr val="FF0000"/>
                </a:solidFill>
              </a:rPr>
              <a:t>thiện</a:t>
            </a:r>
            <a:r>
              <a:rPr lang="en-US" sz="2800" b="1" dirty="0">
                <a:solidFill>
                  <a:srgbClr val="FF0000"/>
                </a:solidFill>
              </a:rPr>
              <a:t> </a:t>
            </a:r>
            <a:r>
              <a:rPr lang="en-US" sz="2800" b="1" dirty="0" err="1">
                <a:solidFill>
                  <a:srgbClr val="FF0000"/>
                </a:solidFill>
              </a:rPr>
              <a:t>với</a:t>
            </a:r>
            <a:r>
              <a:rPr lang="en-US" sz="2800" b="1" dirty="0">
                <a:solidFill>
                  <a:srgbClr val="FF0000"/>
                </a:solidFill>
              </a:rPr>
              <a:t> </a:t>
            </a:r>
            <a:r>
              <a:rPr lang="en-US" sz="2800" b="1" dirty="0" err="1">
                <a:solidFill>
                  <a:srgbClr val="FF0000"/>
                </a:solidFill>
              </a:rPr>
              <a:t>động</a:t>
            </a:r>
            <a:r>
              <a:rPr lang="en-US" sz="2800" b="1" dirty="0">
                <a:solidFill>
                  <a:srgbClr val="FF0000"/>
                </a:solidFill>
              </a:rPr>
              <a:t> </a:t>
            </a:r>
            <a:r>
              <a:rPr lang="en-US" sz="2800" b="1" dirty="0" err="1">
                <a:solidFill>
                  <a:srgbClr val="FF0000"/>
                </a:solidFill>
              </a:rPr>
              <a:t>vật</a:t>
            </a:r>
            <a:r>
              <a:rPr lang="en-US" sz="2800" b="1" dirty="0">
                <a:solidFill>
                  <a:srgbClr val="FF0000"/>
                </a:solidFill>
              </a:rPr>
              <a:t>” </a:t>
            </a:r>
            <a:r>
              <a:rPr lang="en-US" sz="2800" b="1" dirty="0" err="1">
                <a:solidFill>
                  <a:srgbClr val="FF0000"/>
                </a:solidFill>
              </a:rPr>
              <a:t>thuộc</a:t>
            </a:r>
            <a:r>
              <a:rPr lang="en-US" sz="2800" b="1" dirty="0">
                <a:solidFill>
                  <a:srgbClr val="FF0000"/>
                </a:solidFill>
              </a:rPr>
              <a:t> </a:t>
            </a:r>
            <a:r>
              <a:rPr lang="en-US" sz="2800" b="1" dirty="0" err="1">
                <a:solidFill>
                  <a:srgbClr val="FF0000"/>
                </a:solidFill>
              </a:rPr>
              <a:t>thể</a:t>
            </a:r>
            <a:r>
              <a:rPr lang="en-US" sz="2800" b="1" dirty="0">
                <a:solidFill>
                  <a:srgbClr val="FF0000"/>
                </a:solidFill>
              </a:rPr>
              <a:t> </a:t>
            </a:r>
            <a:r>
              <a:rPr lang="en-US" sz="2800" b="1" dirty="0" err="1">
                <a:solidFill>
                  <a:srgbClr val="FF0000"/>
                </a:solidFill>
              </a:rPr>
              <a:t>loại</a:t>
            </a:r>
            <a:r>
              <a:rPr lang="en-US" sz="2800" b="1" dirty="0">
                <a:solidFill>
                  <a:srgbClr val="FF0000"/>
                </a:solidFill>
              </a:rPr>
              <a:t> </a:t>
            </a:r>
            <a:r>
              <a:rPr lang="en-US" sz="2800" b="1" dirty="0" err="1">
                <a:solidFill>
                  <a:srgbClr val="FF0000"/>
                </a:solidFill>
              </a:rPr>
              <a:t>nào</a:t>
            </a:r>
            <a:r>
              <a:rPr lang="en-US" sz="2800" b="1" dirty="0">
                <a:solidFill>
                  <a:srgbClr val="FF0000"/>
                </a:solidFill>
              </a:rPr>
              <a:t>?</a:t>
            </a:r>
          </a:p>
        </p:txBody>
      </p:sp>
      <p:sp>
        <p:nvSpPr>
          <p:cNvPr id="18" name="YEs"/>
          <p:cNvSpPr txBox="1">
            <a:spLocks/>
          </p:cNvSpPr>
          <p:nvPr/>
        </p:nvSpPr>
        <p:spPr>
          <a:xfrm>
            <a:off x="5257800" y="2019300"/>
            <a:ext cx="2205587" cy="609534"/>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rPr>
              <a:t>B. </a:t>
            </a:r>
            <a:r>
              <a:rPr lang="en-US" sz="2400" b="1" dirty="0" err="1">
                <a:solidFill>
                  <a:srgbClr val="FF0000"/>
                </a:solidFill>
              </a:rPr>
              <a:t>Nghị</a:t>
            </a:r>
            <a:r>
              <a:rPr lang="en-US" sz="2400" b="1" dirty="0">
                <a:solidFill>
                  <a:srgbClr val="FF0000"/>
                </a:solidFill>
              </a:rPr>
              <a:t> </a:t>
            </a:r>
            <a:r>
              <a:rPr lang="en-US" sz="2400" b="1" dirty="0" err="1">
                <a:solidFill>
                  <a:srgbClr val="FF0000"/>
                </a:solidFill>
              </a:rPr>
              <a:t>luận</a:t>
            </a:r>
            <a:endParaRPr lang="en-US" sz="2400" b="1" dirty="0">
              <a:solidFill>
                <a:srgbClr val="FF0000"/>
              </a:solidFill>
            </a:endParaRPr>
          </a:p>
        </p:txBody>
      </p:sp>
      <p:grpSp>
        <p:nvGrpSpPr>
          <p:cNvPr id="20" name="Group 19"/>
          <p:cNvGrpSpPr/>
          <p:nvPr/>
        </p:nvGrpSpPr>
        <p:grpSpPr>
          <a:xfrm>
            <a:off x="-8064500" y="0"/>
            <a:ext cx="7937500" cy="5715000"/>
            <a:chOff x="-4038600" y="93915"/>
            <a:chExt cx="9144000" cy="6858000"/>
          </a:xfrm>
        </p:grpSpPr>
        <p:sp>
          <p:nvSpPr>
            <p:cNvPr id="21" name="Rectangle 20"/>
            <p:cNvSpPr/>
            <p:nvPr/>
          </p:nvSpPr>
          <p:spPr>
            <a:xfrm>
              <a:off x="-4038600" y="93915"/>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67"/>
            </a:p>
          </p:txBody>
        </p:sp>
        <p:pic>
          <p:nvPicPr>
            <p:cNvPr id="22" name="Picture 5" descr="D:\background\character\577.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39500" y="2209800"/>
              <a:ext cx="5715000" cy="32893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22"/>
          <p:cNvGrpSpPr/>
          <p:nvPr/>
        </p:nvGrpSpPr>
        <p:grpSpPr>
          <a:xfrm>
            <a:off x="9144000" y="0"/>
            <a:ext cx="11311438" cy="5785350"/>
            <a:chOff x="9179169" y="0"/>
            <a:chExt cx="11547232" cy="6942420"/>
          </a:xfrm>
        </p:grpSpPr>
        <p:pic>
          <p:nvPicPr>
            <p:cNvPr id="1026" name="Picture 2" descr="D:\pp game\doraemon\coral-reef-in-ras-muhammad-nature-park-iolanda-reef.jpg"/>
            <p:cNvPicPr>
              <a:picLocks noChangeAspect="1" noChangeArrowheads="1"/>
            </p:cNvPicPr>
            <p:nvPr/>
          </p:nvPicPr>
          <p:blipFill rotWithShape="1">
            <a:blip r:embed="rId12">
              <a:extLst>
                <a:ext uri="{28A0092B-C50C-407E-A947-70E740481C1C}">
                  <a14:useLocalDpi xmlns:a14="http://schemas.microsoft.com/office/drawing/2010/main" val="0"/>
                </a:ext>
              </a:extLst>
            </a:blip>
            <a:srcRect r="12677"/>
            <a:stretch/>
          </p:blipFill>
          <p:spPr bwMode="auto">
            <a:xfrm>
              <a:off x="9179169" y="0"/>
              <a:ext cx="11547232" cy="6942420"/>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le 26"/>
            <p:cNvSpPr/>
            <p:nvPr/>
          </p:nvSpPr>
          <p:spPr>
            <a:xfrm>
              <a:off x="10928006" y="457200"/>
              <a:ext cx="3124200" cy="1908723"/>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67" b="1" dirty="0" err="1">
                  <a:solidFill>
                    <a:srgbClr val="002060"/>
                  </a:solidFill>
                </a:rPr>
                <a:t>Bán</a:t>
              </a:r>
              <a:r>
                <a:rPr lang="en-US" sz="3667" b="1" dirty="0">
                  <a:solidFill>
                    <a:srgbClr val="002060"/>
                  </a:solidFill>
                </a:rPr>
                <a:t> </a:t>
              </a:r>
              <a:r>
                <a:rPr lang="en-US" sz="3667" b="1" dirty="0" err="1">
                  <a:solidFill>
                    <a:srgbClr val="002060"/>
                  </a:solidFill>
                </a:rPr>
                <a:t>đảo</a:t>
              </a:r>
              <a:r>
                <a:rPr lang="en-US" sz="3667" b="1" dirty="0">
                  <a:solidFill>
                    <a:srgbClr val="002060"/>
                  </a:solidFill>
                </a:rPr>
                <a:t> </a:t>
              </a:r>
              <a:r>
                <a:rPr lang="en-US" sz="3667" b="1" dirty="0" err="1">
                  <a:solidFill>
                    <a:srgbClr val="002060"/>
                  </a:solidFill>
                </a:rPr>
                <a:t>Sơn</a:t>
              </a:r>
              <a:r>
                <a:rPr lang="en-US" sz="3667" b="1" dirty="0">
                  <a:solidFill>
                    <a:srgbClr val="002060"/>
                  </a:solidFill>
                </a:rPr>
                <a:t> </a:t>
              </a:r>
              <a:r>
                <a:rPr lang="en-US" sz="3667" b="1" dirty="0" err="1">
                  <a:solidFill>
                    <a:srgbClr val="002060"/>
                  </a:solidFill>
                </a:rPr>
                <a:t>Trà</a:t>
              </a:r>
              <a:endParaRPr lang="en-US" sz="3667" b="1" dirty="0">
                <a:solidFill>
                  <a:srgbClr val="002060"/>
                </a:solidFill>
              </a:endParaRPr>
            </a:p>
            <a:p>
              <a:pPr algn="ctr"/>
              <a:r>
                <a:rPr lang="en-US" sz="1667" b="1" dirty="0" err="1">
                  <a:solidFill>
                    <a:schemeClr val="bg1"/>
                  </a:solidFill>
                </a:rPr>
                <a:t>Danang</a:t>
              </a:r>
              <a:r>
                <a:rPr lang="en-US" sz="1667" b="1" dirty="0">
                  <a:solidFill>
                    <a:schemeClr val="bg1"/>
                  </a:solidFill>
                </a:rPr>
                <a:t> Vietnam</a:t>
              </a:r>
              <a:endParaRPr lang="en-US" sz="3667" b="1" dirty="0">
                <a:solidFill>
                  <a:schemeClr val="bg1"/>
                </a:solidFill>
              </a:endParaRPr>
            </a:p>
          </p:txBody>
        </p:sp>
        <p:pic>
          <p:nvPicPr>
            <p:cNvPr id="1028" name="Picture 4" descr="D:\background\character\Dora-Characters.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325600" y="652268"/>
              <a:ext cx="2298700" cy="2514941"/>
            </a:xfrm>
            <a:prstGeom prst="rect">
              <a:avLst/>
            </a:prstGeom>
            <a:noFill/>
            <a:effectLst>
              <a:glow rad="101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09878831"/>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TADA.wav"/>
                                        </p:tgtEl>
                                      </p:cMediaNode>
                                    </p:audio>
                                  </p:subTnLst>
                                </p:cTn>
                              </p:par>
                            </p:childTnLst>
                          </p:cTn>
                        </p:par>
                        <p:par>
                          <p:cTn id="8" fill="hold">
                            <p:stCondLst>
                              <p:cond delay="500"/>
                            </p:stCondLst>
                            <p:childTnLst>
                              <p:par>
                                <p:cTn id="9" presetID="24" presetClass="emph" presetSubtype="0" fill="hold" grpId="0" nodeType="afterEffect">
                                  <p:stCondLst>
                                    <p:cond delay="0"/>
                                  </p:stCondLst>
                                  <p:childTnLst>
                                    <p:animClr clrSpc="hsl" dir="cw">
                                      <p:cBhvr override="childStyle">
                                        <p:cTn id="10" dur="500" fill="hold"/>
                                        <p:tgtEl>
                                          <p:spTgt spid="18"/>
                                        </p:tgtEl>
                                        <p:attrNameLst>
                                          <p:attrName>style.color</p:attrName>
                                        </p:attrNameLst>
                                      </p:cBhvr>
                                      <p:by>
                                        <p:hsl h="0" s="-12549" l="-25098"/>
                                      </p:by>
                                    </p:animClr>
                                    <p:animClr clrSpc="hsl" dir="cw">
                                      <p:cBhvr>
                                        <p:cTn id="11" dur="500" fill="hold"/>
                                        <p:tgtEl>
                                          <p:spTgt spid="18"/>
                                        </p:tgtEl>
                                        <p:attrNameLst>
                                          <p:attrName>fillcolor</p:attrName>
                                        </p:attrNameLst>
                                      </p:cBhvr>
                                      <p:by>
                                        <p:hsl h="0" s="-12549" l="-25098"/>
                                      </p:by>
                                    </p:animClr>
                                    <p:animClr clrSpc="hsl" dir="cw">
                                      <p:cBhvr>
                                        <p:cTn id="12" dur="500" fill="hold"/>
                                        <p:tgtEl>
                                          <p:spTgt spid="18"/>
                                        </p:tgtEl>
                                        <p:attrNameLst>
                                          <p:attrName>stroke.color</p:attrName>
                                        </p:attrNameLst>
                                      </p:cBhvr>
                                      <p:by>
                                        <p:hsl h="0" s="-12549" l="-25098"/>
                                      </p:by>
                                    </p:animClr>
                                    <p:set>
                                      <p:cBhvr>
                                        <p:cTn id="13" dur="500" fill="hold"/>
                                        <p:tgtEl>
                                          <p:spTgt spid="18"/>
                                        </p:tgtEl>
                                        <p:attrNameLst>
                                          <p:attrName>fill.type</p:attrName>
                                        </p:attrNameLst>
                                      </p:cBhvr>
                                      <p:to>
                                        <p:strVal val="solid"/>
                                      </p:to>
                                    </p:set>
                                  </p:childTnLst>
                                </p:cTn>
                              </p:par>
                            </p:childTnLst>
                          </p:cTn>
                        </p:par>
                        <p:par>
                          <p:cTn id="14" fill="hold">
                            <p:stCondLst>
                              <p:cond delay="1000"/>
                            </p:stCondLst>
                            <p:childTnLst>
                              <p:par>
                                <p:cTn id="15" presetID="35" presetClass="path" presetSubtype="0" accel="50000" decel="50000" fill="hold" nodeType="afterEffect">
                                  <p:stCondLst>
                                    <p:cond delay="0"/>
                                  </p:stCondLst>
                                  <p:childTnLst>
                                    <p:animMotion origin="layout" path="M -2.77778E-6 -1.11111E-6 L -1.11857 -0.00611 " pathEditMode="relative" rAng="0" ptsTypes="AA">
                                      <p:cBhvr>
                                        <p:cTn id="16" dur="2000" fill="hold"/>
                                        <p:tgtEl>
                                          <p:spTgt spid="23"/>
                                        </p:tgtEl>
                                        <p:attrNameLst>
                                          <p:attrName>ppt_x</p:attrName>
                                          <p:attrName>ppt_y</p:attrName>
                                        </p:attrNameLst>
                                      </p:cBhvr>
                                      <p:rCtr x="-55937" y="-306"/>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4" name="bad.wav"/>
                                        </p:tgtEl>
                                      </p:cMediaNode>
                                    </p:audio>
                                  </p:subTnLst>
                                </p:cTn>
                              </p:par>
                            </p:childTnLst>
                          </p:cTn>
                        </p:par>
                        <p:par>
                          <p:cTn id="23" fill="hold">
                            <p:stCondLst>
                              <p:cond delay="500"/>
                            </p:stCondLst>
                            <p:childTnLst>
                              <p:par>
                                <p:cTn id="24" presetID="63" presetClass="path" presetSubtype="0" accel="50000" decel="50000" fill="hold" nodeType="afterEffect">
                                  <p:stCondLst>
                                    <p:cond delay="0"/>
                                  </p:stCondLst>
                                  <p:childTnLst>
                                    <p:animMotion origin="layout" path="M -3.33333E-6 -1.96532E-6 L 1.025 -1.96532E-6 " pathEditMode="relative" rAng="0" ptsTypes="AA">
                                      <p:cBhvr>
                                        <p:cTn id="25" dur="2000" fill="hold"/>
                                        <p:tgtEl>
                                          <p:spTgt spid="20"/>
                                        </p:tgtEl>
                                        <p:attrNameLst>
                                          <p:attrName>ppt_x</p:attrName>
                                          <p:attrName>ppt_y</p:attrName>
                                        </p:attrNameLst>
                                      </p:cBhvr>
                                      <p:rCtr x="51250" y="0"/>
                                    </p:animMotion>
                                  </p:childTnLst>
                                  <p:subTnLst>
                                    <p:audio>
                                      <p:cMediaNode>
                                        <p:cTn display="0" masterRel="sameClick">
                                          <p:stCondLst>
                                            <p:cond evt="begin" delay="0">
                                              <p:tn val="24"/>
                                            </p:cond>
                                          </p:stCondLst>
                                          <p:endCondLst>
                                            <p:cond evt="onStopAudio" delay="0">
                                              <p:tgtEl>
                                                <p:sldTgt/>
                                              </p:tgtEl>
                                            </p:cond>
                                          </p:endCondLst>
                                        </p:cTn>
                                        <p:tgtEl>
                                          <p:sndTgt r:embed="rId5" name="ohno.wav"/>
                                        </p:tgtEl>
                                      </p:cMediaNode>
                                    </p:audio>
                                  </p:subTnLst>
                                </p:cTn>
                              </p:par>
                            </p:childTnLst>
                          </p:cTn>
                        </p:par>
                      </p:childTnLst>
                    </p:cTn>
                  </p:par>
                </p:childTnLst>
              </p:cTn>
              <p:nextCondLst>
                <p:cond evt="onClick" delay="0">
                  <p:tgtEl>
                    <p:spTgt spid="15"/>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0"/>
                                        </p:tgtEl>
                                      </p:cBhvr>
                                    </p:animEffect>
                                    <p:set>
                                      <p:cBhvr>
                                        <p:cTn id="3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2" restart="whenNotActive" fill="hold" evtFilter="cancelBubble" nodeType="interactiveSeq">
                <p:stCondLst>
                  <p:cond evt="onClick" delay="0">
                    <p:tgtEl>
                      <p:spTgt spid="23"/>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flipH="1">
            <a:off x="2323436" y="3186515"/>
            <a:ext cx="1195368" cy="1992282"/>
          </a:xfrm>
          <a:prstGeom prst="rect">
            <a:avLst/>
          </a:prstGeom>
          <a:noFill/>
          <a:extLst>
            <a:ext uri="{909E8E84-426E-40DD-AFC4-6F175D3DCCD1}">
              <a14:hiddenFill xmlns:a14="http://schemas.microsoft.com/office/drawing/2010/main">
                <a:solidFill>
                  <a:srgbClr val="FFFFFF"/>
                </a:solidFill>
              </a14:hiddenFill>
            </a:ext>
          </a:extLst>
        </p:spPr>
      </p:pic>
      <p:sp>
        <p:nvSpPr>
          <p:cNvPr id="3" name="Cloud 2"/>
          <p:cNvSpPr/>
          <p:nvPr/>
        </p:nvSpPr>
        <p:spPr>
          <a:xfrm>
            <a:off x="4703842" y="5062689"/>
            <a:ext cx="3048000" cy="652312"/>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667" dirty="0"/>
          </a:p>
        </p:txBody>
      </p:sp>
      <p:sp>
        <p:nvSpPr>
          <p:cNvPr id="25" name="Cloud 24"/>
          <p:cNvSpPr/>
          <p:nvPr/>
        </p:nvSpPr>
        <p:spPr>
          <a:xfrm>
            <a:off x="1350642" y="5079030"/>
            <a:ext cx="3048000" cy="652312"/>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667" dirty="0"/>
          </a:p>
        </p:txBody>
      </p:sp>
      <p:grpSp>
        <p:nvGrpSpPr>
          <p:cNvPr id="10" name="Group 9"/>
          <p:cNvGrpSpPr/>
          <p:nvPr/>
        </p:nvGrpSpPr>
        <p:grpSpPr>
          <a:xfrm>
            <a:off x="1881143" y="2844211"/>
            <a:ext cx="1991591" cy="2662370"/>
            <a:chOff x="2334491" y="533400"/>
            <a:chExt cx="3990109" cy="5334000"/>
          </a:xfrm>
        </p:grpSpPr>
        <p:sp>
          <p:nvSpPr>
            <p:cNvPr id="2" name="Snip 1"/>
            <p:cNvSpPr/>
            <p:nvPr/>
          </p:nvSpPr>
          <p:spPr>
            <a:xfrm rot="10800000">
              <a:off x="2362200" y="5334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dirty="0"/>
            </a:p>
          </p:txBody>
        </p:sp>
        <p:sp>
          <p:nvSpPr>
            <p:cNvPr id="4" name="Frame 3"/>
            <p:cNvSpPr/>
            <p:nvPr/>
          </p:nvSpPr>
          <p:spPr>
            <a:xfrm>
              <a:off x="2514600" y="762000"/>
              <a:ext cx="3657600" cy="4876800"/>
            </a:xfrm>
            <a:prstGeom prst="fram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dirty="0">
                <a:solidFill>
                  <a:schemeClr val="tx1"/>
                </a:solidFill>
              </a:endParaRPr>
            </a:p>
          </p:txBody>
        </p:sp>
        <p:sp>
          <p:nvSpPr>
            <p:cNvPr id="6" name="Snip5"/>
            <p:cNvSpPr/>
            <p:nvPr/>
          </p:nvSpPr>
          <p:spPr>
            <a:xfrm>
              <a:off x="2334491" y="56388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dirty="0"/>
            </a:p>
          </p:txBody>
        </p:sp>
      </p:grpSp>
      <p:grpSp>
        <p:nvGrpSpPr>
          <p:cNvPr id="9" name="ĐÚng"/>
          <p:cNvGrpSpPr/>
          <p:nvPr/>
        </p:nvGrpSpPr>
        <p:grpSpPr>
          <a:xfrm>
            <a:off x="2201837" y="3186515"/>
            <a:ext cx="1364033" cy="1977761"/>
            <a:chOff x="2982190" y="1219200"/>
            <a:chExt cx="2732809" cy="3962400"/>
          </a:xfrm>
        </p:grpSpPr>
        <p:sp>
          <p:nvSpPr>
            <p:cNvPr id="7" name="Rectangle 6"/>
            <p:cNvSpPr/>
            <p:nvPr/>
          </p:nvSpPr>
          <p:spPr>
            <a:xfrm>
              <a:off x="2982190" y="1219200"/>
              <a:ext cx="2732809" cy="39624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dirty="0"/>
            </a:p>
          </p:txBody>
        </p:sp>
        <p:sp>
          <p:nvSpPr>
            <p:cNvPr id="8" name="Flowchart: Or 7"/>
            <p:cNvSpPr/>
            <p:nvPr/>
          </p:nvSpPr>
          <p:spPr>
            <a:xfrm>
              <a:off x="5181600" y="2895600"/>
              <a:ext cx="381000" cy="381000"/>
            </a:xfrm>
            <a:prstGeom prst="flowChar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dirty="0"/>
            </a:p>
          </p:txBody>
        </p:sp>
      </p:grpSp>
      <p:grpSp>
        <p:nvGrpSpPr>
          <p:cNvPr id="11" name="Group 10"/>
          <p:cNvGrpSpPr/>
          <p:nvPr/>
        </p:nvGrpSpPr>
        <p:grpSpPr>
          <a:xfrm>
            <a:off x="5225131" y="2844211"/>
            <a:ext cx="1991591" cy="2662370"/>
            <a:chOff x="2334491" y="533400"/>
            <a:chExt cx="3990109" cy="5334000"/>
          </a:xfrm>
        </p:grpSpPr>
        <p:sp>
          <p:nvSpPr>
            <p:cNvPr id="12" name="Snip 11"/>
            <p:cNvSpPr/>
            <p:nvPr/>
          </p:nvSpPr>
          <p:spPr>
            <a:xfrm rot="10800000">
              <a:off x="2362200" y="5334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dirty="0"/>
            </a:p>
          </p:txBody>
        </p:sp>
        <p:sp>
          <p:nvSpPr>
            <p:cNvPr id="13" name="Frame 12"/>
            <p:cNvSpPr/>
            <p:nvPr/>
          </p:nvSpPr>
          <p:spPr>
            <a:xfrm>
              <a:off x="2514600" y="762000"/>
              <a:ext cx="3657600" cy="4876800"/>
            </a:xfrm>
            <a:prstGeom prst="fra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dirty="0">
                <a:solidFill>
                  <a:schemeClr val="tx1"/>
                </a:solidFill>
              </a:endParaRPr>
            </a:p>
          </p:txBody>
        </p:sp>
        <p:sp>
          <p:nvSpPr>
            <p:cNvPr id="14" name="Snip 13"/>
            <p:cNvSpPr/>
            <p:nvPr/>
          </p:nvSpPr>
          <p:spPr>
            <a:xfrm>
              <a:off x="2334491" y="56388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dirty="0"/>
            </a:p>
          </p:txBody>
        </p:sp>
      </p:grpSp>
      <p:grpSp>
        <p:nvGrpSpPr>
          <p:cNvPr id="15" name="Sai"/>
          <p:cNvGrpSpPr/>
          <p:nvPr/>
        </p:nvGrpSpPr>
        <p:grpSpPr>
          <a:xfrm>
            <a:off x="5545825" y="3186515"/>
            <a:ext cx="1364033" cy="1977761"/>
            <a:chOff x="2982190" y="1219200"/>
            <a:chExt cx="2732809" cy="3962400"/>
          </a:xfrm>
        </p:grpSpPr>
        <p:sp>
          <p:nvSpPr>
            <p:cNvPr id="16" name="Rectangle 15"/>
            <p:cNvSpPr/>
            <p:nvPr/>
          </p:nvSpPr>
          <p:spPr>
            <a:xfrm>
              <a:off x="2982190" y="1219200"/>
              <a:ext cx="2732809" cy="396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dirty="0"/>
            </a:p>
          </p:txBody>
        </p:sp>
        <p:sp>
          <p:nvSpPr>
            <p:cNvPr id="17" name="Flowchart: Or 16"/>
            <p:cNvSpPr/>
            <p:nvPr/>
          </p:nvSpPr>
          <p:spPr>
            <a:xfrm>
              <a:off x="5181600" y="2895600"/>
              <a:ext cx="381000" cy="381000"/>
            </a:xfrm>
            <a:prstGeom prst="flowChartOr">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dirty="0"/>
            </a:p>
          </p:txBody>
        </p:sp>
      </p:grpSp>
      <p:sp>
        <p:nvSpPr>
          <p:cNvPr id="19" name="YEs"/>
          <p:cNvSpPr txBox="1">
            <a:spLocks/>
          </p:cNvSpPr>
          <p:nvPr/>
        </p:nvSpPr>
        <p:spPr>
          <a:xfrm>
            <a:off x="1881142" y="2234676"/>
            <a:ext cx="2023897" cy="609534"/>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rPr>
              <a:t>A. </a:t>
            </a:r>
            <a:r>
              <a:rPr lang="en-US" sz="2400" b="1" dirty="0" err="1">
                <a:solidFill>
                  <a:srgbClr val="FF0000"/>
                </a:solidFill>
              </a:rPr>
              <a:t>Nghị</a:t>
            </a:r>
            <a:r>
              <a:rPr lang="en-US" sz="2400" b="1" dirty="0">
                <a:solidFill>
                  <a:srgbClr val="FF0000"/>
                </a:solidFill>
              </a:rPr>
              <a:t> </a:t>
            </a:r>
            <a:r>
              <a:rPr lang="en-US" sz="2400" b="1" dirty="0" err="1">
                <a:solidFill>
                  <a:srgbClr val="FF0000"/>
                </a:solidFill>
              </a:rPr>
              <a:t>luận</a:t>
            </a:r>
            <a:endParaRPr lang="en-US" sz="2400" b="1" dirty="0">
              <a:solidFill>
                <a:srgbClr val="FF0000"/>
              </a:solidFill>
            </a:endParaRPr>
          </a:p>
        </p:txBody>
      </p:sp>
      <p:sp>
        <p:nvSpPr>
          <p:cNvPr id="20" name="No"/>
          <p:cNvSpPr txBox="1">
            <a:spLocks/>
          </p:cNvSpPr>
          <p:nvPr/>
        </p:nvSpPr>
        <p:spPr>
          <a:xfrm>
            <a:off x="5252793" y="2234676"/>
            <a:ext cx="1950098" cy="609534"/>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rPr>
              <a:t>B. </a:t>
            </a:r>
            <a:r>
              <a:rPr lang="en-US" sz="2400" b="1" dirty="0" err="1">
                <a:solidFill>
                  <a:srgbClr val="FF0000"/>
                </a:solidFill>
              </a:rPr>
              <a:t>Tự</a:t>
            </a:r>
            <a:r>
              <a:rPr lang="en-US" sz="2400" b="1" dirty="0">
                <a:solidFill>
                  <a:srgbClr val="FF0000"/>
                </a:solidFill>
              </a:rPr>
              <a:t> </a:t>
            </a:r>
            <a:r>
              <a:rPr lang="en-US" sz="2400" b="1" dirty="0" err="1">
                <a:solidFill>
                  <a:srgbClr val="FF0000"/>
                </a:solidFill>
              </a:rPr>
              <a:t>sự</a:t>
            </a:r>
            <a:endParaRPr lang="en-US" sz="2400" b="1" dirty="0">
              <a:solidFill>
                <a:srgbClr val="FF0000"/>
              </a:solidFill>
            </a:endParaRPr>
          </a:p>
        </p:txBody>
      </p:sp>
      <p:sp>
        <p:nvSpPr>
          <p:cNvPr id="33" name="Title 1"/>
          <p:cNvSpPr txBox="1">
            <a:spLocks/>
          </p:cNvSpPr>
          <p:nvPr/>
        </p:nvSpPr>
        <p:spPr>
          <a:xfrm>
            <a:off x="415284" y="254000"/>
            <a:ext cx="8347716" cy="1115075"/>
          </a:xfrm>
          <a:prstGeom prst="rect">
            <a:avLst/>
          </a:prstGeom>
          <a:solidFill>
            <a:srgbClr val="B7DEE8">
              <a:alpha val="58039"/>
            </a:srgbClr>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err="1">
                <a:solidFill>
                  <a:schemeClr val="bg1"/>
                </a:solidFill>
              </a:rPr>
              <a:t>Câu</a:t>
            </a:r>
            <a:r>
              <a:rPr lang="en-US" sz="2400" b="1" dirty="0">
                <a:solidFill>
                  <a:schemeClr val="bg1"/>
                </a:solidFill>
              </a:rPr>
              <a:t> </a:t>
            </a:r>
            <a:r>
              <a:rPr lang="en-US" sz="2400" b="1" dirty="0" err="1">
                <a:solidFill>
                  <a:schemeClr val="bg1"/>
                </a:solidFill>
              </a:rPr>
              <a:t>hỏi</a:t>
            </a:r>
            <a:r>
              <a:rPr lang="en-US" sz="2400" b="1" dirty="0">
                <a:solidFill>
                  <a:schemeClr val="bg1"/>
                </a:solidFill>
              </a:rPr>
              <a:t> 3: </a:t>
            </a:r>
            <a:r>
              <a:rPr lang="en-US" sz="2400" b="1" dirty="0" err="1">
                <a:solidFill>
                  <a:schemeClr val="bg1"/>
                </a:solidFill>
              </a:rPr>
              <a:t>Văn</a:t>
            </a:r>
            <a:r>
              <a:rPr lang="en-US" sz="2400" b="1" dirty="0">
                <a:solidFill>
                  <a:schemeClr val="bg1"/>
                </a:solidFill>
              </a:rPr>
              <a:t> </a:t>
            </a:r>
            <a:r>
              <a:rPr lang="en-US" sz="2400" b="1" dirty="0" err="1">
                <a:solidFill>
                  <a:schemeClr val="bg1"/>
                </a:solidFill>
              </a:rPr>
              <a:t>bản</a:t>
            </a:r>
            <a:r>
              <a:rPr lang="en-US" sz="2400" b="1" dirty="0">
                <a:solidFill>
                  <a:schemeClr val="bg1"/>
                </a:solidFill>
              </a:rPr>
              <a:t> “</a:t>
            </a:r>
            <a:r>
              <a:rPr lang="en-US" sz="2400" b="1" dirty="0" err="1">
                <a:solidFill>
                  <a:schemeClr val="bg1"/>
                </a:solidFill>
              </a:rPr>
              <a:t>Vì</a:t>
            </a:r>
            <a:r>
              <a:rPr lang="en-US" sz="2400" b="1" dirty="0">
                <a:solidFill>
                  <a:schemeClr val="bg1"/>
                </a:solidFill>
              </a:rPr>
              <a:t> </a:t>
            </a:r>
            <a:r>
              <a:rPr lang="en-US" sz="2400" b="1" dirty="0" err="1">
                <a:solidFill>
                  <a:schemeClr val="bg1"/>
                </a:solidFill>
              </a:rPr>
              <a:t>sao</a:t>
            </a:r>
            <a:r>
              <a:rPr lang="en-US" sz="2400" b="1" dirty="0">
                <a:solidFill>
                  <a:schemeClr val="bg1"/>
                </a:solidFill>
              </a:rPr>
              <a:t> </a:t>
            </a:r>
            <a:r>
              <a:rPr lang="en-US" sz="2400" b="1" dirty="0" err="1">
                <a:solidFill>
                  <a:schemeClr val="bg1"/>
                </a:solidFill>
              </a:rPr>
              <a:t>chúng</a:t>
            </a:r>
            <a:r>
              <a:rPr lang="en-US" sz="2400" b="1" dirty="0">
                <a:solidFill>
                  <a:schemeClr val="bg1"/>
                </a:solidFill>
              </a:rPr>
              <a:t> ta </a:t>
            </a:r>
            <a:r>
              <a:rPr lang="en-US" sz="2400" b="1" dirty="0" err="1">
                <a:solidFill>
                  <a:schemeClr val="bg1"/>
                </a:solidFill>
              </a:rPr>
              <a:t>phải</a:t>
            </a:r>
            <a:r>
              <a:rPr lang="en-US" sz="2400" b="1" dirty="0">
                <a:solidFill>
                  <a:schemeClr val="bg1"/>
                </a:solidFill>
              </a:rPr>
              <a:t> </a:t>
            </a:r>
            <a:r>
              <a:rPr lang="en-US" sz="2400" b="1" dirty="0" err="1">
                <a:solidFill>
                  <a:schemeClr val="bg1"/>
                </a:solidFill>
              </a:rPr>
              <a:t>đối</a:t>
            </a:r>
            <a:r>
              <a:rPr lang="en-US" sz="2400" b="1" dirty="0">
                <a:solidFill>
                  <a:schemeClr val="bg1"/>
                </a:solidFill>
              </a:rPr>
              <a:t> </a:t>
            </a:r>
            <a:r>
              <a:rPr lang="en-US" sz="2400" b="1" dirty="0" err="1">
                <a:solidFill>
                  <a:schemeClr val="bg1"/>
                </a:solidFill>
              </a:rPr>
              <a:t>xử</a:t>
            </a:r>
            <a:r>
              <a:rPr lang="en-US" sz="2400" b="1" dirty="0">
                <a:solidFill>
                  <a:schemeClr val="bg1"/>
                </a:solidFill>
              </a:rPr>
              <a:t> </a:t>
            </a:r>
            <a:r>
              <a:rPr lang="en-US" sz="2400" b="1" dirty="0" err="1">
                <a:solidFill>
                  <a:schemeClr val="bg1"/>
                </a:solidFill>
              </a:rPr>
              <a:t>thân</a:t>
            </a:r>
            <a:r>
              <a:rPr lang="en-US" sz="2400" b="1" dirty="0">
                <a:solidFill>
                  <a:schemeClr val="bg1"/>
                </a:solidFill>
              </a:rPr>
              <a:t> </a:t>
            </a:r>
            <a:r>
              <a:rPr lang="en-US" sz="2400" b="1" dirty="0" err="1">
                <a:solidFill>
                  <a:schemeClr val="bg1"/>
                </a:solidFill>
              </a:rPr>
              <a:t>thiện</a:t>
            </a:r>
            <a:r>
              <a:rPr lang="en-US" sz="2400" b="1" dirty="0">
                <a:solidFill>
                  <a:schemeClr val="bg1"/>
                </a:solidFill>
              </a:rPr>
              <a:t> </a:t>
            </a:r>
            <a:r>
              <a:rPr lang="en-US" sz="2400" b="1" dirty="0" err="1">
                <a:solidFill>
                  <a:schemeClr val="bg1"/>
                </a:solidFill>
              </a:rPr>
              <a:t>với</a:t>
            </a:r>
            <a:r>
              <a:rPr lang="en-US" sz="2400" b="1" dirty="0">
                <a:solidFill>
                  <a:schemeClr val="bg1"/>
                </a:solidFill>
              </a:rPr>
              <a:t> </a:t>
            </a:r>
            <a:r>
              <a:rPr lang="en-US" sz="2400" b="1" dirty="0" err="1">
                <a:solidFill>
                  <a:schemeClr val="bg1"/>
                </a:solidFill>
              </a:rPr>
              <a:t>động</a:t>
            </a:r>
            <a:r>
              <a:rPr lang="en-US" sz="2400" b="1" dirty="0">
                <a:solidFill>
                  <a:schemeClr val="bg1"/>
                </a:solidFill>
              </a:rPr>
              <a:t> </a:t>
            </a:r>
            <a:r>
              <a:rPr lang="en-US" sz="2400" b="1" dirty="0" err="1">
                <a:solidFill>
                  <a:schemeClr val="bg1"/>
                </a:solidFill>
              </a:rPr>
              <a:t>vật</a:t>
            </a:r>
            <a:r>
              <a:rPr lang="en-US" sz="2400" b="1" dirty="0">
                <a:solidFill>
                  <a:schemeClr val="bg1"/>
                </a:solidFill>
              </a:rPr>
              <a:t>” </a:t>
            </a:r>
            <a:r>
              <a:rPr lang="en-US" sz="2400" b="1" dirty="0" err="1">
                <a:solidFill>
                  <a:schemeClr val="bg1"/>
                </a:solidFill>
              </a:rPr>
              <a:t>sử</a:t>
            </a:r>
            <a:r>
              <a:rPr lang="en-US" sz="2400" b="1" dirty="0">
                <a:solidFill>
                  <a:schemeClr val="bg1"/>
                </a:solidFill>
              </a:rPr>
              <a:t> </a:t>
            </a:r>
            <a:r>
              <a:rPr lang="en-US" sz="2400" b="1" dirty="0" err="1">
                <a:solidFill>
                  <a:schemeClr val="bg1"/>
                </a:solidFill>
              </a:rPr>
              <a:t>dụng</a:t>
            </a:r>
            <a:r>
              <a:rPr lang="en-US" sz="2400" b="1" dirty="0">
                <a:solidFill>
                  <a:schemeClr val="bg1"/>
                </a:solidFill>
              </a:rPr>
              <a:t> </a:t>
            </a:r>
            <a:r>
              <a:rPr lang="en-US" sz="2400" b="1" dirty="0" err="1">
                <a:solidFill>
                  <a:schemeClr val="bg1"/>
                </a:solidFill>
              </a:rPr>
              <a:t>phương</a:t>
            </a:r>
            <a:r>
              <a:rPr lang="en-US" sz="2400" b="1" dirty="0">
                <a:solidFill>
                  <a:schemeClr val="bg1"/>
                </a:solidFill>
              </a:rPr>
              <a:t> </a:t>
            </a:r>
            <a:r>
              <a:rPr lang="en-US" sz="2400" b="1" dirty="0" err="1">
                <a:solidFill>
                  <a:schemeClr val="bg1"/>
                </a:solidFill>
              </a:rPr>
              <a:t>thức</a:t>
            </a:r>
            <a:r>
              <a:rPr lang="en-US" sz="2400" b="1" dirty="0">
                <a:solidFill>
                  <a:schemeClr val="bg1"/>
                </a:solidFill>
              </a:rPr>
              <a:t> </a:t>
            </a:r>
            <a:r>
              <a:rPr lang="en-US" sz="2400" b="1" dirty="0" err="1">
                <a:solidFill>
                  <a:schemeClr val="bg1"/>
                </a:solidFill>
              </a:rPr>
              <a:t>biểu</a:t>
            </a:r>
            <a:r>
              <a:rPr lang="en-US" sz="2400" b="1" dirty="0">
                <a:solidFill>
                  <a:schemeClr val="bg1"/>
                </a:solidFill>
              </a:rPr>
              <a:t> </a:t>
            </a:r>
            <a:r>
              <a:rPr lang="en-US" sz="2400" b="1" dirty="0" err="1">
                <a:solidFill>
                  <a:schemeClr val="bg1"/>
                </a:solidFill>
              </a:rPr>
              <a:t>đạt</a:t>
            </a:r>
            <a:r>
              <a:rPr lang="en-US" sz="2400" b="1" dirty="0">
                <a:solidFill>
                  <a:schemeClr val="bg1"/>
                </a:solidFill>
              </a:rPr>
              <a:t> </a:t>
            </a:r>
            <a:r>
              <a:rPr lang="en-US" sz="2400" b="1" dirty="0" err="1">
                <a:solidFill>
                  <a:schemeClr val="bg1"/>
                </a:solidFill>
              </a:rPr>
              <a:t>chính</a:t>
            </a:r>
            <a:r>
              <a:rPr lang="en-US" sz="2400" b="1" dirty="0">
                <a:solidFill>
                  <a:schemeClr val="bg1"/>
                </a:solidFill>
              </a:rPr>
              <a:t> </a:t>
            </a:r>
            <a:r>
              <a:rPr lang="en-US" sz="2400" b="1" dirty="0" err="1">
                <a:solidFill>
                  <a:schemeClr val="bg1"/>
                </a:solidFill>
              </a:rPr>
              <a:t>nào</a:t>
            </a:r>
            <a:r>
              <a:rPr lang="en-US" sz="2400" b="1" dirty="0">
                <a:solidFill>
                  <a:schemeClr val="bg1"/>
                </a:solidFill>
              </a:rPr>
              <a:t>?</a:t>
            </a:r>
          </a:p>
        </p:txBody>
      </p:sp>
      <p:grpSp>
        <p:nvGrpSpPr>
          <p:cNvPr id="21" name="Group 20"/>
          <p:cNvGrpSpPr/>
          <p:nvPr/>
        </p:nvGrpSpPr>
        <p:grpSpPr>
          <a:xfrm>
            <a:off x="-8064500" y="0"/>
            <a:ext cx="7937500" cy="5715000"/>
            <a:chOff x="-4038600" y="93915"/>
            <a:chExt cx="9144000" cy="6858000"/>
          </a:xfrm>
        </p:grpSpPr>
        <p:sp>
          <p:nvSpPr>
            <p:cNvPr id="22" name="Rectangle 21"/>
            <p:cNvSpPr/>
            <p:nvPr/>
          </p:nvSpPr>
          <p:spPr>
            <a:xfrm>
              <a:off x="-4038600" y="93915"/>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67"/>
            </a:p>
          </p:txBody>
        </p:sp>
        <p:pic>
          <p:nvPicPr>
            <p:cNvPr id="23" name="Picture 5" descr="D:\background\character\577.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39500" y="2209800"/>
              <a:ext cx="5715000" cy="32893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 name="Group 23"/>
          <p:cNvGrpSpPr/>
          <p:nvPr/>
        </p:nvGrpSpPr>
        <p:grpSpPr>
          <a:xfrm>
            <a:off x="9144000" y="1"/>
            <a:ext cx="9506982" cy="5678679"/>
            <a:chOff x="0" y="27709"/>
            <a:chExt cx="9145045" cy="6814415"/>
          </a:xfrm>
        </p:grpSpPr>
        <p:grpSp>
          <p:nvGrpSpPr>
            <p:cNvPr id="5" name="Group 4"/>
            <p:cNvGrpSpPr/>
            <p:nvPr/>
          </p:nvGrpSpPr>
          <p:grpSpPr>
            <a:xfrm>
              <a:off x="0" y="27709"/>
              <a:ext cx="9145045" cy="6814415"/>
              <a:chOff x="0" y="27709"/>
              <a:chExt cx="9145045" cy="6814415"/>
            </a:xfrm>
          </p:grpSpPr>
          <p:pic>
            <p:nvPicPr>
              <p:cNvPr id="8195" name="Picture 3" descr="D:\pp game\doraemon\efb5201aca304fe0b3a214f2eb1ead72.jpg"/>
              <p:cNvPicPr>
                <a:picLocks noChangeAspect="1" noChangeArrowheads="1"/>
              </p:cNvPicPr>
              <p:nvPr/>
            </p:nvPicPr>
            <p:blipFill rotWithShape="1">
              <a:blip r:embed="rId9">
                <a:extLst>
                  <a:ext uri="{28A0092B-C50C-407E-A947-70E740481C1C}">
                    <a14:useLocalDpi xmlns:a14="http://schemas.microsoft.com/office/drawing/2010/main" val="0"/>
                  </a:ext>
                </a:extLst>
              </a:blip>
              <a:srcRect l="10023"/>
              <a:stretch/>
            </p:blipFill>
            <p:spPr bwMode="auto">
              <a:xfrm>
                <a:off x="4843080" y="3549975"/>
                <a:ext cx="4300920" cy="329214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D:\pp game\doraemon\cua-rang-me-0a5ae.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27709"/>
                <a:ext cx="4843081" cy="3522267"/>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D:\pp game\doraemon\hai-san-da-nang-dac-an-cua-bien-khoi-2.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 y="3549976"/>
                <a:ext cx="4843080" cy="328522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D:\pp game\doraemon\27496090_1343325349133222_306766966_n.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5400000">
                <a:off x="5232930" y="-362139"/>
                <a:ext cx="3522265" cy="4301964"/>
              </a:xfrm>
              <a:prstGeom prst="rect">
                <a:avLst/>
              </a:prstGeom>
              <a:noFill/>
              <a:extLst>
                <a:ext uri="{909E8E84-426E-40DD-AFC4-6F175D3DCCD1}">
                  <a14:hiddenFill xmlns:a14="http://schemas.microsoft.com/office/drawing/2010/main">
                    <a:solidFill>
                      <a:srgbClr val="FFFFFF"/>
                    </a:solidFill>
                  </a14:hiddenFill>
                </a:ext>
              </a:extLst>
            </p:spPr>
          </p:pic>
        </p:grpSp>
        <p:pic>
          <p:nvPicPr>
            <p:cNvPr id="8199" name="Picture 7" descr="D:\background\character\doraemon_02.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32880" y="2285998"/>
              <a:ext cx="2050476" cy="2541913"/>
            </a:xfrm>
            <a:prstGeom prst="rect">
              <a:avLst/>
            </a:prstGeom>
            <a:noFill/>
            <a:extLst>
              <a:ext uri="{909E8E84-426E-40DD-AFC4-6F175D3DCCD1}">
                <a14:hiddenFill xmlns:a14="http://schemas.microsoft.com/office/drawing/2010/main">
                  <a:solidFill>
                    <a:srgbClr val="FFFFFF"/>
                  </a:solidFill>
                </a14:hiddenFill>
              </a:ext>
            </a:extLst>
          </p:spPr>
        </p:pic>
        <p:sp>
          <p:nvSpPr>
            <p:cNvPr id="31" name="Rounded Rectangle 30"/>
            <p:cNvSpPr/>
            <p:nvPr/>
          </p:nvSpPr>
          <p:spPr>
            <a:xfrm>
              <a:off x="3522658" y="3414350"/>
              <a:ext cx="2438400" cy="735013"/>
            </a:xfrm>
            <a:prstGeom prst="roundRect">
              <a:avLst/>
            </a:prstGeom>
            <a:solidFill>
              <a:srgbClr val="FFFF0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667" dirty="0" err="1"/>
                <a:t>Hải</a:t>
              </a:r>
              <a:r>
                <a:rPr lang="en-US" sz="3667" dirty="0"/>
                <a:t> </a:t>
              </a:r>
              <a:r>
                <a:rPr lang="en-US" sz="3667" dirty="0" err="1"/>
                <a:t>sản</a:t>
              </a:r>
              <a:endParaRPr lang="en-US" sz="6000" dirty="0"/>
            </a:p>
          </p:txBody>
        </p:sp>
      </p:grpSp>
    </p:spTree>
    <p:extLst>
      <p:ext uri="{BB962C8B-B14F-4D97-AF65-F5344CB8AC3E}">
        <p14:creationId xmlns:p14="http://schemas.microsoft.com/office/powerpoint/2010/main" val="2218315279"/>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TADA.wav"/>
                                        </p:tgtEl>
                                      </p:cMediaNode>
                                    </p:audio>
                                  </p:subTnLst>
                                </p:cTn>
                              </p:par>
                            </p:childTnLst>
                          </p:cTn>
                        </p:par>
                        <p:par>
                          <p:cTn id="8" fill="hold">
                            <p:stCondLst>
                              <p:cond delay="500"/>
                            </p:stCondLst>
                            <p:childTnLst>
                              <p:par>
                                <p:cTn id="9" presetID="24" presetClass="emph" presetSubtype="0" fill="hold" grpId="0" nodeType="afterEffect">
                                  <p:stCondLst>
                                    <p:cond delay="0"/>
                                  </p:stCondLst>
                                  <p:childTnLst>
                                    <p:animClr clrSpc="hsl" dir="cw">
                                      <p:cBhvr override="childStyle">
                                        <p:cTn id="10" dur="500" fill="hold"/>
                                        <p:tgtEl>
                                          <p:spTgt spid="19"/>
                                        </p:tgtEl>
                                        <p:attrNameLst>
                                          <p:attrName>style.color</p:attrName>
                                        </p:attrNameLst>
                                      </p:cBhvr>
                                      <p:by>
                                        <p:hsl h="0" s="-12549" l="-25098"/>
                                      </p:by>
                                    </p:animClr>
                                    <p:animClr clrSpc="hsl" dir="cw">
                                      <p:cBhvr>
                                        <p:cTn id="11" dur="500" fill="hold"/>
                                        <p:tgtEl>
                                          <p:spTgt spid="19"/>
                                        </p:tgtEl>
                                        <p:attrNameLst>
                                          <p:attrName>fillcolor</p:attrName>
                                        </p:attrNameLst>
                                      </p:cBhvr>
                                      <p:by>
                                        <p:hsl h="0" s="-12549" l="-25098"/>
                                      </p:by>
                                    </p:animClr>
                                    <p:animClr clrSpc="hsl" dir="cw">
                                      <p:cBhvr>
                                        <p:cTn id="12" dur="500" fill="hold"/>
                                        <p:tgtEl>
                                          <p:spTgt spid="19"/>
                                        </p:tgtEl>
                                        <p:attrNameLst>
                                          <p:attrName>stroke.color</p:attrName>
                                        </p:attrNameLst>
                                      </p:cBhvr>
                                      <p:by>
                                        <p:hsl h="0" s="-12549" l="-25098"/>
                                      </p:by>
                                    </p:animClr>
                                    <p:set>
                                      <p:cBhvr>
                                        <p:cTn id="13" dur="500" fill="hold"/>
                                        <p:tgtEl>
                                          <p:spTgt spid="19"/>
                                        </p:tgtEl>
                                        <p:attrNameLst>
                                          <p:attrName>fill.type</p:attrName>
                                        </p:attrNameLst>
                                      </p:cBhvr>
                                      <p:to>
                                        <p:strVal val="solid"/>
                                      </p:to>
                                    </p:set>
                                  </p:childTnLst>
                                </p:cTn>
                              </p:par>
                            </p:childTnLst>
                          </p:cTn>
                        </p:par>
                        <p:par>
                          <p:cTn id="14" fill="hold">
                            <p:stCondLst>
                              <p:cond delay="1000"/>
                            </p:stCondLst>
                            <p:childTnLst>
                              <p:par>
                                <p:cTn id="15" presetID="35" presetClass="path" presetSubtype="0" accel="50000" decel="50000" fill="hold" nodeType="afterEffect">
                                  <p:stCondLst>
                                    <p:cond delay="0"/>
                                  </p:stCondLst>
                                  <p:childTnLst>
                                    <p:animMotion origin="layout" path="M -1.66667E-6 3.33333E-6 L -1.02482 0.00333 " pathEditMode="relative" rAng="0" ptsTypes="AA">
                                      <p:cBhvr>
                                        <p:cTn id="16" dur="2000" fill="hold"/>
                                        <p:tgtEl>
                                          <p:spTgt spid="24"/>
                                        </p:tgtEl>
                                        <p:attrNameLst>
                                          <p:attrName>ppt_x</p:attrName>
                                          <p:attrName>ppt_y</p:attrName>
                                        </p:attrNameLst>
                                      </p:cBhvr>
                                      <p:rCtr x="-51250" y="167"/>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9"/>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4" name="bad.wav"/>
                                        </p:tgtEl>
                                      </p:cMediaNode>
                                    </p:audio>
                                  </p:subTnLst>
                                </p:cTn>
                              </p:par>
                            </p:childTnLst>
                          </p:cTn>
                        </p:par>
                        <p:par>
                          <p:cTn id="23" fill="hold">
                            <p:stCondLst>
                              <p:cond delay="500"/>
                            </p:stCondLst>
                            <p:childTnLst>
                              <p:par>
                                <p:cTn id="24" presetID="63" presetClass="path" presetSubtype="0" accel="50000" decel="50000" fill="hold" nodeType="afterEffect">
                                  <p:stCondLst>
                                    <p:cond delay="0"/>
                                  </p:stCondLst>
                                  <p:childTnLst>
                                    <p:animMotion origin="layout" path="M -3.33333E-6 -1.96532E-6 L 1.025 -1.96532E-6 " pathEditMode="relative" rAng="0" ptsTypes="AA">
                                      <p:cBhvr>
                                        <p:cTn id="25" dur="2000" fill="hold"/>
                                        <p:tgtEl>
                                          <p:spTgt spid="21"/>
                                        </p:tgtEl>
                                        <p:attrNameLst>
                                          <p:attrName>ppt_x</p:attrName>
                                          <p:attrName>ppt_y</p:attrName>
                                        </p:attrNameLst>
                                      </p:cBhvr>
                                      <p:rCtr x="51250" y="0"/>
                                    </p:animMotion>
                                  </p:childTnLst>
                                  <p:subTnLst>
                                    <p:audio>
                                      <p:cMediaNode>
                                        <p:cTn display="0" masterRel="sameClick">
                                          <p:stCondLst>
                                            <p:cond evt="begin" delay="0">
                                              <p:tn val="24"/>
                                            </p:cond>
                                          </p:stCondLst>
                                          <p:endCondLst>
                                            <p:cond evt="onStopAudio" delay="0">
                                              <p:tgtEl>
                                                <p:sldTgt/>
                                              </p:tgtEl>
                                            </p:cond>
                                          </p:endCondLst>
                                        </p:cTn>
                                        <p:tgtEl>
                                          <p:sndTgt r:embed="rId5" name="ohno.wav"/>
                                        </p:tgtEl>
                                      </p:cMediaNode>
                                    </p:audio>
                                  </p:subTnLst>
                                </p:cTn>
                              </p:par>
                            </p:childTnLst>
                          </p:cTn>
                        </p:par>
                      </p:childTnLst>
                    </p:cTn>
                  </p:par>
                </p:childTnLst>
              </p:cTn>
              <p:nextCondLst>
                <p:cond evt="onClick" delay="0">
                  <p:tgtEl>
                    <p:spTgt spid="15"/>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2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603467" y="3242477"/>
            <a:ext cx="1656132" cy="162588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5428823" y="2470435"/>
            <a:ext cx="1991591" cy="2662370"/>
            <a:chOff x="2334491" y="533400"/>
            <a:chExt cx="3990109" cy="5334000"/>
          </a:xfrm>
        </p:grpSpPr>
        <p:sp>
          <p:nvSpPr>
            <p:cNvPr id="5" name="Snip4"/>
            <p:cNvSpPr/>
            <p:nvPr/>
          </p:nvSpPr>
          <p:spPr>
            <a:xfrm rot="10800000">
              <a:off x="2362200" y="5334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sp>
          <p:nvSpPr>
            <p:cNvPr id="6" name="Frame 5"/>
            <p:cNvSpPr/>
            <p:nvPr/>
          </p:nvSpPr>
          <p:spPr>
            <a:xfrm>
              <a:off x="2514600" y="762000"/>
              <a:ext cx="3657600" cy="4876800"/>
            </a:xfrm>
            <a:prstGeom prst="fra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solidFill>
                  <a:schemeClr val="tx1"/>
                </a:solidFill>
              </a:endParaRPr>
            </a:p>
          </p:txBody>
        </p:sp>
        <p:sp>
          <p:nvSpPr>
            <p:cNvPr id="7" name="Snip 6"/>
            <p:cNvSpPr/>
            <p:nvPr/>
          </p:nvSpPr>
          <p:spPr>
            <a:xfrm>
              <a:off x="2334491" y="56388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grpSp>
      <p:grpSp>
        <p:nvGrpSpPr>
          <p:cNvPr id="8" name="Đúng"/>
          <p:cNvGrpSpPr/>
          <p:nvPr/>
        </p:nvGrpSpPr>
        <p:grpSpPr>
          <a:xfrm>
            <a:off x="5749517" y="2812740"/>
            <a:ext cx="1364033" cy="1977761"/>
            <a:chOff x="2982190" y="1219200"/>
            <a:chExt cx="2732809" cy="3962400"/>
          </a:xfrm>
        </p:grpSpPr>
        <p:sp>
          <p:nvSpPr>
            <p:cNvPr id="9" name="Rectangle 8"/>
            <p:cNvSpPr/>
            <p:nvPr/>
          </p:nvSpPr>
          <p:spPr>
            <a:xfrm>
              <a:off x="2982190" y="1219200"/>
              <a:ext cx="2732809" cy="396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sp>
          <p:nvSpPr>
            <p:cNvPr id="10" name="Flowchart: Or 9"/>
            <p:cNvSpPr/>
            <p:nvPr/>
          </p:nvSpPr>
          <p:spPr>
            <a:xfrm>
              <a:off x="5181600" y="2895600"/>
              <a:ext cx="381000" cy="381000"/>
            </a:xfrm>
            <a:prstGeom prst="flowChartOr">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667"/>
            </a:p>
          </p:txBody>
        </p:sp>
      </p:grpSp>
      <p:grpSp>
        <p:nvGrpSpPr>
          <p:cNvPr id="11" name="Group 10"/>
          <p:cNvGrpSpPr/>
          <p:nvPr/>
        </p:nvGrpSpPr>
        <p:grpSpPr>
          <a:xfrm>
            <a:off x="2129766" y="2461459"/>
            <a:ext cx="1991591" cy="2662370"/>
            <a:chOff x="2334491" y="533400"/>
            <a:chExt cx="3990109" cy="5334000"/>
          </a:xfrm>
        </p:grpSpPr>
        <p:sp>
          <p:nvSpPr>
            <p:cNvPr id="12" name="Snip11"/>
            <p:cNvSpPr/>
            <p:nvPr/>
          </p:nvSpPr>
          <p:spPr>
            <a:xfrm rot="10800000">
              <a:off x="2362200" y="5334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sp>
          <p:nvSpPr>
            <p:cNvPr id="13" name="Frame 12"/>
            <p:cNvSpPr/>
            <p:nvPr/>
          </p:nvSpPr>
          <p:spPr>
            <a:xfrm>
              <a:off x="2514600" y="762000"/>
              <a:ext cx="3657600" cy="4876800"/>
            </a:xfrm>
            <a:prstGeom prst="fram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solidFill>
                  <a:schemeClr val="tx1"/>
                </a:solidFill>
              </a:endParaRPr>
            </a:p>
          </p:txBody>
        </p:sp>
        <p:sp>
          <p:nvSpPr>
            <p:cNvPr id="14" name="Snip 13"/>
            <p:cNvSpPr/>
            <p:nvPr/>
          </p:nvSpPr>
          <p:spPr>
            <a:xfrm>
              <a:off x="2334491" y="56388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grpSp>
      <p:grpSp>
        <p:nvGrpSpPr>
          <p:cNvPr id="15" name="Sai"/>
          <p:cNvGrpSpPr/>
          <p:nvPr/>
        </p:nvGrpSpPr>
        <p:grpSpPr>
          <a:xfrm>
            <a:off x="2450460" y="2803764"/>
            <a:ext cx="1364033" cy="1977761"/>
            <a:chOff x="2982190" y="1219200"/>
            <a:chExt cx="2732809" cy="3962400"/>
          </a:xfrm>
        </p:grpSpPr>
        <p:sp>
          <p:nvSpPr>
            <p:cNvPr id="16" name="Rectangle 15"/>
            <p:cNvSpPr/>
            <p:nvPr/>
          </p:nvSpPr>
          <p:spPr>
            <a:xfrm>
              <a:off x="2982190" y="1219200"/>
              <a:ext cx="2732809" cy="39624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sp>
          <p:nvSpPr>
            <p:cNvPr id="17" name="Flowchart: Or 16"/>
            <p:cNvSpPr/>
            <p:nvPr/>
          </p:nvSpPr>
          <p:spPr>
            <a:xfrm>
              <a:off x="5181600" y="2895600"/>
              <a:ext cx="381000" cy="381000"/>
            </a:xfrm>
            <a:prstGeom prst="flowChar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667"/>
            </a:p>
          </p:txBody>
        </p:sp>
      </p:grpSp>
      <p:sp>
        <p:nvSpPr>
          <p:cNvPr id="18" name="YEs"/>
          <p:cNvSpPr txBox="1">
            <a:spLocks/>
          </p:cNvSpPr>
          <p:nvPr/>
        </p:nvSpPr>
        <p:spPr>
          <a:xfrm>
            <a:off x="5442654" y="1860901"/>
            <a:ext cx="1996555" cy="609534"/>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rPr>
              <a:t>B. </a:t>
            </a:r>
            <a:r>
              <a:rPr lang="en-US" sz="2800" b="1" dirty="0" err="1">
                <a:solidFill>
                  <a:srgbClr val="FF0000"/>
                </a:solidFill>
              </a:rPr>
              <a:t>Đúng</a:t>
            </a:r>
            <a:endParaRPr lang="en-US" sz="2800" b="1" dirty="0">
              <a:solidFill>
                <a:srgbClr val="FF0000"/>
              </a:solidFill>
            </a:endParaRPr>
          </a:p>
        </p:txBody>
      </p:sp>
      <p:sp>
        <p:nvSpPr>
          <p:cNvPr id="19" name="No"/>
          <p:cNvSpPr txBox="1">
            <a:spLocks/>
          </p:cNvSpPr>
          <p:nvPr/>
        </p:nvSpPr>
        <p:spPr>
          <a:xfrm>
            <a:off x="2143597" y="1851925"/>
            <a:ext cx="1963930" cy="609534"/>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rPr>
              <a:t>A. </a:t>
            </a:r>
            <a:r>
              <a:rPr lang="en-US" sz="2800" b="1" dirty="0" err="1">
                <a:solidFill>
                  <a:srgbClr val="FF0000"/>
                </a:solidFill>
              </a:rPr>
              <a:t>Sai</a:t>
            </a:r>
            <a:endParaRPr lang="en-US" sz="2800" b="1" dirty="0">
              <a:solidFill>
                <a:srgbClr val="FF0000"/>
              </a:solidFill>
            </a:endParaRPr>
          </a:p>
        </p:txBody>
      </p:sp>
      <p:sp>
        <p:nvSpPr>
          <p:cNvPr id="28" name="Title 1"/>
          <p:cNvSpPr txBox="1">
            <a:spLocks/>
          </p:cNvSpPr>
          <p:nvPr/>
        </p:nvSpPr>
        <p:spPr>
          <a:xfrm>
            <a:off x="381000" y="254000"/>
            <a:ext cx="7612039" cy="1687818"/>
          </a:xfrm>
          <a:prstGeom prst="rect">
            <a:avLst/>
          </a:prstGeom>
          <a:solidFill>
            <a:srgbClr val="B7DEE8">
              <a:alpha val="58039"/>
            </a:srgbClr>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err="1">
                <a:solidFill>
                  <a:srgbClr val="FF0000"/>
                </a:solidFill>
                <a:effectLst/>
                <a:ea typeface="Times New Roman" panose="02020603050405020304" pitchFamily="18" charset="0"/>
              </a:rPr>
              <a:t>Văn</a:t>
            </a:r>
            <a:r>
              <a:rPr lang="en-US" sz="2800" b="1" dirty="0">
                <a:solidFill>
                  <a:srgbClr val="FF0000"/>
                </a:solidFill>
                <a:effectLst/>
                <a:ea typeface="Times New Roman" panose="02020603050405020304" pitchFamily="18" charset="0"/>
              </a:rPr>
              <a:t> </a:t>
            </a:r>
            <a:r>
              <a:rPr lang="en-US" sz="2800" b="1" dirty="0" err="1">
                <a:solidFill>
                  <a:srgbClr val="FF0000"/>
                </a:solidFill>
                <a:effectLst/>
                <a:ea typeface="Times New Roman" panose="02020603050405020304" pitchFamily="18" charset="0"/>
              </a:rPr>
              <a:t>bản</a:t>
            </a:r>
            <a:r>
              <a:rPr lang="en-US" sz="2800" b="1" dirty="0">
                <a:solidFill>
                  <a:srgbClr val="FF0000"/>
                </a:solidFill>
                <a:effectLst/>
                <a:ea typeface="Times New Roman" panose="02020603050405020304" pitchFamily="18" charset="0"/>
              </a:rPr>
              <a:t> </a:t>
            </a:r>
            <a:r>
              <a:rPr lang="en-US" sz="2800" b="1" dirty="0" err="1">
                <a:solidFill>
                  <a:srgbClr val="FF0000"/>
                </a:solidFill>
                <a:effectLst/>
                <a:ea typeface="Times New Roman" panose="02020603050405020304" pitchFamily="18" charset="0"/>
              </a:rPr>
              <a:t>cho</a:t>
            </a:r>
            <a:r>
              <a:rPr lang="en-US" sz="2800" b="1" dirty="0">
                <a:solidFill>
                  <a:srgbClr val="FF0000"/>
                </a:solidFill>
                <a:effectLst/>
                <a:ea typeface="Times New Roman" panose="02020603050405020304" pitchFamily="18" charset="0"/>
              </a:rPr>
              <a:t> </a:t>
            </a:r>
            <a:r>
              <a:rPr lang="en-US" sz="2800" b="1" dirty="0" err="1">
                <a:solidFill>
                  <a:srgbClr val="FF0000"/>
                </a:solidFill>
                <a:effectLst/>
                <a:ea typeface="Times New Roman" panose="02020603050405020304" pitchFamily="18" charset="0"/>
              </a:rPr>
              <a:t>rằng</a:t>
            </a:r>
            <a:r>
              <a:rPr lang="en-US" sz="2800" b="1" dirty="0">
                <a:solidFill>
                  <a:srgbClr val="FF0000"/>
                </a:solidFill>
                <a:effectLst/>
                <a:ea typeface="Times New Roman" panose="02020603050405020304" pitchFamily="18" charset="0"/>
              </a:rPr>
              <a:t>: </a:t>
            </a:r>
            <a:r>
              <a:rPr lang="vi-VN" sz="2800" b="1" dirty="0">
                <a:solidFill>
                  <a:srgbClr val="FF0000"/>
                </a:solidFill>
                <a:effectLst/>
                <a:ea typeface="Times New Roman" panose="02020603050405020304" pitchFamily="18" charset="0"/>
              </a:rPr>
              <a:t>Động vật có vai trò rất quan trọng với đời sống con người</a:t>
            </a:r>
            <a:endParaRPr lang="en-US" b="1" dirty="0">
              <a:solidFill>
                <a:srgbClr val="FF0000"/>
              </a:solidFill>
            </a:endParaRPr>
          </a:p>
        </p:txBody>
      </p:sp>
      <p:pic>
        <p:nvPicPr>
          <p:cNvPr id="1026" name="Picture 2" descr="D:\background\christmas\animated-santa-claus-image-0420.gi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680329" y="828793"/>
            <a:ext cx="2682875" cy="894292"/>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p:cNvGrpSpPr/>
          <p:nvPr/>
        </p:nvGrpSpPr>
        <p:grpSpPr>
          <a:xfrm>
            <a:off x="-8064500" y="0"/>
            <a:ext cx="7937500" cy="5715000"/>
            <a:chOff x="-4038600" y="93915"/>
            <a:chExt cx="9144000" cy="6858000"/>
          </a:xfrm>
        </p:grpSpPr>
        <p:sp>
          <p:nvSpPr>
            <p:cNvPr id="21" name="Rectangle 20"/>
            <p:cNvSpPr/>
            <p:nvPr/>
          </p:nvSpPr>
          <p:spPr>
            <a:xfrm>
              <a:off x="-4038600" y="93915"/>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67"/>
            </a:p>
          </p:txBody>
        </p:sp>
        <p:pic>
          <p:nvPicPr>
            <p:cNvPr id="22" name="Picture 5" descr="D:\background\character\577.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9500" y="2209800"/>
              <a:ext cx="5715000" cy="32893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22"/>
          <p:cNvGrpSpPr/>
          <p:nvPr/>
        </p:nvGrpSpPr>
        <p:grpSpPr>
          <a:xfrm>
            <a:off x="9177996" y="-20505"/>
            <a:ext cx="10329204" cy="5715000"/>
            <a:chOff x="-728962" y="1"/>
            <a:chExt cx="12130697" cy="6858000"/>
          </a:xfrm>
        </p:grpSpPr>
        <p:pic>
          <p:nvPicPr>
            <p:cNvPr id="6148" name="Picture 4" descr="D:\pp game\doraemon\15216878124151.jpg"/>
            <p:cNvPicPr>
              <a:picLocks noChangeAspect="1" noChangeArrowheads="1"/>
            </p:cNvPicPr>
            <p:nvPr/>
          </p:nvPicPr>
          <p:blipFill rotWithShape="1">
            <a:blip r:embed="rId10">
              <a:extLst>
                <a:ext uri="{28A0092B-C50C-407E-A947-70E740481C1C}">
                  <a14:useLocalDpi xmlns:a14="http://schemas.microsoft.com/office/drawing/2010/main" val="0"/>
                </a:ext>
              </a:extLst>
            </a:blip>
            <a:srcRect l="14134" t="2122" r="1177"/>
            <a:stretch/>
          </p:blipFill>
          <p:spPr bwMode="auto">
            <a:xfrm>
              <a:off x="-728962" y="1"/>
              <a:ext cx="12130697" cy="6858000"/>
            </a:xfrm>
            <a:prstGeom prst="rect">
              <a:avLst/>
            </a:prstGeom>
            <a:noFill/>
            <a:extLst>
              <a:ext uri="{909E8E84-426E-40DD-AFC4-6F175D3DCCD1}">
                <a14:hiddenFill xmlns:a14="http://schemas.microsoft.com/office/drawing/2010/main">
                  <a:solidFill>
                    <a:srgbClr val="FFFFFF"/>
                  </a:solidFill>
                </a14:hiddenFill>
              </a:ext>
            </a:extLst>
          </p:spPr>
        </p:pic>
        <p:sp>
          <p:nvSpPr>
            <p:cNvPr id="27" name="Cloud 26"/>
            <p:cNvSpPr/>
            <p:nvPr/>
          </p:nvSpPr>
          <p:spPr>
            <a:xfrm>
              <a:off x="4912543" y="193262"/>
              <a:ext cx="3764706" cy="1651793"/>
            </a:xfrm>
            <a:prstGeom prst="cloud">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667" dirty="0" err="1"/>
                <a:t>Bà</a:t>
              </a:r>
              <a:r>
                <a:rPr lang="en-US" sz="2667" dirty="0"/>
                <a:t> </a:t>
              </a:r>
              <a:r>
                <a:rPr lang="en-US" sz="2667" dirty="0" err="1"/>
                <a:t>Nà</a:t>
              </a:r>
              <a:r>
                <a:rPr lang="en-US" sz="2667" dirty="0"/>
                <a:t> Hills</a:t>
              </a:r>
            </a:p>
            <a:p>
              <a:pPr algn="ctr"/>
              <a:r>
                <a:rPr lang="en-US" sz="1667" b="1" dirty="0" err="1">
                  <a:solidFill>
                    <a:srgbClr val="FFFF00"/>
                  </a:solidFill>
                </a:rPr>
                <a:t>Danang</a:t>
              </a:r>
              <a:r>
                <a:rPr lang="en-US" sz="1667" b="1" dirty="0">
                  <a:solidFill>
                    <a:srgbClr val="FFFF00"/>
                  </a:solidFill>
                </a:rPr>
                <a:t> Vietnam</a:t>
              </a:r>
              <a:endParaRPr lang="en-US" sz="3667" b="1" dirty="0">
                <a:solidFill>
                  <a:srgbClr val="FFFF00"/>
                </a:solidFill>
              </a:endParaRPr>
            </a:p>
          </p:txBody>
        </p:sp>
        <p:pic>
          <p:nvPicPr>
            <p:cNvPr id="6149" name="Picture 5" descr="D:\background\character\jhsbhsdbv.pn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866" b="97835" l="0" r="97706">
                          <a14:foregroundMark x1="22936" y1="19048" x2="22936" y2="19048"/>
                          <a14:foregroundMark x1="38991" y1="12987" x2="38991" y2="12987"/>
                          <a14:foregroundMark x1="24771" y1="14286" x2="24771" y2="14286"/>
                          <a14:foregroundMark x1="46789" y1="32900" x2="46789" y2="32900"/>
                          <a14:foregroundMark x1="27064" y1="39827" x2="27064" y2="39827"/>
                          <a14:foregroundMark x1="24771" y1="31169" x2="24771" y2="31169"/>
                          <a14:foregroundMark x1="32110" y1="32035" x2="32110" y2="32035"/>
                          <a14:foregroundMark x1="38073" y1="35931" x2="38073" y2="35931"/>
                          <a14:foregroundMark x1="88073" y1="67100" x2="88073" y2="67100"/>
                          <a14:foregroundMark x1="86239" y1="59307" x2="86239" y2="59307"/>
                          <a14:foregroundMark x1="67890" y1="90476" x2="67890" y2="90476"/>
                          <a14:foregroundMark x1="68807" y1="83117" x2="68807" y2="83117"/>
                          <a14:foregroundMark x1="28899" y1="70996" x2="28899" y2="70996"/>
                          <a14:foregroundMark x1="50917" y1="81385" x2="50917" y2="81385"/>
                          <a14:foregroundMark x1="26147" y1="55844" x2="26147" y2="55844"/>
                          <a14:foregroundMark x1="17890" y1="48052" x2="17890" y2="48052"/>
                          <a14:foregroundMark x1="59174" y1="43290" x2="59174" y2="43290"/>
                          <a14:foregroundMark x1="5505" y1="34199" x2="5505" y2="34199"/>
                          <a14:foregroundMark x1="12385" y1="47186" x2="12385" y2="47186"/>
                          <a14:foregroundMark x1="16972" y1="53247" x2="16972" y2="53247"/>
                          <a14:foregroundMark x1="75688" y1="85714" x2="75688" y2="85714"/>
                          <a14:foregroundMark x1="67431" y1="96537" x2="67431" y2="96537"/>
                          <a14:foregroundMark x1="75688" y1="89177" x2="75688" y2="89177"/>
                          <a14:foregroundMark x1="92202" y1="60606" x2="92202" y2="60606"/>
                          <a14:foregroundMark x1="83486" y1="57143" x2="83486" y2="57143"/>
                          <a14:foregroundMark x1="85780" y1="57143" x2="85780" y2="57143"/>
                          <a14:foregroundMark x1="95413" y1="67100" x2="95413" y2="67100"/>
                          <a14:foregroundMark x1="50459" y1="5628" x2="50459" y2="5628"/>
                          <a14:foregroundMark x1="38991" y1="5628" x2="38991" y2="5628"/>
                          <a14:foregroundMark x1="74771" y1="33766" x2="74771" y2="33766"/>
                          <a14:foregroundMark x1="74771" y1="36364" x2="74771" y2="36364"/>
                          <a14:foregroundMark x1="73853" y1="39827" x2="73853" y2="39827"/>
                          <a14:foregroundMark x1="83486" y1="49351" x2="83486" y2="49351"/>
                          <a14:foregroundMark x1="81193" y1="50649" x2="81193" y2="50649"/>
                          <a14:foregroundMark x1="85780" y1="38528" x2="85780" y2="38528"/>
                          <a14:foregroundMark x1="75229" y1="41126" x2="75229" y2="41126"/>
                        </a14:backgroundRemoval>
                      </a14:imgEffect>
                    </a14:imgLayer>
                  </a14:imgProps>
                </a:ext>
                <a:ext uri="{28A0092B-C50C-407E-A947-70E740481C1C}">
                  <a14:useLocalDpi xmlns:a14="http://schemas.microsoft.com/office/drawing/2010/main" val="0"/>
                </a:ext>
              </a:extLst>
            </a:blip>
            <a:srcRect/>
            <a:stretch>
              <a:fillRect/>
            </a:stretch>
          </p:blipFill>
          <p:spPr bwMode="auto">
            <a:xfrm>
              <a:off x="5684622" y="1877666"/>
              <a:ext cx="2227040" cy="235984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24126230"/>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TADA.wav"/>
                                        </p:tgtEl>
                                      </p:cMediaNode>
                                    </p:audio>
                                  </p:subTnLst>
                                </p:cTn>
                              </p:par>
                            </p:childTnLst>
                          </p:cTn>
                        </p:par>
                        <p:par>
                          <p:cTn id="8" fill="hold">
                            <p:stCondLst>
                              <p:cond delay="500"/>
                            </p:stCondLst>
                            <p:childTnLst>
                              <p:par>
                                <p:cTn id="9" presetID="24" presetClass="emph" presetSubtype="0" fill="hold" grpId="0" nodeType="afterEffect">
                                  <p:stCondLst>
                                    <p:cond delay="0"/>
                                  </p:stCondLst>
                                  <p:childTnLst>
                                    <p:animClr clrSpc="hsl" dir="cw">
                                      <p:cBhvr override="childStyle">
                                        <p:cTn id="10" dur="500" fill="hold"/>
                                        <p:tgtEl>
                                          <p:spTgt spid="18"/>
                                        </p:tgtEl>
                                        <p:attrNameLst>
                                          <p:attrName>style.color</p:attrName>
                                        </p:attrNameLst>
                                      </p:cBhvr>
                                      <p:by>
                                        <p:hsl h="0" s="-12549" l="-25098"/>
                                      </p:by>
                                    </p:animClr>
                                    <p:animClr clrSpc="hsl" dir="cw">
                                      <p:cBhvr>
                                        <p:cTn id="11" dur="500" fill="hold"/>
                                        <p:tgtEl>
                                          <p:spTgt spid="18"/>
                                        </p:tgtEl>
                                        <p:attrNameLst>
                                          <p:attrName>fillcolor</p:attrName>
                                        </p:attrNameLst>
                                      </p:cBhvr>
                                      <p:by>
                                        <p:hsl h="0" s="-12549" l="-25098"/>
                                      </p:by>
                                    </p:animClr>
                                    <p:animClr clrSpc="hsl" dir="cw">
                                      <p:cBhvr>
                                        <p:cTn id="12" dur="500" fill="hold"/>
                                        <p:tgtEl>
                                          <p:spTgt spid="18"/>
                                        </p:tgtEl>
                                        <p:attrNameLst>
                                          <p:attrName>stroke.color</p:attrName>
                                        </p:attrNameLst>
                                      </p:cBhvr>
                                      <p:by>
                                        <p:hsl h="0" s="-12549" l="-25098"/>
                                      </p:by>
                                    </p:animClr>
                                    <p:set>
                                      <p:cBhvr>
                                        <p:cTn id="13" dur="500" fill="hold"/>
                                        <p:tgtEl>
                                          <p:spTgt spid="18"/>
                                        </p:tgtEl>
                                        <p:attrNameLst>
                                          <p:attrName>fill.type</p:attrName>
                                        </p:attrNameLst>
                                      </p:cBhvr>
                                      <p:to>
                                        <p:strVal val="solid"/>
                                      </p:to>
                                    </p:set>
                                  </p:childTnLst>
                                </p:cTn>
                              </p:par>
                            </p:childTnLst>
                          </p:cTn>
                        </p:par>
                        <p:par>
                          <p:cTn id="14" fill="hold">
                            <p:stCondLst>
                              <p:cond delay="1000"/>
                            </p:stCondLst>
                            <p:childTnLst>
                              <p:par>
                                <p:cTn id="15" presetID="35" presetClass="path" presetSubtype="0" accel="50000" decel="50000" fill="hold" nodeType="afterEffect">
                                  <p:stCondLst>
                                    <p:cond delay="0"/>
                                  </p:stCondLst>
                                  <p:childTnLst>
                                    <p:animMotion origin="layout" path="M -2.77778E-6 1.11111E-6 L -1.02222 0.00333 " pathEditMode="relative" rAng="0" ptsTypes="AA">
                                      <p:cBhvr>
                                        <p:cTn id="16" dur="2000" fill="hold"/>
                                        <p:tgtEl>
                                          <p:spTgt spid="23"/>
                                        </p:tgtEl>
                                        <p:attrNameLst>
                                          <p:attrName>ppt_x</p:attrName>
                                          <p:attrName>ppt_y</p:attrName>
                                        </p:attrNameLst>
                                      </p:cBhvr>
                                      <p:rCtr x="-51111" y="167"/>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4" name="bad.wav"/>
                                        </p:tgtEl>
                                      </p:cMediaNode>
                                    </p:audio>
                                  </p:subTnLst>
                                </p:cTn>
                              </p:par>
                            </p:childTnLst>
                          </p:cTn>
                        </p:par>
                        <p:par>
                          <p:cTn id="23" fill="hold">
                            <p:stCondLst>
                              <p:cond delay="500"/>
                            </p:stCondLst>
                            <p:childTnLst>
                              <p:par>
                                <p:cTn id="24" presetID="63" presetClass="path" presetSubtype="0" accel="50000" decel="50000" fill="hold" nodeType="afterEffect">
                                  <p:stCondLst>
                                    <p:cond delay="0"/>
                                  </p:stCondLst>
                                  <p:childTnLst>
                                    <p:animMotion origin="layout" path="M -3.33333E-6 -1.96532E-6 L 1.025 -1.96532E-6 " pathEditMode="relative" rAng="0" ptsTypes="AA">
                                      <p:cBhvr>
                                        <p:cTn id="25" dur="2000" fill="hold"/>
                                        <p:tgtEl>
                                          <p:spTgt spid="20"/>
                                        </p:tgtEl>
                                        <p:attrNameLst>
                                          <p:attrName>ppt_x</p:attrName>
                                          <p:attrName>ppt_y</p:attrName>
                                        </p:attrNameLst>
                                      </p:cBhvr>
                                      <p:rCtr x="51250" y="0"/>
                                    </p:animMotion>
                                  </p:childTnLst>
                                  <p:subTnLst>
                                    <p:audio>
                                      <p:cMediaNode>
                                        <p:cTn display="0" masterRel="sameClick">
                                          <p:stCondLst>
                                            <p:cond evt="begin" delay="0">
                                              <p:tn val="24"/>
                                            </p:cond>
                                          </p:stCondLst>
                                          <p:endCondLst>
                                            <p:cond evt="onStopAudio" delay="0">
                                              <p:tgtEl>
                                                <p:sldTgt/>
                                              </p:tgtEl>
                                            </p:cond>
                                          </p:endCondLst>
                                        </p:cTn>
                                        <p:tgtEl>
                                          <p:sndTgt r:embed="rId5" name="ohno.wav"/>
                                        </p:tgtEl>
                                      </p:cMediaNode>
                                    </p:audio>
                                  </p:subTnLst>
                                </p:cTn>
                              </p:par>
                            </p:childTnLst>
                          </p:cTn>
                        </p:par>
                      </p:childTnLst>
                    </p:cTn>
                  </p:par>
                </p:childTnLst>
              </p:cTn>
              <p:nextCondLst>
                <p:cond evt="onClick" delay="0">
                  <p:tgtEl>
                    <p:spTgt spid="15"/>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0"/>
                                        </p:tgtEl>
                                      </p:cBhvr>
                                    </p:animEffect>
                                    <p:set>
                                      <p:cBhvr>
                                        <p:cTn id="3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2" restart="whenNotActive" fill="hold" evtFilter="cancelBubble" nodeType="interactiveSeq">
                <p:stCondLst>
                  <p:cond evt="onClick" delay="0">
                    <p:tgtEl>
                      <p:spTgt spid="23"/>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016500" y="2730500"/>
            <a:ext cx="2095500" cy="717021"/>
          </a:xfrm>
          <a:prstGeom prst="wedgeRoundRectCallout">
            <a:avLst>
              <a:gd name="adj1" fmla="val 36629"/>
              <a:gd name="adj2" fmla="val 109505"/>
              <a:gd name="adj3" fmla="val 16667"/>
            </a:avLst>
          </a:prstGeom>
        </p:spPr>
        <p:style>
          <a:lnRef idx="2">
            <a:schemeClr val="accent6"/>
          </a:lnRef>
          <a:fillRef idx="1">
            <a:schemeClr val="lt1"/>
          </a:fillRef>
          <a:effectRef idx="0">
            <a:schemeClr val="accent6"/>
          </a:effectRef>
          <a:fontRef idx="minor">
            <a:schemeClr val="dk1"/>
          </a:fontRef>
        </p:style>
        <p:txBody>
          <a:bodyPr>
            <a:normAutofit/>
          </a:bodyPr>
          <a:lstStyle/>
          <a:p>
            <a:r>
              <a:rPr lang="en-US" sz="3000" b="1" dirty="0">
                <a:solidFill>
                  <a:srgbClr val="7030A0"/>
                </a:solidFill>
              </a:rPr>
              <a:t>Bye bye!</a:t>
            </a:r>
          </a:p>
        </p:txBody>
      </p:sp>
      <p:pic>
        <p:nvPicPr>
          <p:cNvPr id="8195" name="Picture 3" descr="D:\background\character\58c110d88eb6c.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5000" y="3556000"/>
            <a:ext cx="2540000" cy="2540000"/>
          </a:xfrm>
          <a:prstGeom prst="rect">
            <a:avLst/>
          </a:prstGeom>
          <a:noFill/>
          <a:extLst>
            <a:ext uri="{909E8E84-426E-40DD-AFC4-6F175D3DCCD1}">
              <a14:hiddenFill xmlns:a14="http://schemas.microsoft.com/office/drawing/2010/main">
                <a:solidFill>
                  <a:srgbClr val="FFFFFF"/>
                </a:solidFill>
              </a14:hiddenFill>
            </a:ext>
          </a:extLst>
        </p:spPr>
      </p:pic>
      <p:pic>
        <p:nvPicPr>
          <p:cNvPr id="4" name="Doraemon Theme Song (LYRICS) (mp3cut.net).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032000" y="0"/>
            <a:ext cx="508000" cy="508000"/>
          </a:xfrm>
          <a:prstGeom prst="rect">
            <a:avLst/>
          </a:prstGeom>
        </p:spPr>
      </p:pic>
    </p:spTree>
    <p:extLst>
      <p:ext uri="{BB962C8B-B14F-4D97-AF65-F5344CB8AC3E}">
        <p14:creationId xmlns:p14="http://schemas.microsoft.com/office/powerpoint/2010/main" val="26194480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1" presetClass="mediacall" presetSubtype="0" fill="hold" nodeType="withEffect">
                                  <p:stCondLst>
                                    <p:cond delay="0"/>
                                  </p:stCondLst>
                                  <p:childTnLst>
                                    <p:cmd type="call" cmd="playFrom(0.0)">
                                      <p:cBhvr>
                                        <p:cTn id="9" dur="52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0"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1371600" y="1333500"/>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spcBef>
                <a:spcPct val="0"/>
              </a:spcBef>
            </a:pPr>
            <a:r>
              <a:rPr lang="en-US" sz="2400" b="1" dirty="0" err="1">
                <a:solidFill>
                  <a:srgbClr val="0000CC"/>
                </a:solidFill>
                <a:latin typeface="+mj-lt"/>
                <a:ea typeface="Tahoma" panose="020B0604030504040204" pitchFamily="34" charset="0"/>
                <a:cs typeface="Tahoma" panose="020B0604030504040204" pitchFamily="34" charset="0"/>
              </a:rPr>
              <a:t>Vẽ</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sơ</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đồ</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tư</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duy</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khái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quát</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kiến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thức</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bài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học</a:t>
            </a:r>
            <a:r>
              <a:rPr lang="en-US" sz="2400" b="1" dirty="0">
                <a:solidFill>
                  <a:srgbClr val="0000CC"/>
                </a:solidFill>
                <a:latin typeface="+mj-lt"/>
                <a:ea typeface="Tahoma" panose="020B0604030504040204" pitchFamily="34" charset="0"/>
                <a:cs typeface="Tahoma" panose="020B0604030504040204" pitchFamily="34" charset="0"/>
              </a:rPr>
              <a:t>­</a:t>
            </a:r>
            <a:endParaRPr lang="ru-RU" sz="2400" b="1" dirty="0">
              <a:solidFill>
                <a:srgbClr val="0000CC"/>
              </a:solidFill>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1371600" y="2222501"/>
            <a:ext cx="7315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400" b="1" dirty="0" err="1">
                <a:solidFill>
                  <a:srgbClr val="0000CC"/>
                </a:solidFill>
                <a:latin typeface="+mj-lt"/>
              </a:rPr>
              <a:t>Chuẩn</a:t>
            </a:r>
            <a:r>
              <a:rPr lang="en-US" sz="2400" b="1" dirty="0">
                <a:solidFill>
                  <a:srgbClr val="0000CC"/>
                </a:solidFill>
                <a:latin typeface="+mj-lt"/>
              </a:rPr>
              <a:t> </a:t>
            </a:r>
            <a:r>
              <a:rPr lang="en-US" sz="2400" b="1" dirty="0" err="1">
                <a:solidFill>
                  <a:srgbClr val="0000CC"/>
                </a:solidFill>
                <a:latin typeface="+mj-lt"/>
              </a:rPr>
              <a:t>bị</a:t>
            </a:r>
            <a:r>
              <a:rPr lang="en-US" sz="2400" b="1" dirty="0">
                <a:solidFill>
                  <a:srgbClr val="0000CC"/>
                </a:solidFill>
                <a:latin typeface="+mj-lt"/>
              </a:rPr>
              <a:t> </a:t>
            </a:r>
            <a:r>
              <a:rPr lang="en-US" sz="2400" b="1" dirty="0" err="1">
                <a:solidFill>
                  <a:srgbClr val="0000CC"/>
                </a:solidFill>
                <a:latin typeface="+mj-lt"/>
              </a:rPr>
              <a:t>nội</a:t>
            </a:r>
            <a:r>
              <a:rPr lang="en-US" sz="2400" b="1" dirty="0">
                <a:solidFill>
                  <a:srgbClr val="0000CC"/>
                </a:solidFill>
                <a:latin typeface="+mj-lt"/>
              </a:rPr>
              <a:t> dung </a:t>
            </a:r>
            <a:r>
              <a:rPr lang="en-US" sz="2400" b="1" dirty="0" err="1">
                <a:solidFill>
                  <a:srgbClr val="0000CC"/>
                </a:solidFill>
                <a:latin typeface="+mj-lt"/>
              </a:rPr>
              <a:t>bài</a:t>
            </a:r>
            <a:r>
              <a:rPr lang="en-US" sz="2400" b="1" dirty="0">
                <a:solidFill>
                  <a:srgbClr val="0000CC"/>
                </a:solidFill>
                <a:latin typeface="+mj-lt"/>
              </a:rPr>
              <a:t> </a:t>
            </a:r>
            <a:r>
              <a:rPr lang="en-US" sz="2400" b="1" dirty="0" err="1">
                <a:solidFill>
                  <a:srgbClr val="0000CC"/>
                </a:solidFill>
                <a:latin typeface="+mj-lt"/>
              </a:rPr>
              <a:t>sau</a:t>
            </a:r>
            <a:endParaRPr lang="en-US" sz="2400" b="1" dirty="0">
              <a:solidFill>
                <a:srgbClr val="0000CC"/>
              </a:solidFill>
              <a:latin typeface="+mj-lt"/>
            </a:endParaRPr>
          </a:p>
        </p:txBody>
      </p:sp>
      <p:sp>
        <p:nvSpPr>
          <p:cNvPr id="61461" name="Rectangle 21"/>
          <p:cNvSpPr>
            <a:spLocks noChangeArrowheads="1"/>
          </p:cNvSpPr>
          <p:nvPr/>
        </p:nvSpPr>
        <p:spPr bwMode="auto">
          <a:xfrm>
            <a:off x="1447801" y="3009900"/>
            <a:ext cx="73913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400" b="1" dirty="0" err="1">
                <a:solidFill>
                  <a:srgbClr val="0000CC"/>
                </a:solidFill>
                <a:latin typeface="+mj-lt"/>
                <a:ea typeface="Tahoma" panose="020B0604030504040204" pitchFamily="34" charset="0"/>
                <a:cs typeface="Tahoma" panose="020B0604030504040204" pitchFamily="34" charset="0"/>
              </a:rPr>
              <a:t>Viết</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đoạn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văn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khoảng</a:t>
            </a:r>
            <a:r>
              <a:rPr lang="en-US" sz="2400" b="1" dirty="0">
                <a:solidFill>
                  <a:srgbClr val="0000CC"/>
                </a:solidFill>
                <a:latin typeface="+mj-lt"/>
                <a:ea typeface="Tahoma" panose="020B0604030504040204" pitchFamily="34" charset="0"/>
                <a:cs typeface="Tahoma" panose="020B0604030504040204" pitchFamily="34" charset="0"/>
              </a:rPr>
              <a:t> 7 </a:t>
            </a:r>
            <a:r>
              <a:rPr lang="en-US" sz="2400" b="1" dirty="0" err="1">
                <a:solidFill>
                  <a:srgbClr val="0000CC"/>
                </a:solidFill>
                <a:latin typeface="+mj-lt"/>
                <a:ea typeface="Tahoma" panose="020B0604030504040204" pitchFamily="34" charset="0"/>
                <a:cs typeface="Tahoma" panose="020B0604030504040204" pitchFamily="34" charset="0"/>
              </a:rPr>
              <a:t>câu</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nêu</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suy</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nghĩ</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của</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em</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về</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vai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trò</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động</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vật</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trong</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cuộc</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sống</a:t>
            </a:r>
            <a:r>
              <a:rPr lang="en-US" sz="2400" b="1" dirty="0">
                <a:solidFill>
                  <a:srgbClr val="0000CC"/>
                </a:solidFill>
                <a:latin typeface="+mj-lt"/>
                <a:ea typeface="Tahoma" panose="020B0604030504040204" pitchFamily="34" charset="0"/>
                <a:cs typeface="Tahoma" panose="020B0604030504040204" pitchFamily="34" charset="0"/>
              </a:rPr>
              <a:t> con </a:t>
            </a:r>
            <a:r>
              <a:rPr lang="en-US" sz="2400" b="1" dirty="0" err="1">
                <a:solidFill>
                  <a:srgbClr val="0000CC"/>
                </a:solidFill>
                <a:latin typeface="+mj-lt"/>
                <a:ea typeface="Tahoma" panose="020B0604030504040204" pitchFamily="34" charset="0"/>
                <a:cs typeface="Tahoma" panose="020B0604030504040204" pitchFamily="34" charset="0"/>
              </a:rPr>
              <a:t>người</a:t>
            </a:r>
            <a:r>
              <a:rPr lang="en-US" sz="2400" b="1" dirty="0">
                <a:solidFill>
                  <a:srgbClr val="0000CC"/>
                </a:solidFill>
                <a:latin typeface="+mj-lt"/>
                <a:ea typeface="Tahoma" panose="020B0604030504040204" pitchFamily="34" charset="0"/>
                <a:cs typeface="Tahoma" panose="020B0604030504040204" pitchFamily="34" charset="0"/>
              </a:rPr>
              <a:t>.</a:t>
            </a:r>
            <a:endParaRPr lang="en-US" sz="2400" i="1" dirty="0">
              <a:solidFill>
                <a:srgbClr val="0000CC"/>
              </a:solidFill>
              <a:latin typeface="+mj-lt"/>
            </a:endParaRP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190500"/>
            <a:ext cx="44497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89425591"/>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1461"/>
                                        </p:tgtEl>
                                        <p:attrNameLst>
                                          <p:attrName>style.visibility</p:attrName>
                                        </p:attrNameLst>
                                      </p:cBhvr>
                                      <p:to>
                                        <p:strVal val="visible"/>
                                      </p:to>
                                    </p:set>
                                    <p:animEffect transition="in" filter="wheel(4)">
                                      <p:cBhvr>
                                        <p:cTn id="25" dur="20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P spid="6146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Mobile_SCRS (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pic>
        <p:nvPicPr>
          <p:cNvPr id="33795" name="Picture 3"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0676" y="4778375"/>
            <a:ext cx="898525" cy="936625"/>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30664" y="4681804"/>
            <a:ext cx="992187" cy="1033198"/>
          </a:xfrm>
          <a:prstGeom prst="rect">
            <a:avLst/>
          </a:prstGeom>
          <a:noFill/>
          <a:extLst>
            <a:ext uri="{909E8E84-426E-40DD-AFC4-6F175D3DCCD1}">
              <a14:hiddenFill xmlns:a14="http://schemas.microsoft.com/office/drawing/2010/main">
                <a:solidFill>
                  <a:srgbClr val="FFFFFF"/>
                </a:solidFill>
              </a14:hiddenFill>
            </a:ext>
          </a:extLst>
        </p:spPr>
      </p:pic>
      <p:pic>
        <p:nvPicPr>
          <p:cNvPr id="33797" name="Picture 5"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61326" y="4745304"/>
            <a:ext cx="930275" cy="969698"/>
          </a:xfrm>
          <a:prstGeom prst="rect">
            <a:avLst/>
          </a:prstGeom>
          <a:noFill/>
          <a:extLst>
            <a:ext uri="{909E8E84-426E-40DD-AFC4-6F175D3DCCD1}">
              <a14:hiddenFill xmlns:a14="http://schemas.microsoft.com/office/drawing/2010/main">
                <a:solidFill>
                  <a:srgbClr val="FFFFFF"/>
                </a:solidFill>
              </a14:hiddenFill>
            </a:ext>
          </a:extLst>
        </p:spPr>
      </p:pic>
      <p:pic>
        <p:nvPicPr>
          <p:cNvPr id="33798" name="Picture 6"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525" y="41011"/>
            <a:ext cx="1066800" cy="1111250"/>
          </a:xfrm>
          <a:prstGeom prst="rect">
            <a:avLst/>
          </a:prstGeom>
          <a:noFill/>
          <a:extLst>
            <a:ext uri="{909E8E84-426E-40DD-AFC4-6F175D3DCCD1}">
              <a14:hiddenFill xmlns:a14="http://schemas.microsoft.com/office/drawing/2010/main">
                <a:solidFill>
                  <a:srgbClr val="FFFFFF"/>
                </a:solidFill>
              </a14:hiddenFill>
            </a:ext>
          </a:extLst>
        </p:spPr>
      </p:pic>
      <p:pic>
        <p:nvPicPr>
          <p:cNvPr id="33799" name="Picture 7"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99413" y="41011"/>
            <a:ext cx="1066800" cy="1111250"/>
          </a:xfrm>
          <a:prstGeom prst="rect">
            <a:avLst/>
          </a:prstGeom>
          <a:noFill/>
          <a:extLst>
            <a:ext uri="{909E8E84-426E-40DD-AFC4-6F175D3DCCD1}">
              <a14:hiddenFill xmlns:a14="http://schemas.microsoft.com/office/drawing/2010/main">
                <a:solidFill>
                  <a:srgbClr val="FFFFFF"/>
                </a:solidFill>
              </a14:hiddenFill>
            </a:ext>
          </a:extLst>
        </p:spPr>
      </p:pic>
      <p:sp>
        <p:nvSpPr>
          <p:cNvPr id="33800" name="WordArt 8"/>
          <p:cNvSpPr>
            <a:spLocks noChangeArrowheads="1" noChangeShapeType="1" noTextEdit="1"/>
          </p:cNvSpPr>
          <p:nvPr/>
        </p:nvSpPr>
        <p:spPr bwMode="auto">
          <a:xfrm>
            <a:off x="914400" y="2313782"/>
            <a:ext cx="7619999" cy="793750"/>
          </a:xfrm>
          <a:prstGeom prst="rect">
            <a:avLst/>
          </a:prstGeom>
          <a:extLst>
            <a:ext uri="{AF507438-7753-43E0-B8FC-AC1667EBCBE1}">
              <a14:hiddenEffects xmlns:a14="http://schemas.microsoft.com/office/drawing/2010/main">
                <a:effectLst/>
              </a14:hiddenEffects>
            </a:ext>
          </a:extLst>
        </p:spPr>
        <p:txBody>
          <a:bodyPr wrap="none" lIns="71323" tIns="35662" rIns="71323" bIns="35662" fromWordArt="1">
            <a:prstTxWarp prst="textCascadeUp">
              <a:avLst>
                <a:gd name="adj" fmla="val 96731"/>
              </a:avLst>
            </a:prstTxWarp>
            <a:scene3d>
              <a:camera prst="legacyObliqueTopRight">
                <a:rot lat="21299999" lon="21299999" rev="0"/>
              </a:camera>
              <a:lightRig rig="legacyFlat3" dir="b"/>
            </a:scene3d>
            <a:sp3d extrusionH="430200" prstMaterial="legacyMatte">
              <a:extrusionClr>
                <a:srgbClr val="FDE9E3"/>
              </a:extrusionClr>
            </a:sp3d>
          </a:bodyPr>
          <a:lstStyle/>
          <a:p>
            <a:pPr algn="ctr"/>
            <a:r>
              <a:rPr lang="en-US" sz="2800" b="1" kern="10" dirty="0">
                <a:ln w="9525">
                  <a:round/>
                  <a:headEnd/>
                  <a:tailEnd/>
                </a:ln>
                <a:solidFill>
                  <a:srgbClr val="FF0000"/>
                </a:solidFill>
                <a:latin typeface="+mj-lt"/>
              </a:rPr>
              <a:t>CHÂN THÀNH CÁM ƠN CÁC THẦY CÔ GIÁO VÀ CÁC CON!</a:t>
            </a:r>
          </a:p>
        </p:txBody>
      </p:sp>
    </p:spTree>
    <p:extLst>
      <p:ext uri="{BB962C8B-B14F-4D97-AF65-F5344CB8AC3E}">
        <p14:creationId xmlns:p14="http://schemas.microsoft.com/office/powerpoint/2010/main" val="3737373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33800"/>
                                        </p:tgtEl>
                                        <p:attrNameLst>
                                          <p:attrName>style.visibility</p:attrName>
                                        </p:attrNameLst>
                                      </p:cBhvr>
                                      <p:to>
                                        <p:strVal val="visible"/>
                                      </p:to>
                                    </p:set>
                                    <p:anim calcmode="lin" valueType="num">
                                      <p:cBhvr>
                                        <p:cTn id="7" dur="1000" fill="hold"/>
                                        <p:tgtEl>
                                          <p:spTgt spid="33800"/>
                                        </p:tgtEl>
                                        <p:attrNameLst>
                                          <p:attrName>ppt_w</p:attrName>
                                        </p:attrNameLst>
                                      </p:cBhvr>
                                      <p:tavLst>
                                        <p:tav tm="0">
                                          <p:val>
                                            <p:fltVal val="0"/>
                                          </p:val>
                                        </p:tav>
                                        <p:tav tm="100000">
                                          <p:val>
                                            <p:strVal val="#ppt_w"/>
                                          </p:val>
                                        </p:tav>
                                      </p:tavLst>
                                    </p:anim>
                                    <p:anim calcmode="lin" valueType="num">
                                      <p:cBhvr>
                                        <p:cTn id="8" dur="1000" fill="hold"/>
                                        <p:tgtEl>
                                          <p:spTgt spid="33800"/>
                                        </p:tgtEl>
                                        <p:attrNameLst>
                                          <p:attrName>ppt_h</p:attrName>
                                        </p:attrNameLst>
                                      </p:cBhvr>
                                      <p:tavLst>
                                        <p:tav tm="0">
                                          <p:val>
                                            <p:fltVal val="0"/>
                                          </p:val>
                                        </p:tav>
                                        <p:tav tm="100000">
                                          <p:val>
                                            <p:strVal val="#ppt_h"/>
                                          </p:val>
                                        </p:tav>
                                      </p:tavLst>
                                    </p:anim>
                                    <p:anim calcmode="lin" valueType="num">
                                      <p:cBhvr>
                                        <p:cTn id="9" dur="1000" fill="hold"/>
                                        <p:tgtEl>
                                          <p:spTgt spid="33800"/>
                                        </p:tgtEl>
                                        <p:attrNameLst>
                                          <p:attrName>style.rotation</p:attrName>
                                        </p:attrNameLst>
                                      </p:cBhvr>
                                      <p:tavLst>
                                        <p:tav tm="0">
                                          <p:val>
                                            <p:fltVal val="90"/>
                                          </p:val>
                                        </p:tav>
                                        <p:tav tm="100000">
                                          <p:val>
                                            <p:fltVal val="0"/>
                                          </p:val>
                                        </p:tav>
                                      </p:tavLst>
                                    </p:anim>
                                    <p:animEffect transition="in" filter="fade">
                                      <p:cBhvr>
                                        <p:cTn id="10" dur="1000"/>
                                        <p:tgtEl>
                                          <p:spTgt spid="33800"/>
                                        </p:tgtEl>
                                      </p:cBhvr>
                                    </p:animEffect>
                                  </p:childTnLst>
                                </p:cTn>
                              </p:par>
                            </p:childTnLst>
                          </p:cTn>
                        </p:par>
                        <p:par>
                          <p:cTn id="11" fill="hold" nodeType="afterGroup">
                            <p:stCondLst>
                              <p:cond delay="2750"/>
                            </p:stCondLst>
                            <p:childTnLst>
                              <p:par>
                                <p:cTn id="12" presetID="27" presetClass="emph" presetSubtype="0" repeatCount="indefinite" fill="hold" grpId="1" nodeType="afterEffect">
                                  <p:stCondLst>
                                    <p:cond delay="0"/>
                                  </p:stCondLst>
                                  <p:iterate type="lt">
                                    <p:tmPct val="0"/>
                                  </p:iterate>
                                  <p:childTnLst>
                                    <p:animClr clrSpc="rgb" dir="cw">
                                      <p:cBhvr override="childStyle">
                                        <p:cTn id="13" dur="250" autoRev="1" fill="hold"/>
                                        <p:tgtEl>
                                          <p:spTgt spid="33800"/>
                                        </p:tgtEl>
                                        <p:attrNameLst>
                                          <p:attrName>style.color</p:attrName>
                                        </p:attrNameLst>
                                      </p:cBhvr>
                                      <p:to>
                                        <a:srgbClr val="FF0066"/>
                                      </p:to>
                                    </p:animClr>
                                    <p:animClr clrSpc="rgb" dir="cw">
                                      <p:cBhvr>
                                        <p:cTn id="14" dur="250" autoRev="1" fill="hold"/>
                                        <p:tgtEl>
                                          <p:spTgt spid="33800"/>
                                        </p:tgtEl>
                                        <p:attrNameLst>
                                          <p:attrName>fillcolor</p:attrName>
                                        </p:attrNameLst>
                                      </p:cBhvr>
                                      <p:to>
                                        <a:srgbClr val="FF0066"/>
                                      </p:to>
                                    </p:animClr>
                                    <p:set>
                                      <p:cBhvr>
                                        <p:cTn id="15" dur="250" autoRev="1" fill="hold"/>
                                        <p:tgtEl>
                                          <p:spTgt spid="33800"/>
                                        </p:tgtEl>
                                        <p:attrNameLst>
                                          <p:attrName>fill.type</p:attrName>
                                        </p:attrNameLst>
                                      </p:cBhvr>
                                      <p:to>
                                        <p:strVal val="solid"/>
                                      </p:to>
                                    </p:set>
                                    <p:set>
                                      <p:cBhvr>
                                        <p:cTn id="16" dur="250" autoRev="1" fill="hold"/>
                                        <p:tgtEl>
                                          <p:spTgt spid="33800"/>
                                        </p:tgtEl>
                                        <p:attrNameLst>
                                          <p:attrName>fill.on</p:attrName>
                                        </p:attrNameLst>
                                      </p:cBhvr>
                                      <p:to>
                                        <p:strVal val="true"/>
                                      </p:to>
                                    </p:set>
                                  </p:childTnLst>
                                </p:cTn>
                              </p:par>
                            </p:childTnLst>
                          </p:cTn>
                        </p:par>
                        <p:par>
                          <p:cTn id="17" fill="hold" nodeType="afterGroup">
                            <p:stCondLst>
                              <p:cond delay="3250"/>
                            </p:stCondLst>
                            <p:childTnLst>
                              <p:par>
                                <p:cTn id="18" presetID="22" presetClass="emph" presetSubtype="0" repeatCount="indefinite" fill="hold" grpId="2" nodeType="afterEffect">
                                  <p:stCondLst>
                                    <p:cond delay="0"/>
                                  </p:stCondLst>
                                  <p:iterate type="lt">
                                    <p:tmPct val="0"/>
                                  </p:iterate>
                                  <p:childTnLst>
                                    <p:animClr clrSpc="hsl" dir="cw">
                                      <p:cBhvr override="childStyle">
                                        <p:cTn id="19" dur="500" fill="hold"/>
                                        <p:tgtEl>
                                          <p:spTgt spid="33800"/>
                                        </p:tgtEl>
                                        <p:attrNameLst>
                                          <p:attrName>style.color</p:attrName>
                                        </p:attrNameLst>
                                      </p:cBhvr>
                                      <p:by>
                                        <p:hsl h="-7200000" s="0" l="0"/>
                                      </p:by>
                                    </p:animClr>
                                    <p:animClr clrSpc="hsl" dir="cw">
                                      <p:cBhvr>
                                        <p:cTn id="20" dur="500" fill="hold"/>
                                        <p:tgtEl>
                                          <p:spTgt spid="33800"/>
                                        </p:tgtEl>
                                        <p:attrNameLst>
                                          <p:attrName>fillcolor</p:attrName>
                                        </p:attrNameLst>
                                      </p:cBhvr>
                                      <p:by>
                                        <p:hsl h="-7200000" s="0" l="0"/>
                                      </p:by>
                                    </p:animClr>
                                    <p:animClr clrSpc="hsl" dir="cw">
                                      <p:cBhvr>
                                        <p:cTn id="21" dur="500" fill="hold"/>
                                        <p:tgtEl>
                                          <p:spTgt spid="33800"/>
                                        </p:tgtEl>
                                        <p:attrNameLst>
                                          <p:attrName>stroke.color</p:attrName>
                                        </p:attrNameLst>
                                      </p:cBhvr>
                                      <p:by>
                                        <p:hsl h="-7200000" s="0" l="0"/>
                                      </p:by>
                                    </p:animClr>
                                    <p:set>
                                      <p:cBhvr>
                                        <p:cTn id="22" dur="500" fill="hold"/>
                                        <p:tgtEl>
                                          <p:spTgt spid="3380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animBg="1"/>
      <p:bldP spid="33800" grpId="1" animBg="1"/>
      <p:bldP spid="33800" grpId="2"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33528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Khởi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động</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3" name="Dong vat biet on_vao bai Vi sao phai doi xu than thien">
            <a:hlinkClick r:id="" action="ppaction://media"/>
            <a:extLst>
              <a:ext uri="{FF2B5EF4-FFF2-40B4-BE49-F238E27FC236}">
                <a16:creationId xmlns:a16="http://schemas.microsoft.com/office/drawing/2014/main" xmlns="" id="{D1A5668F-6F27-4D1D-9A1D-9AE752D44AEF}"/>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17812" y="680851"/>
            <a:ext cx="9126188" cy="5047755"/>
          </a:xfrm>
          <a:prstGeom prst="rect">
            <a:avLst/>
          </a:prstGeom>
        </p:spPr>
      </p:pic>
    </p:spTree>
    <p:custDataLst>
      <p:tags r:id="rId1"/>
    </p:custDataLst>
    <p:extLst>
      <p:ext uri="{BB962C8B-B14F-4D97-AF65-F5344CB8AC3E}">
        <p14:creationId xmlns:p14="http://schemas.microsoft.com/office/powerpoint/2010/main" val="2113594142"/>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1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sz="1600"/>
          </a:p>
        </p:txBody>
      </p:sp>
      <p:sp>
        <p:nvSpPr>
          <p:cNvPr id="6149" name="Text Box 5"/>
          <p:cNvSpPr txBox="1">
            <a:spLocks noChangeArrowheads="1"/>
          </p:cNvSpPr>
          <p:nvPr>
            <p:custDataLst>
              <p:tags r:id="rId2"/>
            </p:custDataLst>
          </p:nvPr>
        </p:nvSpPr>
        <p:spPr bwMode="auto">
          <a:xfrm>
            <a:off x="1044576" y="948532"/>
            <a:ext cx="71532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ct val="50000"/>
              </a:spcBef>
            </a:pPr>
            <a:r>
              <a:rPr lang="en-US" altLang="en-US" sz="1600" b="1" dirty="0">
                <a:solidFill>
                  <a:schemeClr val="bg1"/>
                </a:solidFill>
                <a:latin typeface="Arial" pitchFamily="34" charset="0"/>
                <a:cs typeface="Arial" pitchFamily="34" charset="0"/>
              </a:rPr>
              <a:t>BÁO CÁO BÀI TẬP DỰ ÁN</a:t>
            </a:r>
          </a:p>
        </p:txBody>
      </p:sp>
      <p:sp>
        <p:nvSpPr>
          <p:cNvPr id="10" name="Rounded Rectangle 9"/>
          <p:cNvSpPr/>
          <p:nvPr>
            <p:custDataLst>
              <p:tags r:id="rId3"/>
            </p:custDataLst>
          </p:nvPr>
        </p:nvSpPr>
        <p:spPr>
          <a:xfrm>
            <a:off x="388546" y="1524783"/>
            <a:ext cx="4183454" cy="2185326"/>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anchor="ctr"/>
          <a:lstStyle/>
          <a:p>
            <a:pPr algn="just">
              <a:lnSpc>
                <a:spcPct val="130000"/>
              </a:lnSpc>
              <a:spcBef>
                <a:spcPts val="0"/>
              </a:spcBef>
              <a:defRPr/>
            </a:pP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Trình</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bày</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những</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hiểu</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biết</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của</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em</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về</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văn</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bản</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Vì</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sao</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phải</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đối</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xử</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thân</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thiện</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với</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động</a:t>
            </a:r>
            <a:r>
              <a:rPr lang="en-US" b="1" spc="42" dirty="0">
                <a:ln w="11430"/>
                <a:solidFill>
                  <a:srgbClr val="FFFF00"/>
                </a:solidFill>
                <a:latin typeface="Arial" pitchFamily="34" charset="0"/>
                <a:cs typeface="Arial" pitchFamily="34" charset="0"/>
              </a:rPr>
              <a:t> </a:t>
            </a:r>
            <a:r>
              <a:rPr lang="en-US" b="1" spc="42" dirty="0" err="1">
                <a:ln w="11430"/>
                <a:solidFill>
                  <a:srgbClr val="FFFF00"/>
                </a:solidFill>
                <a:latin typeface="Arial" pitchFamily="34" charset="0"/>
                <a:cs typeface="Arial" pitchFamily="34" charset="0"/>
              </a:rPr>
              <a:t>vật</a:t>
            </a:r>
            <a:r>
              <a:rPr lang="en-US" b="1" spc="42" dirty="0">
                <a:ln w="11430"/>
                <a:solidFill>
                  <a:srgbClr val="FFFF00"/>
                </a:solidFill>
                <a:latin typeface="Arial" pitchFamily="34" charset="0"/>
                <a:cs typeface="Arial" pitchFamily="34" charset="0"/>
              </a:rPr>
              <a:t>”.</a:t>
            </a:r>
            <a:endParaRPr lang="en-US" b="1" dirty="0">
              <a:solidFill>
                <a:schemeClr val="bg1"/>
              </a:solidFill>
              <a:latin typeface="+mj-lt"/>
              <a:cs typeface="Arial" pitchFamily="34" charset="0"/>
            </a:endParaRPr>
          </a:p>
        </p:txBody>
      </p:sp>
      <p:sp>
        <p:nvSpPr>
          <p:cNvPr id="6153" name="TextBox 5"/>
          <p:cNvSpPr txBox="1">
            <a:spLocks noChangeArrowheads="1"/>
          </p:cNvSpPr>
          <p:nvPr/>
        </p:nvSpPr>
        <p:spPr bwMode="auto">
          <a:xfrm>
            <a:off x="76200" y="4076700"/>
            <a:ext cx="8991600" cy="1200329"/>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ts val="0"/>
              </a:spcBef>
            </a:pPr>
            <a:r>
              <a:rPr lang="en-US" altLang="en-US" sz="1800" b="1" dirty="0" err="1">
                <a:solidFill>
                  <a:srgbClr val="006600"/>
                </a:solidFill>
                <a:latin typeface="Arial" pitchFamily="34" charset="0"/>
                <a:cs typeface="Arial" pitchFamily="34" charset="0"/>
              </a:rPr>
              <a:t>Yêu</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cầu</a:t>
            </a:r>
            <a:r>
              <a:rPr lang="en-US" altLang="en-US" sz="1800" b="1" dirty="0">
                <a:solidFill>
                  <a:srgbClr val="006600"/>
                </a:solidFill>
                <a:latin typeface="Arial" pitchFamily="34" charset="0"/>
                <a:cs typeface="Arial" pitchFamily="34" charset="0"/>
              </a:rPr>
              <a:t> </a:t>
            </a:r>
          </a:p>
          <a:p>
            <a:pPr algn="just" eaLnBrk="1" hangingPunct="1">
              <a:spcBef>
                <a:spcPts val="0"/>
              </a:spcBef>
            </a:pP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Làm</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việc</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theo</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nhóm</a:t>
            </a:r>
            <a:endParaRPr lang="en-US" altLang="en-US" sz="1800" b="1" dirty="0">
              <a:solidFill>
                <a:srgbClr val="006600"/>
              </a:solidFill>
              <a:latin typeface="Arial" pitchFamily="34" charset="0"/>
              <a:cs typeface="Arial" pitchFamily="34" charset="0"/>
            </a:endParaRPr>
          </a:p>
          <a:p>
            <a:pPr algn="just" eaLnBrk="1" hangingPunct="1">
              <a:spcBef>
                <a:spcPts val="0"/>
              </a:spcBef>
            </a:pP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Trình</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bày</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theo</a:t>
            </a:r>
            <a:r>
              <a:rPr lang="en-US" altLang="en-US" sz="1800" b="1" dirty="0">
                <a:solidFill>
                  <a:srgbClr val="006600"/>
                </a:solidFill>
                <a:latin typeface="Arial" pitchFamily="34" charset="0"/>
                <a:cs typeface="Arial" pitchFamily="34" charset="0"/>
              </a:rPr>
              <a:t> slide, </a:t>
            </a:r>
            <a:r>
              <a:rPr lang="en-US" altLang="en-US" sz="1800" b="1" dirty="0" err="1">
                <a:solidFill>
                  <a:srgbClr val="006600"/>
                </a:solidFill>
                <a:latin typeface="Arial" pitchFamily="34" charset="0"/>
                <a:cs typeface="Arial" pitchFamily="34" charset="0"/>
              </a:rPr>
              <a:t>sơ</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đồ</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tư</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duy</a:t>
            </a:r>
            <a:r>
              <a:rPr lang="en-US" altLang="en-US" sz="1800" b="1" dirty="0">
                <a:solidFill>
                  <a:srgbClr val="006600"/>
                </a:solidFill>
                <a:latin typeface="Arial" pitchFamily="34" charset="0"/>
                <a:cs typeface="Arial" pitchFamily="34" charset="0"/>
              </a:rPr>
              <a:t>, video clip, </a:t>
            </a:r>
            <a:r>
              <a:rPr lang="en-US" altLang="en-US" sz="1800" b="1" dirty="0" err="1">
                <a:solidFill>
                  <a:srgbClr val="006600"/>
                </a:solidFill>
                <a:latin typeface="Arial" pitchFamily="34" charset="0"/>
                <a:cs typeface="Arial" pitchFamily="34" charset="0"/>
              </a:rPr>
              <a:t>phóng</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sự</a:t>
            </a:r>
            <a:r>
              <a:rPr lang="en-US" altLang="en-US" sz="1800" b="1" dirty="0">
                <a:solidFill>
                  <a:srgbClr val="006600"/>
                </a:solidFill>
                <a:latin typeface="Arial" pitchFamily="34" charset="0"/>
                <a:cs typeface="Arial" pitchFamily="34" charset="0"/>
              </a:rPr>
              <a:t>….</a:t>
            </a:r>
          </a:p>
          <a:p>
            <a:pPr algn="just" eaLnBrk="1" hangingPunct="1">
              <a:spcBef>
                <a:spcPts val="0"/>
              </a:spcBef>
            </a:pP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Nếu</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xong</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trước</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thời</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gian</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yêu</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cầu</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thì</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đặt</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cờ</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báo</a:t>
            </a:r>
            <a:r>
              <a:rPr lang="en-US" altLang="en-US" sz="1800" b="1" dirty="0">
                <a:solidFill>
                  <a:srgbClr val="006600"/>
                </a:solidFill>
                <a:latin typeface="Arial" pitchFamily="34" charset="0"/>
                <a:cs typeface="Arial" pitchFamily="34" charset="0"/>
              </a:rPr>
              <a:t> </a:t>
            </a:r>
            <a:r>
              <a:rPr lang="en-US" altLang="en-US" sz="1800" b="1" dirty="0" err="1">
                <a:solidFill>
                  <a:srgbClr val="006600"/>
                </a:solidFill>
                <a:latin typeface="Arial" pitchFamily="34" charset="0"/>
                <a:cs typeface="Arial" pitchFamily="34" charset="0"/>
              </a:rPr>
              <a:t>hiệu</a:t>
            </a:r>
            <a:endParaRPr lang="en-US" altLang="en-US" sz="1800" b="1" dirty="0">
              <a:solidFill>
                <a:srgbClr val="006600"/>
              </a:solidFill>
              <a:latin typeface="Arial" pitchFamily="34" charset="0"/>
              <a:cs typeface="Arial" pitchFamily="34"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56" name="Rectangle 13"/>
          <p:cNvSpPr>
            <a:spLocks noChangeArrowheads="1"/>
          </p:cNvSpPr>
          <p:nvPr/>
        </p:nvSpPr>
        <p:spPr bwMode="auto">
          <a:xfrm>
            <a:off x="0" y="0"/>
            <a:ext cx="9144000" cy="834170"/>
          </a:xfrm>
          <a:prstGeom prst="rect">
            <a:avLst/>
          </a:prstGeom>
          <a:solidFill>
            <a:srgbClr val="006600"/>
          </a:solidFill>
          <a:ln w="9525">
            <a:solidFill>
              <a:srgbClr val="FFFFFF"/>
            </a:solidFill>
            <a:miter lim="800000"/>
            <a:headEnd/>
            <a:tailEnd/>
          </a:ln>
          <a:effectLst/>
        </p:spPr>
        <p:txBody>
          <a:bodyPr wrap="none" anchor="ctr"/>
          <a:lstStyle/>
          <a:p>
            <a:pPr algn="ctr"/>
            <a:endParaRPr lang="en-US" altLang="en-US" sz="1600"/>
          </a:p>
        </p:txBody>
      </p:sp>
      <p:sp>
        <p:nvSpPr>
          <p:cNvPr id="6159" name="Oval 62"/>
          <p:cNvSpPr>
            <a:spLocks noChangeArrowheads="1"/>
          </p:cNvSpPr>
          <p:nvPr/>
        </p:nvSpPr>
        <p:spPr bwMode="auto">
          <a:xfrm>
            <a:off x="152400" y="71438"/>
            <a:ext cx="19050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b="1">
                <a:solidFill>
                  <a:srgbClr val="FFFF00"/>
                </a:solidFill>
                <a:latin typeface="Arial" pitchFamily="34" charset="0"/>
                <a:cs typeface="Arial" pitchFamily="34" charset="0"/>
              </a:rPr>
              <a:t>Văn bản</a:t>
            </a:r>
          </a:p>
        </p:txBody>
      </p:sp>
      <p:pic>
        <p:nvPicPr>
          <p:cNvPr id="2" name="Picture 1">
            <a:extLst>
              <a:ext uri="{FF2B5EF4-FFF2-40B4-BE49-F238E27FC236}">
                <a16:creationId xmlns:a16="http://schemas.microsoft.com/office/drawing/2014/main" xmlns="" id="{05DC28D8-1881-4869-9582-1E1066E04E71}"/>
              </a:ext>
            </a:extLst>
          </p:cNvPr>
          <p:cNvPicPr>
            <a:picLocks noChangeAspect="1"/>
          </p:cNvPicPr>
          <p:nvPr/>
        </p:nvPicPr>
        <p:blipFill>
          <a:blip r:embed="rId5"/>
          <a:stretch>
            <a:fillRect/>
          </a:stretch>
        </p:blipFill>
        <p:spPr>
          <a:xfrm>
            <a:off x="2057400" y="84162"/>
            <a:ext cx="7010052" cy="625512"/>
          </a:xfrm>
          <a:prstGeom prst="rect">
            <a:avLst/>
          </a:prstGeom>
        </p:spPr>
      </p:pic>
      <p:pic>
        <p:nvPicPr>
          <p:cNvPr id="2050" name="Picture 2" descr="4 sự khác biệt cơ bản giữa con người và con vật - Đại Học Thú Y Hà Nội">
            <a:extLst>
              <a:ext uri="{FF2B5EF4-FFF2-40B4-BE49-F238E27FC236}">
                <a16:creationId xmlns:a16="http://schemas.microsoft.com/office/drawing/2014/main" xmlns="" id="{B2562591-3AB2-4FB7-9917-A2D367178D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1511122"/>
            <a:ext cx="3581400" cy="21945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964395"/>
      </p:ext>
    </p:extLst>
  </p:cSld>
  <p:clrMapOvr>
    <a:masterClrMapping/>
  </p:clrMapOvr>
  <p:transition>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811882" y="217311"/>
            <a:ext cx="3371346"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rPr>
              <a:t>1</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giả</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phẩm</a:t>
            </a:r>
            <a:endParaRPr kumimoji="0" lang="en-US" sz="2400" b="1" i="0" u="none" strike="noStrike" cap="none" normalizeH="0" baseline="0" dirty="0">
              <a:ln>
                <a:noFill/>
              </a:ln>
              <a:solidFill>
                <a:schemeClr val="bg1"/>
              </a:solidFill>
              <a:effectLst/>
              <a:latin typeface="Arial" charset="0"/>
            </a:endParaRPr>
          </a:p>
        </p:txBody>
      </p:sp>
      <p:grpSp>
        <p:nvGrpSpPr>
          <p:cNvPr id="9" name="Group 8">
            <a:extLst>
              <a:ext uri="{FF2B5EF4-FFF2-40B4-BE49-F238E27FC236}">
                <a16:creationId xmlns:a16="http://schemas.microsoft.com/office/drawing/2014/main" xmlns="" id="{2C4A97C0-847C-4051-AF34-196E590C73C0}"/>
              </a:ext>
            </a:extLst>
          </p:cNvPr>
          <p:cNvGrpSpPr/>
          <p:nvPr/>
        </p:nvGrpSpPr>
        <p:grpSpPr>
          <a:xfrm>
            <a:off x="108707" y="800143"/>
            <a:ext cx="2909169" cy="3200358"/>
            <a:chOff x="636539" y="1485900"/>
            <a:chExt cx="2515368" cy="4674587"/>
          </a:xfrm>
        </p:grpSpPr>
        <p:grpSp>
          <p:nvGrpSpPr>
            <p:cNvPr id="4" name="Group 3">
              <a:extLst>
                <a:ext uri="{FF2B5EF4-FFF2-40B4-BE49-F238E27FC236}">
                  <a16:creationId xmlns:a16="http://schemas.microsoft.com/office/drawing/2014/main" xmlns="" id="{33454897-3CBB-459C-9741-08E84B975418}"/>
                </a:ext>
              </a:extLst>
            </p:cNvPr>
            <p:cNvGrpSpPr/>
            <p:nvPr/>
          </p:nvGrpSpPr>
          <p:grpSpPr>
            <a:xfrm>
              <a:off x="636539" y="1485900"/>
              <a:ext cx="2515368" cy="4674587"/>
              <a:chOff x="1124047" y="1475804"/>
              <a:chExt cx="6953151" cy="6760472"/>
            </a:xfrm>
          </p:grpSpPr>
          <p:sp>
            <p:nvSpPr>
              <p:cNvPr id="14" name="Rectangle: Rounded Corners 13">
                <a:extLst>
                  <a:ext uri="{FF2B5EF4-FFF2-40B4-BE49-F238E27FC236}">
                    <a16:creationId xmlns:a16="http://schemas.microsoft.com/office/drawing/2014/main" xmlns="" id="{64DDDED3-48A0-4F82-8AD2-EF148340D3D4}"/>
                  </a:ext>
                </a:extLst>
              </p:cNvPr>
              <p:cNvSpPr/>
              <p:nvPr/>
            </p:nvSpPr>
            <p:spPr bwMode="auto">
              <a:xfrm>
                <a:off x="1124047" y="1790698"/>
                <a:ext cx="6953151" cy="6445578"/>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5" name="Rectangle: Rounded Corners 14">
                <a:extLst>
                  <a:ext uri="{FF2B5EF4-FFF2-40B4-BE49-F238E27FC236}">
                    <a16:creationId xmlns:a16="http://schemas.microsoft.com/office/drawing/2014/main" xmlns="" id="{7B4C0417-4C56-4FFE-A70A-077882791D47}"/>
                  </a:ext>
                </a:extLst>
              </p:cNvPr>
              <p:cNvSpPr/>
              <p:nvPr/>
            </p:nvSpPr>
            <p:spPr bwMode="auto">
              <a:xfrm>
                <a:off x="3084485" y="1475804"/>
                <a:ext cx="3289402" cy="678432"/>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b="1" i="0" u="none" strike="noStrike" cap="none" normalizeH="0" baseline="0" dirty="0" err="1">
                    <a:ln>
                      <a:noFill/>
                    </a:ln>
                    <a:solidFill>
                      <a:srgbClr val="C00000"/>
                    </a:solidFill>
                    <a:effectLst/>
                    <a:latin typeface="Arial" charset="0"/>
                  </a:rPr>
                  <a:t>Tác</a:t>
                </a:r>
                <a:r>
                  <a:rPr kumimoji="0" lang="en-US" b="1" i="0" u="none" strike="noStrike" cap="none" normalizeH="0" baseline="0" dirty="0">
                    <a:ln>
                      <a:noFill/>
                    </a:ln>
                    <a:solidFill>
                      <a:srgbClr val="C00000"/>
                    </a:solidFill>
                    <a:effectLst/>
                    <a:latin typeface="Arial" charset="0"/>
                  </a:rPr>
                  <a:t> </a:t>
                </a:r>
                <a:r>
                  <a:rPr kumimoji="0" lang="en-US" b="1" i="0" u="none" strike="noStrike" cap="none" normalizeH="0" baseline="0" dirty="0" err="1">
                    <a:ln>
                      <a:noFill/>
                    </a:ln>
                    <a:solidFill>
                      <a:srgbClr val="C00000"/>
                    </a:solidFill>
                    <a:effectLst/>
                    <a:latin typeface="Arial" charset="0"/>
                  </a:rPr>
                  <a:t>giả</a:t>
                </a:r>
                <a:endParaRPr kumimoji="0" lang="en-US" b="1" i="0" u="none" strike="noStrike" cap="none" normalizeH="0" baseline="0" dirty="0">
                  <a:ln>
                    <a:noFill/>
                  </a:ln>
                  <a:solidFill>
                    <a:srgbClr val="C00000"/>
                  </a:solidFill>
                  <a:effectLst/>
                  <a:latin typeface="Arial" charset="0"/>
                </a:endParaRPr>
              </a:p>
            </p:txBody>
          </p:sp>
        </p:grpSp>
        <p:sp>
          <p:nvSpPr>
            <p:cNvPr id="7" name="TextBox 6">
              <a:extLst>
                <a:ext uri="{FF2B5EF4-FFF2-40B4-BE49-F238E27FC236}">
                  <a16:creationId xmlns:a16="http://schemas.microsoft.com/office/drawing/2014/main" xmlns="" id="{D199CE0A-9336-47F7-9758-C9B24423759E}"/>
                </a:ext>
              </a:extLst>
            </p:cNvPr>
            <p:cNvSpPr txBox="1"/>
            <p:nvPr/>
          </p:nvSpPr>
          <p:spPr>
            <a:xfrm>
              <a:off x="740203" y="2013075"/>
              <a:ext cx="2358911" cy="4090926"/>
            </a:xfrm>
            <a:prstGeom prst="rect">
              <a:avLst/>
            </a:prstGeom>
            <a:noFill/>
          </p:spPr>
          <p:txBody>
            <a:bodyPr wrap="square" rtlCol="0">
              <a:spAutoFit/>
            </a:bodyPr>
            <a:lstStyle/>
            <a:p>
              <a:pPr algn="just"/>
              <a:r>
                <a:rPr lang="en-US" sz="2200" dirty="0" err="1">
                  <a:solidFill>
                    <a:srgbClr val="0000FF"/>
                  </a:solidFill>
                  <a:effectLst/>
                  <a:latin typeface="+mj-lt"/>
                  <a:ea typeface="Times New Roman" panose="02020603050405020304" pitchFamily="18" charset="0"/>
                </a:rPr>
                <a:t>Vì</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sao</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chúng</a:t>
              </a:r>
              <a:r>
                <a:rPr lang="en-US" sz="2200" dirty="0">
                  <a:solidFill>
                    <a:srgbClr val="0000FF"/>
                  </a:solidFill>
                  <a:effectLst/>
                  <a:latin typeface="+mj-lt"/>
                  <a:ea typeface="Times New Roman" panose="02020603050405020304" pitchFamily="18" charset="0"/>
                </a:rPr>
                <a:t> ta </a:t>
              </a:r>
              <a:r>
                <a:rPr lang="en-US" sz="2200" dirty="0" err="1">
                  <a:solidFill>
                    <a:srgbClr val="0000FF"/>
                  </a:solidFill>
                  <a:effectLst/>
                  <a:latin typeface="+mj-lt"/>
                  <a:ea typeface="Times New Roman" panose="02020603050405020304" pitchFamily="18" charset="0"/>
                </a:rPr>
                <a:t>phải</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đối</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xử</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thân</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thiện</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với</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động</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vật</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được</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xuất</a:t>
              </a:r>
              <a:r>
                <a:rPr lang="vi-VN" sz="2200" dirty="0">
                  <a:solidFill>
                    <a:srgbClr val="0000FF"/>
                  </a:solidFill>
                  <a:effectLst/>
                  <a:latin typeface="+mj-lt"/>
                  <a:ea typeface="Times New Roman" panose="02020603050405020304" pitchFamily="18" charset="0"/>
                </a:rPr>
                <a:t> bản năm </a:t>
              </a:r>
              <a:r>
                <a:rPr lang="en-US" sz="2200" dirty="0">
                  <a:solidFill>
                    <a:srgbClr val="0000FF"/>
                  </a:solidFill>
                  <a:effectLst/>
                  <a:latin typeface="+mj-lt"/>
                  <a:ea typeface="Times New Roman" panose="02020603050405020304" pitchFamily="18" charset="0"/>
                </a:rPr>
                <a:t>2016, in </a:t>
              </a:r>
              <a:r>
                <a:rPr lang="en-US" sz="2200" dirty="0" err="1">
                  <a:solidFill>
                    <a:srgbClr val="0000FF"/>
                  </a:solidFill>
                  <a:effectLst/>
                  <a:latin typeface="+mj-lt"/>
                  <a:ea typeface="Times New Roman" panose="02020603050405020304" pitchFamily="18" charset="0"/>
                </a:rPr>
                <a:t>trong</a:t>
              </a:r>
              <a:r>
                <a:rPr lang="en-US" sz="2200" dirty="0">
                  <a:solidFill>
                    <a:srgbClr val="0000FF"/>
                  </a:solidFill>
                  <a:effectLst/>
                  <a:latin typeface="+mj-lt"/>
                  <a:ea typeface="Times New Roman" panose="02020603050405020304" pitchFamily="18" charset="0"/>
                </a:rPr>
                <a:t>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Bách</a:t>
              </a:r>
              <a:r>
                <a:rPr lang="en-US" sz="2200" i="1" dirty="0">
                  <a:solidFill>
                    <a:srgbClr val="0000FF"/>
                  </a:solidFill>
                  <a:effectLst/>
                  <a:latin typeface="+mj-lt"/>
                  <a:ea typeface="Times New Roman" panose="02020603050405020304" pitchFamily="18" charset="0"/>
                  <a:cs typeface="Times New Roman" panose="02020603050405020304" pitchFamily="18" charset="0"/>
                </a:rPr>
                <a:t> khoa tri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thức</a:t>
              </a:r>
              <a:r>
                <a:rPr lang="en-US" sz="2200" i="1" dirty="0">
                  <a:solidFill>
                    <a:srgbClr val="0000FF"/>
                  </a:solidFill>
                  <a:effectLst/>
                  <a:latin typeface="+mj-lt"/>
                  <a:ea typeface="Times New Roman" panose="02020603050405020304" pitchFamily="18" charset="0"/>
                  <a:cs typeface="Times New Roman" panose="02020603050405020304" pitchFamily="18" charset="0"/>
                </a:rPr>
                <a:t>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tuổi</a:t>
              </a:r>
              <a:r>
                <a:rPr lang="en-US" sz="2200" i="1" dirty="0">
                  <a:solidFill>
                    <a:srgbClr val="0000FF"/>
                  </a:solidFill>
                  <a:effectLst/>
                  <a:latin typeface="+mj-lt"/>
                  <a:ea typeface="Times New Roman" panose="02020603050405020304" pitchFamily="18" charset="0"/>
                  <a:cs typeface="Times New Roman" panose="02020603050405020304" pitchFamily="18" charset="0"/>
                </a:rPr>
                <a:t>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trẻ</a:t>
              </a:r>
              <a:r>
                <a:rPr lang="en-US" sz="2200" i="1" dirty="0">
                  <a:solidFill>
                    <a:srgbClr val="0000FF"/>
                  </a:solidFill>
                  <a:effectLst/>
                  <a:latin typeface="+mj-lt"/>
                  <a:ea typeface="Times New Roman" panose="02020603050405020304" pitchFamily="18" charset="0"/>
                  <a:cs typeface="Times New Roman" panose="02020603050405020304" pitchFamily="18" charset="0"/>
                </a:rPr>
                <a:t>; 10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vạn</a:t>
              </a:r>
              <a:r>
                <a:rPr lang="en-US" sz="2200" i="1" dirty="0">
                  <a:solidFill>
                    <a:srgbClr val="0000FF"/>
                  </a:solidFill>
                  <a:effectLst/>
                  <a:latin typeface="+mj-lt"/>
                  <a:ea typeface="Times New Roman" panose="02020603050405020304" pitchFamily="18" charset="0"/>
                  <a:cs typeface="Times New Roman" panose="02020603050405020304" pitchFamily="18" charset="0"/>
                </a:rPr>
                <a:t>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câu</a:t>
              </a:r>
              <a:r>
                <a:rPr lang="en-US" sz="2200" i="1" dirty="0">
                  <a:solidFill>
                    <a:srgbClr val="0000FF"/>
                  </a:solidFill>
                  <a:effectLst/>
                  <a:latin typeface="+mj-lt"/>
                  <a:ea typeface="Times New Roman" panose="02020603050405020304" pitchFamily="18" charset="0"/>
                  <a:cs typeface="Times New Roman" panose="02020603050405020304" pitchFamily="18" charset="0"/>
                </a:rPr>
                <a:t>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hỏi</a:t>
              </a:r>
              <a:r>
                <a:rPr lang="en-US" sz="2200" i="1" dirty="0">
                  <a:solidFill>
                    <a:srgbClr val="0000FF"/>
                  </a:solidFill>
                  <a:effectLst/>
                  <a:latin typeface="+mj-lt"/>
                  <a:ea typeface="Times New Roman" panose="02020603050405020304" pitchFamily="18" charset="0"/>
                  <a:cs typeface="Times New Roman" panose="02020603050405020304" pitchFamily="18" charset="0"/>
                </a:rPr>
                <a:t>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vì</a:t>
              </a:r>
              <a:r>
                <a:rPr lang="en-US" sz="2200" i="1" dirty="0">
                  <a:solidFill>
                    <a:srgbClr val="0000FF"/>
                  </a:solidFill>
                  <a:effectLst/>
                  <a:latin typeface="+mj-lt"/>
                  <a:ea typeface="Times New Roman" panose="02020603050405020304" pitchFamily="18" charset="0"/>
                  <a:cs typeface="Times New Roman" panose="02020603050405020304" pitchFamily="18" charset="0"/>
                </a:rPr>
                <a:t>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sao</a:t>
              </a:r>
              <a:r>
                <a:rPr lang="en-US" sz="2200" i="1" dirty="0">
                  <a:solidFill>
                    <a:srgbClr val="0000FF"/>
                  </a:solidFill>
                  <a:effectLst/>
                  <a:latin typeface="+mj-lt"/>
                  <a:ea typeface="Times New Roman" panose="02020603050405020304" pitchFamily="18" charset="0"/>
                  <a:cs typeface="Times New Roman" panose="02020603050405020304" pitchFamily="18" charset="0"/>
                </a:rPr>
                <a:t> -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Động</a:t>
              </a:r>
              <a:r>
                <a:rPr lang="en-US" sz="2200" i="1" dirty="0">
                  <a:solidFill>
                    <a:srgbClr val="0000FF"/>
                  </a:solidFill>
                  <a:effectLst/>
                  <a:latin typeface="+mj-lt"/>
                  <a:ea typeface="Times New Roman" panose="02020603050405020304" pitchFamily="18" charset="0"/>
                  <a:cs typeface="Times New Roman" panose="02020603050405020304" pitchFamily="18" charset="0"/>
                </a:rPr>
                <a:t>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vật</a:t>
              </a:r>
              <a:endParaRPr lang="en-US" sz="2200" dirty="0">
                <a:solidFill>
                  <a:srgbClr val="0000FF"/>
                </a:solidFill>
                <a:latin typeface="+mj-lt"/>
              </a:endParaRPr>
            </a:p>
          </p:txBody>
        </p:sp>
      </p:grpSp>
      <p:grpSp>
        <p:nvGrpSpPr>
          <p:cNvPr id="22" name="Group 21">
            <a:extLst>
              <a:ext uri="{FF2B5EF4-FFF2-40B4-BE49-F238E27FC236}">
                <a16:creationId xmlns:a16="http://schemas.microsoft.com/office/drawing/2014/main" xmlns="" id="{0493EB97-D686-4032-B736-403AB747836B}"/>
              </a:ext>
            </a:extLst>
          </p:cNvPr>
          <p:cNvGrpSpPr/>
          <p:nvPr/>
        </p:nvGrpSpPr>
        <p:grpSpPr>
          <a:xfrm>
            <a:off x="6218854" y="3009900"/>
            <a:ext cx="2291844" cy="1124872"/>
            <a:chOff x="360217" y="1485900"/>
            <a:chExt cx="2791691" cy="1124872"/>
          </a:xfrm>
        </p:grpSpPr>
        <p:grpSp>
          <p:nvGrpSpPr>
            <p:cNvPr id="23" name="Group 22">
              <a:extLst>
                <a:ext uri="{FF2B5EF4-FFF2-40B4-BE49-F238E27FC236}">
                  <a16:creationId xmlns:a16="http://schemas.microsoft.com/office/drawing/2014/main" xmlns="" id="{14594B53-9C39-4C31-B17D-7F1B42C6C20A}"/>
                </a:ext>
              </a:extLst>
            </p:cNvPr>
            <p:cNvGrpSpPr/>
            <p:nvPr/>
          </p:nvGrpSpPr>
          <p:grpSpPr>
            <a:xfrm>
              <a:off x="360217" y="1485900"/>
              <a:ext cx="2791691" cy="1124872"/>
              <a:chOff x="360218" y="1475804"/>
              <a:chExt cx="7716982" cy="1626810"/>
            </a:xfrm>
          </p:grpSpPr>
          <p:sp>
            <p:nvSpPr>
              <p:cNvPr id="25" name="Rectangle: Rounded Corners 24">
                <a:extLst>
                  <a:ext uri="{FF2B5EF4-FFF2-40B4-BE49-F238E27FC236}">
                    <a16:creationId xmlns:a16="http://schemas.microsoft.com/office/drawing/2014/main" xmlns="" id="{D7CA76A5-8979-41A2-ABB0-103A5065B6DC}"/>
                  </a:ext>
                </a:extLst>
              </p:cNvPr>
              <p:cNvSpPr/>
              <p:nvPr/>
            </p:nvSpPr>
            <p:spPr bwMode="auto">
              <a:xfrm>
                <a:off x="360218" y="1790701"/>
                <a:ext cx="7716982" cy="1311913"/>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26" name="Rectangle: Rounded Corners 25">
                <a:extLst>
                  <a:ext uri="{FF2B5EF4-FFF2-40B4-BE49-F238E27FC236}">
                    <a16:creationId xmlns:a16="http://schemas.microsoft.com/office/drawing/2014/main" xmlns="" id="{90D2B3BC-EA2A-48F0-AD11-52026020949D}"/>
                  </a:ext>
                </a:extLst>
              </p:cNvPr>
              <p:cNvSpPr/>
              <p:nvPr/>
            </p:nvSpPr>
            <p:spPr bwMode="auto">
              <a:xfrm>
                <a:off x="1729254" y="1475804"/>
                <a:ext cx="5072325"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b="1" i="0" u="none" strike="noStrike" cap="none" normalizeH="0" baseline="0" dirty="0">
                    <a:ln>
                      <a:noFill/>
                    </a:ln>
                    <a:solidFill>
                      <a:srgbClr val="C00000"/>
                    </a:solidFill>
                    <a:effectLst/>
                    <a:latin typeface="Arial" charset="0"/>
                  </a:rPr>
                  <a:t>PTBĐ</a:t>
                </a:r>
              </a:p>
            </p:txBody>
          </p:sp>
        </p:grpSp>
        <p:sp>
          <p:nvSpPr>
            <p:cNvPr id="24" name="TextBox 23">
              <a:extLst>
                <a:ext uri="{FF2B5EF4-FFF2-40B4-BE49-F238E27FC236}">
                  <a16:creationId xmlns:a16="http://schemas.microsoft.com/office/drawing/2014/main" xmlns="" id="{D338C77D-A3E5-49A6-A0FB-17DAD777B56F}"/>
                </a:ext>
              </a:extLst>
            </p:cNvPr>
            <p:cNvSpPr txBox="1"/>
            <p:nvPr/>
          </p:nvSpPr>
          <p:spPr>
            <a:xfrm>
              <a:off x="436416" y="1979997"/>
              <a:ext cx="2687784" cy="430887"/>
            </a:xfrm>
            <a:prstGeom prst="rect">
              <a:avLst/>
            </a:prstGeom>
            <a:noFill/>
          </p:spPr>
          <p:txBody>
            <a:bodyPr wrap="square" rtlCol="0">
              <a:spAutoFit/>
            </a:bodyPr>
            <a:lstStyle/>
            <a:p>
              <a:pPr algn="ctr"/>
              <a:r>
                <a:rPr lang="en-US" sz="2200" dirty="0" err="1">
                  <a:solidFill>
                    <a:srgbClr val="0000FF"/>
                  </a:solidFill>
                </a:rPr>
                <a:t>Nghị</a:t>
              </a:r>
              <a:r>
                <a:rPr lang="en-US" sz="2200" dirty="0">
                  <a:solidFill>
                    <a:srgbClr val="0000FF"/>
                  </a:solidFill>
                </a:rPr>
                <a:t> </a:t>
              </a:r>
              <a:r>
                <a:rPr lang="en-US" sz="2200" dirty="0" err="1">
                  <a:solidFill>
                    <a:srgbClr val="0000FF"/>
                  </a:solidFill>
                </a:rPr>
                <a:t>luận</a:t>
              </a:r>
              <a:endParaRPr lang="en-US" sz="2200" dirty="0">
                <a:solidFill>
                  <a:srgbClr val="0000FF"/>
                </a:solidFill>
              </a:endParaRPr>
            </a:p>
          </p:txBody>
        </p:sp>
      </p:grpSp>
      <p:grpSp>
        <p:nvGrpSpPr>
          <p:cNvPr id="47" name="Group 46">
            <a:extLst>
              <a:ext uri="{FF2B5EF4-FFF2-40B4-BE49-F238E27FC236}">
                <a16:creationId xmlns:a16="http://schemas.microsoft.com/office/drawing/2014/main" xmlns="" id="{28180A4C-478A-41B9-9D27-E2D0185CF7BE}"/>
              </a:ext>
            </a:extLst>
          </p:cNvPr>
          <p:cNvGrpSpPr/>
          <p:nvPr/>
        </p:nvGrpSpPr>
        <p:grpSpPr>
          <a:xfrm>
            <a:off x="6088761" y="917459"/>
            <a:ext cx="2579772" cy="1302841"/>
            <a:chOff x="360217" y="1485900"/>
            <a:chExt cx="2791691" cy="1302841"/>
          </a:xfrm>
        </p:grpSpPr>
        <p:grpSp>
          <p:nvGrpSpPr>
            <p:cNvPr id="48" name="Group 47">
              <a:extLst>
                <a:ext uri="{FF2B5EF4-FFF2-40B4-BE49-F238E27FC236}">
                  <a16:creationId xmlns:a16="http://schemas.microsoft.com/office/drawing/2014/main" xmlns="" id="{35A11375-A022-4F7E-B45E-0542761F2A30}"/>
                </a:ext>
              </a:extLst>
            </p:cNvPr>
            <p:cNvGrpSpPr/>
            <p:nvPr/>
          </p:nvGrpSpPr>
          <p:grpSpPr>
            <a:xfrm>
              <a:off x="360217" y="1485900"/>
              <a:ext cx="2791691" cy="1293094"/>
              <a:chOff x="360218" y="1475804"/>
              <a:chExt cx="7716982" cy="1870096"/>
            </a:xfrm>
          </p:grpSpPr>
          <p:sp>
            <p:nvSpPr>
              <p:cNvPr id="50" name="Rectangle: Rounded Corners 49">
                <a:extLst>
                  <a:ext uri="{FF2B5EF4-FFF2-40B4-BE49-F238E27FC236}">
                    <a16:creationId xmlns:a16="http://schemas.microsoft.com/office/drawing/2014/main" xmlns="" id="{663C1BA3-E1D6-4586-B18F-08603A51856C}"/>
                  </a:ext>
                </a:extLst>
              </p:cNvPr>
              <p:cNvSpPr/>
              <p:nvPr/>
            </p:nvSpPr>
            <p:spPr bwMode="auto">
              <a:xfrm>
                <a:off x="360218" y="1790701"/>
                <a:ext cx="7716982" cy="1555199"/>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51" name="Rectangle: Rounded Corners 50">
                <a:extLst>
                  <a:ext uri="{FF2B5EF4-FFF2-40B4-BE49-F238E27FC236}">
                    <a16:creationId xmlns:a16="http://schemas.microsoft.com/office/drawing/2014/main" xmlns="" id="{2FDDFA90-4F1B-448B-B763-7E765CBC3764}"/>
                  </a:ext>
                </a:extLst>
              </p:cNvPr>
              <p:cNvSpPr/>
              <p:nvPr/>
            </p:nvSpPr>
            <p:spPr bwMode="auto">
              <a:xfrm>
                <a:off x="1685996" y="1475804"/>
                <a:ext cx="5073332"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b="1" i="0" u="none" strike="noStrike" cap="none" normalizeH="0" baseline="0" dirty="0" err="1">
                    <a:ln>
                      <a:noFill/>
                    </a:ln>
                    <a:solidFill>
                      <a:srgbClr val="C00000"/>
                    </a:solidFill>
                    <a:effectLst/>
                    <a:latin typeface="Arial" charset="0"/>
                  </a:rPr>
                  <a:t>Thể</a:t>
                </a:r>
                <a:r>
                  <a:rPr kumimoji="0" lang="en-US" b="1" i="0" u="none" strike="noStrike" cap="none" normalizeH="0" baseline="0" dirty="0">
                    <a:ln>
                      <a:noFill/>
                    </a:ln>
                    <a:solidFill>
                      <a:srgbClr val="C00000"/>
                    </a:solidFill>
                    <a:effectLst/>
                    <a:latin typeface="Arial" charset="0"/>
                  </a:rPr>
                  <a:t> </a:t>
                </a:r>
                <a:r>
                  <a:rPr kumimoji="0" lang="en-US" b="1" i="0" u="none" strike="noStrike" cap="none" normalizeH="0" baseline="0" dirty="0" err="1">
                    <a:ln>
                      <a:noFill/>
                    </a:ln>
                    <a:solidFill>
                      <a:srgbClr val="C00000"/>
                    </a:solidFill>
                    <a:effectLst/>
                    <a:latin typeface="Arial" charset="0"/>
                  </a:rPr>
                  <a:t>loại</a:t>
                </a:r>
                <a:endParaRPr kumimoji="0" lang="en-US" b="1" i="0" u="none" strike="noStrike" cap="none" normalizeH="0" baseline="0" dirty="0">
                  <a:ln>
                    <a:noFill/>
                  </a:ln>
                  <a:solidFill>
                    <a:srgbClr val="C00000"/>
                  </a:solidFill>
                  <a:effectLst/>
                  <a:latin typeface="Arial" charset="0"/>
                </a:endParaRPr>
              </a:p>
            </p:txBody>
          </p:sp>
        </p:grpSp>
        <p:sp>
          <p:nvSpPr>
            <p:cNvPr id="49" name="TextBox 48">
              <a:extLst>
                <a:ext uri="{FF2B5EF4-FFF2-40B4-BE49-F238E27FC236}">
                  <a16:creationId xmlns:a16="http://schemas.microsoft.com/office/drawing/2014/main" xmlns="" id="{8131B59D-0DCA-4A55-851D-CF21117BF13A}"/>
                </a:ext>
              </a:extLst>
            </p:cNvPr>
            <p:cNvSpPr txBox="1"/>
            <p:nvPr/>
          </p:nvSpPr>
          <p:spPr>
            <a:xfrm>
              <a:off x="436416" y="2019300"/>
              <a:ext cx="2687785" cy="769441"/>
            </a:xfrm>
            <a:prstGeom prst="rect">
              <a:avLst/>
            </a:prstGeom>
            <a:noFill/>
          </p:spPr>
          <p:txBody>
            <a:bodyPr wrap="square" rtlCol="0">
              <a:spAutoFit/>
            </a:bodyPr>
            <a:lstStyle/>
            <a:p>
              <a:pPr algn="ctr"/>
              <a:r>
                <a:rPr lang="en-US" sz="2200" dirty="0" err="1">
                  <a:solidFill>
                    <a:srgbClr val="0000FF"/>
                  </a:solidFill>
                </a:rPr>
                <a:t>Văn</a:t>
              </a:r>
              <a:r>
                <a:rPr lang="en-US" sz="2200" dirty="0">
                  <a:solidFill>
                    <a:srgbClr val="0000FF"/>
                  </a:solidFill>
                </a:rPr>
                <a:t> </a:t>
              </a:r>
              <a:r>
                <a:rPr lang="en-US" sz="2200" dirty="0" err="1">
                  <a:solidFill>
                    <a:srgbClr val="0000FF"/>
                  </a:solidFill>
                </a:rPr>
                <a:t>bản</a:t>
              </a:r>
              <a:r>
                <a:rPr lang="en-US" sz="2200" dirty="0">
                  <a:solidFill>
                    <a:srgbClr val="0000FF"/>
                  </a:solidFill>
                </a:rPr>
                <a:t> </a:t>
              </a:r>
              <a:r>
                <a:rPr lang="en-US" sz="2200" dirty="0" err="1">
                  <a:solidFill>
                    <a:srgbClr val="0000FF"/>
                  </a:solidFill>
                </a:rPr>
                <a:t>nghị</a:t>
              </a:r>
              <a:r>
                <a:rPr lang="en-US" sz="2200" dirty="0">
                  <a:solidFill>
                    <a:srgbClr val="0000FF"/>
                  </a:solidFill>
                </a:rPr>
                <a:t> </a:t>
              </a:r>
              <a:r>
                <a:rPr lang="en-US" sz="2200" dirty="0" err="1">
                  <a:solidFill>
                    <a:srgbClr val="0000FF"/>
                  </a:solidFill>
                </a:rPr>
                <a:t>luận</a:t>
              </a:r>
              <a:endParaRPr lang="en-US" sz="2200" dirty="0">
                <a:solidFill>
                  <a:srgbClr val="0000FF"/>
                </a:solidFill>
              </a:endParaRPr>
            </a:p>
          </p:txBody>
        </p:sp>
      </p:grpSp>
      <p:pic>
        <p:nvPicPr>
          <p:cNvPr id="4098" name="Picture 2" descr="10 vạn câu hỏi vì sao - Khám phá thế giới động vật - Chạy trên mặt đất –  DINHTIBOOKS">
            <a:extLst>
              <a:ext uri="{FF2B5EF4-FFF2-40B4-BE49-F238E27FC236}">
                <a16:creationId xmlns:a16="http://schemas.microsoft.com/office/drawing/2014/main" xmlns="" id="{1C71070B-8B32-458F-AC71-42AB3B74152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706" r="15704"/>
          <a:stretch/>
        </p:blipFill>
        <p:spPr bwMode="auto">
          <a:xfrm>
            <a:off x="3383884" y="960725"/>
            <a:ext cx="2397407" cy="3341357"/>
          </a:xfrm>
          <a:prstGeom prst="rect">
            <a:avLst/>
          </a:prstGeom>
          <a:noFill/>
          <a:scene3d>
            <a:camera prst="orthographicFront"/>
            <a:lightRig rig="threePt" dir="t"/>
          </a:scene3d>
          <a:sp3d>
            <a:bevelT prst="convex"/>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35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7"/>
                                        </p:tgtEl>
                                        <p:attrNameLst>
                                          <p:attrName>style.visibility</p:attrName>
                                        </p:attrNameLst>
                                      </p:cBhvr>
                                      <p:to>
                                        <p:strVal val="visible"/>
                                      </p:to>
                                    </p:set>
                                    <p:anim calcmode="lin" valueType="num">
                                      <p:cBhvr>
                                        <p:cTn id="14" dur="500" fill="hold"/>
                                        <p:tgtEl>
                                          <p:spTgt spid="47"/>
                                        </p:tgtEl>
                                        <p:attrNameLst>
                                          <p:attrName>ppt_w</p:attrName>
                                        </p:attrNameLst>
                                      </p:cBhvr>
                                      <p:tavLst>
                                        <p:tav tm="0">
                                          <p:val>
                                            <p:fltVal val="0"/>
                                          </p:val>
                                        </p:tav>
                                        <p:tav tm="100000">
                                          <p:val>
                                            <p:strVal val="#ppt_w"/>
                                          </p:val>
                                        </p:tav>
                                      </p:tavLst>
                                    </p:anim>
                                    <p:anim calcmode="lin" valueType="num">
                                      <p:cBhvr>
                                        <p:cTn id="15" dur="500" fill="hold"/>
                                        <p:tgtEl>
                                          <p:spTgt spid="47"/>
                                        </p:tgtEl>
                                        <p:attrNameLst>
                                          <p:attrName>ppt_h</p:attrName>
                                        </p:attrNameLst>
                                      </p:cBhvr>
                                      <p:tavLst>
                                        <p:tav tm="0">
                                          <p:val>
                                            <p:fltVal val="0"/>
                                          </p:val>
                                        </p:tav>
                                        <p:tav tm="100000">
                                          <p:val>
                                            <p:strVal val="#ppt_h"/>
                                          </p:val>
                                        </p:tav>
                                      </p:tavLst>
                                    </p:anim>
                                    <p:animEffect transition="in" filter="fade">
                                      <p:cBhvr>
                                        <p:cTn id="16" dur="500"/>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ông cụ Google AI giúp theo dõi động vật hoang dã | Công nghệ | Thanh Niên">
            <a:extLst>
              <a:ext uri="{FF2B5EF4-FFF2-40B4-BE49-F238E27FC236}">
                <a16:creationId xmlns:a16="http://schemas.microsoft.com/office/drawing/2014/main" xmlns="" id="{BD947803-8F01-413F-9E21-7CC0934D50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
            <a:ext cx="9167209" cy="571499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DDD97FF4-5716-4E40-91E6-1D04B082B78B}"/>
              </a:ext>
            </a:extLst>
          </p:cNvPr>
          <p:cNvSpPr/>
          <p:nvPr/>
        </p:nvSpPr>
        <p:spPr bwMode="auto">
          <a:xfrm>
            <a:off x="0" y="-1"/>
            <a:ext cx="9167209" cy="5715000"/>
          </a:xfrm>
          <a:prstGeom prst="rect">
            <a:avLst/>
          </a:prstGeom>
          <a:solidFill>
            <a:srgbClr val="000000">
              <a:alpha val="4902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grpSp>
        <p:nvGrpSpPr>
          <p:cNvPr id="10" name="Group 9">
            <a:extLst>
              <a:ext uri="{FF2B5EF4-FFF2-40B4-BE49-F238E27FC236}">
                <a16:creationId xmlns:a16="http://schemas.microsoft.com/office/drawing/2014/main" xmlns="" id="{6B4F0787-1946-46D2-9E5D-3B7DEB727BE9}"/>
              </a:ext>
            </a:extLst>
          </p:cNvPr>
          <p:cNvGrpSpPr/>
          <p:nvPr/>
        </p:nvGrpSpPr>
        <p:grpSpPr>
          <a:xfrm>
            <a:off x="1393595" y="1142998"/>
            <a:ext cx="6380016" cy="3048000"/>
            <a:chOff x="401784" y="1257300"/>
            <a:chExt cx="5999016" cy="3048000"/>
          </a:xfrm>
        </p:grpSpPr>
        <p:sp>
          <p:nvSpPr>
            <p:cNvPr id="14" name="Rectangle: Rounded Corners 13">
              <a:extLst>
                <a:ext uri="{FF2B5EF4-FFF2-40B4-BE49-F238E27FC236}">
                  <a16:creationId xmlns:a16="http://schemas.microsoft.com/office/drawing/2014/main" xmlns="" id="{64DDDED3-48A0-4F82-8AD2-EF148340D3D4}"/>
                </a:ext>
              </a:extLst>
            </p:cNvPr>
            <p:cNvSpPr/>
            <p:nvPr/>
          </p:nvSpPr>
          <p:spPr bwMode="auto">
            <a:xfrm>
              <a:off x="401784" y="1533699"/>
              <a:ext cx="5999016" cy="2695401"/>
            </a:xfrm>
            <a:prstGeom prst="roundRect">
              <a:avLst/>
            </a:prstGeom>
            <a:solidFill>
              <a:schemeClr val="bg1"/>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7" name="TextBox 6">
              <a:extLst>
                <a:ext uri="{FF2B5EF4-FFF2-40B4-BE49-F238E27FC236}">
                  <a16:creationId xmlns:a16="http://schemas.microsoft.com/office/drawing/2014/main" xmlns="" id="{D199CE0A-9336-47F7-9758-C9B24423759E}"/>
                </a:ext>
              </a:extLst>
            </p:cNvPr>
            <p:cNvSpPr txBox="1"/>
            <p:nvPr/>
          </p:nvSpPr>
          <p:spPr>
            <a:xfrm>
              <a:off x="533401" y="1996976"/>
              <a:ext cx="5775732" cy="2308324"/>
            </a:xfrm>
            <a:prstGeom prst="rect">
              <a:avLst/>
            </a:prstGeom>
            <a:noFill/>
          </p:spPr>
          <p:txBody>
            <a:bodyPr wrap="square" rtlCol="0">
              <a:spAutoFit/>
            </a:bodyPr>
            <a:lstStyle/>
            <a:p>
              <a:pPr algn="just"/>
              <a:r>
                <a:rPr lang="en-US" sz="2400" dirty="0" err="1">
                  <a:solidFill>
                    <a:srgbClr val="0000FF"/>
                  </a:solidFill>
                  <a:effectLst/>
                  <a:latin typeface="+mj-lt"/>
                  <a:ea typeface="Times New Roman" panose="02020603050405020304" pitchFamily="18" charset="0"/>
                </a:rPr>
                <a:t>Nêu</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lên</a:t>
              </a:r>
              <a:r>
                <a:rPr lang="en-US" sz="2400" dirty="0">
                  <a:solidFill>
                    <a:srgbClr val="0000FF"/>
                  </a:solidFill>
                  <a:effectLst/>
                  <a:latin typeface="+mj-lt"/>
                  <a:ea typeface="Times New Roman" panose="02020603050405020304" pitchFamily="18" charset="0"/>
                </a:rPr>
                <a:t> ý </a:t>
              </a:r>
              <a:r>
                <a:rPr lang="en-US" sz="2400" dirty="0" err="1">
                  <a:solidFill>
                    <a:srgbClr val="0000FF"/>
                  </a:solidFill>
                  <a:effectLst/>
                  <a:latin typeface="+mj-lt"/>
                  <a:ea typeface="Times New Roman" panose="02020603050405020304" pitchFamily="18" charset="0"/>
                </a:rPr>
                <a:t>kiến</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và</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các</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lí</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lẽ</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bằng</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chứng</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cụ</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thể</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nhằm</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thuyết</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phục</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được</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người</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đọc</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người</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nghe</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tán</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thành</a:t>
              </a:r>
              <a:r>
                <a:rPr lang="en-US" sz="2400" dirty="0">
                  <a:solidFill>
                    <a:srgbClr val="0000FF"/>
                  </a:solidFill>
                  <a:effectLst/>
                  <a:latin typeface="+mj-lt"/>
                  <a:ea typeface="Times New Roman" panose="02020603050405020304" pitchFamily="18" charset="0"/>
                </a:rPr>
                <a:t> ý </a:t>
              </a:r>
              <a:r>
                <a:rPr lang="en-US" sz="2400" dirty="0" err="1">
                  <a:solidFill>
                    <a:srgbClr val="0000FF"/>
                  </a:solidFill>
                  <a:effectLst/>
                  <a:latin typeface="+mj-lt"/>
                  <a:ea typeface="Times New Roman" panose="02020603050405020304" pitchFamily="18" charset="0"/>
                </a:rPr>
                <a:t>kiến</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của</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người</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viết</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người</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nói</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về</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hiện</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tượng</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ấy</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chính</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là</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nghị</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luận</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xã</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hội</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trình</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bày</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một</a:t>
              </a:r>
              <a:r>
                <a:rPr lang="en-US" sz="2400" dirty="0">
                  <a:solidFill>
                    <a:srgbClr val="0000FF"/>
                  </a:solidFill>
                  <a:effectLst/>
                  <a:latin typeface="+mj-lt"/>
                  <a:ea typeface="Times New Roman" panose="02020603050405020304" pitchFamily="18" charset="0"/>
                </a:rPr>
                <a:t> ý </a:t>
              </a:r>
              <a:r>
                <a:rPr lang="en-US" sz="2400" dirty="0" err="1">
                  <a:solidFill>
                    <a:srgbClr val="0000FF"/>
                  </a:solidFill>
                  <a:effectLst/>
                  <a:latin typeface="+mj-lt"/>
                  <a:ea typeface="Times New Roman" panose="02020603050405020304" pitchFamily="18" charset="0"/>
                </a:rPr>
                <a:t>kiến</a:t>
              </a:r>
              <a:r>
                <a:rPr lang="en-US" sz="2400" dirty="0">
                  <a:solidFill>
                    <a:srgbClr val="0000FF"/>
                  </a:solidFill>
                  <a:effectLst/>
                  <a:latin typeface="+mj-lt"/>
                  <a:ea typeface="Times New Roman" panose="02020603050405020304" pitchFamily="18" charset="0"/>
                </a:rPr>
                <a:t>).</a:t>
              </a:r>
              <a:endParaRPr lang="en-US" sz="3200" dirty="0">
                <a:solidFill>
                  <a:srgbClr val="0000FF"/>
                </a:solidFill>
                <a:latin typeface="+mj-lt"/>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1752600" y="1257300"/>
              <a:ext cx="3276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2. </a:t>
              </a:r>
              <a:r>
                <a:rPr kumimoji="0" lang="en-US" sz="2400" b="1" i="0" u="none" strike="noStrike" cap="none" normalizeH="0" baseline="0" dirty="0" err="1">
                  <a:ln>
                    <a:noFill/>
                  </a:ln>
                  <a:solidFill>
                    <a:schemeClr val="bg1"/>
                  </a:solidFill>
                  <a:effectLst/>
                  <a:latin typeface="Arial" charset="0"/>
                </a:rPr>
                <a:t>Văn</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bản</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nghị</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luận</a:t>
              </a:r>
              <a:endParaRPr kumimoji="0" lang="en-US" sz="2400" b="1" i="0" u="none" strike="noStrike" cap="none" normalizeH="0" baseline="0" dirty="0">
                <a:ln>
                  <a:noFill/>
                </a:ln>
                <a:solidFill>
                  <a:schemeClr val="bg1"/>
                </a:solidFill>
                <a:effectLst/>
                <a:latin typeface="Arial" charset="0"/>
              </a:endParaRPr>
            </a:p>
          </p:txBody>
        </p:sp>
      </p:grpSp>
    </p:spTree>
    <p:extLst>
      <p:ext uri="{BB962C8B-B14F-4D97-AF65-F5344CB8AC3E}">
        <p14:creationId xmlns:p14="http://schemas.microsoft.com/office/powerpoint/2010/main" val="4155923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Ăn chay là biểu hiện của yêu thương">
            <a:extLst>
              <a:ext uri="{FF2B5EF4-FFF2-40B4-BE49-F238E27FC236}">
                <a16:creationId xmlns:a16="http://schemas.microsoft.com/office/drawing/2014/main" xmlns="" id="{F510B89C-1D87-4A80-BD9D-25BDF37443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340"/>
            <a:ext cx="9144000" cy="571946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3657600" y="114300"/>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rPr>
              <a:t>3</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Đọc</a:t>
            </a:r>
            <a:endParaRPr kumimoji="0" lang="en-US" sz="2400" b="1" i="0" u="none" strike="noStrike" cap="none" normalizeH="0" baseline="0" dirty="0">
              <a:ln>
                <a:noFill/>
              </a:ln>
              <a:solidFill>
                <a:schemeClr val="bg1"/>
              </a:solidFill>
              <a:effectLst/>
              <a:latin typeface="Arial" charset="0"/>
            </a:endParaRPr>
          </a:p>
        </p:txBody>
      </p:sp>
    </p:spTree>
    <p:extLst>
      <p:ext uri="{BB962C8B-B14F-4D97-AF65-F5344CB8AC3E}">
        <p14:creationId xmlns:p14="http://schemas.microsoft.com/office/powerpoint/2010/main" val="393261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xmlns="" id="{94B747BF-0121-4EE8-BBDA-FEF72D2BF468}"/>
              </a:ext>
            </a:extLst>
          </p:cNvPr>
          <p:cNvGrpSpPr/>
          <p:nvPr/>
        </p:nvGrpSpPr>
        <p:grpSpPr>
          <a:xfrm>
            <a:off x="3364811" y="1391932"/>
            <a:ext cx="2367486" cy="3669315"/>
            <a:chOff x="4599589" y="1387078"/>
            <a:chExt cx="2367486" cy="3669315"/>
          </a:xfrm>
        </p:grpSpPr>
        <p:cxnSp>
          <p:nvCxnSpPr>
            <p:cNvPr id="25" name="Straight Connector 24">
              <a:extLst>
                <a:ext uri="{FF2B5EF4-FFF2-40B4-BE49-F238E27FC236}">
                  <a16:creationId xmlns:a16="http://schemas.microsoft.com/office/drawing/2014/main" xmlns="" id="{306A5C3B-F59E-4D2A-9AFE-C2C1E7B0B488}"/>
                </a:ext>
              </a:extLst>
            </p:cNvPr>
            <p:cNvCxnSpPr/>
            <p:nvPr/>
          </p:nvCxnSpPr>
          <p:spPr bwMode="auto">
            <a:xfrm>
              <a:off x="5791200" y="1387078"/>
              <a:ext cx="0" cy="3669315"/>
            </a:xfrm>
            <a:prstGeom prst="line">
              <a:avLst/>
            </a:prstGeom>
            <a:ln w="38100">
              <a:solidFill>
                <a:srgbClr val="6600CC"/>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20" name="Group 19">
              <a:extLst>
                <a:ext uri="{FF2B5EF4-FFF2-40B4-BE49-F238E27FC236}">
                  <a16:creationId xmlns:a16="http://schemas.microsoft.com/office/drawing/2014/main" xmlns="" id="{17B2E6C7-548B-4331-9D51-1E02254A6583}"/>
                </a:ext>
              </a:extLst>
            </p:cNvPr>
            <p:cNvGrpSpPr/>
            <p:nvPr/>
          </p:nvGrpSpPr>
          <p:grpSpPr>
            <a:xfrm>
              <a:off x="4599589" y="2095500"/>
              <a:ext cx="2367486" cy="2362200"/>
              <a:chOff x="-113514" y="2154934"/>
              <a:chExt cx="1817878" cy="2362200"/>
            </a:xfrm>
          </p:grpSpPr>
          <p:sp>
            <p:nvSpPr>
              <p:cNvPr id="21" name="Rectangle: Rounded Corners 20">
                <a:extLst>
                  <a:ext uri="{FF2B5EF4-FFF2-40B4-BE49-F238E27FC236}">
                    <a16:creationId xmlns:a16="http://schemas.microsoft.com/office/drawing/2014/main" xmlns="" id="{CB668654-665F-47B9-87AF-2F00E93CF1E4}"/>
                  </a:ext>
                </a:extLst>
              </p:cNvPr>
              <p:cNvSpPr/>
              <p:nvPr/>
            </p:nvSpPr>
            <p:spPr bwMode="auto">
              <a:xfrm>
                <a:off x="-76189" y="2154934"/>
                <a:ext cx="1738846" cy="2362200"/>
              </a:xfrm>
              <a:prstGeom prst="roundRect">
                <a:avLst/>
              </a:prstGeom>
              <a:solidFill>
                <a:srgbClr val="7030A0"/>
              </a:solid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22" name="TextBox 21">
                <a:extLst>
                  <a:ext uri="{FF2B5EF4-FFF2-40B4-BE49-F238E27FC236}">
                    <a16:creationId xmlns:a16="http://schemas.microsoft.com/office/drawing/2014/main" xmlns="" id="{6EE9FA7C-5F95-43D3-8BB8-614586FF5D19}"/>
                  </a:ext>
                </a:extLst>
              </p:cNvPr>
              <p:cNvSpPr txBox="1"/>
              <p:nvPr/>
            </p:nvSpPr>
            <p:spPr>
              <a:xfrm>
                <a:off x="-113514" y="2280933"/>
                <a:ext cx="1817878" cy="1938992"/>
              </a:xfrm>
              <a:prstGeom prst="rect">
                <a:avLst/>
              </a:prstGeom>
              <a:noFill/>
            </p:spPr>
            <p:txBody>
              <a:bodyPr wrap="square" rtlCol="0">
                <a:spAutoFit/>
              </a:bodyPr>
              <a:lstStyle/>
              <a:p>
                <a:pPr algn="just"/>
                <a:r>
                  <a:rPr lang="en-US" b="1" dirty="0" err="1">
                    <a:solidFill>
                      <a:schemeClr val="bg1"/>
                    </a:solidFill>
                    <a:effectLst/>
                    <a:latin typeface="+mj-lt"/>
                    <a:ea typeface="Times New Roman" panose="02020603050405020304" pitchFamily="18" charset="0"/>
                  </a:rPr>
                  <a:t>Tiếp</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theo</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đến</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không</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nương</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tay</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Thực</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trạng</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cuộc</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sống</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của</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động</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vật</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những</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năm</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gần</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đây</a:t>
                </a:r>
                <a:endParaRPr lang="en-US" sz="3600" b="1" dirty="0">
                  <a:solidFill>
                    <a:schemeClr val="bg1"/>
                  </a:solidFill>
                  <a:latin typeface="+mj-lt"/>
                </a:endParaRPr>
              </a:p>
            </p:txBody>
          </p:sp>
        </p:grpSp>
      </p:grpSp>
      <p:sp>
        <p:nvSpPr>
          <p:cNvPr id="4" name="Rectangle: Rounded Corners 3">
            <a:extLst>
              <a:ext uri="{FF2B5EF4-FFF2-40B4-BE49-F238E27FC236}">
                <a16:creationId xmlns:a16="http://schemas.microsoft.com/office/drawing/2014/main" xmlns="" id="{3D457F7E-DA0C-4826-84DA-9A96A7F2EEAD}"/>
              </a:ext>
            </a:extLst>
          </p:cNvPr>
          <p:cNvSpPr/>
          <p:nvPr/>
        </p:nvSpPr>
        <p:spPr bwMode="auto">
          <a:xfrm>
            <a:off x="239306" y="141418"/>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4. </a:t>
            </a:r>
            <a:r>
              <a:rPr lang="en-US" sz="2400" b="1" dirty="0" err="1">
                <a:solidFill>
                  <a:schemeClr val="bg1"/>
                </a:solidFill>
              </a:rPr>
              <a:t>Bố</a:t>
            </a:r>
            <a:r>
              <a:rPr lang="en-US" sz="2400" b="1" dirty="0">
                <a:solidFill>
                  <a:schemeClr val="bg1"/>
                </a:solidFill>
              </a:rPr>
              <a:t> </a:t>
            </a:r>
            <a:r>
              <a:rPr lang="en-US" sz="2400" b="1" dirty="0" err="1">
                <a:solidFill>
                  <a:schemeClr val="bg1"/>
                </a:solidFill>
              </a:rPr>
              <a:t>cục</a:t>
            </a:r>
            <a:endParaRPr kumimoji="0" lang="en-US" sz="2400" b="1" i="0" u="none" strike="noStrike" cap="none" normalizeH="0" baseline="0" dirty="0">
              <a:ln>
                <a:noFill/>
              </a:ln>
              <a:solidFill>
                <a:schemeClr val="bg1"/>
              </a:solidFill>
              <a:effectLst/>
              <a:latin typeface="Arial" charset="0"/>
            </a:endParaRPr>
          </a:p>
        </p:txBody>
      </p:sp>
      <p:grpSp>
        <p:nvGrpSpPr>
          <p:cNvPr id="7" name="Group 6">
            <a:extLst>
              <a:ext uri="{FF2B5EF4-FFF2-40B4-BE49-F238E27FC236}">
                <a16:creationId xmlns:a16="http://schemas.microsoft.com/office/drawing/2014/main" xmlns="" id="{21A22F9B-23C0-42FB-B869-E80DDF9D32FA}"/>
              </a:ext>
            </a:extLst>
          </p:cNvPr>
          <p:cNvGrpSpPr/>
          <p:nvPr/>
        </p:nvGrpSpPr>
        <p:grpSpPr>
          <a:xfrm>
            <a:off x="1231231" y="1045203"/>
            <a:ext cx="6629400" cy="4022097"/>
            <a:chOff x="838200" y="1034296"/>
            <a:chExt cx="7225145" cy="4022097"/>
          </a:xfrm>
        </p:grpSpPr>
        <p:sp>
          <p:nvSpPr>
            <p:cNvPr id="6" name="Rectangle: Rounded Corners 5">
              <a:extLst>
                <a:ext uri="{FF2B5EF4-FFF2-40B4-BE49-F238E27FC236}">
                  <a16:creationId xmlns:a16="http://schemas.microsoft.com/office/drawing/2014/main" xmlns="" id="{0923B693-5826-4F19-9958-4873632126DC}"/>
                </a:ext>
              </a:extLst>
            </p:cNvPr>
            <p:cNvSpPr/>
            <p:nvPr/>
          </p:nvSpPr>
          <p:spPr bwMode="auto">
            <a:xfrm>
              <a:off x="838200" y="1387078"/>
              <a:ext cx="7225145" cy="3669315"/>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5" name="Rectangle: Rounded Corners 4">
              <a:extLst>
                <a:ext uri="{FF2B5EF4-FFF2-40B4-BE49-F238E27FC236}">
                  <a16:creationId xmlns:a16="http://schemas.microsoft.com/office/drawing/2014/main" xmlns="" id="{E56DE917-9230-409C-8DA4-DFACB3594E65}"/>
                </a:ext>
              </a:extLst>
            </p:cNvPr>
            <p:cNvSpPr/>
            <p:nvPr/>
          </p:nvSpPr>
          <p:spPr bwMode="auto">
            <a:xfrm>
              <a:off x="2166962" y="1034296"/>
              <a:ext cx="4576910" cy="783193"/>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b="1" i="0" u="none" strike="noStrike" cap="none" normalizeH="0" baseline="0" dirty="0">
                  <a:ln>
                    <a:noFill/>
                  </a:ln>
                  <a:solidFill>
                    <a:schemeClr val="bg1"/>
                  </a:solidFill>
                  <a:effectLst/>
                  <a:latin typeface="Arial" charset="0"/>
                </a:rPr>
                <a:t>VÌ SAO CHÚNG TA PHẢI ĐỐI XỬ THÂN THIỆN VỚI ĐỘNG VẬT</a:t>
              </a:r>
            </a:p>
          </p:txBody>
        </p:sp>
      </p:grpSp>
      <p:grpSp>
        <p:nvGrpSpPr>
          <p:cNvPr id="10" name="Group 9">
            <a:extLst>
              <a:ext uri="{FF2B5EF4-FFF2-40B4-BE49-F238E27FC236}">
                <a16:creationId xmlns:a16="http://schemas.microsoft.com/office/drawing/2014/main" xmlns="" id="{CA8C161A-CAA8-4D8F-BB5A-2A4ABE30DD6D}"/>
              </a:ext>
            </a:extLst>
          </p:cNvPr>
          <p:cNvGrpSpPr/>
          <p:nvPr/>
        </p:nvGrpSpPr>
        <p:grpSpPr>
          <a:xfrm>
            <a:off x="68134" y="2089641"/>
            <a:ext cx="2264559" cy="2378965"/>
            <a:chOff x="98869" y="2154934"/>
            <a:chExt cx="1463231" cy="2172987"/>
          </a:xfrm>
        </p:grpSpPr>
        <p:sp>
          <p:nvSpPr>
            <p:cNvPr id="8" name="Rectangle: Rounded Corners 7">
              <a:extLst>
                <a:ext uri="{FF2B5EF4-FFF2-40B4-BE49-F238E27FC236}">
                  <a16:creationId xmlns:a16="http://schemas.microsoft.com/office/drawing/2014/main" xmlns="" id="{69D7A94C-F29A-47B4-A81E-F1A2BFBB5544}"/>
                </a:ext>
              </a:extLst>
            </p:cNvPr>
            <p:cNvSpPr/>
            <p:nvPr/>
          </p:nvSpPr>
          <p:spPr bwMode="auto">
            <a:xfrm>
              <a:off x="114300" y="2154934"/>
              <a:ext cx="1447800" cy="2172987"/>
            </a:xfrm>
            <a:prstGeom prst="roundRect">
              <a:avLst/>
            </a:prstGeom>
            <a:solidFill>
              <a:srgbClr val="7030A0"/>
            </a:solid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9" name="TextBox 8">
              <a:extLst>
                <a:ext uri="{FF2B5EF4-FFF2-40B4-BE49-F238E27FC236}">
                  <a16:creationId xmlns:a16="http://schemas.microsoft.com/office/drawing/2014/main" xmlns="" id="{123588C0-48F2-4B52-84CE-1610573FDA4B}"/>
                </a:ext>
              </a:extLst>
            </p:cNvPr>
            <p:cNvSpPr txBox="1"/>
            <p:nvPr/>
          </p:nvSpPr>
          <p:spPr>
            <a:xfrm>
              <a:off x="98869" y="2372476"/>
              <a:ext cx="1463226" cy="1771108"/>
            </a:xfrm>
            <a:prstGeom prst="rect">
              <a:avLst/>
            </a:prstGeom>
            <a:noFill/>
          </p:spPr>
          <p:txBody>
            <a:bodyPr wrap="square" rtlCol="0">
              <a:spAutoFit/>
            </a:bodyPr>
            <a:lstStyle/>
            <a:p>
              <a:pPr algn="just"/>
              <a:r>
                <a:rPr lang="en-US" b="1" dirty="0" err="1">
                  <a:solidFill>
                    <a:schemeClr val="bg1"/>
                  </a:solidFill>
                  <a:effectLst/>
                  <a:latin typeface="+mj-lt"/>
                  <a:ea typeface="Times New Roman" panose="02020603050405020304" pitchFamily="18" charset="0"/>
                </a:rPr>
                <a:t>Từ</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đầu</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đến</a:t>
              </a:r>
              <a:r>
                <a:rPr lang="en-US" b="1" dirty="0">
                  <a:solidFill>
                    <a:schemeClr val="bg1"/>
                  </a:solidFill>
                  <a:effectLst/>
                  <a:latin typeface="+mj-lt"/>
                  <a:ea typeface="Times New Roman" panose="02020603050405020304" pitchFamily="18" charset="0"/>
                </a:rPr>
                <a:t> “</a:t>
              </a:r>
              <a:r>
                <a:rPr lang="pt-BR" b="1" i="1" dirty="0">
                  <a:solidFill>
                    <a:schemeClr val="bg1"/>
                  </a:solidFill>
                  <a:effectLst/>
                  <a:latin typeface="+mj-lt"/>
                  <a:ea typeface="Times New Roman" panose="02020603050405020304" pitchFamily="18" charset="0"/>
                </a:rPr>
                <a:t>sinh</a:t>
              </a:r>
              <a:r>
                <a:rPr lang="vi-VN" b="1" i="1" dirty="0">
                  <a:solidFill>
                    <a:schemeClr val="bg1"/>
                  </a:solidFill>
                  <a:effectLst/>
                  <a:latin typeface="+mj-lt"/>
                  <a:ea typeface="Times New Roman" panose="02020603050405020304" pitchFamily="18" charset="0"/>
                </a:rPr>
                <a:t> tồn của con người</a:t>
              </a:r>
              <a:r>
                <a:rPr lang="en-US" b="1" i="1" dirty="0">
                  <a:solidFill>
                    <a:schemeClr val="bg1"/>
                  </a:solidFill>
                  <a:effectLst/>
                  <a:latin typeface="+mj-lt"/>
                  <a:ea typeface="Times New Roman" panose="02020603050405020304" pitchFamily="18" charset="0"/>
                </a:rPr>
                <a:t>”</a:t>
              </a:r>
              <a:r>
                <a:rPr lang="pt-BR"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Vai</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trò</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của</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động</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vật</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trong</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cuộc</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sống</a:t>
              </a:r>
              <a:r>
                <a:rPr lang="en-US" b="1" dirty="0">
                  <a:solidFill>
                    <a:schemeClr val="bg1"/>
                  </a:solidFill>
                  <a:effectLst/>
                  <a:latin typeface="+mj-lt"/>
                  <a:ea typeface="Times New Roman" panose="02020603050405020304" pitchFamily="18" charset="0"/>
                  <a:cs typeface="Times New Roman" panose="02020603050405020304" pitchFamily="18" charset="0"/>
                </a:rPr>
                <a:t> </a:t>
              </a:r>
              <a:r>
                <a:rPr lang="en-US" b="1" dirty="0" err="1">
                  <a:solidFill>
                    <a:schemeClr val="bg1"/>
                  </a:solidFill>
                  <a:effectLst/>
                  <a:latin typeface="+mj-lt"/>
                  <a:ea typeface="Times New Roman" panose="02020603050405020304" pitchFamily="18" charset="0"/>
                  <a:cs typeface="Times New Roman" panose="02020603050405020304" pitchFamily="18" charset="0"/>
                </a:rPr>
                <a:t>của</a:t>
              </a:r>
              <a:r>
                <a:rPr lang="en-US" b="1" dirty="0">
                  <a:solidFill>
                    <a:schemeClr val="bg1"/>
                  </a:solidFill>
                  <a:effectLst/>
                  <a:latin typeface="+mj-lt"/>
                  <a:ea typeface="Times New Roman" panose="02020603050405020304" pitchFamily="18" charset="0"/>
                  <a:cs typeface="Times New Roman" panose="02020603050405020304" pitchFamily="18" charset="0"/>
                </a:rPr>
                <a:t> con </a:t>
              </a:r>
              <a:r>
                <a:rPr lang="en-US" b="1" dirty="0" err="1">
                  <a:solidFill>
                    <a:schemeClr val="bg1"/>
                  </a:solidFill>
                  <a:effectLst/>
                  <a:latin typeface="+mj-lt"/>
                  <a:ea typeface="Times New Roman" panose="02020603050405020304" pitchFamily="18" charset="0"/>
                  <a:cs typeface="Times New Roman" panose="02020603050405020304" pitchFamily="18" charset="0"/>
                </a:rPr>
                <a:t>người</a:t>
              </a:r>
              <a:endParaRPr lang="en-US" sz="2800" b="1" dirty="0">
                <a:solidFill>
                  <a:schemeClr val="bg1"/>
                </a:solidFill>
                <a:latin typeface="+mj-lt"/>
              </a:endParaRPr>
            </a:p>
          </p:txBody>
        </p:sp>
      </p:grpSp>
      <p:grpSp>
        <p:nvGrpSpPr>
          <p:cNvPr id="17" name="Group 16">
            <a:extLst>
              <a:ext uri="{FF2B5EF4-FFF2-40B4-BE49-F238E27FC236}">
                <a16:creationId xmlns:a16="http://schemas.microsoft.com/office/drawing/2014/main" xmlns="" id="{FDDF3E70-9647-450C-8EB8-8CF53F270D01}"/>
              </a:ext>
            </a:extLst>
          </p:cNvPr>
          <p:cNvGrpSpPr/>
          <p:nvPr/>
        </p:nvGrpSpPr>
        <p:grpSpPr>
          <a:xfrm>
            <a:off x="6758709" y="2089642"/>
            <a:ext cx="2309091" cy="2326965"/>
            <a:chOff x="-17318" y="2154934"/>
            <a:chExt cx="1634837" cy="2172987"/>
          </a:xfrm>
        </p:grpSpPr>
        <p:sp>
          <p:nvSpPr>
            <p:cNvPr id="18" name="Rectangle: Rounded Corners 17">
              <a:extLst>
                <a:ext uri="{FF2B5EF4-FFF2-40B4-BE49-F238E27FC236}">
                  <a16:creationId xmlns:a16="http://schemas.microsoft.com/office/drawing/2014/main" xmlns="" id="{B326A896-5A76-427D-8034-11B180B0EB6B}"/>
                </a:ext>
              </a:extLst>
            </p:cNvPr>
            <p:cNvSpPr/>
            <p:nvPr/>
          </p:nvSpPr>
          <p:spPr bwMode="auto">
            <a:xfrm>
              <a:off x="-17318" y="2154934"/>
              <a:ext cx="1579418" cy="2172987"/>
            </a:xfrm>
            <a:prstGeom prst="roundRect">
              <a:avLst/>
            </a:prstGeom>
            <a:solidFill>
              <a:srgbClr val="7030A0"/>
            </a:solid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9" name="TextBox 18">
              <a:extLst>
                <a:ext uri="{FF2B5EF4-FFF2-40B4-BE49-F238E27FC236}">
                  <a16:creationId xmlns:a16="http://schemas.microsoft.com/office/drawing/2014/main" xmlns="" id="{3A8106C2-D2FB-4030-97AB-AC5229F23210}"/>
                </a:ext>
              </a:extLst>
            </p:cNvPr>
            <p:cNvSpPr txBox="1"/>
            <p:nvPr/>
          </p:nvSpPr>
          <p:spPr>
            <a:xfrm>
              <a:off x="-17318" y="2504637"/>
              <a:ext cx="1634837" cy="1327597"/>
            </a:xfrm>
            <a:prstGeom prst="rect">
              <a:avLst/>
            </a:prstGeom>
            <a:noFill/>
          </p:spPr>
          <p:txBody>
            <a:bodyPr wrap="square" rtlCol="0" anchor="ctr">
              <a:spAutoFit/>
            </a:bodyPr>
            <a:lstStyle/>
            <a:p>
              <a:pPr algn="just">
                <a:lnSpc>
                  <a:spcPct val="150000"/>
                </a:lnSpc>
              </a:pPr>
              <a:r>
                <a:rPr lang="en-US" b="1" dirty="0" err="1">
                  <a:solidFill>
                    <a:schemeClr val="bg1"/>
                  </a:solidFill>
                  <a:effectLst/>
                  <a:latin typeface="+mj-lt"/>
                  <a:ea typeface="Times New Roman" panose="02020603050405020304" pitchFamily="18" charset="0"/>
                </a:rPr>
                <a:t>Đoạn</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còn</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lại</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Bài</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học</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nhận</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thức</a:t>
              </a:r>
              <a:r>
                <a:rPr lang="en-US" b="1" dirty="0">
                  <a:solidFill>
                    <a:schemeClr val="bg1"/>
                  </a:solidFill>
                  <a:effectLst/>
                  <a:latin typeface="+mj-lt"/>
                  <a:ea typeface="Times New Roman" panose="02020603050405020304" pitchFamily="18" charset="0"/>
                </a:rPr>
                <a:t> </a:t>
              </a:r>
              <a:r>
                <a:rPr lang="en-US" b="1" dirty="0" err="1">
                  <a:solidFill>
                    <a:schemeClr val="bg1"/>
                  </a:solidFill>
                  <a:effectLst/>
                  <a:latin typeface="+mj-lt"/>
                  <a:ea typeface="Times New Roman" panose="02020603050405020304" pitchFamily="18" charset="0"/>
                </a:rPr>
                <a:t>cho</a:t>
              </a:r>
              <a:r>
                <a:rPr lang="en-US" b="1" dirty="0">
                  <a:solidFill>
                    <a:schemeClr val="bg1"/>
                  </a:solidFill>
                  <a:effectLst/>
                  <a:latin typeface="+mj-lt"/>
                  <a:ea typeface="Times New Roman" panose="02020603050405020304" pitchFamily="18" charset="0"/>
                </a:rPr>
                <a:t> con </a:t>
              </a:r>
              <a:r>
                <a:rPr lang="en-US" b="1" dirty="0" err="1">
                  <a:solidFill>
                    <a:schemeClr val="bg1"/>
                  </a:solidFill>
                  <a:effectLst/>
                  <a:latin typeface="+mj-lt"/>
                  <a:ea typeface="Times New Roman" panose="02020603050405020304" pitchFamily="18" charset="0"/>
                </a:rPr>
                <a:t>người</a:t>
              </a:r>
              <a:endParaRPr lang="en-US" sz="3600" b="1" dirty="0">
                <a:solidFill>
                  <a:schemeClr val="bg1"/>
                </a:solidFill>
                <a:latin typeface="+mj-lt"/>
              </a:endParaRPr>
            </a:p>
          </p:txBody>
        </p:sp>
      </p:grpSp>
    </p:spTree>
    <p:extLst>
      <p:ext uri="{BB962C8B-B14F-4D97-AF65-F5344CB8AC3E}">
        <p14:creationId xmlns:p14="http://schemas.microsoft.com/office/powerpoint/2010/main" val="244290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par>
                          <p:cTn id="13" fill="hold">
                            <p:stCondLst>
                              <p:cond delay="2000"/>
                            </p:stCondLst>
                            <p:childTnLst>
                              <p:par>
                                <p:cTn id="14" presetID="21" presetClass="entr" presetSubtype="1"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heel(1)">
                                      <p:cBhvr>
                                        <p:cTn id="16" dur="2000"/>
                                        <p:tgtEl>
                                          <p:spTgt spid="31"/>
                                        </p:tgtEl>
                                      </p:cBhvr>
                                    </p:animEffect>
                                  </p:childTnLst>
                                </p:cTn>
                              </p:par>
                            </p:childTnLst>
                          </p:cTn>
                        </p:par>
                        <p:par>
                          <p:cTn id="17" fill="hold">
                            <p:stCondLst>
                              <p:cond delay="4000"/>
                            </p:stCondLst>
                            <p:childTnLst>
                              <p:par>
                                <p:cTn id="18" presetID="21" presetClass="entr" presetSubtype="1"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304800" y="800100"/>
            <a:ext cx="8610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i="0" u="none" strike="noStrike" cap="none" normalizeH="0" baseline="0" dirty="0">
                <a:ln>
                  <a:noFill/>
                </a:ln>
                <a:solidFill>
                  <a:srgbClr val="FFFF00"/>
                </a:solidFill>
                <a:effectLst/>
              </a:rPr>
              <a:t>1.</a:t>
            </a:r>
            <a:r>
              <a:rPr lang="en-US" sz="2400" b="1" dirty="0">
                <a:solidFill>
                  <a:srgbClr val="FFFF00"/>
                </a:solidFill>
              </a:rPr>
              <a:t> </a:t>
            </a:r>
            <a:r>
              <a:rPr lang="en-US" sz="2400" b="1" dirty="0" err="1">
                <a:solidFill>
                  <a:srgbClr val="FFFF00"/>
                </a:solidFill>
              </a:rPr>
              <a:t>Vai</a:t>
            </a:r>
            <a:r>
              <a:rPr lang="en-US" sz="2400" b="1" dirty="0">
                <a:solidFill>
                  <a:srgbClr val="FFFF00"/>
                </a:solidFill>
              </a:rPr>
              <a:t> </a:t>
            </a:r>
            <a:r>
              <a:rPr lang="en-US" sz="2400" b="1" dirty="0" err="1">
                <a:solidFill>
                  <a:srgbClr val="FFFF00"/>
                </a:solidFill>
              </a:rPr>
              <a:t>trò</a:t>
            </a:r>
            <a:r>
              <a:rPr lang="en-US" sz="2400" b="1" dirty="0">
                <a:solidFill>
                  <a:srgbClr val="FFFF00"/>
                </a:solidFill>
              </a:rPr>
              <a:t> </a:t>
            </a:r>
            <a:r>
              <a:rPr lang="en-US" sz="2400" b="1" dirty="0" err="1">
                <a:solidFill>
                  <a:srgbClr val="FFFF00"/>
                </a:solidFill>
              </a:rPr>
              <a:t>của</a:t>
            </a:r>
            <a:r>
              <a:rPr lang="en-US" sz="2400" b="1" dirty="0">
                <a:solidFill>
                  <a:srgbClr val="FFFF00"/>
                </a:solidFill>
              </a:rPr>
              <a:t> </a:t>
            </a:r>
            <a:r>
              <a:rPr lang="en-US" sz="2400" b="1" dirty="0" err="1">
                <a:solidFill>
                  <a:srgbClr val="FFFF00"/>
                </a:solidFill>
              </a:rPr>
              <a:t>động</a:t>
            </a:r>
            <a:r>
              <a:rPr lang="en-US" sz="2400" b="1" dirty="0">
                <a:solidFill>
                  <a:srgbClr val="FFFF00"/>
                </a:solidFill>
              </a:rPr>
              <a:t> </a:t>
            </a:r>
            <a:r>
              <a:rPr lang="en-US" sz="2400" b="1" dirty="0" err="1">
                <a:solidFill>
                  <a:srgbClr val="FFFF00"/>
                </a:solidFill>
              </a:rPr>
              <a:t>vật</a:t>
            </a:r>
            <a:r>
              <a:rPr lang="en-US" sz="2400" b="1" dirty="0">
                <a:solidFill>
                  <a:srgbClr val="FFFF00"/>
                </a:solidFill>
              </a:rPr>
              <a:t> </a:t>
            </a:r>
            <a:r>
              <a:rPr lang="en-US" sz="2400" b="1" dirty="0" err="1">
                <a:solidFill>
                  <a:srgbClr val="FFFF00"/>
                </a:solidFill>
              </a:rPr>
              <a:t>trong</a:t>
            </a:r>
            <a:r>
              <a:rPr lang="en-US" sz="2400" b="1" dirty="0">
                <a:solidFill>
                  <a:srgbClr val="FFFF00"/>
                </a:solidFill>
              </a:rPr>
              <a:t> </a:t>
            </a:r>
            <a:r>
              <a:rPr lang="en-US" sz="2400" b="1" dirty="0" err="1">
                <a:solidFill>
                  <a:srgbClr val="FFFF00"/>
                </a:solidFill>
              </a:rPr>
              <a:t>cuộc</a:t>
            </a:r>
            <a:r>
              <a:rPr lang="en-US" sz="2400" b="1" dirty="0">
                <a:solidFill>
                  <a:srgbClr val="FFFF00"/>
                </a:solidFill>
              </a:rPr>
              <a:t> </a:t>
            </a:r>
            <a:r>
              <a:rPr lang="en-US" sz="2400" b="1" dirty="0" err="1">
                <a:solidFill>
                  <a:srgbClr val="FFFF00"/>
                </a:solidFill>
              </a:rPr>
              <a:t>sống</a:t>
            </a:r>
            <a:r>
              <a:rPr lang="en-US" sz="2400" b="1" dirty="0">
                <a:solidFill>
                  <a:srgbClr val="FFFF00"/>
                </a:solidFill>
              </a:rPr>
              <a:t> </a:t>
            </a:r>
            <a:r>
              <a:rPr lang="en-US" sz="2400" b="1" dirty="0" err="1">
                <a:solidFill>
                  <a:srgbClr val="FFFF00"/>
                </a:solidFill>
              </a:rPr>
              <a:t>của</a:t>
            </a:r>
            <a:r>
              <a:rPr lang="en-US" sz="2400" b="1" dirty="0">
                <a:solidFill>
                  <a:srgbClr val="FFFF00"/>
                </a:solidFill>
              </a:rPr>
              <a:t> con </a:t>
            </a:r>
            <a:r>
              <a:rPr lang="en-US" sz="2400" b="1" dirty="0" err="1">
                <a:solidFill>
                  <a:srgbClr val="FFFF00"/>
                </a:solidFill>
              </a:rPr>
              <a:t>người</a:t>
            </a:r>
            <a:r>
              <a:rPr lang="en-US" sz="2400" b="1" dirty="0">
                <a:solidFill>
                  <a:srgbClr val="FFFF00"/>
                </a:solidFill>
              </a:rPr>
              <a:t>:</a:t>
            </a:r>
            <a:endParaRPr kumimoji="0" lang="en-US" sz="2400" b="1" i="0" u="none" strike="noStrike" cap="none" normalizeH="0" baseline="0" dirty="0">
              <a:ln>
                <a:noFill/>
              </a:ln>
              <a:solidFill>
                <a:srgbClr val="FFFF00"/>
              </a:solidFill>
              <a:effectLst/>
            </a:endParaRPr>
          </a:p>
        </p:txBody>
      </p:sp>
      <p:pic>
        <p:nvPicPr>
          <p:cNvPr id="6146" name="Picture 2" descr="Vai trò của thực vật là gì? Vai trò của thực vật đối với con người và động  vật">
            <a:extLst>
              <a:ext uri="{FF2B5EF4-FFF2-40B4-BE49-F238E27FC236}">
                <a16:creationId xmlns:a16="http://schemas.microsoft.com/office/drawing/2014/main" xmlns="" id="{D8AAA17B-28D8-4538-B59E-3B4042E3DE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71600"/>
            <a:ext cx="8610600" cy="4251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9555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7&quot;/&gt;&lt;/object&gt;&lt;object type=&quot;3&quot; unique_id=&quot;10005&quot;&gt;&lt;property id=&quot;20148&quot; value=&quot;5&quot;/&gt;&lt;property id=&quot;20300&quot; value=&quot;Slide 2&quot;/&gt;&lt;property id=&quot;20307&quot; value=&quot;258&quot;/&gt;&lt;/object&gt;&lt;object type=&quot;3&quot; unique_id=&quot;10006&quot;&gt;&lt;property id=&quot;20148&quot; value=&quot;5&quot;/&gt;&lt;property id=&quot;20300&quot; value=&quot;Slide 3&quot;/&gt;&lt;property id=&quot;20307&quot; value=&quot;259&quot;/&gt;&lt;/object&gt;&lt;object type=&quot;3&quot; unique_id=&quot;10007&quot;&gt;&lt;property id=&quot;20148&quot; value=&quot;5&quot;/&gt;&lt;property id=&quot;20300&quot; value=&quot;Slide 4&quot;/&gt;&lt;property id=&quot;20307&quot; value=&quot;260&quot;/&gt;&lt;/object&gt;&lt;object type=&quot;3&quot; unique_id=&quot;10008&quot;&gt;&lt;property id=&quot;20148&quot; value=&quot;5&quot;/&gt;&lt;property id=&quot;20300&quot; value=&quot;Slide 5&quot;/&gt;&lt;property id=&quot;20307&quot; value=&quot;261&quot;/&gt;&lt;/object&gt;&lt;object type=&quot;3&quot; unique_id=&quot;10009&quot;&gt;&lt;property id=&quot;20148&quot; value=&quot;5&quot;/&gt;&lt;property id=&quot;20300&quot; value=&quot;Slide 6&quot;/&gt;&lt;property id=&quot;20307&quot; value=&quot;262&quot;/&gt;&lt;/object&gt;&lt;object type=&quot;3&quot; unique_id=&quot;10010&quot;&gt;&lt;property id=&quot;20148&quot; value=&quot;5&quot;/&gt;&lt;property id=&quot;20300&quot; value=&quot;Slide 7&quot;/&gt;&lt;property id=&quot;20307&quot; value=&quot;263&quot;/&gt;&lt;/object&gt;&lt;object type=&quot;3&quot; unique_id=&quot;10011&quot;&gt;&lt;property id=&quot;20148&quot; value=&quot;5&quot;/&gt;&lt;property id=&quot;20300&quot; value=&quot;Slide 8&quot;/&gt;&lt;property id=&quot;20307&quot; value=&quot;281&quot;/&gt;&lt;/object&gt;&lt;object type=&quot;3&quot; unique_id=&quot;10012&quot;&gt;&lt;property id=&quot;20148&quot; value=&quot;5&quot;/&gt;&lt;property id=&quot;20300&quot; value=&quot;Slide 9&quot;/&gt;&lt;property id=&quot;20307&quot; value=&quot;276&quot;/&gt;&lt;/object&gt;&lt;object type=&quot;3&quot; unique_id=&quot;10013&quot;&gt;&lt;property id=&quot;20148&quot; value=&quot;5&quot;/&gt;&lt;property id=&quot;20300&quot; value=&quot;Slide 10&quot;/&gt;&lt;property id=&quot;20307&quot; value=&quot;280&quot;/&gt;&lt;/object&gt;&lt;object type=&quot;3&quot; unique_id=&quot;10014&quot;&gt;&lt;property id=&quot;20148&quot; value=&quot;5&quot;/&gt;&lt;property id=&quot;20300&quot; value=&quot;Slide 11&quot;/&gt;&lt;property id=&quot;20307&quot; value=&quot;278&quot;/&gt;&lt;/object&gt;&lt;object type=&quot;3&quot; unique_id=&quot;10015&quot;&gt;&lt;property id=&quot;20148&quot; value=&quot;5&quot;/&gt;&lt;property id=&quot;20300&quot; value=&quot;Slide 12&quot;/&gt;&lt;property id=&quot;20307&quot; value=&quot;279&quot;/&gt;&lt;/object&gt;&lt;/object&gt;&lt;/object&gt;&lt;/database&gt;"/>
  <p:tag name="SECTOMILLISECCONVERTED" val="1"/>
  <p:tag name="ISPRING_UUID" val="{6646DAA1-02F1-4300-8F35-AA2771E3A5E0}"/>
  <p:tag name="ISPRING_RESOURCE_FOLDER" val="F:\Bai giang 2018\Bai 30 Buc thu cua thu linh da do\"/>
  <p:tag name="ISPRING_PRESENTATION_PATH" val="F:\Bai giang 2018\Bai 30 Buc thu cua thu linh da do.pptx"/>
  <p:tag name="ISPRING_PROJECT_VERSION" val="9.3"/>
  <p:tag name="ISPRING_PROJECT_FOLDER_UPDATED" val="1"/>
  <p:tag name="ISPRING_SCREEN_RECS_UPDATED" val="F:\Bai giang 2018\Bai 30 Buc thu cua thu linh da do\"/>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4220</TotalTime>
  <Words>1008</Words>
  <Application>Microsoft Office PowerPoint</Application>
  <PresentationFormat>On-screen Show (16:10)</PresentationFormat>
  <Paragraphs>131</Paragraphs>
  <Slides>28</Slides>
  <Notes>8</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Tahoma</vt:lpstr>
      <vt:lpstr>Calibri</vt:lpstr>
      <vt:lpstr>.VnArial</vt:lpstr>
      <vt:lpstr>.VnTifani Heavy</vt:lpstr>
      <vt:lpstr>SimSun</vt:lpstr>
      <vt:lpstr>Times New Roman</vt:lpstr>
      <vt:lpstr>.VnSouthernH</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Du lịch cùng Doraemon</vt:lpstr>
      <vt:lpstr>PowerPoint Presentation</vt:lpstr>
      <vt:lpstr>PowerPoint Presentation</vt:lpstr>
      <vt:lpstr>PowerPoint Presentation</vt:lpstr>
      <vt:lpstr>PowerPoint Presentation</vt:lpstr>
      <vt:lpstr>Bye bye!</vt:lpstr>
      <vt:lpstr>PowerPoint Presentation</vt:lpstr>
      <vt:lpstr>PowerPoint Presentation</vt:lpstr>
    </vt:vector>
  </TitlesOfParts>
  <Company>KIEN GIANG-LE THUY-QB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Nguyen Luong Hung</dc:creator>
  <cp:lastModifiedBy>andongnhi</cp:lastModifiedBy>
  <cp:revision>245</cp:revision>
  <dcterms:created xsi:type="dcterms:W3CDTF">2006-01-02T10:45:26Z</dcterms:created>
  <dcterms:modified xsi:type="dcterms:W3CDTF">2024-02-19T11:02:37Z</dcterms:modified>
</cp:coreProperties>
</file>