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6"/>
  </p:notesMasterIdLst>
  <p:sldIdLst>
    <p:sldId id="269" r:id="rId2"/>
    <p:sldId id="264" r:id="rId3"/>
    <p:sldId id="257" r:id="rId4"/>
    <p:sldId id="258" r:id="rId5"/>
    <p:sldId id="259" r:id="rId6"/>
    <p:sldId id="260" r:id="rId7"/>
    <p:sldId id="261" r:id="rId8"/>
    <p:sldId id="262" r:id="rId9"/>
    <p:sldId id="316" r:id="rId10"/>
    <p:sldId id="263" r:id="rId11"/>
    <p:sldId id="268" r:id="rId12"/>
    <p:sldId id="265" r:id="rId13"/>
    <p:sldId id="266" r:id="rId14"/>
    <p:sldId id="267"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Kiểu Trung bình 2 - Màu chủ đề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85" d="100"/>
          <a:sy n="85" d="100"/>
        </p:scale>
        <p:origin x="590"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BEFD00B-8837-4192-8C2C-C662812054B7}" type="datetimeFigureOut">
              <a:rPr lang="en-US" smtClean="0"/>
              <a:t>2/20/2024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9B5DE32-94DE-4008-91E0-2FF4AE6788C4}" type="slidenum">
              <a:rPr lang="en-US" smtClean="0"/>
              <a:t>‹#›</a:t>
            </a:fld>
            <a:endParaRPr lang="en-US"/>
          </a:p>
        </p:txBody>
      </p:sp>
    </p:spTree>
    <p:extLst>
      <p:ext uri="{BB962C8B-B14F-4D97-AF65-F5344CB8AC3E}">
        <p14:creationId xmlns:p14="http://schemas.microsoft.com/office/powerpoint/2010/main" val="226407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Giáo</a:t>
            </a:r>
            <a:r>
              <a:rPr lang="en-US" baseline="0" dirty="0"/>
              <a:t> </a:t>
            </a:r>
            <a:r>
              <a:rPr lang="en-US" baseline="0" dirty="0" err="1"/>
              <a:t>án</a:t>
            </a:r>
            <a:r>
              <a:rPr lang="en-US" baseline="0" dirty="0"/>
              <a:t> </a:t>
            </a:r>
            <a:r>
              <a:rPr lang="en-US" baseline="0" dirty="0" err="1"/>
              <a:t>của</a:t>
            </a:r>
            <a:r>
              <a:rPr lang="en-US" baseline="0" dirty="0"/>
              <a:t> </a:t>
            </a:r>
            <a:r>
              <a:rPr lang="en-US" baseline="0" dirty="0" err="1"/>
              <a:t>Thảo</a:t>
            </a:r>
            <a:r>
              <a:rPr lang="en-US" baseline="0" dirty="0"/>
              <a:t> </a:t>
            </a:r>
            <a:r>
              <a:rPr lang="en-US" baseline="0" dirty="0" err="1"/>
              <a:t>Nguyên</a:t>
            </a:r>
            <a:r>
              <a:rPr lang="en-US" baseline="0" dirty="0"/>
              <a:t> 0979818956</a:t>
            </a:r>
            <a:endParaRPr lang="en-US" dirty="0"/>
          </a:p>
          <a:p>
            <a:endParaRPr lang="en-US" dirty="0"/>
          </a:p>
        </p:txBody>
      </p:sp>
      <p:sp>
        <p:nvSpPr>
          <p:cNvPr id="4" name="Slide Number Placeholder 3"/>
          <p:cNvSpPr>
            <a:spLocks noGrp="1"/>
          </p:cNvSpPr>
          <p:nvPr>
            <p:ph type="sldNum" sz="quarter" idx="10"/>
          </p:nvPr>
        </p:nvSpPr>
        <p:spPr/>
        <p:txBody>
          <a:bodyPr/>
          <a:lstStyle/>
          <a:p>
            <a:fld id="{729E1C7F-DCDB-4FDF-A14E-7CF70460F400}" type="slidenum">
              <a:rPr lang="en-US" smtClean="0"/>
              <a:t>1</a:t>
            </a:fld>
            <a:endParaRPr lang="en-US"/>
          </a:p>
        </p:txBody>
      </p:sp>
    </p:spTree>
    <p:extLst>
      <p:ext uri="{BB962C8B-B14F-4D97-AF65-F5344CB8AC3E}">
        <p14:creationId xmlns:p14="http://schemas.microsoft.com/office/powerpoint/2010/main" val="28557561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Giáo</a:t>
            </a:r>
            <a:r>
              <a:rPr lang="en-US" baseline="0" dirty="0"/>
              <a:t> </a:t>
            </a:r>
            <a:r>
              <a:rPr lang="en-US" baseline="0" dirty="0" err="1"/>
              <a:t>án</a:t>
            </a:r>
            <a:r>
              <a:rPr lang="en-US" baseline="0" dirty="0"/>
              <a:t> </a:t>
            </a:r>
            <a:r>
              <a:rPr lang="en-US" baseline="0" dirty="0" err="1"/>
              <a:t>của</a:t>
            </a:r>
            <a:r>
              <a:rPr lang="en-US" baseline="0" dirty="0"/>
              <a:t> </a:t>
            </a:r>
            <a:r>
              <a:rPr lang="en-US" baseline="0" dirty="0" err="1"/>
              <a:t>Thảo</a:t>
            </a:r>
            <a:r>
              <a:rPr lang="en-US" baseline="0" dirty="0"/>
              <a:t> </a:t>
            </a:r>
            <a:r>
              <a:rPr lang="en-US" baseline="0" dirty="0" err="1"/>
              <a:t>Nguyên</a:t>
            </a:r>
            <a:r>
              <a:rPr lang="en-US" baseline="0" dirty="0"/>
              <a:t> 0979818956</a:t>
            </a:r>
            <a:endParaRPr lang="en-US" dirty="0"/>
          </a:p>
          <a:p>
            <a:endParaRPr lang="en-US" dirty="0"/>
          </a:p>
        </p:txBody>
      </p:sp>
      <p:sp>
        <p:nvSpPr>
          <p:cNvPr id="4" name="Slide Number Placeholder 3"/>
          <p:cNvSpPr>
            <a:spLocks noGrp="1"/>
          </p:cNvSpPr>
          <p:nvPr>
            <p:ph type="sldNum" sz="quarter" idx="10"/>
          </p:nvPr>
        </p:nvSpPr>
        <p:spPr/>
        <p:txBody>
          <a:bodyPr/>
          <a:lstStyle/>
          <a:p>
            <a:fld id="{729E1C7F-DCDB-4FDF-A14E-7CF70460F400}" type="slidenum">
              <a:rPr lang="en-US" smtClean="0"/>
              <a:t>2</a:t>
            </a:fld>
            <a:endParaRPr lang="en-US"/>
          </a:p>
        </p:txBody>
      </p:sp>
    </p:spTree>
    <p:extLst>
      <p:ext uri="{BB962C8B-B14F-4D97-AF65-F5344CB8AC3E}">
        <p14:creationId xmlns:p14="http://schemas.microsoft.com/office/powerpoint/2010/main" val="18259458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Giáo</a:t>
            </a:r>
            <a:r>
              <a:rPr lang="en-US" baseline="0" dirty="0"/>
              <a:t> </a:t>
            </a:r>
            <a:r>
              <a:rPr lang="en-US" baseline="0" dirty="0" err="1"/>
              <a:t>án</a:t>
            </a:r>
            <a:r>
              <a:rPr lang="en-US" baseline="0" dirty="0"/>
              <a:t> </a:t>
            </a:r>
            <a:r>
              <a:rPr lang="en-US" baseline="0" dirty="0" err="1"/>
              <a:t>của</a:t>
            </a:r>
            <a:r>
              <a:rPr lang="en-US" baseline="0" dirty="0"/>
              <a:t> </a:t>
            </a:r>
            <a:r>
              <a:rPr lang="en-US" baseline="0" dirty="0" err="1"/>
              <a:t>Thảo</a:t>
            </a:r>
            <a:r>
              <a:rPr lang="en-US" baseline="0" dirty="0"/>
              <a:t> </a:t>
            </a:r>
            <a:r>
              <a:rPr lang="en-US" baseline="0" dirty="0" err="1"/>
              <a:t>Nguyên</a:t>
            </a:r>
            <a:r>
              <a:rPr lang="en-US" baseline="0" dirty="0"/>
              <a:t> 0979818956</a:t>
            </a:r>
            <a:endParaRPr lang="en-US" dirty="0"/>
          </a:p>
          <a:p>
            <a:endParaRPr lang="en-US" dirty="0"/>
          </a:p>
        </p:txBody>
      </p:sp>
      <p:sp>
        <p:nvSpPr>
          <p:cNvPr id="4" name="Slide Number Placeholder 3"/>
          <p:cNvSpPr>
            <a:spLocks noGrp="1"/>
          </p:cNvSpPr>
          <p:nvPr>
            <p:ph type="sldNum" sz="quarter" idx="10"/>
          </p:nvPr>
        </p:nvSpPr>
        <p:spPr/>
        <p:txBody>
          <a:bodyPr/>
          <a:lstStyle/>
          <a:p>
            <a:fld id="{729E1C7F-DCDB-4FDF-A14E-7CF70460F400}" type="slidenum">
              <a:rPr lang="en-US" smtClean="0">
                <a:solidFill>
                  <a:prstClr val="black"/>
                </a:solidFill>
              </a:rPr>
              <a:pPr/>
              <a:t>9</a:t>
            </a:fld>
            <a:endParaRPr lang="en-US">
              <a:solidFill>
                <a:prstClr val="black"/>
              </a:solidFill>
            </a:endParaRPr>
          </a:p>
        </p:txBody>
      </p:sp>
    </p:spTree>
    <p:extLst>
      <p:ext uri="{BB962C8B-B14F-4D97-AF65-F5344CB8AC3E}">
        <p14:creationId xmlns:p14="http://schemas.microsoft.com/office/powerpoint/2010/main" val="31122299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êu đề Bản chiếu">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rgbClr val="FFFFFF"/>
                </a:solidFill>
              </a:defRPr>
            </a:lvl1pPr>
          </a:lstStyle>
          <a:p>
            <a:r>
              <a:rPr lang="vi-VN"/>
              <a:t>Bấm để sửa kiểu tiêu đề Bản cái</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rgbClr val="FFFFFF"/>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vi-VN"/>
              <a:t>Bấm để chỉnh sửa kiểu tiêu đề phụ của Bản cái</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95FCE304-8A9D-4E87-BF75-1FB6D7D45073}" type="datetimeFigureOut">
              <a:rPr lang="en-US" smtClean="0"/>
              <a:t>2/20/2024</a:t>
            </a:fld>
            <a:endParaRPr lang="en-US"/>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72BCBEEE-A7F3-47C1-A2AF-3B3C880443DF}" type="slidenum">
              <a:rPr lang="en-US" smtClean="0"/>
              <a:t>‹#›</a:t>
            </a:fld>
            <a:endParaRPr lang="en-US"/>
          </a:p>
        </p:txBody>
      </p:sp>
      <p:cxnSp>
        <p:nvCxnSpPr>
          <p:cNvPr id="8" name="Straight Connector 7"/>
          <p:cNvCxnSpPr/>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906840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a:t>Bấm để sửa kiểu tiêu đề Bản cái</a:t>
            </a:r>
            <a:endParaRPr lang="en-US" dirty="0"/>
          </a:p>
        </p:txBody>
      </p:sp>
      <p:sp>
        <p:nvSpPr>
          <p:cNvPr id="3" name="Vertical Text Placeholder 2"/>
          <p:cNvSpPr>
            <a:spLocks noGrp="1"/>
          </p:cNvSpPr>
          <p:nvPr>
            <p:ph type="body" orient="vert" idx="1"/>
          </p:nvPr>
        </p:nvSpPr>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Date Placeholder 3"/>
          <p:cNvSpPr>
            <a:spLocks noGrp="1"/>
          </p:cNvSpPr>
          <p:nvPr>
            <p:ph type="dt" sz="half" idx="10"/>
          </p:nvPr>
        </p:nvSpPr>
        <p:spPr/>
        <p:txBody>
          <a:bodyPr/>
          <a:lstStyle/>
          <a:p>
            <a:fld id="{95FCE304-8A9D-4E87-BF75-1FB6D7D45073}" type="datetimeFigureOut">
              <a:rPr lang="en-US" smtClean="0"/>
              <a:t>2/20/2024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BCBEEE-A7F3-47C1-A2AF-3B3C880443DF}" type="slidenum">
              <a:rPr lang="en-US" smtClean="0"/>
              <a:t>‹#›</a:t>
            </a:fld>
            <a:endParaRPr lang="en-US"/>
          </a:p>
        </p:txBody>
      </p:sp>
    </p:spTree>
    <p:extLst>
      <p:ext uri="{BB962C8B-B14F-4D97-AF65-F5344CB8AC3E}">
        <p14:creationId xmlns:p14="http://schemas.microsoft.com/office/powerpoint/2010/main" val="27954677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vi-VN"/>
              <a:t>Bấm để sửa kiểu tiêu đề Bản cái</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Date Placeholder 3"/>
          <p:cNvSpPr>
            <a:spLocks noGrp="1"/>
          </p:cNvSpPr>
          <p:nvPr>
            <p:ph type="dt" sz="half" idx="10"/>
          </p:nvPr>
        </p:nvSpPr>
        <p:spPr/>
        <p:txBody>
          <a:bodyPr/>
          <a:lstStyle/>
          <a:p>
            <a:fld id="{95FCE304-8A9D-4E87-BF75-1FB6D7D45073}" type="datetimeFigureOut">
              <a:rPr lang="en-US" smtClean="0"/>
              <a:t>2/20/2024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BCBEEE-A7F3-47C1-A2AF-3B3C880443DF}" type="slidenum">
              <a:rPr lang="en-US" smtClean="0"/>
              <a:t>‹#›</a:t>
            </a:fld>
            <a:endParaRPr lang="en-US"/>
          </a:p>
        </p:txBody>
      </p:sp>
    </p:spTree>
    <p:extLst>
      <p:ext uri="{BB962C8B-B14F-4D97-AF65-F5344CB8AC3E}">
        <p14:creationId xmlns:p14="http://schemas.microsoft.com/office/powerpoint/2010/main" val="27507561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êu đề và Nội du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a:t>Bấm để sửa kiểu tiêu đề Bản cái</a:t>
            </a:r>
            <a:endParaRPr lang="en-US" dirty="0"/>
          </a:p>
        </p:txBody>
      </p:sp>
      <p:sp>
        <p:nvSpPr>
          <p:cNvPr id="3" name="Content Placeholder 2"/>
          <p:cNvSpPr>
            <a:spLocks noGrp="1"/>
          </p:cNvSpPr>
          <p:nvPr>
            <p:ph idx="1"/>
          </p:nvPr>
        </p:nvSpPr>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Date Placeholder 3"/>
          <p:cNvSpPr>
            <a:spLocks noGrp="1"/>
          </p:cNvSpPr>
          <p:nvPr>
            <p:ph type="dt" sz="half" idx="10"/>
          </p:nvPr>
        </p:nvSpPr>
        <p:spPr/>
        <p:txBody>
          <a:bodyPr/>
          <a:lstStyle/>
          <a:p>
            <a:fld id="{95FCE304-8A9D-4E87-BF75-1FB6D7D45073}" type="datetimeFigureOut">
              <a:rPr lang="en-US" smtClean="0"/>
              <a:t>2/20/2024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BCBEEE-A7F3-47C1-A2AF-3B3C880443DF}" type="slidenum">
              <a:rPr lang="en-US" smtClean="0"/>
              <a:t>‹#›</a:t>
            </a:fld>
            <a:endParaRPr lang="en-US"/>
          </a:p>
        </p:txBody>
      </p:sp>
    </p:spTree>
    <p:extLst>
      <p:ext uri="{BB962C8B-B14F-4D97-AF65-F5344CB8AC3E}">
        <p14:creationId xmlns:p14="http://schemas.microsoft.com/office/powerpoint/2010/main" val="21645744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Đầu trang của Phần">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vi-VN"/>
              <a:t>Bấm để sửa kiểu tiêu đề Bản cái</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vi-VN"/>
              <a:t>Bấm để chỉnh sửa kiểu văn bản của Bản cái</a:t>
            </a:r>
          </a:p>
        </p:txBody>
      </p:sp>
      <p:sp>
        <p:nvSpPr>
          <p:cNvPr id="4" name="Date Placeholder 3"/>
          <p:cNvSpPr>
            <a:spLocks noGrp="1"/>
          </p:cNvSpPr>
          <p:nvPr>
            <p:ph type="dt" sz="half" idx="10"/>
          </p:nvPr>
        </p:nvSpPr>
        <p:spPr/>
        <p:txBody>
          <a:bodyPr/>
          <a:lstStyle/>
          <a:p>
            <a:fld id="{95FCE304-8A9D-4E87-BF75-1FB6D7D45073}" type="datetimeFigureOut">
              <a:rPr lang="en-US" smtClean="0"/>
              <a:t>2/20/2024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BCBEEE-A7F3-47C1-A2AF-3B3C880443DF}" type="slidenum">
              <a:rPr lang="en-US" smtClean="0"/>
              <a:t>‹#›</a:t>
            </a:fld>
            <a:endParaRPr lang="en-US"/>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606937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Hai Nội dung">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vi-VN"/>
              <a:t>Bấm để sửa kiểu tiêu đề Bản cái</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5" name="Date Placeholder 4"/>
          <p:cNvSpPr>
            <a:spLocks noGrp="1"/>
          </p:cNvSpPr>
          <p:nvPr>
            <p:ph type="dt" sz="half" idx="10"/>
          </p:nvPr>
        </p:nvSpPr>
        <p:spPr/>
        <p:txBody>
          <a:bodyPr/>
          <a:lstStyle/>
          <a:p>
            <a:fld id="{95FCE304-8A9D-4E87-BF75-1FB6D7D45073}" type="datetimeFigureOut">
              <a:rPr lang="en-US" smtClean="0"/>
              <a:t>2/20/2024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2BCBEEE-A7F3-47C1-A2AF-3B3C880443DF}" type="slidenum">
              <a:rPr lang="en-US" smtClean="0"/>
              <a:t>‹#›</a:t>
            </a:fld>
            <a:endParaRPr lang="en-US"/>
          </a:p>
        </p:txBody>
      </p:sp>
    </p:spTree>
    <p:extLst>
      <p:ext uri="{BB962C8B-B14F-4D97-AF65-F5344CB8AC3E}">
        <p14:creationId xmlns:p14="http://schemas.microsoft.com/office/powerpoint/2010/main" val="41631285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hép so sánh">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vi-VN"/>
              <a:t>Bấm để sửa kiểu tiêu đề Bản cái</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7" name="Date Placeholder 6"/>
          <p:cNvSpPr>
            <a:spLocks noGrp="1"/>
          </p:cNvSpPr>
          <p:nvPr>
            <p:ph type="dt" sz="half" idx="10"/>
          </p:nvPr>
        </p:nvSpPr>
        <p:spPr/>
        <p:txBody>
          <a:bodyPr/>
          <a:lstStyle/>
          <a:p>
            <a:fld id="{95FCE304-8A9D-4E87-BF75-1FB6D7D45073}" type="datetimeFigureOut">
              <a:rPr lang="en-US" smtClean="0"/>
              <a:t>2/20/2024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2BCBEEE-A7F3-47C1-A2AF-3B3C880443DF}" type="slidenum">
              <a:rPr lang="en-US" smtClean="0"/>
              <a:t>‹#›</a:t>
            </a:fld>
            <a:endParaRPr lang="en-US"/>
          </a:p>
        </p:txBody>
      </p:sp>
    </p:spTree>
    <p:extLst>
      <p:ext uri="{BB962C8B-B14F-4D97-AF65-F5344CB8AC3E}">
        <p14:creationId xmlns:p14="http://schemas.microsoft.com/office/powerpoint/2010/main" val="23107139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hỉ Tiêu đề">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a:t>Bấm để sửa kiểu tiêu đề Bản cái</a:t>
            </a:r>
            <a:endParaRPr lang="en-US" dirty="0"/>
          </a:p>
        </p:txBody>
      </p:sp>
      <p:sp>
        <p:nvSpPr>
          <p:cNvPr id="3" name="Date Placeholder 2"/>
          <p:cNvSpPr>
            <a:spLocks noGrp="1"/>
          </p:cNvSpPr>
          <p:nvPr>
            <p:ph type="dt" sz="half" idx="10"/>
          </p:nvPr>
        </p:nvSpPr>
        <p:spPr/>
        <p:txBody>
          <a:bodyPr/>
          <a:lstStyle/>
          <a:p>
            <a:fld id="{95FCE304-8A9D-4E87-BF75-1FB6D7D45073}" type="datetimeFigureOut">
              <a:rPr lang="en-US" smtClean="0"/>
              <a:t>2/20/2024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2BCBEEE-A7F3-47C1-A2AF-3B3C880443DF}" type="slidenum">
              <a:rPr lang="en-US" smtClean="0"/>
              <a:t>‹#›</a:t>
            </a:fld>
            <a:endParaRPr lang="en-US"/>
          </a:p>
        </p:txBody>
      </p:sp>
    </p:spTree>
    <p:extLst>
      <p:ext uri="{BB962C8B-B14F-4D97-AF65-F5344CB8AC3E}">
        <p14:creationId xmlns:p14="http://schemas.microsoft.com/office/powerpoint/2010/main" val="18759337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rốn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FCE304-8A9D-4E87-BF75-1FB6D7D45073}" type="datetimeFigureOut">
              <a:rPr lang="en-US" smtClean="0"/>
              <a:t>2/20/2024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2BCBEEE-A7F3-47C1-A2AF-3B3C880443DF}" type="slidenum">
              <a:rPr lang="en-US" smtClean="0"/>
              <a:t>‹#›</a:t>
            </a:fld>
            <a:endParaRPr lang="en-US"/>
          </a:p>
        </p:txBody>
      </p:sp>
    </p:spTree>
    <p:extLst>
      <p:ext uri="{BB962C8B-B14F-4D97-AF65-F5344CB8AC3E}">
        <p14:creationId xmlns:p14="http://schemas.microsoft.com/office/powerpoint/2010/main" val="4716764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Nội dung với Chú thích">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vi-VN"/>
              <a:t>Bấm để sửa kiểu tiêu đề Bản cái</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a:t>Bấm để chỉnh sửa kiểu văn bản của Bản cái</a:t>
            </a:r>
          </a:p>
        </p:txBody>
      </p:sp>
      <p:sp>
        <p:nvSpPr>
          <p:cNvPr id="5" name="Date Placeholder 4"/>
          <p:cNvSpPr>
            <a:spLocks noGrp="1"/>
          </p:cNvSpPr>
          <p:nvPr>
            <p:ph type="dt" sz="half" idx="10"/>
          </p:nvPr>
        </p:nvSpPr>
        <p:spPr/>
        <p:txBody>
          <a:bodyPr/>
          <a:lstStyle/>
          <a:p>
            <a:fld id="{95FCE304-8A9D-4E87-BF75-1FB6D7D45073}" type="datetimeFigureOut">
              <a:rPr lang="en-US" smtClean="0"/>
              <a:t>2/20/2024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2BCBEEE-A7F3-47C1-A2AF-3B3C880443DF}" type="slidenum">
              <a:rPr lang="en-US" smtClean="0"/>
              <a:t>‹#›</a:t>
            </a:fld>
            <a:endParaRPr lang="en-US"/>
          </a:p>
        </p:txBody>
      </p:sp>
    </p:spTree>
    <p:extLst>
      <p:ext uri="{BB962C8B-B14F-4D97-AF65-F5344CB8AC3E}">
        <p14:creationId xmlns:p14="http://schemas.microsoft.com/office/powerpoint/2010/main" val="6081069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nh với Chú thích">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vi-VN"/>
              <a:t>Bấm để sửa kiểu tiêu đề Bản cái</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vi-VN"/>
              <a:t>Bấm biểu tượng để thêm hình ảnh</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a:t>Bấm để chỉnh sửa kiểu văn bản của Bản cái</a:t>
            </a:r>
          </a:p>
        </p:txBody>
      </p:sp>
      <p:sp>
        <p:nvSpPr>
          <p:cNvPr id="5" name="Date Placeholder 4"/>
          <p:cNvSpPr>
            <a:spLocks noGrp="1"/>
          </p:cNvSpPr>
          <p:nvPr>
            <p:ph type="dt" sz="half" idx="10"/>
          </p:nvPr>
        </p:nvSpPr>
        <p:spPr/>
        <p:txBody>
          <a:bodyPr/>
          <a:lstStyle/>
          <a:p>
            <a:fld id="{95FCE304-8A9D-4E87-BF75-1FB6D7D45073}" type="datetimeFigureOut">
              <a:rPr lang="en-US" smtClean="0"/>
              <a:t>2/20/2024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2BCBEEE-A7F3-47C1-A2AF-3B3C880443DF}" type="slidenum">
              <a:rPr lang="en-US" smtClean="0"/>
              <a:t>‹#›</a:t>
            </a:fld>
            <a:endParaRPr lang="en-US"/>
          </a:p>
        </p:txBody>
      </p:sp>
    </p:spTree>
    <p:extLst>
      <p:ext uri="{BB962C8B-B14F-4D97-AF65-F5344CB8AC3E}">
        <p14:creationId xmlns:p14="http://schemas.microsoft.com/office/powerpoint/2010/main" val="38889873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vi-VN"/>
              <a:t>Bấm để sửa kiểu tiêu đề Bản cái</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95FCE304-8A9D-4E87-BF75-1FB6D7D45073}" type="datetimeFigureOut">
              <a:rPr lang="en-US" smtClean="0"/>
              <a:t>2/20/2024</a:t>
            </a:fld>
            <a:endParaRPr lang="en-US"/>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endParaRPr lang="en-US"/>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72BCBEEE-A7F3-47C1-A2AF-3B3C880443DF}" type="slidenum">
              <a:rPr lang="en-US" smtClean="0"/>
              <a:t>‹#›</a:t>
            </a:fld>
            <a:endParaRPr lang="en-US"/>
          </a:p>
        </p:txBody>
      </p:sp>
    </p:spTree>
    <p:extLst>
      <p:ext uri="{BB962C8B-B14F-4D97-AF65-F5344CB8AC3E}">
        <p14:creationId xmlns:p14="http://schemas.microsoft.com/office/powerpoint/2010/main" val="390172814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6.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p:cNvPicPr>
          <p:nvPr/>
        </p:nvPicPr>
        <p:blipFill>
          <a:blip r:embed="rId3"/>
          <a:srcRect/>
          <a:stretch>
            <a:fillRect/>
          </a:stretch>
        </p:blipFill>
        <p:spPr>
          <a:xfrm rot="-3301054">
            <a:off x="7687709" y="1981579"/>
            <a:ext cx="8172782" cy="6405418"/>
          </a:xfrm>
          <a:prstGeom prst="rect">
            <a:avLst/>
          </a:prstGeom>
        </p:spPr>
      </p:pic>
      <p:pic>
        <p:nvPicPr>
          <p:cNvPr id="4" name="Picture 4"/>
          <p:cNvPicPr>
            <a:picLocks noChangeAspect="1"/>
          </p:cNvPicPr>
          <p:nvPr/>
        </p:nvPicPr>
        <p:blipFill>
          <a:blip r:embed="rId4"/>
          <a:srcRect/>
          <a:stretch>
            <a:fillRect/>
          </a:stretch>
        </p:blipFill>
        <p:spPr>
          <a:xfrm rot="2858989" flipH="1">
            <a:off x="-4079087" y="-3540100"/>
            <a:ext cx="6779641" cy="7956547"/>
          </a:xfrm>
          <a:prstGeom prst="rect">
            <a:avLst/>
          </a:prstGeom>
        </p:spPr>
      </p:pic>
      <p:pic>
        <p:nvPicPr>
          <p:cNvPr id="5" name="Picture 5"/>
          <p:cNvPicPr>
            <a:picLocks noChangeAspect="1"/>
          </p:cNvPicPr>
          <p:nvPr/>
        </p:nvPicPr>
        <p:blipFill>
          <a:blip r:embed="rId5">
            <a:extLst>
              <a:ext uri="{BEBA8EAE-BF5A-486C-A8C5-ECC9F3942E4B}">
                <a14:imgProps xmlns:a14="http://schemas.microsoft.com/office/drawing/2010/main">
                  <a14:imgLayer r:embed="rId6">
                    <a14:imgEffect>
                      <a14:artisticCutout/>
                    </a14:imgEffect>
                  </a14:imgLayer>
                </a14:imgProps>
              </a:ext>
            </a:extLst>
          </a:blip>
          <a:srcRect/>
          <a:stretch>
            <a:fillRect/>
          </a:stretch>
        </p:blipFill>
        <p:spPr>
          <a:xfrm rot="-83423">
            <a:off x="597392" y="101152"/>
            <a:ext cx="8468940" cy="10840243"/>
          </a:xfrm>
          <a:prstGeom prst="rect">
            <a:avLst/>
          </a:prstGeom>
        </p:spPr>
      </p:pic>
      <p:pic>
        <p:nvPicPr>
          <p:cNvPr id="2" name="Picture 1"/>
          <p:cNvPicPr>
            <a:picLocks noChangeAspect="1"/>
          </p:cNvPicPr>
          <p:nvPr/>
        </p:nvPicPr>
        <p:blipFill>
          <a:blip r:embed="rId7"/>
          <a:stretch>
            <a:fillRect/>
          </a:stretch>
        </p:blipFill>
        <p:spPr>
          <a:xfrm>
            <a:off x="2059288" y="-14954"/>
            <a:ext cx="6974429" cy="4783743"/>
          </a:xfrm>
          <a:prstGeom prst="rect">
            <a:avLst/>
          </a:prstGeom>
        </p:spPr>
      </p:pic>
      <p:sp>
        <p:nvSpPr>
          <p:cNvPr id="7" name="TextBox 6">
            <a:extLst>
              <a:ext uri="{FF2B5EF4-FFF2-40B4-BE49-F238E27FC236}">
                <a16:creationId xmlns:a16="http://schemas.microsoft.com/office/drawing/2014/main" id="{F5103B49-EDC7-09AA-FBDE-F12C11CE3A6A}"/>
              </a:ext>
            </a:extLst>
          </p:cNvPr>
          <p:cNvSpPr txBox="1"/>
          <p:nvPr/>
        </p:nvSpPr>
        <p:spPr>
          <a:xfrm>
            <a:off x="575979" y="4353291"/>
            <a:ext cx="10338534" cy="830997"/>
          </a:xfrm>
          <a:prstGeom prst="rect">
            <a:avLst/>
          </a:prstGeom>
          <a:noFill/>
        </p:spPr>
        <p:txBody>
          <a:bodyPr wrap="square">
            <a:spAutoFit/>
          </a:bodyPr>
          <a:lstStyle/>
          <a:p>
            <a:r>
              <a:rPr lang="en-US" sz="4800" dirty="0">
                <a:solidFill>
                  <a:srgbClr val="002060"/>
                </a:solidFill>
                <a:latin typeface="#9Slide03 Arima Madurai Black" panose="00000A00000000000000" pitchFamily="2" charset="0"/>
                <a:cs typeface="#9Slide03 Arima Madurai Black" panose="00000A00000000000000" pitchFamily="2" charset="0"/>
              </a:rPr>
              <a:t>CÂU KHẲNG ĐỊNH VÀ CÂU PHỦ ĐỊNH</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Bảng 4">
            <a:extLst>
              <a:ext uri="{FF2B5EF4-FFF2-40B4-BE49-F238E27FC236}">
                <a16:creationId xmlns:a16="http://schemas.microsoft.com/office/drawing/2014/main" id="{266983DF-E1C1-458D-C501-BE5742BA8E21}"/>
              </a:ext>
            </a:extLst>
          </p:cNvPr>
          <p:cNvGraphicFramePr>
            <a:graphicFrameLocks noGrp="1"/>
          </p:cNvGraphicFramePr>
          <p:nvPr>
            <p:ph idx="1"/>
            <p:extLst>
              <p:ext uri="{D42A27DB-BD31-4B8C-83A1-F6EECF244321}">
                <p14:modId xmlns:p14="http://schemas.microsoft.com/office/powerpoint/2010/main" val="3379500112"/>
              </p:ext>
            </p:extLst>
          </p:nvPr>
        </p:nvGraphicFramePr>
        <p:xfrm>
          <a:off x="3978965" y="2476433"/>
          <a:ext cx="6742044" cy="2913888"/>
        </p:xfrm>
        <a:graphic>
          <a:graphicData uri="http://schemas.openxmlformats.org/drawingml/2006/table">
            <a:tbl>
              <a:tblPr firstRow="1" bandRow="1">
                <a:tableStyleId>{5C22544A-7EE6-4342-B048-85BDC9FD1C3A}</a:tableStyleId>
              </a:tblPr>
              <a:tblGrid>
                <a:gridCol w="6742044">
                  <a:extLst>
                    <a:ext uri="{9D8B030D-6E8A-4147-A177-3AD203B41FA5}">
                      <a16:colId xmlns:a16="http://schemas.microsoft.com/office/drawing/2014/main" val="700189009"/>
                    </a:ext>
                  </a:extLst>
                </a:gridCol>
              </a:tblGrid>
              <a:tr h="2691915">
                <a:tc>
                  <a:txBody>
                    <a:bodyPr/>
                    <a:lstStyle/>
                    <a:p>
                      <a:pPr algn="just">
                        <a:lnSpc>
                          <a:spcPct val="115000"/>
                        </a:lnSpc>
                        <a:spcAft>
                          <a:spcPts val="600"/>
                        </a:spcAft>
                      </a:pPr>
                      <a:r>
                        <a:rPr lang="en-US" sz="3200" ker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N1,2: Bài tập 1- a,b			</a:t>
                      </a:r>
                    </a:p>
                    <a:p>
                      <a:pPr algn="just">
                        <a:lnSpc>
                          <a:spcPct val="115000"/>
                        </a:lnSpc>
                        <a:spcAft>
                          <a:spcPts val="600"/>
                        </a:spcAft>
                      </a:pPr>
                      <a:r>
                        <a:rPr lang="en-US" sz="3200" ker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N3,4: Bài tập 2- a</a:t>
                      </a:r>
                      <a:endParaRPr lang="en-US" sz="3200" kern="10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600"/>
                        </a:spcAft>
                      </a:pPr>
                      <a:r>
                        <a:rPr lang="en-US" sz="3200" ker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N5,6: Bài tập 1- c,d			</a:t>
                      </a:r>
                    </a:p>
                    <a:p>
                      <a:pPr algn="just">
                        <a:lnSpc>
                          <a:spcPct val="115000"/>
                        </a:lnSpc>
                        <a:spcAft>
                          <a:spcPts val="600"/>
                        </a:spcAft>
                      </a:pPr>
                      <a:r>
                        <a:rPr lang="en-US" sz="3200" ker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N7,8 : Bài tập 2- b</a:t>
                      </a:r>
                      <a:endParaRPr lang="en-US" sz="3200" kern="100">
                        <a:effectLst/>
                        <a:latin typeface="Times New Roman" panose="02020603050405020304" pitchFamily="18" charset="0"/>
                        <a:ea typeface="Calibri" panose="020F0502020204030204" pitchFamily="34" charset="0"/>
                        <a:cs typeface="Times New Roman" panose="02020603050405020304" pitchFamily="18" charset="0"/>
                      </a:endParaRPr>
                    </a:p>
                    <a:p>
                      <a:endParaRPr lang="en-US"/>
                    </a:p>
                  </a:txBody>
                  <a:tcPr>
                    <a:solidFill>
                      <a:schemeClr val="bg1"/>
                    </a:solidFill>
                  </a:tcPr>
                </a:tc>
                <a:extLst>
                  <a:ext uri="{0D108BD9-81ED-4DB2-BD59-A6C34878D82A}">
                    <a16:rowId xmlns:a16="http://schemas.microsoft.com/office/drawing/2014/main" val="2421871009"/>
                  </a:ext>
                </a:extLst>
              </a:tr>
            </a:tbl>
          </a:graphicData>
        </a:graphic>
      </p:graphicFrame>
    </p:spTree>
    <p:extLst>
      <p:ext uri="{BB962C8B-B14F-4D97-AF65-F5344CB8AC3E}">
        <p14:creationId xmlns:p14="http://schemas.microsoft.com/office/powerpoint/2010/main" val="2540880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hỗ dành sẵn cho Nội dung 2">
            <a:extLst>
              <a:ext uri="{FF2B5EF4-FFF2-40B4-BE49-F238E27FC236}">
                <a16:creationId xmlns:a16="http://schemas.microsoft.com/office/drawing/2014/main" id="{E824DF54-B4D4-6FA6-9DDD-22FA5CAF8C10}"/>
              </a:ext>
            </a:extLst>
          </p:cNvPr>
          <p:cNvSpPr>
            <a:spLocks noGrp="1"/>
          </p:cNvSpPr>
          <p:nvPr>
            <p:ph idx="1"/>
          </p:nvPr>
        </p:nvSpPr>
        <p:spPr>
          <a:xfrm>
            <a:off x="662608" y="579198"/>
            <a:ext cx="10866783" cy="4943061"/>
          </a:xfrm>
        </p:spPr>
        <p:txBody>
          <a:bodyPr>
            <a:normAutofit fontScale="47500" lnSpcReduction="20000"/>
          </a:bodyPr>
          <a:lstStyle/>
          <a:p>
            <a:pPr marL="45720" indent="0">
              <a:buNone/>
            </a:pPr>
            <a:endParaRPr lang="en-US" sz="5100" dirty="0">
              <a:latin typeface="Times New Roman" panose="02020603050405020304" pitchFamily="18" charset="0"/>
              <a:cs typeface="Times New Roman" panose="02020603050405020304" pitchFamily="18" charset="0"/>
            </a:endParaRPr>
          </a:p>
          <a:p>
            <a:pPr marL="45720" indent="0">
              <a:buNone/>
            </a:pPr>
            <a:r>
              <a:rPr lang="en-US" sz="5100" b="1" dirty="0" err="1">
                <a:solidFill>
                  <a:schemeClr val="tx1"/>
                </a:solidFill>
                <a:latin typeface="Times New Roman" panose="02020603050405020304" pitchFamily="18" charset="0"/>
                <a:cs typeface="Times New Roman" panose="02020603050405020304" pitchFamily="18" charset="0"/>
              </a:rPr>
              <a:t>Bài</a:t>
            </a:r>
            <a:r>
              <a:rPr lang="en-US" sz="5100" b="1" dirty="0">
                <a:solidFill>
                  <a:schemeClr val="tx1"/>
                </a:solidFill>
                <a:latin typeface="Times New Roman" panose="02020603050405020304" pitchFamily="18" charset="0"/>
                <a:cs typeface="Times New Roman" panose="02020603050405020304" pitchFamily="18" charset="0"/>
              </a:rPr>
              <a:t> </a:t>
            </a:r>
            <a:r>
              <a:rPr lang="en-US" sz="5100" b="1" dirty="0" err="1">
                <a:solidFill>
                  <a:schemeClr val="tx1"/>
                </a:solidFill>
                <a:latin typeface="Times New Roman" panose="02020603050405020304" pitchFamily="18" charset="0"/>
                <a:cs typeface="Times New Roman" panose="02020603050405020304" pitchFamily="18" charset="0"/>
              </a:rPr>
              <a:t>tập</a:t>
            </a:r>
            <a:r>
              <a:rPr lang="en-US" sz="5100" b="1" dirty="0">
                <a:solidFill>
                  <a:schemeClr val="tx1"/>
                </a:solidFill>
                <a:latin typeface="Times New Roman" panose="02020603050405020304" pitchFamily="18" charset="0"/>
                <a:cs typeface="Times New Roman" panose="02020603050405020304" pitchFamily="18" charset="0"/>
              </a:rPr>
              <a:t> 1:</a:t>
            </a:r>
          </a:p>
          <a:p>
            <a:pPr marL="45720" indent="0">
              <a:lnSpc>
                <a:spcPct val="210000"/>
              </a:lnSpc>
              <a:spcBef>
                <a:spcPts val="1800"/>
              </a:spcBef>
              <a:buNone/>
            </a:pPr>
            <a:r>
              <a:rPr lang="en-US" dirty="0"/>
              <a:t> </a:t>
            </a:r>
            <a:r>
              <a:rPr kumimoji="0" lang="en-US" sz="5900" b="0" i="0" u="none" strike="noStrike" kern="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 </a:t>
            </a:r>
            <a:r>
              <a:rPr kumimoji="0" lang="en-US" sz="5100" b="0" i="0" u="none" strike="noStrike" kern="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Câu</a:t>
            </a:r>
            <a:r>
              <a:rPr kumimoji="0" lang="en-US" sz="5100" b="0" i="0" u="none" strike="noStrike" kern="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5100" b="0" i="0" u="none" strike="noStrike" kern="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phủ</a:t>
            </a:r>
            <a:r>
              <a:rPr kumimoji="0" lang="en-US" sz="5100" b="0" i="0" u="none" strike="noStrike" kern="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5100" b="0" i="0" u="none" strike="noStrike" kern="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định</a:t>
            </a:r>
            <a:r>
              <a:rPr kumimoji="0" lang="en-US" sz="5100" b="0" i="0" u="none" strike="noStrike" kern="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br>
              <a:rPr kumimoji="0" lang="en-US" sz="5100" b="0" i="0" u="none" strike="noStrike" kern="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br>
            <a:r>
              <a:rPr kumimoji="0" lang="en-US" sz="5100" b="0" i="0" u="none" strike="noStrike" kern="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5100" b="0" i="0" u="none" strike="noStrike" kern="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Dấu</a:t>
            </a:r>
            <a:r>
              <a:rPr kumimoji="0" lang="en-US" sz="5100" b="0" i="0" u="none" strike="noStrike" kern="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5100" b="0" i="0" u="none" strike="noStrike" kern="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hiệu</a:t>
            </a:r>
            <a:r>
              <a:rPr kumimoji="0" lang="en-US" sz="5100" b="0" i="0" u="none" strike="noStrike" kern="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Trong </a:t>
            </a:r>
            <a:r>
              <a:rPr kumimoji="0" lang="en-US" sz="5100" b="0" i="0" u="none" strike="noStrike" kern="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câu</a:t>
            </a:r>
            <a:r>
              <a:rPr kumimoji="0" lang="en-US" sz="5100" b="0" i="0" u="none" strike="noStrike" kern="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5100" b="0" i="0" u="none" strike="noStrike" kern="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có</a:t>
            </a:r>
            <a:r>
              <a:rPr kumimoji="0" lang="en-US" sz="5100" b="0" i="0" u="none" strike="noStrike" kern="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5100" b="0" i="0" u="none" strike="noStrike" kern="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từ</a:t>
            </a:r>
            <a:r>
              <a:rPr kumimoji="0" lang="en-US" sz="5100" b="0" i="0" u="none" strike="noStrike" kern="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5100" b="0" i="0" u="none" strike="noStrike" kern="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làm</a:t>
            </a:r>
            <a:r>
              <a:rPr kumimoji="0" lang="en-US" sz="5100" b="0" i="0" u="none" strike="noStrike" kern="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5100" b="0" i="0" u="none" strike="noStrike" kern="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sao</a:t>
            </a:r>
            <a:r>
              <a:rPr kumimoji="0" lang="en-US" sz="5100" b="0" i="0" u="none" strike="noStrike" kern="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br>
              <a:rPr kumimoji="0" lang="en-US" sz="5100" b="0" i="0" u="none" strike="noStrike" kern="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br>
            <a:r>
              <a:rPr kumimoji="0" lang="en-US" sz="5100" b="0" i="0" u="none" strike="noStrike" kern="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kumimoji="0" lang="en-US" sz="5100" b="0" i="0" u="none" strike="noStrike" kern="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Câu</a:t>
            </a:r>
            <a:r>
              <a:rPr kumimoji="0" lang="en-US" sz="5100" b="0" i="0" u="none" strike="noStrike" kern="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5100" b="0" i="0" u="none" strike="noStrike" kern="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xác</a:t>
            </a:r>
            <a:r>
              <a:rPr kumimoji="0" lang="en-US" sz="5100" b="0" i="0" u="none" strike="noStrike" kern="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5100" b="0" i="0" u="none" strike="noStrike" kern="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nhận</a:t>
            </a:r>
            <a:r>
              <a:rPr kumimoji="0" lang="en-US" sz="5100" b="0" i="0" u="none" strike="noStrike" kern="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5100" b="0" i="0" u="none" strike="noStrike" kern="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về</a:t>
            </a:r>
            <a:r>
              <a:rPr kumimoji="0" lang="en-US" sz="5100" b="0" i="0" u="none" strike="noStrike" kern="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5100" b="0" i="0" u="none" strike="noStrike" kern="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việc</a:t>
            </a:r>
            <a:r>
              <a:rPr kumimoji="0" lang="en-US" sz="5100" b="0" i="0" u="none" strike="noStrike" kern="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5100" b="0" i="0" u="none" strike="noStrike" kern="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người</a:t>
            </a:r>
            <a:r>
              <a:rPr kumimoji="0" lang="en-US" sz="5100" b="0" i="0" u="none" strike="noStrike" kern="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5100" b="0" i="0" u="none" strike="noStrike" kern="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được</a:t>
            </a:r>
            <a:r>
              <a:rPr kumimoji="0" lang="en-US" sz="5100" b="0" i="0" u="none" strike="noStrike" kern="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5100" b="0" i="0" u="none" strike="noStrike" kern="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nói</a:t>
            </a:r>
            <a:r>
              <a:rPr kumimoji="0" lang="en-US" sz="5100" b="0" i="0" u="none" strike="noStrike" kern="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5100" b="0" i="0" u="none" strike="noStrike" kern="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đến</a:t>
            </a:r>
            <a:r>
              <a:rPr kumimoji="0" lang="en-US" sz="5100" b="0" i="0" u="none" strike="noStrike" kern="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5100" b="0" i="0" u="none" strike="noStrike" kern="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không</a:t>
            </a:r>
            <a:r>
              <a:rPr kumimoji="0" lang="en-US" sz="5100" b="0" i="0" u="none" strike="noStrike" kern="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5100" b="0" i="0" u="none" strike="noStrike" kern="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xác</a:t>
            </a:r>
            <a:r>
              <a:rPr kumimoji="0" lang="en-US" sz="5100" b="0" i="0" u="none" strike="noStrike" kern="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5100" b="0" i="0" u="none" strike="noStrike" kern="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định</a:t>
            </a:r>
            <a:r>
              <a:rPr kumimoji="0" lang="en-US" sz="5100" b="0" i="0" u="none" strike="noStrike" kern="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5100" b="0" i="0" u="none" strike="noStrike" kern="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hiểu</a:t>
            </a:r>
            <a:r>
              <a:rPr kumimoji="0" lang="en-US" sz="5100" b="0" i="0" u="none" strike="noStrike" kern="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5100" b="0" i="0" u="none" strike="noStrike" kern="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rõ</a:t>
            </a:r>
            <a:r>
              <a:rPr kumimoji="0" lang="en-US" sz="5100" b="0" i="0" u="none" strike="noStrike" kern="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5100" b="0" i="0" u="none" strike="noStrike" kern="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về</a:t>
            </a:r>
            <a:r>
              <a:rPr kumimoji="0" lang="en-US" sz="5100" b="0" i="0" u="none" strike="noStrike" kern="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5100" b="0" i="0" u="none" strike="noStrike" kern="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vấn</a:t>
            </a:r>
            <a:r>
              <a:rPr kumimoji="0" lang="en-US" sz="5100" b="0" i="0" u="none" strike="noStrike" kern="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5100" b="0" i="0" u="none" strike="noStrike" kern="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đề</a:t>
            </a:r>
            <a:r>
              <a:rPr kumimoji="0" lang="en-US" sz="5100" b="0" i="0" u="none" strike="noStrike" kern="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5100" b="0" i="0" u="none" strike="noStrike" kern="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gì</a:t>
            </a:r>
            <a:r>
              <a:rPr kumimoji="0" lang="en-US" sz="5100" b="0" i="0" u="none" strike="noStrike" kern="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5100" b="0" i="0" u="none" strike="noStrike" kern="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đó</a:t>
            </a:r>
            <a:r>
              <a:rPr kumimoji="0" lang="en-US" sz="5100" b="0" i="0" u="none" strike="noStrike" kern="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p>
          <a:p>
            <a:pPr marL="0" marR="0" lvl="0" indent="0" algn="just" defTabSz="914400" rtl="0" eaLnBrk="1" fontAlgn="auto" latinLnBrk="0" hangingPunct="1">
              <a:lnSpc>
                <a:spcPct val="100000"/>
              </a:lnSpc>
              <a:spcBef>
                <a:spcPts val="1200"/>
              </a:spcBef>
              <a:spcAft>
                <a:spcPts val="600"/>
              </a:spcAft>
              <a:buClrTx/>
              <a:buSzTx/>
              <a:buFontTx/>
              <a:buNone/>
              <a:tabLst/>
              <a:defRPr/>
            </a:pPr>
            <a:r>
              <a:rPr kumimoji="0" lang="en-US" sz="5100" b="0" i="0" u="none" strike="noStrike" kern="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 </a:t>
            </a:r>
            <a:r>
              <a:rPr kumimoji="0" lang="en-US" sz="5100" b="0" i="0" u="none" strike="noStrike" kern="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Câu</a:t>
            </a:r>
            <a:r>
              <a:rPr kumimoji="0" lang="en-US" sz="5100" b="0" i="0" u="none" strike="noStrike" kern="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5100" b="0" i="0" u="none" strike="noStrike" kern="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khẳng</a:t>
            </a:r>
            <a:r>
              <a:rPr kumimoji="0" lang="en-US" sz="5100" b="0" i="0" u="none" strike="noStrike" kern="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5100" b="0" i="0" u="none" strike="noStrike" kern="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định</a:t>
            </a:r>
            <a:r>
              <a:rPr kumimoji="0" lang="en-US" sz="5100" b="0" i="0" u="none" strike="noStrike" kern="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p>
          <a:p>
            <a:pPr marL="0" marR="0" lvl="0" indent="0" algn="just" defTabSz="914400" rtl="0" eaLnBrk="1" fontAlgn="auto" latinLnBrk="0" hangingPunct="1">
              <a:lnSpc>
                <a:spcPct val="100000"/>
              </a:lnSpc>
              <a:spcBef>
                <a:spcPts val="1200"/>
              </a:spcBef>
              <a:spcAft>
                <a:spcPts val="600"/>
              </a:spcAft>
              <a:buClrTx/>
              <a:buSzTx/>
              <a:buFontTx/>
              <a:buNone/>
              <a:tabLst/>
              <a:defRPr/>
            </a:pPr>
            <a:r>
              <a:rPr kumimoji="0" lang="en-US" sz="5100" b="0" i="0" u="none" strike="noStrike" kern="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5100" b="0" i="0" u="none" strike="noStrike" kern="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Dấu</a:t>
            </a:r>
            <a:r>
              <a:rPr kumimoji="0" lang="en-US" sz="5100" b="0" i="0" u="none" strike="noStrike" kern="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5100" b="0" i="0" u="none" strike="noStrike" kern="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hiệu</a:t>
            </a:r>
            <a:r>
              <a:rPr kumimoji="0" lang="en-US" sz="5100" b="0" i="0" u="none" strike="noStrike" kern="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5100" b="0" i="0" u="none" strike="noStrike" kern="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Câu</a:t>
            </a:r>
            <a:r>
              <a:rPr kumimoji="0" lang="en-US" sz="5100" b="0" i="0" u="none" strike="noStrike" kern="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5100" b="0" i="0" u="none" strike="noStrike" kern="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không</a:t>
            </a:r>
            <a:r>
              <a:rPr kumimoji="0" lang="en-US" sz="5100" b="0" i="0" u="none" strike="noStrike" kern="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5100" b="0" i="0" u="none" strike="noStrike" kern="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chứa</a:t>
            </a:r>
            <a:r>
              <a:rPr kumimoji="0" lang="en-US" sz="5100" b="0" i="0" u="none" strike="noStrike" kern="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5100" b="0" i="0" u="none" strike="noStrike" kern="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các</a:t>
            </a:r>
            <a:r>
              <a:rPr kumimoji="0" lang="en-US" sz="5100" b="0" i="0" u="none" strike="noStrike" kern="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5100" b="0" i="0" u="none" strike="noStrike" kern="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từ</a:t>
            </a:r>
            <a:r>
              <a:rPr kumimoji="0" lang="en-US" sz="5100" b="0" i="0" u="none" strike="noStrike" kern="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5100" b="0" i="0" u="none" strike="noStrike" kern="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ngữ</a:t>
            </a:r>
            <a:r>
              <a:rPr kumimoji="0" lang="en-US" sz="5100" b="0" i="0" u="none" strike="noStrike" kern="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5100" b="0" i="0" u="none" strike="noStrike" kern="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phủ</a:t>
            </a:r>
            <a:r>
              <a:rPr kumimoji="0" lang="en-US" sz="5100" b="0" i="0" u="none" strike="noStrike" kern="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5100" b="0" i="0" u="none" strike="noStrike" kern="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định</a:t>
            </a:r>
            <a:endParaRPr kumimoji="0" lang="en-US" sz="5100" b="0" i="0" u="none" strike="noStrike" kern="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just" defTabSz="914400" rtl="0" eaLnBrk="1" fontAlgn="auto" latinLnBrk="0" hangingPunct="1">
              <a:lnSpc>
                <a:spcPct val="100000"/>
              </a:lnSpc>
              <a:spcBef>
                <a:spcPts val="1200"/>
              </a:spcBef>
              <a:spcAft>
                <a:spcPts val="600"/>
              </a:spcAft>
              <a:buClrTx/>
              <a:buSzTx/>
              <a:buFontTx/>
              <a:buNone/>
              <a:tabLst/>
              <a:defRPr/>
            </a:pPr>
            <a:r>
              <a:rPr kumimoji="0" lang="en-US" sz="5100" b="0" i="0" u="none" strike="noStrike" kern="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a:t>
            </a:r>
            <a:r>
              <a:rPr kumimoji="0" lang="en-US" sz="5100" b="0" i="0" u="none" strike="noStrike" kern="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Câu</a:t>
            </a:r>
            <a:r>
              <a:rPr kumimoji="0" lang="en-US" sz="5100" b="0" i="0" u="none" strike="noStrike" kern="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5100" b="0" i="0" u="none" strike="noStrike" kern="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xác</a:t>
            </a:r>
            <a:r>
              <a:rPr kumimoji="0" lang="en-US" sz="5100" b="0" i="0" u="none" strike="noStrike" kern="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5100" b="0" i="0" u="none" strike="noStrike" kern="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nhận</a:t>
            </a:r>
            <a:r>
              <a:rPr kumimoji="0" lang="en-US" sz="5100" b="0" i="0" u="none" strike="noStrike" kern="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5100" b="0" i="0" u="none" strike="noStrike" kern="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về</a:t>
            </a:r>
            <a:r>
              <a:rPr kumimoji="0" lang="en-US" sz="5100" b="0" i="0" u="none" strike="noStrike" kern="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5100" b="0" i="0" u="none" strike="noStrike" kern="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việc</a:t>
            </a:r>
            <a:r>
              <a:rPr kumimoji="0" lang="en-US" sz="5100" b="0" i="0" u="none" strike="noStrike" kern="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5100" b="0" i="0" u="none" strike="noStrike" kern="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vua</a:t>
            </a:r>
            <a:r>
              <a:rPr kumimoji="0" lang="en-US" sz="5100" b="0" i="0" u="none" strike="noStrike" kern="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Quang Trung </a:t>
            </a:r>
            <a:r>
              <a:rPr kumimoji="0" lang="en-US" sz="5100" b="0" i="0" u="none" strike="noStrike" kern="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hạ</a:t>
            </a:r>
            <a:r>
              <a:rPr kumimoji="0" lang="en-US" sz="5100" b="0" i="0" u="none" strike="noStrike" kern="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5100" b="0" i="0" u="none" strike="noStrike" kern="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lệnh</a:t>
            </a:r>
            <a:r>
              <a:rPr kumimoji="0" lang="en-US" sz="5100" b="0" i="0" u="none" strike="noStrike" kern="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5100" b="0" i="0" u="none" strike="noStrike" kern="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tiến</a:t>
            </a:r>
            <a:r>
              <a:rPr kumimoji="0" lang="en-US" sz="5100" b="0" i="0" u="none" strike="noStrike" kern="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5100" b="0" i="0" u="none" strike="noStrike" kern="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quân</a:t>
            </a:r>
            <a:r>
              <a:rPr kumimoji="0" lang="en-US" sz="5100" b="0" i="0" u="none" strike="noStrike" kern="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endParaRPr kumimoji="0" lang="en-US" sz="5100" b="0" i="0" u="none" strike="noStrike" kern="100" cap="none" spc="0" normalizeH="0" baseline="0" noProof="0" dirty="0">
              <a:ln>
                <a:noFill/>
              </a:ln>
              <a:solidFill>
                <a:srgbClr val="FFFFFF"/>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45720" indent="0">
              <a:buNone/>
            </a:pPr>
            <a:endParaRPr lang="en-US" dirty="0"/>
          </a:p>
        </p:txBody>
      </p:sp>
    </p:spTree>
    <p:extLst>
      <p:ext uri="{BB962C8B-B14F-4D97-AF65-F5344CB8AC3E}">
        <p14:creationId xmlns:p14="http://schemas.microsoft.com/office/powerpoint/2010/main" val="160645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DBA25EF7-4A4D-1589-064D-5165552310CF}"/>
              </a:ext>
            </a:extLst>
          </p:cNvPr>
          <p:cNvSpPr>
            <a:spLocks noGrp="1"/>
          </p:cNvSpPr>
          <p:nvPr>
            <p:ph type="title"/>
          </p:nvPr>
        </p:nvSpPr>
        <p:spPr>
          <a:xfrm>
            <a:off x="763170" y="-137160"/>
            <a:ext cx="4863547" cy="859403"/>
          </a:xfrm>
        </p:spPr>
        <p:txBody>
          <a:bodyPr>
            <a:noAutofit/>
          </a:bodyPr>
          <a:lstStyle/>
          <a:p>
            <a:pPr>
              <a:lnSpc>
                <a:spcPct val="115000"/>
              </a:lnSpc>
              <a:spcAft>
                <a:spcPts val="600"/>
              </a:spcAft>
            </a:pPr>
            <a:br>
              <a:rPr lang="en-US" sz="2800" dirty="0">
                <a:latin typeface="Times New Roman" panose="02020603050405020304" pitchFamily="18" charset="0"/>
                <a:cs typeface="Times New Roman" panose="02020603050405020304" pitchFamily="18" charset="0"/>
              </a:rPr>
            </a:br>
            <a:br>
              <a:rPr lang="en-US" sz="2800" dirty="0">
                <a:latin typeface="Times New Roman" panose="02020603050405020304" pitchFamily="18" charset="0"/>
                <a:cs typeface="Times New Roman" panose="02020603050405020304" pitchFamily="18" charset="0"/>
              </a:rPr>
            </a:br>
            <a:br>
              <a:rPr lang="en-US" sz="2800" dirty="0">
                <a:latin typeface="Times New Roman" panose="02020603050405020304" pitchFamily="18" charset="0"/>
                <a:cs typeface="Times New Roman" panose="02020603050405020304" pitchFamily="18" charset="0"/>
              </a:rPr>
            </a:br>
            <a:br>
              <a:rPr lang="en-US" sz="2800" dirty="0">
                <a:latin typeface="Times New Roman" panose="02020603050405020304" pitchFamily="18" charset="0"/>
                <a:cs typeface="Times New Roman" panose="02020603050405020304" pitchFamily="18" charset="0"/>
              </a:rPr>
            </a:br>
            <a:br>
              <a:rPr lang="en-US" sz="2800" dirty="0">
                <a:latin typeface="Times New Roman" panose="02020603050405020304" pitchFamily="18" charset="0"/>
                <a:cs typeface="Times New Roman" panose="02020603050405020304" pitchFamily="18" charset="0"/>
              </a:rPr>
            </a:br>
            <a:br>
              <a:rPr lang="en-US" sz="2800" dirty="0">
                <a:latin typeface="Times New Roman" panose="02020603050405020304" pitchFamily="18" charset="0"/>
                <a:cs typeface="Times New Roman" panose="02020603050405020304" pitchFamily="18" charset="0"/>
              </a:rPr>
            </a:br>
            <a:br>
              <a:rPr lang="en-US" sz="2800" dirty="0">
                <a:latin typeface="Times New Roman" panose="02020603050405020304" pitchFamily="18" charset="0"/>
                <a:cs typeface="Times New Roman" panose="02020603050405020304" pitchFamily="18" charset="0"/>
              </a:rPr>
            </a:br>
            <a:br>
              <a:rPr lang="en-US" sz="2800" dirty="0">
                <a:latin typeface="Times New Roman" panose="02020603050405020304" pitchFamily="18" charset="0"/>
                <a:cs typeface="Times New Roman" panose="02020603050405020304" pitchFamily="18" charset="0"/>
              </a:rPr>
            </a:br>
            <a:br>
              <a:rPr lang="en-US" sz="2800" dirty="0">
                <a:solidFill>
                  <a:schemeClr val="tx1"/>
                </a:solidFill>
                <a:latin typeface="Times New Roman" panose="02020603050405020304" pitchFamily="18" charset="0"/>
                <a:cs typeface="Times New Roman" panose="02020603050405020304" pitchFamily="18" charset="0"/>
              </a:rPr>
            </a:br>
            <a:br>
              <a:rPr lang="en-US" sz="2800" dirty="0">
                <a:latin typeface="Times New Roman" panose="02020603050405020304" pitchFamily="18" charset="0"/>
                <a:cs typeface="Times New Roman" panose="02020603050405020304" pitchFamily="18" charset="0"/>
              </a:rPr>
            </a:br>
            <a:br>
              <a:rPr lang="en-US" sz="2800" dirty="0">
                <a:latin typeface="Times New Roman" panose="02020603050405020304" pitchFamily="18" charset="0"/>
                <a:cs typeface="Times New Roman" panose="02020603050405020304" pitchFamily="18" charset="0"/>
              </a:rPr>
            </a:br>
            <a:br>
              <a:rPr lang="en-US" sz="2800" kern="100" dirty="0">
                <a:effectLst/>
                <a:latin typeface="Times New Roman" panose="02020603050405020304" pitchFamily="18" charset="0"/>
                <a:ea typeface="Calibri" panose="020F0502020204030204" pitchFamily="34" charset="0"/>
                <a:cs typeface="Times New Roman" panose="02020603050405020304" pitchFamily="18" charset="0"/>
              </a:rPr>
            </a:br>
            <a:br>
              <a:rPr lang="en-US" sz="2800" dirty="0">
                <a:latin typeface="Times New Roman" panose="02020603050405020304" pitchFamily="18" charset="0"/>
                <a:cs typeface="Times New Roman" panose="02020603050405020304" pitchFamily="18" charset="0"/>
              </a:rPr>
            </a:br>
            <a:r>
              <a:rPr lang="en-US" sz="2800" b="1"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c. </a:t>
            </a:r>
            <a:r>
              <a:rPr lang="en-US" sz="2800" b="1"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800" b="1"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khẳng</a:t>
            </a:r>
            <a:r>
              <a:rPr lang="en-US" sz="2800" b="1"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định</a:t>
            </a:r>
            <a:r>
              <a:rPr lang="en-US" sz="2800" b="1"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br>
              <a:rPr lang="en-US" sz="2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en-US" sz="2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Dấu</a:t>
            </a:r>
            <a:r>
              <a:rPr lang="en-US" sz="2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hiệu</a:t>
            </a:r>
            <a:r>
              <a:rPr lang="en-US" sz="2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chứa</a:t>
            </a:r>
            <a:r>
              <a:rPr lang="en-US" sz="2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ngữ</a:t>
            </a:r>
            <a:r>
              <a:rPr lang="en-US" sz="2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phủ</a:t>
            </a:r>
            <a:r>
              <a:rPr lang="en-US" sz="2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định</a:t>
            </a:r>
            <a:r>
              <a:rPr lang="en-US" sz="2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br>
              <a:rPr lang="en-US" sz="2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en-US" sz="2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28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Xác</a:t>
            </a:r>
            <a:r>
              <a:rPr lang="en-US" sz="2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28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nhận</a:t>
            </a:r>
            <a:r>
              <a:rPr lang="en-US" sz="2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28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thông</a:t>
            </a:r>
            <a:r>
              <a:rPr lang="en-US" sz="2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báo</a:t>
            </a:r>
            <a:r>
              <a:rPr lang="en-US" sz="2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hành</a:t>
            </a:r>
            <a:r>
              <a:rPr lang="en-US" sz="2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2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phải</a:t>
            </a:r>
            <a:r>
              <a:rPr lang="en-US" sz="2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làm</a:t>
            </a:r>
            <a:r>
              <a:rPr lang="en-US" sz="2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br>
              <a:rPr lang="en-US" sz="2800" kern="100" dirty="0">
                <a:effectLst/>
                <a:latin typeface="Times New Roman" panose="02020603050405020304" pitchFamily="18" charset="0"/>
                <a:ea typeface="Calibri" panose="020F0502020204030204" pitchFamily="34" charset="0"/>
                <a:cs typeface="Times New Roman" panose="02020603050405020304" pitchFamily="18" charset="0"/>
              </a:rPr>
            </a:br>
            <a:br>
              <a:rPr lang="en-US" sz="2800" kern="100" dirty="0">
                <a:effectLst/>
                <a:latin typeface="Times New Roman" panose="02020603050405020304" pitchFamily="18" charset="0"/>
                <a:ea typeface="Calibri" panose="020F0502020204030204" pitchFamily="34" charset="0"/>
                <a:cs typeface="Times New Roman" panose="02020603050405020304" pitchFamily="18" charset="0"/>
              </a:rPr>
            </a:br>
            <a:endParaRPr lang="en-US" sz="2800" dirty="0"/>
          </a:p>
        </p:txBody>
      </p:sp>
      <p:graphicFrame>
        <p:nvGraphicFramePr>
          <p:cNvPr id="4" name="Bảng 4">
            <a:extLst>
              <a:ext uri="{FF2B5EF4-FFF2-40B4-BE49-F238E27FC236}">
                <a16:creationId xmlns:a16="http://schemas.microsoft.com/office/drawing/2014/main" id="{266983DF-E1C1-458D-C501-BE5742BA8E21}"/>
              </a:ext>
            </a:extLst>
          </p:cNvPr>
          <p:cNvGraphicFramePr>
            <a:graphicFrameLocks noGrp="1"/>
          </p:cNvGraphicFramePr>
          <p:nvPr>
            <p:ph idx="4294967295"/>
            <p:extLst>
              <p:ext uri="{D42A27DB-BD31-4B8C-83A1-F6EECF244321}">
                <p14:modId xmlns:p14="http://schemas.microsoft.com/office/powerpoint/2010/main" val="2799093773"/>
              </p:ext>
            </p:extLst>
          </p:nvPr>
        </p:nvGraphicFramePr>
        <p:xfrm>
          <a:off x="6490447" y="1808532"/>
          <a:ext cx="4970982" cy="2928730"/>
        </p:xfrm>
        <a:graphic>
          <a:graphicData uri="http://schemas.openxmlformats.org/drawingml/2006/table">
            <a:tbl>
              <a:tblPr firstRow="1" bandRow="1">
                <a:tableStyleId>{5C22544A-7EE6-4342-B048-85BDC9FD1C3A}</a:tableStyleId>
              </a:tblPr>
              <a:tblGrid>
                <a:gridCol w="4970982">
                  <a:extLst>
                    <a:ext uri="{9D8B030D-6E8A-4147-A177-3AD203B41FA5}">
                      <a16:colId xmlns:a16="http://schemas.microsoft.com/office/drawing/2014/main" val="700189009"/>
                    </a:ext>
                  </a:extLst>
                </a:gridCol>
              </a:tblGrid>
              <a:tr h="2928730">
                <a:tc>
                  <a:txBody>
                    <a:bodyPr/>
                    <a:lstStyle/>
                    <a:p>
                      <a:pPr algn="just">
                        <a:lnSpc>
                          <a:spcPct val="115000"/>
                        </a:lnSpc>
                        <a:spcAft>
                          <a:spcPts val="600"/>
                        </a:spcAft>
                      </a:pPr>
                      <a:r>
                        <a:rPr lang="en-US" sz="2800" b="1" kern="0" dirty="0">
                          <a:solidFill>
                            <a:srgbClr val="FF0000"/>
                          </a:solidFill>
                          <a:effectLst/>
                          <a:latin typeface="Times New Roman" panose="02020603050405020304" pitchFamily="18" charset="0"/>
                          <a:cs typeface="Times New Roman" panose="02020603050405020304" pitchFamily="18" charset="0"/>
                        </a:rPr>
                        <a:t>d. </a:t>
                      </a:r>
                      <a:r>
                        <a:rPr lang="en-US" sz="2800" b="1"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800" b="1"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phủ</a:t>
                      </a:r>
                      <a:r>
                        <a:rPr lang="en-US" sz="2800" b="1"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định</a:t>
                      </a:r>
                      <a:r>
                        <a:rPr lang="en-US" sz="2800" b="1"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p>
                    <a:p>
                      <a:pPr marL="285750" indent="-285750" algn="just">
                        <a:lnSpc>
                          <a:spcPct val="115000"/>
                        </a:lnSpc>
                        <a:spcAft>
                          <a:spcPts val="600"/>
                        </a:spcAft>
                        <a:buFontTx/>
                        <a:buChar char="-"/>
                      </a:pPr>
                      <a:r>
                        <a:rPr lang="en-US" sz="2800" b="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Dấu</a:t>
                      </a:r>
                      <a:r>
                        <a:rPr lang="en-US" sz="2800" b="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hiệu</a:t>
                      </a:r>
                      <a:r>
                        <a:rPr lang="en-US" sz="2800" b="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800" b="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b="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b="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chưa</a:t>
                      </a:r>
                      <a:r>
                        <a:rPr lang="en-US" sz="2800" b="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p>
                    <a:p>
                      <a:pPr marL="0" indent="0" algn="just">
                        <a:lnSpc>
                          <a:spcPct val="115000"/>
                        </a:lnSpc>
                        <a:spcAft>
                          <a:spcPts val="600"/>
                        </a:spcAft>
                        <a:buFontTx/>
                        <a:buNone/>
                      </a:pPr>
                      <a:r>
                        <a:rPr lang="en-US" sz="2800" b="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2800" b="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800" b="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xác</a:t>
                      </a:r>
                      <a:r>
                        <a:rPr lang="en-US" sz="2800" b="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nhận</a:t>
                      </a:r>
                      <a:r>
                        <a:rPr lang="en-US" sz="2800" b="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800" b="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800" b="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chị</a:t>
                      </a:r>
                      <a:r>
                        <a:rPr lang="en-US" sz="2800" b="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Dậu</a:t>
                      </a:r>
                      <a:r>
                        <a:rPr lang="en-US" sz="2800" b="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vẫn</a:t>
                      </a:r>
                      <a:r>
                        <a:rPr lang="en-US" sz="2800" b="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còn</a:t>
                      </a:r>
                      <a:r>
                        <a:rPr lang="en-US" sz="2800" b="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đang</a:t>
                      </a:r>
                      <a:r>
                        <a:rPr lang="en-US" sz="2800" b="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giận</a:t>
                      </a:r>
                      <a:r>
                        <a:rPr lang="en-US" sz="2800" b="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b="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600"/>
                        </a:spcAft>
                      </a:pPr>
                      <a:endParaRPr lang="en-US" dirty="0"/>
                    </a:p>
                  </a:txBody>
                  <a:tcPr>
                    <a:solidFill>
                      <a:schemeClr val="bg1"/>
                    </a:solidFill>
                  </a:tcPr>
                </a:tc>
                <a:extLst>
                  <a:ext uri="{0D108BD9-81ED-4DB2-BD59-A6C34878D82A}">
                    <a16:rowId xmlns:a16="http://schemas.microsoft.com/office/drawing/2014/main" val="2421871009"/>
                  </a:ext>
                </a:extLst>
              </a:tr>
            </a:tbl>
          </a:graphicData>
        </a:graphic>
      </p:graphicFrame>
    </p:spTree>
    <p:extLst>
      <p:ext uri="{BB962C8B-B14F-4D97-AF65-F5344CB8AC3E}">
        <p14:creationId xmlns:p14="http://schemas.microsoft.com/office/powerpoint/2010/main" val="4219259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hỗ dành sẵn cho Nội dung 4">
            <a:extLst>
              <a:ext uri="{FF2B5EF4-FFF2-40B4-BE49-F238E27FC236}">
                <a16:creationId xmlns:a16="http://schemas.microsoft.com/office/drawing/2014/main" id="{3AE82617-A838-3849-8895-A966D77CEAFE}"/>
              </a:ext>
            </a:extLst>
          </p:cNvPr>
          <p:cNvSpPr>
            <a:spLocks noGrp="1"/>
          </p:cNvSpPr>
          <p:nvPr>
            <p:ph idx="1"/>
          </p:nvPr>
        </p:nvSpPr>
        <p:spPr>
          <a:xfrm>
            <a:off x="647603" y="767457"/>
            <a:ext cx="11115261" cy="5128591"/>
          </a:xfrm>
        </p:spPr>
        <p:txBody>
          <a:bodyPr>
            <a:normAutofit fontScale="85000" lnSpcReduction="10000"/>
          </a:bodyPr>
          <a:lstStyle/>
          <a:p>
            <a:pPr marL="45720" indent="0" algn="just">
              <a:lnSpc>
                <a:spcPct val="115000"/>
              </a:lnSpc>
              <a:spcAft>
                <a:spcPts val="600"/>
              </a:spcAft>
              <a:buNone/>
            </a:pPr>
            <a:r>
              <a:rPr lang="en-US" sz="2700" b="1" kern="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700" b="1"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b="1" kern="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tập</a:t>
            </a:r>
            <a:r>
              <a:rPr lang="en-US" sz="2700" b="1"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2</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p>
          <a:p>
            <a:pPr marL="45720" indent="0" algn="just">
              <a:lnSpc>
                <a:spcPct val="115000"/>
              </a:lnSpc>
              <a:spcAft>
                <a:spcPts val="600"/>
              </a:spcAft>
              <a:buNone/>
            </a:pP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phủ</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định</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Họ</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chẳng</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qua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chỉ</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khách</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chuyến</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này</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sang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cũng</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cốt</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xem</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thế</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khó</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hay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dễ</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liệu</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bề</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tiến</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lui</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mà</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thôi</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do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mang</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nghĩa</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phủ</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định</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chẳng</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7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0" lvl="0" indent="0" algn="just">
              <a:lnSpc>
                <a:spcPct val="115000"/>
              </a:lnSpc>
              <a:spcAft>
                <a:spcPts val="600"/>
              </a:spcAft>
              <a:buSzPts val="1000"/>
              <a:buNone/>
              <a:tabLst>
                <a:tab pos="228600" algn="l"/>
              </a:tabLst>
            </a:pP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hỏi</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Tổng</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đốc</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họ</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Tôn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đem</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thử</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quân</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nhớ</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nhà</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kia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mà</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chống</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chọi</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thì</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địch</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sao</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nổi</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Nhưng</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còn</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nhà</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ta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thì</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sao</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"Thái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hậu</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chạy</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sang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đất</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Trung Hoa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chuyến</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nữa</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chăng</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do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3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chưa</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hỏi</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cuối</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dấu</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7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45720" indent="0" algn="just">
              <a:lnSpc>
                <a:spcPct val="115000"/>
              </a:lnSpc>
              <a:spcAft>
                <a:spcPts val="600"/>
              </a:spcAft>
              <a:buNone/>
            </a:pP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phủ</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định</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Tự</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vương</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trẻ</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tuổi</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chưa</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từng</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trải</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công</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trước</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đây</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tới</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đón</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chào</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ta ở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Lạng</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Sơn</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sao</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nói</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rõ</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do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mang</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nghĩa</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phủ</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định</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chưa</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7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0" lvl="0" indent="0" algn="just">
              <a:lnSpc>
                <a:spcPct val="115000"/>
              </a:lnSpc>
              <a:spcAft>
                <a:spcPts val="600"/>
              </a:spcAft>
              <a:buSzPts val="1000"/>
              <a:buNone/>
              <a:tabLst>
                <a:tab pos="457200" algn="l"/>
              </a:tabLst>
            </a:pP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hỏi</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Bấy</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giờ</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khi</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ta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thắng</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đè</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bẹp</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ngay</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lúc</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chúng</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đang</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khốn</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đốn</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há</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chẳng</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dễ</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dàng</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hơn</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hay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sao</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do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chưa</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hỏi</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cuối</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dấu</a:t>
            </a:r>
            <a:r>
              <a:rPr lang="en-US" sz="27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700" kern="1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984394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 calcmode="lin" valueType="num">
                                      <p:cBhvr additive="base">
                                        <p:cTn id="15"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3" end="3"/>
                                            </p:txEl>
                                          </p:spTgt>
                                        </p:tgtEl>
                                        <p:attrNameLst>
                                          <p:attrName>style.visibility</p:attrName>
                                        </p:attrNameLst>
                                      </p:cBhvr>
                                      <p:to>
                                        <p:strVal val="visible"/>
                                      </p:to>
                                    </p:set>
                                    <p:animEffect transition="in" filter="fade">
                                      <p:cBhvr>
                                        <p:cTn id="21" dur="1000"/>
                                        <p:tgtEl>
                                          <p:spTgt spid="5">
                                            <p:txEl>
                                              <p:pRg st="3" end="3"/>
                                            </p:txEl>
                                          </p:spTgt>
                                        </p:tgtEl>
                                      </p:cBhvr>
                                    </p:animEffect>
                                    <p:anim calcmode="lin" valueType="num">
                                      <p:cBhvr>
                                        <p:cTn id="22"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
                                            <p:txEl>
                                              <p:pRg st="4" end="4"/>
                                            </p:txEl>
                                          </p:spTgt>
                                        </p:tgtEl>
                                        <p:attrNameLst>
                                          <p:attrName>style.visibility</p:attrName>
                                        </p:attrNameLst>
                                      </p:cBhvr>
                                      <p:to>
                                        <p:strVal val="visible"/>
                                      </p:to>
                                    </p:set>
                                    <p:animEffect transition="in" filter="fade">
                                      <p:cBhvr>
                                        <p:cTn id="28" dur="1000"/>
                                        <p:tgtEl>
                                          <p:spTgt spid="5">
                                            <p:txEl>
                                              <p:pRg st="4" end="4"/>
                                            </p:txEl>
                                          </p:spTgt>
                                        </p:tgtEl>
                                      </p:cBhvr>
                                    </p:animEffect>
                                    <p:anim calcmode="lin" valueType="num">
                                      <p:cBhvr>
                                        <p:cTn id="29"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DBA25EF7-4A4D-1589-064D-5165552310CF}"/>
              </a:ext>
            </a:extLst>
          </p:cNvPr>
          <p:cNvSpPr>
            <a:spLocks noGrp="1"/>
          </p:cNvSpPr>
          <p:nvPr>
            <p:ph type="title"/>
          </p:nvPr>
        </p:nvSpPr>
        <p:spPr>
          <a:xfrm>
            <a:off x="692425" y="735496"/>
            <a:ext cx="9471991" cy="536713"/>
          </a:xfrm>
        </p:spPr>
        <p:txBody>
          <a:bodyPr>
            <a:noAutofit/>
          </a:bodyPr>
          <a:lstStyle/>
          <a:p>
            <a:pPr algn="ctr">
              <a:lnSpc>
                <a:spcPct val="115000"/>
              </a:lnSpc>
              <a:spcAft>
                <a:spcPts val="600"/>
              </a:spcAft>
            </a:pPr>
            <a:br>
              <a:rPr lang="en-US" sz="2800" dirty="0">
                <a:latin typeface="Times New Roman" panose="02020603050405020304" pitchFamily="18" charset="0"/>
                <a:cs typeface="Times New Roman" panose="02020603050405020304" pitchFamily="18" charset="0"/>
              </a:rPr>
            </a:br>
            <a:br>
              <a:rPr lang="en-US" sz="2800" dirty="0">
                <a:latin typeface="Times New Roman" panose="02020603050405020304" pitchFamily="18" charset="0"/>
                <a:cs typeface="Times New Roman" panose="02020603050405020304" pitchFamily="18" charset="0"/>
              </a:rPr>
            </a:br>
            <a:r>
              <a:rPr lang="en-US" sz="2800" b="1" dirty="0">
                <a:solidFill>
                  <a:schemeClr val="tx1"/>
                </a:solidFill>
                <a:latin typeface="Times New Roman" panose="02020603050405020304" pitchFamily="18" charset="0"/>
                <a:cs typeface="Times New Roman" panose="02020603050405020304" pitchFamily="18" charset="0"/>
              </a:rPr>
              <a:t>HOẠT ĐỘNG VẬN DỤNG </a:t>
            </a:r>
            <a:br>
              <a:rPr lang="en-US" sz="2800" kern="100" dirty="0">
                <a:effectLst/>
                <a:latin typeface="Times New Roman" panose="02020603050405020304" pitchFamily="18" charset="0"/>
                <a:ea typeface="Calibri" panose="020F0502020204030204" pitchFamily="34" charset="0"/>
                <a:cs typeface="Times New Roman" panose="02020603050405020304" pitchFamily="18" charset="0"/>
              </a:rPr>
            </a:br>
            <a:br>
              <a:rPr lang="en-US" sz="2800" dirty="0">
                <a:latin typeface="Times New Roman" panose="02020603050405020304" pitchFamily="18" charset="0"/>
                <a:cs typeface="Times New Roman" panose="02020603050405020304" pitchFamily="18" charset="0"/>
              </a:rPr>
            </a:br>
            <a:endParaRPr lang="en-US" sz="2800" dirty="0"/>
          </a:p>
        </p:txBody>
      </p:sp>
      <p:sp>
        <p:nvSpPr>
          <p:cNvPr id="5" name="Chỗ dành sẵn cho Nội dung 4">
            <a:extLst>
              <a:ext uri="{FF2B5EF4-FFF2-40B4-BE49-F238E27FC236}">
                <a16:creationId xmlns:a16="http://schemas.microsoft.com/office/drawing/2014/main" id="{3AE82617-A838-3849-8895-A966D77CEAFE}"/>
              </a:ext>
            </a:extLst>
          </p:cNvPr>
          <p:cNvSpPr>
            <a:spLocks noGrp="1"/>
          </p:cNvSpPr>
          <p:nvPr>
            <p:ph idx="1"/>
          </p:nvPr>
        </p:nvSpPr>
        <p:spPr>
          <a:xfrm>
            <a:off x="692426" y="1457740"/>
            <a:ext cx="11115261" cy="2716696"/>
          </a:xfrm>
        </p:spPr>
        <p:txBody>
          <a:bodyPr>
            <a:normAutofit/>
          </a:bodyPr>
          <a:lstStyle/>
          <a:p>
            <a:pPr marL="45720" indent="0" algn="just">
              <a:lnSpc>
                <a:spcPct val="115000"/>
              </a:lnSpc>
              <a:spcAft>
                <a:spcPts val="600"/>
              </a:spcAft>
              <a:buNone/>
            </a:pPr>
            <a:r>
              <a:rPr lang="en-US" sz="2400" u="sng"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400" u="sng"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u="sng"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tập</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V</a:t>
            </a:r>
            <a:r>
              <a:rPr lang="vi-VN"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iết một đoạn văn( khoảng 5 đến 7 dòng) nêu cảm nghĩ của em sau khi học văn bản Quang Trung đại phá quân Thanh( Ngô gia văn phái), trong đó có sử dụng câu khẳng định được thể hiện dưới hình thức” phủ định của phủ định”</a:t>
            </a:r>
            <a:endPar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45720" indent="0" algn="just">
              <a:lnSpc>
                <a:spcPct val="115000"/>
              </a:lnSpc>
              <a:spcAft>
                <a:spcPts val="600"/>
              </a:spcAft>
              <a:buNone/>
            </a:pPr>
            <a:endParaRPr lang="en-US" sz="24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45720" indent="0" algn="just">
              <a:lnSpc>
                <a:spcPct val="115000"/>
              </a:lnSpc>
              <a:spcAft>
                <a:spcPts val="600"/>
              </a:spcAft>
              <a:buNone/>
            </a:pPr>
            <a:endParaRPr lang="en-US" dirty="0"/>
          </a:p>
        </p:txBody>
      </p:sp>
    </p:spTree>
    <p:extLst>
      <p:ext uri="{BB962C8B-B14F-4D97-AF65-F5344CB8AC3E}">
        <p14:creationId xmlns:p14="http://schemas.microsoft.com/office/powerpoint/2010/main" val="1508264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 calcmode="lin" valueType="num">
                                      <p:cBhvr additive="base">
                                        <p:cTn id="13"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p:cNvPicPr>
          <p:nvPr/>
        </p:nvPicPr>
        <p:blipFill>
          <a:blip r:embed="rId3"/>
          <a:srcRect/>
          <a:stretch>
            <a:fillRect/>
          </a:stretch>
        </p:blipFill>
        <p:spPr>
          <a:xfrm rot="-5400000" flipV="1">
            <a:off x="2178924" y="-2666859"/>
            <a:ext cx="7834154" cy="9843963"/>
          </a:xfrm>
          <a:prstGeom prst="rect">
            <a:avLst/>
          </a:prstGeom>
        </p:spPr>
      </p:pic>
      <p:pic>
        <p:nvPicPr>
          <p:cNvPr id="4" name="Picture 4"/>
          <p:cNvPicPr>
            <a:picLocks noChangeAspect="1"/>
          </p:cNvPicPr>
          <p:nvPr/>
        </p:nvPicPr>
        <p:blipFill>
          <a:blip r:embed="rId4"/>
          <a:srcRect/>
          <a:stretch>
            <a:fillRect/>
          </a:stretch>
        </p:blipFill>
        <p:spPr>
          <a:xfrm rot="-5993902">
            <a:off x="5692565" y="4415646"/>
            <a:ext cx="7722169" cy="9062693"/>
          </a:xfrm>
          <a:prstGeom prst="rect">
            <a:avLst/>
          </a:prstGeom>
        </p:spPr>
      </p:pic>
      <p:pic>
        <p:nvPicPr>
          <p:cNvPr id="9" name="Picture 8"/>
          <p:cNvPicPr>
            <a:picLocks noChangeAspect="1"/>
          </p:cNvPicPr>
          <p:nvPr/>
        </p:nvPicPr>
        <p:blipFill>
          <a:blip r:embed="rId5"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8280400" y="2498829"/>
            <a:ext cx="4064008" cy="4064008"/>
          </a:xfrm>
          <a:prstGeom prst="rect">
            <a:avLst/>
          </a:prstGeom>
        </p:spPr>
      </p:pic>
      <p:pic>
        <p:nvPicPr>
          <p:cNvPr id="6" name="Picture 5"/>
          <p:cNvPicPr>
            <a:picLocks noChangeAspect="1"/>
          </p:cNvPicPr>
          <p:nvPr/>
        </p:nvPicPr>
        <p:blipFill>
          <a:blip r:embed="rId6">
            <a:biLevel thresh="75000"/>
          </a:blip>
          <a:stretch>
            <a:fillRect/>
          </a:stretch>
        </p:blipFill>
        <p:spPr>
          <a:xfrm>
            <a:off x="3302000" y="990600"/>
            <a:ext cx="6560521" cy="279936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5405515B-A1BF-87BD-E17F-F03DF5446A60}"/>
              </a:ext>
            </a:extLst>
          </p:cNvPr>
          <p:cNvSpPr>
            <a:spLocks noGrp="1"/>
          </p:cNvSpPr>
          <p:nvPr>
            <p:ph type="title"/>
          </p:nvPr>
        </p:nvSpPr>
        <p:spPr>
          <a:xfrm>
            <a:off x="934273" y="404192"/>
            <a:ext cx="9875520" cy="609600"/>
          </a:xfrm>
        </p:spPr>
        <p:txBody>
          <a:bodyPr>
            <a:normAutofit/>
          </a:bodyPr>
          <a:lstStyle/>
          <a:p>
            <a:r>
              <a:rPr lang="vi-VN" sz="2800" b="1" dirty="0">
                <a:solidFill>
                  <a:srgbClr val="002060"/>
                </a:solidFill>
                <a:latin typeface="Times New Roman" panose="02020603050405020304" pitchFamily="18" charset="0"/>
                <a:cs typeface="Times New Roman" panose="02020603050405020304" pitchFamily="18" charset="0"/>
              </a:rPr>
              <a:t>1</a:t>
            </a:r>
            <a:r>
              <a:rPr lang="en-US" sz="2800" b="1" dirty="0">
                <a:solidFill>
                  <a:srgbClr val="002060"/>
                </a:solidFill>
                <a:latin typeface="Times New Roman" panose="02020603050405020304" pitchFamily="18" charset="0"/>
                <a:cs typeface="Times New Roman" panose="02020603050405020304" pitchFamily="18" charset="0"/>
              </a:rPr>
              <a:t>. KHÁI NIỆM</a:t>
            </a:r>
          </a:p>
        </p:txBody>
      </p:sp>
      <p:sp>
        <p:nvSpPr>
          <p:cNvPr id="3" name="Chỗ dành sẵn cho Nội dung 2">
            <a:extLst>
              <a:ext uri="{FF2B5EF4-FFF2-40B4-BE49-F238E27FC236}">
                <a16:creationId xmlns:a16="http://schemas.microsoft.com/office/drawing/2014/main" id="{DD730209-5F9F-239C-CB82-D02CB8FD52E3}"/>
              </a:ext>
            </a:extLst>
          </p:cNvPr>
          <p:cNvSpPr>
            <a:spLocks noGrp="1"/>
          </p:cNvSpPr>
          <p:nvPr>
            <p:ph idx="1"/>
          </p:nvPr>
        </p:nvSpPr>
        <p:spPr>
          <a:xfrm>
            <a:off x="503583" y="966292"/>
            <a:ext cx="10512289" cy="5129708"/>
          </a:xfrm>
        </p:spPr>
        <p:txBody>
          <a:bodyPr>
            <a:normAutofit/>
          </a:bodyPr>
          <a:lstStyle/>
          <a:p>
            <a:pPr marL="45720" indent="0">
              <a:buNone/>
            </a:pPr>
            <a:r>
              <a:rPr lang="en-US" sz="2800" dirty="0" err="1">
                <a:solidFill>
                  <a:srgbClr val="002060"/>
                </a:solidFill>
                <a:latin typeface="Times New Roman" panose="02020603050405020304" pitchFamily="18" charset="0"/>
                <a:cs typeface="Times New Roman" panose="02020603050405020304" pitchFamily="18" charset="0"/>
              </a:rPr>
              <a:t>Ví</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dụ</a:t>
            </a:r>
            <a:r>
              <a:rPr lang="en-US" sz="2800" dirty="0">
                <a:solidFill>
                  <a:srgbClr val="002060"/>
                </a:solidFill>
                <a:latin typeface="Times New Roman" panose="02020603050405020304" pitchFamily="18" charset="0"/>
                <a:cs typeface="Times New Roman" panose="02020603050405020304" pitchFamily="18" charset="0"/>
              </a:rPr>
              <a:t>: HS </a:t>
            </a:r>
            <a:r>
              <a:rPr lang="en-US" sz="2800" dirty="0" err="1">
                <a:solidFill>
                  <a:srgbClr val="002060"/>
                </a:solidFill>
                <a:latin typeface="Times New Roman" panose="02020603050405020304" pitchFamily="18" charset="0"/>
                <a:cs typeface="Times New Roman" panose="02020603050405020304" pitchFamily="18" charset="0"/>
              </a:rPr>
              <a:t>theo</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dõi</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câu</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chuyện</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Thầy</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bói</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xem</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voi</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và</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hoàn</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thành</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phiếu</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học</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tập</a:t>
            </a:r>
            <a:r>
              <a:rPr lang="en-US" sz="2800" dirty="0">
                <a:solidFill>
                  <a:srgbClr val="002060"/>
                </a:solidFill>
                <a:latin typeface="Times New Roman" panose="02020603050405020304" pitchFamily="18" charset="0"/>
                <a:cs typeface="Times New Roman" panose="02020603050405020304" pitchFamily="18" charset="0"/>
              </a:rPr>
              <a:t>.</a:t>
            </a:r>
          </a:p>
          <a:p>
            <a:endParaRPr lang="en-US" dirty="0">
              <a:latin typeface="Times New Roman" panose="02020603050405020304" pitchFamily="18" charset="0"/>
              <a:cs typeface="Times New Roman" panose="02020603050405020304" pitchFamily="18" charset="0"/>
            </a:endParaRPr>
          </a:p>
          <a:p>
            <a:pPr marL="45720" indent="0" algn="just">
              <a:lnSpc>
                <a:spcPct val="115000"/>
              </a:lnSpc>
              <a:spcAft>
                <a:spcPts val="600"/>
              </a:spcAft>
              <a:buNone/>
            </a:pPr>
            <a:endParaRPr lang="en-US" dirty="0"/>
          </a:p>
        </p:txBody>
      </p:sp>
      <p:graphicFrame>
        <p:nvGraphicFramePr>
          <p:cNvPr id="5" name="Bảng 5">
            <a:extLst>
              <a:ext uri="{FF2B5EF4-FFF2-40B4-BE49-F238E27FC236}">
                <a16:creationId xmlns:a16="http://schemas.microsoft.com/office/drawing/2014/main" id="{A7983D11-BDB9-839D-EFF0-07DBB7CF51A2}"/>
              </a:ext>
            </a:extLst>
          </p:cNvPr>
          <p:cNvGraphicFramePr>
            <a:graphicFrameLocks noGrp="1"/>
          </p:cNvGraphicFramePr>
          <p:nvPr>
            <p:extLst>
              <p:ext uri="{D42A27DB-BD31-4B8C-83A1-F6EECF244321}">
                <p14:modId xmlns:p14="http://schemas.microsoft.com/office/powerpoint/2010/main" val="1895342850"/>
              </p:ext>
            </p:extLst>
          </p:nvPr>
        </p:nvGraphicFramePr>
        <p:xfrm>
          <a:off x="930957" y="1881808"/>
          <a:ext cx="10512289" cy="4428917"/>
        </p:xfrm>
        <a:graphic>
          <a:graphicData uri="http://schemas.openxmlformats.org/drawingml/2006/table">
            <a:tbl>
              <a:tblPr firstRow="1" bandRow="1">
                <a:tableStyleId>{5C22544A-7EE6-4342-B048-85BDC9FD1C3A}</a:tableStyleId>
              </a:tblPr>
              <a:tblGrid>
                <a:gridCol w="1257840">
                  <a:extLst>
                    <a:ext uri="{9D8B030D-6E8A-4147-A177-3AD203B41FA5}">
                      <a16:colId xmlns:a16="http://schemas.microsoft.com/office/drawing/2014/main" val="2246265968"/>
                    </a:ext>
                  </a:extLst>
                </a:gridCol>
                <a:gridCol w="7604560">
                  <a:extLst>
                    <a:ext uri="{9D8B030D-6E8A-4147-A177-3AD203B41FA5}">
                      <a16:colId xmlns:a16="http://schemas.microsoft.com/office/drawing/2014/main" val="2353671064"/>
                    </a:ext>
                  </a:extLst>
                </a:gridCol>
                <a:gridCol w="1649889">
                  <a:extLst>
                    <a:ext uri="{9D8B030D-6E8A-4147-A177-3AD203B41FA5}">
                      <a16:colId xmlns:a16="http://schemas.microsoft.com/office/drawing/2014/main" val="1199731446"/>
                    </a:ext>
                  </a:extLst>
                </a:gridCol>
              </a:tblGrid>
              <a:tr h="565600">
                <a:tc>
                  <a:txBody>
                    <a:bodyPr/>
                    <a:lstStyle/>
                    <a:p>
                      <a:endParaRPr lang="en-US" sz="2400">
                        <a:latin typeface="Times New Roman" panose="02020603050405020304" pitchFamily="18" charset="0"/>
                        <a:cs typeface="Times New Roman" panose="02020603050405020304"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rPr>
                        <a:t>Nhiệm vụ</a:t>
                      </a:r>
                    </a:p>
                    <a:p>
                      <a:endParaRPr lang="en-US" sz="2400">
                        <a:latin typeface="Times New Roman" panose="02020603050405020304" pitchFamily="18" charset="0"/>
                        <a:cs typeface="Times New Roman" panose="02020603050405020304" pitchFamily="18" charset="0"/>
                      </a:endParaRPr>
                    </a:p>
                  </a:txBody>
                  <a:tcPr/>
                </a:tc>
                <a:tc>
                  <a:txBody>
                    <a:bodyPr/>
                    <a:lstStyle/>
                    <a:p>
                      <a:r>
                        <a:rPr lang="en-US">
                          <a:latin typeface="Times New Roman" panose="02020603050405020304" pitchFamily="18" charset="0"/>
                          <a:cs typeface="Times New Roman" panose="02020603050405020304" pitchFamily="18" charset="0"/>
                        </a:rPr>
                        <a:t>Kết quả</a:t>
                      </a:r>
                    </a:p>
                  </a:txBody>
                  <a:tcPr/>
                </a:tc>
                <a:extLst>
                  <a:ext uri="{0D108BD9-81ED-4DB2-BD59-A6C34878D82A}">
                    <a16:rowId xmlns:a16="http://schemas.microsoft.com/office/drawing/2014/main" val="116037759"/>
                  </a:ext>
                </a:extLst>
              </a:tr>
              <a:tr h="909825">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panose="02020603050405020304" pitchFamily="18" charset="0"/>
                        </a:rPr>
                        <a:t>Nhóm 1,2.</a:t>
                      </a:r>
                    </a:p>
                    <a:p>
                      <a:endParaRPr lang="en-US" sz="2400">
                        <a:solidFill>
                          <a:srgbClr val="FF0000"/>
                        </a:solidFill>
                        <a:latin typeface="Times New Roman" panose="02020603050405020304" pitchFamily="18" charset="0"/>
                        <a:cs typeface="Times New Roman" panose="02020603050405020304" pitchFamily="18" charset="0"/>
                      </a:endParaRPr>
                    </a:p>
                  </a:txBody>
                  <a:tcPr/>
                </a:tc>
                <a:tc>
                  <a:txBody>
                    <a:bodyPr/>
                    <a:lstStyle/>
                    <a:p>
                      <a:pPr algn="just">
                        <a:lnSpc>
                          <a:spcPct val="115000"/>
                        </a:lnSpc>
                        <a:spcAft>
                          <a:spcPts val="600"/>
                        </a:spcAft>
                      </a:pPr>
                      <a:r>
                        <a:rPr lang="en-US" sz="2400" ker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Tại sao các ông thầy bói lại xô xát đến mức sứt đầu mẻ trán?</a:t>
                      </a:r>
                      <a:endParaRPr lang="en-US" sz="2400" kern="100">
                        <a:effectLst/>
                        <a:latin typeface="Times New Roman" panose="02020603050405020304" pitchFamily="18" charset="0"/>
                        <a:ea typeface="Calibri" panose="020F0502020204030204" pitchFamily="34" charset="0"/>
                        <a:cs typeface="Times New Roman" panose="02020603050405020304" pitchFamily="18" charset="0"/>
                      </a:endParaRPr>
                    </a:p>
                    <a:p>
                      <a:endParaRPr lang="en-US" sz="2400">
                        <a:latin typeface="Times New Roman" panose="02020603050405020304" pitchFamily="18" charset="0"/>
                        <a:cs typeface="Times New Roman" panose="02020603050405020304" pitchFamily="18" charset="0"/>
                      </a:endParaRPr>
                    </a:p>
                  </a:txBody>
                  <a:tcPr/>
                </a:tc>
                <a:tc>
                  <a:txBody>
                    <a:bodyPr/>
                    <a:lstStyle/>
                    <a:p>
                      <a:pPr marL="45720" marR="0" lvl="0" indent="0" algn="just" defTabSz="914400" rtl="0" eaLnBrk="1" fontAlgn="auto" latinLnBrk="0" hangingPunct="1">
                        <a:lnSpc>
                          <a:spcPct val="115000"/>
                        </a:lnSpc>
                        <a:spcBef>
                          <a:spcPts val="1400"/>
                        </a:spcBef>
                        <a:spcAft>
                          <a:spcPts val="600"/>
                        </a:spcAft>
                        <a:buClr>
                          <a:srgbClr val="A6B727"/>
                        </a:buClr>
                        <a:buSzPct val="80000"/>
                        <a:buFont typeface="Corbel" pitchFamily="34" charset="0"/>
                        <a:buNone/>
                        <a:tabLst/>
                        <a:defRPr/>
                      </a:pPr>
                      <a:endParaRPr kumimoji="0" lang="en-US" sz="2400" b="0" i="0" u="none" strike="noStrike" kern="100" cap="none" spc="0" normalizeH="0" baseline="0" noProof="0">
                        <a:ln>
                          <a:noFill/>
                        </a:ln>
                        <a:solidFill>
                          <a:srgbClr val="A6B727"/>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txBody>
                  <a:tcPr/>
                </a:tc>
                <a:extLst>
                  <a:ext uri="{0D108BD9-81ED-4DB2-BD59-A6C34878D82A}">
                    <a16:rowId xmlns:a16="http://schemas.microsoft.com/office/drawing/2014/main" val="2380182523"/>
                  </a:ext>
                </a:extLst>
              </a:tr>
              <a:tr h="542793">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chemeClr val="tx1"/>
                        </a:solidFill>
                        <a:effectLst/>
                        <a:uLnTx/>
                        <a:uFillTx/>
                        <a:latin typeface="+mn-lt"/>
                        <a:ea typeface="+mn-ea"/>
                        <a:cs typeface="+mn-cs"/>
                      </a:endParaRPr>
                    </a:p>
                  </a:txBody>
                  <a:tcPr/>
                </a:tc>
                <a:tc>
                  <a:txBody>
                    <a:bodyPr/>
                    <a:lstStyle/>
                    <a:p>
                      <a:r>
                        <a:rPr lang="en-US" sz="2400" ker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Sự bất đồng ý kiến thể hiện ở những câu nói nào? </a:t>
                      </a:r>
                      <a:endParaRPr lang="en-US" sz="2400">
                        <a:latin typeface="Times New Roman" panose="02020603050405020304" pitchFamily="18" charset="0"/>
                        <a:cs typeface="Times New Roman" panose="02020603050405020304" pitchFamily="18" charset="0"/>
                      </a:endParaRPr>
                    </a:p>
                  </a:txBody>
                  <a:tcPr/>
                </a:tc>
                <a:tc>
                  <a:txBody>
                    <a:bodyPr/>
                    <a:lstStyle/>
                    <a:p>
                      <a:endParaRPr lang="en-US">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4011321118"/>
                  </a:ext>
                </a:extLst>
              </a:tr>
              <a:tr h="21091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Nhóm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3,4</a:t>
                      </a:r>
                    </a:p>
                  </a:txBody>
                  <a:tcPr/>
                </a:tc>
                <a:tc>
                  <a:txBody>
                    <a:bodyPr/>
                    <a:lstStyle/>
                    <a:p>
                      <a:pPr algn="just">
                        <a:lnSpc>
                          <a:spcPct val="115000"/>
                        </a:lnSpc>
                        <a:spcAft>
                          <a:spcPts val="600"/>
                        </a:spcAft>
                      </a:pPr>
                      <a:r>
                        <a:rPr lang="en-US" sz="2400" ker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Hãy phân loại những câu nói vừa tìm được theo 2 tiêu chí:     </a:t>
                      </a:r>
                      <a:endParaRPr lang="en-US" sz="2400" kern="10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15000"/>
                        </a:lnSpc>
                        <a:spcAft>
                          <a:spcPts val="600"/>
                        </a:spcAft>
                        <a:buFont typeface="Times New Roman" panose="02020603050405020304" pitchFamily="18" charset="0"/>
                        <a:buChar char="-"/>
                      </a:pPr>
                      <a:r>
                        <a:rPr lang="en-US" sz="2400" ker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Câu nói mang tính xác nhận khẳng định.</a:t>
                      </a:r>
                      <a:endParaRPr lang="en-US" sz="24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115000"/>
                        </a:lnSpc>
                        <a:spcAft>
                          <a:spcPts val="600"/>
                        </a:spcAft>
                        <a:buFont typeface="Times New Roman" panose="02020603050405020304" pitchFamily="18" charset="0"/>
                        <a:buChar char="-"/>
                      </a:pPr>
                      <a:r>
                        <a:rPr lang="en-US" sz="2400" ker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Câu nói mang tính bác bỏ phủ định </a:t>
                      </a:r>
                      <a:endParaRPr lang="en-US" sz="24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a:tc>
                <a:tc>
                  <a:txBody>
                    <a:bodyPr/>
                    <a:lstStyle/>
                    <a:p>
                      <a:endParaRPr lang="en-US"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702536070"/>
                  </a:ext>
                </a:extLst>
              </a:tr>
            </a:tbl>
          </a:graphicData>
        </a:graphic>
      </p:graphicFrame>
    </p:spTree>
    <p:extLst>
      <p:ext uri="{BB962C8B-B14F-4D97-AF65-F5344CB8AC3E}">
        <p14:creationId xmlns:p14="http://schemas.microsoft.com/office/powerpoint/2010/main" val="219727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1000"/>
                                        <p:tgtEl>
                                          <p:spTgt spid="5"/>
                                        </p:tgtEl>
                                      </p:cBhvr>
                                    </p:animEffect>
                                    <p:anim calcmode="lin" valueType="num">
                                      <p:cBhvr>
                                        <p:cTn id="16" dur="1000" fill="hold"/>
                                        <p:tgtEl>
                                          <p:spTgt spid="5"/>
                                        </p:tgtEl>
                                        <p:attrNameLst>
                                          <p:attrName>ppt_x</p:attrName>
                                        </p:attrNameLst>
                                      </p:cBhvr>
                                      <p:tavLst>
                                        <p:tav tm="0">
                                          <p:val>
                                            <p:strVal val="#ppt_x"/>
                                          </p:val>
                                        </p:tav>
                                        <p:tav tm="100000">
                                          <p:val>
                                            <p:strVal val="#ppt_x"/>
                                          </p:val>
                                        </p:tav>
                                      </p:tavLst>
                                    </p:anim>
                                    <p:anim calcmode="lin" valueType="num">
                                      <p:cBhvr>
                                        <p:cTn id="17"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5405515B-A1BF-87BD-E17F-F03DF5446A60}"/>
              </a:ext>
            </a:extLst>
          </p:cNvPr>
          <p:cNvSpPr>
            <a:spLocks noGrp="1"/>
          </p:cNvSpPr>
          <p:nvPr>
            <p:ph type="title"/>
          </p:nvPr>
        </p:nvSpPr>
        <p:spPr>
          <a:xfrm>
            <a:off x="1143000" y="318052"/>
            <a:ext cx="9875520" cy="443948"/>
          </a:xfrm>
        </p:spPr>
        <p:txBody>
          <a:bodyPr>
            <a:normAutofit fontScale="90000"/>
          </a:bodyPr>
          <a:lstStyle/>
          <a:p>
            <a:pPr algn="ctr"/>
            <a:r>
              <a:rPr lang="en-US" dirty="0" err="1">
                <a:solidFill>
                  <a:srgbClr val="FF0000"/>
                </a:solidFill>
                <a:latin typeface="Times New Roman" panose="02020603050405020304" pitchFamily="18" charset="0"/>
                <a:cs typeface="Times New Roman" panose="02020603050405020304" pitchFamily="18" charset="0"/>
              </a:rPr>
              <a:t>Thầy</a:t>
            </a:r>
            <a:r>
              <a:rPr lang="en-US" dirty="0">
                <a:solidFill>
                  <a:srgbClr val="FF0000"/>
                </a:solidFill>
                <a:latin typeface="Times New Roman" panose="02020603050405020304" pitchFamily="18" charset="0"/>
                <a:cs typeface="Times New Roman" panose="02020603050405020304" pitchFamily="18" charset="0"/>
              </a:rPr>
              <a:t> </a:t>
            </a:r>
            <a:r>
              <a:rPr lang="en-US" dirty="0" err="1">
                <a:solidFill>
                  <a:srgbClr val="FF0000"/>
                </a:solidFill>
                <a:latin typeface="Times New Roman" panose="02020603050405020304" pitchFamily="18" charset="0"/>
                <a:cs typeface="Times New Roman" panose="02020603050405020304" pitchFamily="18" charset="0"/>
              </a:rPr>
              <a:t>bói</a:t>
            </a:r>
            <a:r>
              <a:rPr lang="en-US" dirty="0">
                <a:solidFill>
                  <a:srgbClr val="FF0000"/>
                </a:solidFill>
                <a:latin typeface="Times New Roman" panose="02020603050405020304" pitchFamily="18" charset="0"/>
                <a:cs typeface="Times New Roman" panose="02020603050405020304" pitchFamily="18" charset="0"/>
              </a:rPr>
              <a:t> </a:t>
            </a:r>
            <a:r>
              <a:rPr lang="en-US" dirty="0" err="1">
                <a:solidFill>
                  <a:srgbClr val="FF0000"/>
                </a:solidFill>
                <a:latin typeface="Times New Roman" panose="02020603050405020304" pitchFamily="18" charset="0"/>
                <a:cs typeface="Times New Roman" panose="02020603050405020304" pitchFamily="18" charset="0"/>
              </a:rPr>
              <a:t>xem</a:t>
            </a:r>
            <a:r>
              <a:rPr lang="en-US" dirty="0">
                <a:solidFill>
                  <a:srgbClr val="FF0000"/>
                </a:solidFill>
                <a:latin typeface="Times New Roman" panose="02020603050405020304" pitchFamily="18" charset="0"/>
                <a:cs typeface="Times New Roman" panose="02020603050405020304" pitchFamily="18" charset="0"/>
              </a:rPr>
              <a:t> </a:t>
            </a:r>
            <a:r>
              <a:rPr lang="en-US" dirty="0" err="1">
                <a:solidFill>
                  <a:srgbClr val="FF0000"/>
                </a:solidFill>
                <a:latin typeface="Times New Roman" panose="02020603050405020304" pitchFamily="18" charset="0"/>
                <a:cs typeface="Times New Roman" panose="02020603050405020304" pitchFamily="18" charset="0"/>
              </a:rPr>
              <a:t>voi</a:t>
            </a:r>
            <a:endParaRPr lang="en-US" dirty="0">
              <a:solidFill>
                <a:srgbClr val="FF0000"/>
              </a:solidFill>
              <a:latin typeface="Times New Roman" panose="02020603050405020304" pitchFamily="18" charset="0"/>
              <a:cs typeface="Times New Roman" panose="02020603050405020304" pitchFamily="18" charset="0"/>
            </a:endParaRPr>
          </a:p>
        </p:txBody>
      </p:sp>
      <p:sp>
        <p:nvSpPr>
          <p:cNvPr id="3" name="Chỗ dành sẵn cho Nội dung 2">
            <a:extLst>
              <a:ext uri="{FF2B5EF4-FFF2-40B4-BE49-F238E27FC236}">
                <a16:creationId xmlns:a16="http://schemas.microsoft.com/office/drawing/2014/main" id="{DD730209-5F9F-239C-CB82-D02CB8FD52E3}"/>
              </a:ext>
            </a:extLst>
          </p:cNvPr>
          <p:cNvSpPr>
            <a:spLocks noGrp="1"/>
          </p:cNvSpPr>
          <p:nvPr>
            <p:ph idx="1"/>
          </p:nvPr>
        </p:nvSpPr>
        <p:spPr>
          <a:xfrm>
            <a:off x="503584" y="762000"/>
            <a:ext cx="11410120" cy="5943600"/>
          </a:xfrm>
        </p:spPr>
        <p:txBody>
          <a:bodyPr>
            <a:normAutofit fontScale="25000" lnSpcReduction="20000"/>
          </a:bodyPr>
          <a:lstStyle/>
          <a:p>
            <a:pPr marL="45720" indent="0" algn="just">
              <a:lnSpc>
                <a:spcPct val="120000"/>
              </a:lnSpc>
              <a:spcBef>
                <a:spcPts val="0"/>
              </a:spcBef>
              <a:buNone/>
            </a:pPr>
            <a:r>
              <a:rPr lang="en-US" sz="9600" ker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Ông nào cũng chưa từng một lần nhìn thấy con voi nên không biết hình thù nó ra sao. Bỗng nghe dân tình kháo nhau có người đang dắt voi đi ngang qua làng. Năm ông thầy bói chung tiền vào đưa cho người quản voi bảo họ cho voi dừng lại để xem.Ông sờ vòi, ông sờ ngà, ông thì sờ chân, ông thì sờ tai còn ông thì sờ đuôi. Sau khi sờ voi kĩ lưỡng thì 5 ông thầy lần lượt phán.</a:t>
            </a:r>
            <a:endParaRPr lang="en-US" sz="9600" kern="100">
              <a:effectLst/>
              <a:latin typeface="Times New Roman" panose="02020603050405020304" pitchFamily="18" charset="0"/>
              <a:ea typeface="Calibri" panose="020F0502020204030204" pitchFamily="34" charset="0"/>
              <a:cs typeface="Times New Roman" panose="02020603050405020304" pitchFamily="18" charset="0"/>
            </a:endParaRPr>
          </a:p>
          <a:p>
            <a:pPr marL="45720" indent="0" algn="just">
              <a:lnSpc>
                <a:spcPct val="120000"/>
              </a:lnSpc>
              <a:spcBef>
                <a:spcPts val="0"/>
              </a:spcBef>
              <a:spcAft>
                <a:spcPts val="600"/>
              </a:spcAft>
              <a:buNone/>
            </a:pPr>
            <a:r>
              <a:rPr lang="en-US" sz="9600" ker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Thầy sờ vòi của voi thì phán:</a:t>
            </a:r>
            <a:r>
              <a:rPr lang="en-US" sz="9600" kern="100">
                <a:latin typeface="Times New Roman" panose="02020603050405020304" pitchFamily="18" charset="0"/>
                <a:ea typeface="Times New Roman" panose="02020603050405020304" pitchFamily="18" charset="0"/>
                <a:cs typeface="Times New Roman" panose="02020603050405020304" pitchFamily="18" charset="0"/>
              </a:rPr>
              <a:t> </a:t>
            </a:r>
            <a:r>
              <a:rPr lang="en-US" sz="9600" ker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Tôi cứ tưởng con voi nó thế nào chứ hóa ra nó cũng sun sun như con đỉa thôi</a:t>
            </a:r>
            <a:endParaRPr lang="en-US" sz="9600" kern="100">
              <a:effectLst/>
              <a:latin typeface="Times New Roman" panose="02020603050405020304" pitchFamily="18" charset="0"/>
              <a:ea typeface="Calibri" panose="020F0502020204030204" pitchFamily="34" charset="0"/>
              <a:cs typeface="Times New Roman" panose="02020603050405020304" pitchFamily="18" charset="0"/>
            </a:endParaRPr>
          </a:p>
          <a:p>
            <a:pPr marL="45720" indent="0" algn="just">
              <a:lnSpc>
                <a:spcPct val="120000"/>
              </a:lnSpc>
              <a:spcBef>
                <a:spcPts val="0"/>
              </a:spcBef>
              <a:spcAft>
                <a:spcPts val="600"/>
              </a:spcAft>
              <a:buNone/>
            </a:pPr>
            <a:r>
              <a:rPr lang="en-US" sz="9600" ker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Thầy sờ ngà voi thì lại phán:</a:t>
            </a:r>
            <a:r>
              <a:rPr lang="en-US" sz="9600" kern="100">
                <a:latin typeface="Times New Roman" panose="02020603050405020304" pitchFamily="18" charset="0"/>
                <a:ea typeface="Times New Roman" panose="02020603050405020304" pitchFamily="18" charset="0"/>
                <a:cs typeface="Times New Roman" panose="02020603050405020304" pitchFamily="18" charset="0"/>
              </a:rPr>
              <a:t>- </a:t>
            </a:r>
            <a:r>
              <a:rPr lang="en-US" sz="9600" ker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Tôi thấy nó đâu có như con đỉa, nó dài dài cứng cứng như cái đòn càn</a:t>
            </a:r>
            <a:endParaRPr lang="en-US" sz="9600" kern="100">
              <a:effectLst/>
              <a:latin typeface="Times New Roman" panose="02020603050405020304" pitchFamily="18" charset="0"/>
              <a:ea typeface="Calibri" panose="020F0502020204030204" pitchFamily="34" charset="0"/>
              <a:cs typeface="Times New Roman" panose="02020603050405020304" pitchFamily="18" charset="0"/>
            </a:endParaRPr>
          </a:p>
          <a:p>
            <a:pPr marL="45720" indent="0" algn="just">
              <a:lnSpc>
                <a:spcPct val="120000"/>
              </a:lnSpc>
              <a:spcBef>
                <a:spcPts val="0"/>
              </a:spcBef>
              <a:spcAft>
                <a:spcPts val="600"/>
              </a:spcAft>
              <a:buNone/>
            </a:pPr>
            <a:r>
              <a:rPr lang="en-US" sz="9600" ker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Tiếp đến thầy sờ tai thì phán:</a:t>
            </a:r>
            <a:r>
              <a:rPr lang="en-US" sz="9600" kern="100">
                <a:latin typeface="Times New Roman" panose="02020603050405020304" pitchFamily="18" charset="0"/>
                <a:ea typeface="Times New Roman" panose="02020603050405020304" pitchFamily="18" charset="0"/>
                <a:cs typeface="Times New Roman" panose="02020603050405020304" pitchFamily="18" charset="0"/>
              </a:rPr>
              <a:t> </a:t>
            </a:r>
            <a:r>
              <a:rPr lang="en-US" sz="9600" ker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Không phải, nó bè bè như là cái quạt thóc</a:t>
            </a:r>
            <a:endParaRPr lang="en-US" sz="9600" kern="100">
              <a:effectLst/>
              <a:latin typeface="Times New Roman" panose="02020603050405020304" pitchFamily="18" charset="0"/>
              <a:ea typeface="Calibri" panose="020F0502020204030204" pitchFamily="34" charset="0"/>
              <a:cs typeface="Times New Roman" panose="02020603050405020304" pitchFamily="18" charset="0"/>
            </a:endParaRPr>
          </a:p>
          <a:p>
            <a:pPr marL="45720" indent="0" algn="just">
              <a:lnSpc>
                <a:spcPct val="120000"/>
              </a:lnSpc>
              <a:spcBef>
                <a:spcPts val="0"/>
              </a:spcBef>
              <a:spcAft>
                <a:spcPts val="600"/>
              </a:spcAft>
              <a:buNone/>
            </a:pPr>
            <a:r>
              <a:rPr lang="en-US" sz="9600" ker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Thầy sờ chân voi phản ứng ngay:– Các ông đều sai hết, nó sừng sững như là cái cột đình vậy</a:t>
            </a:r>
            <a:endParaRPr lang="en-US" sz="9600" kern="100">
              <a:effectLst/>
              <a:latin typeface="Times New Roman" panose="02020603050405020304" pitchFamily="18" charset="0"/>
              <a:ea typeface="Calibri" panose="020F0502020204030204" pitchFamily="34" charset="0"/>
              <a:cs typeface="Times New Roman" panose="02020603050405020304" pitchFamily="18" charset="0"/>
            </a:endParaRPr>
          </a:p>
          <a:p>
            <a:pPr marL="45720" indent="0" algn="just">
              <a:lnSpc>
                <a:spcPct val="120000"/>
              </a:lnSpc>
              <a:spcBef>
                <a:spcPts val="0"/>
              </a:spcBef>
              <a:spcAft>
                <a:spcPts val="600"/>
              </a:spcAft>
              <a:buNone/>
            </a:pPr>
            <a:r>
              <a:rPr lang="en-US" sz="9600" ker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Cuối cùng thầy sờ đuôi phán:– Bốn ông chả ai nói đúng cả, tôi thấy nó tua tủa như là cái chổi xể cùn.</a:t>
            </a:r>
            <a:r>
              <a:rPr lang="en-US" sz="9600" kern="100">
                <a:latin typeface="Times New Roman" panose="02020603050405020304" pitchFamily="18" charset="0"/>
                <a:ea typeface="Times New Roman" panose="02020603050405020304" pitchFamily="18" charset="0"/>
                <a:cs typeface="Times New Roman" panose="02020603050405020304" pitchFamily="18" charset="0"/>
              </a:rPr>
              <a:t> </a:t>
            </a:r>
            <a:r>
              <a:rPr lang="en-US" sz="9600" ker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Năm ông thầy mỗi ông một ý, không ông nào chịu nhường ông nào cả nên nhảy vào cãi lộn rồi xô xát đến mức sứt đầu mẻ trán.</a:t>
            </a:r>
            <a:endParaRPr lang="en-US" sz="9600" kern="100">
              <a:effectLst/>
              <a:latin typeface="Times New Roman" panose="02020603050405020304" pitchFamily="18" charset="0"/>
              <a:ea typeface="Calibri" panose="020F0502020204030204" pitchFamily="34" charset="0"/>
              <a:cs typeface="Times New Roman" panose="02020603050405020304" pitchFamily="18" charset="0"/>
            </a:endParaRPr>
          </a:p>
          <a:p>
            <a:pPr marL="45720" indent="0" algn="just">
              <a:buNone/>
            </a:pPr>
            <a:endParaRPr lang="en-US"/>
          </a:p>
        </p:txBody>
      </p:sp>
    </p:spTree>
    <p:extLst>
      <p:ext uri="{BB962C8B-B14F-4D97-AF65-F5344CB8AC3E}">
        <p14:creationId xmlns:p14="http://schemas.microsoft.com/office/powerpoint/2010/main" val="2408941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Bảng 5">
            <a:extLst>
              <a:ext uri="{FF2B5EF4-FFF2-40B4-BE49-F238E27FC236}">
                <a16:creationId xmlns:a16="http://schemas.microsoft.com/office/drawing/2014/main" id="{A7983D11-BDB9-839D-EFF0-07DBB7CF51A2}"/>
              </a:ext>
            </a:extLst>
          </p:cNvPr>
          <p:cNvGraphicFramePr>
            <a:graphicFrameLocks noGrp="1"/>
          </p:cNvGraphicFramePr>
          <p:nvPr>
            <p:extLst>
              <p:ext uri="{D42A27DB-BD31-4B8C-83A1-F6EECF244321}">
                <p14:modId xmlns:p14="http://schemas.microsoft.com/office/powerpoint/2010/main" val="905489816"/>
              </p:ext>
            </p:extLst>
          </p:nvPr>
        </p:nvGraphicFramePr>
        <p:xfrm>
          <a:off x="318052" y="855649"/>
          <a:ext cx="3286538" cy="5796942"/>
        </p:xfrm>
        <a:graphic>
          <a:graphicData uri="http://schemas.openxmlformats.org/drawingml/2006/table">
            <a:tbl>
              <a:tblPr firstRow="1" bandRow="1">
                <a:tableStyleId>{5C22544A-7EE6-4342-B048-85BDC9FD1C3A}</a:tableStyleId>
              </a:tblPr>
              <a:tblGrid>
                <a:gridCol w="1099985">
                  <a:extLst>
                    <a:ext uri="{9D8B030D-6E8A-4147-A177-3AD203B41FA5}">
                      <a16:colId xmlns:a16="http://schemas.microsoft.com/office/drawing/2014/main" val="2246265968"/>
                    </a:ext>
                  </a:extLst>
                </a:gridCol>
                <a:gridCol w="2186553">
                  <a:extLst>
                    <a:ext uri="{9D8B030D-6E8A-4147-A177-3AD203B41FA5}">
                      <a16:colId xmlns:a16="http://schemas.microsoft.com/office/drawing/2014/main" val="2353671064"/>
                    </a:ext>
                  </a:extLst>
                </a:gridCol>
              </a:tblGrid>
              <a:tr h="419072">
                <a:tc>
                  <a:txBody>
                    <a:bodyPr/>
                    <a:lstStyle/>
                    <a:p>
                      <a:endParaRPr lang="en-US"/>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mn-lt"/>
                          <a:ea typeface="+mn-ea"/>
                          <a:cs typeface="+mn-cs"/>
                        </a:rPr>
                        <a:t>Nhiệm vụ</a:t>
                      </a:r>
                    </a:p>
                  </a:txBody>
                  <a:tcPr/>
                </a:tc>
                <a:extLst>
                  <a:ext uri="{0D108BD9-81ED-4DB2-BD59-A6C34878D82A}">
                    <a16:rowId xmlns:a16="http://schemas.microsoft.com/office/drawing/2014/main" val="116037759"/>
                  </a:ext>
                </a:extLst>
              </a:tr>
              <a:tr h="537787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chemeClr val="tx1"/>
                          </a:solidFill>
                          <a:effectLst/>
                          <a:uLnTx/>
                          <a:uFillTx/>
                          <a:latin typeface="+mn-lt"/>
                          <a:ea typeface="+mn-ea"/>
                          <a:cs typeface="+mn-cs"/>
                        </a:rPr>
                        <a:t>Nhóm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chemeClr val="tx1"/>
                          </a:solidFill>
                          <a:effectLst/>
                          <a:uLnTx/>
                          <a:uFillTx/>
                          <a:latin typeface="+mn-lt"/>
                          <a:ea typeface="+mn-ea"/>
                          <a:cs typeface="+mn-cs"/>
                        </a:rPr>
                        <a:t> 1,2</a:t>
                      </a:r>
                    </a:p>
                    <a:p>
                      <a:endParaRPr lang="en-US" sz="2400"/>
                    </a:p>
                  </a:txBody>
                  <a:tcPr/>
                </a:tc>
                <a:tc>
                  <a:txBody>
                    <a:bodyPr/>
                    <a:lstStyle/>
                    <a:p>
                      <a:pPr marL="0" marR="0" lvl="0" indent="0" algn="just" defTabSz="914400" rtl="0" eaLnBrk="1" fontAlgn="auto" latinLnBrk="0" hangingPunct="1">
                        <a:lnSpc>
                          <a:spcPct val="115000"/>
                        </a:lnSpc>
                        <a:spcBef>
                          <a:spcPts val="0"/>
                        </a:spcBef>
                        <a:spcAft>
                          <a:spcPts val="600"/>
                        </a:spcAft>
                        <a:buClrTx/>
                        <a:buSzTx/>
                        <a:buFontTx/>
                        <a:buNone/>
                        <a:tabLst/>
                        <a:defRPr/>
                      </a:pPr>
                      <a:r>
                        <a:rPr kumimoji="0" lang="en-US" sz="2400" b="0" i="0" u="none" strike="noStrike" kern="0" cap="none" spc="0" normalizeH="0" baseline="0" noProof="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Tại sao các ông thầy bói lại xô xát đến mức sứt đầu mẻ trán?</a:t>
                      </a:r>
                    </a:p>
                    <a:p>
                      <a:pPr marL="0" marR="0" lvl="0" indent="0" algn="just" defTabSz="914400" rtl="0" eaLnBrk="1" fontAlgn="auto" latinLnBrk="0" hangingPunct="1">
                        <a:lnSpc>
                          <a:spcPct val="115000"/>
                        </a:lnSpc>
                        <a:spcBef>
                          <a:spcPts val="0"/>
                        </a:spcBef>
                        <a:spcAft>
                          <a:spcPts val="600"/>
                        </a:spcAft>
                        <a:buClrTx/>
                        <a:buSzTx/>
                        <a:buFontTx/>
                        <a:buNone/>
                        <a:tabLst/>
                        <a:defRPr/>
                      </a:pPr>
                      <a:endParaRPr kumimoji="0" lang="en-US" sz="2400" b="0" i="0" u="none" strike="noStrike" kern="0" cap="none" spc="0" normalizeH="0" baseline="0" noProof="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a:ln>
                            <a:noFill/>
                          </a:ln>
                          <a:solidFill>
                            <a:srgbClr val="000000"/>
                          </a:solidFill>
                          <a:effectLst/>
                          <a:uLnTx/>
                          <a:uFillTx/>
                          <a:latin typeface="Times New Roman" panose="02020603050405020304" pitchFamily="18" charset="0"/>
                          <a:ea typeface="Times New Roman" panose="02020603050405020304" pitchFamily="18" charset="0"/>
                          <a:cs typeface="+mn-cs"/>
                        </a:rPr>
                        <a:t>Sự bất đồng ý kiến thể hiện ở những câu nói nào? </a:t>
                      </a:r>
                      <a:endParaRPr kumimoji="0" lang="en-US" sz="2400" b="0" i="0" u="none" strike="noStrike" kern="1200" cap="none" spc="0" normalizeH="0" baseline="0" noProof="0">
                        <a:ln>
                          <a:noFill/>
                        </a:ln>
                        <a:solidFill>
                          <a:srgbClr val="000000"/>
                        </a:solidFill>
                        <a:effectLst/>
                        <a:uLnTx/>
                        <a:uFillTx/>
                        <a:latin typeface="+mn-lt"/>
                        <a:ea typeface="+mn-ea"/>
                        <a:cs typeface="+mn-cs"/>
                      </a:endParaRPr>
                    </a:p>
                    <a:p>
                      <a:pPr marL="0" marR="0" lvl="0" indent="0" algn="just" defTabSz="914400" rtl="0" eaLnBrk="1" fontAlgn="auto" latinLnBrk="0" hangingPunct="1">
                        <a:lnSpc>
                          <a:spcPct val="115000"/>
                        </a:lnSpc>
                        <a:spcBef>
                          <a:spcPts val="0"/>
                        </a:spcBef>
                        <a:spcAft>
                          <a:spcPts val="600"/>
                        </a:spcAft>
                        <a:buClrTx/>
                        <a:buSzTx/>
                        <a:buFontTx/>
                        <a:buNone/>
                        <a:tabLst/>
                        <a:defRPr/>
                      </a:pPr>
                      <a:endParaRPr kumimoji="0" lang="en-US" sz="2400" b="0" i="0" u="none" strike="noStrike" kern="100" cap="none" spc="0" normalizeH="0" baseline="0" noProof="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600"/>
                        </a:spcAft>
                      </a:pPr>
                      <a:endParaRPr lang="en-US" sz="2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a:tc>
                <a:extLst>
                  <a:ext uri="{0D108BD9-81ED-4DB2-BD59-A6C34878D82A}">
                    <a16:rowId xmlns:a16="http://schemas.microsoft.com/office/drawing/2014/main" val="2380182523"/>
                  </a:ext>
                </a:extLst>
              </a:tr>
            </a:tbl>
          </a:graphicData>
        </a:graphic>
      </p:graphicFrame>
      <p:sp>
        <p:nvSpPr>
          <p:cNvPr id="7" name="Hộp Văn bản 6">
            <a:extLst>
              <a:ext uri="{FF2B5EF4-FFF2-40B4-BE49-F238E27FC236}">
                <a16:creationId xmlns:a16="http://schemas.microsoft.com/office/drawing/2014/main" id="{1F627B8B-A17F-7683-B3F3-6C4C8ECB3FD1}"/>
              </a:ext>
            </a:extLst>
          </p:cNvPr>
          <p:cNvSpPr txBox="1"/>
          <p:nvPr/>
        </p:nvSpPr>
        <p:spPr>
          <a:xfrm>
            <a:off x="4543508" y="364968"/>
            <a:ext cx="2517913" cy="535531"/>
          </a:xfrm>
          <a:prstGeom prst="rect">
            <a:avLst/>
          </a:prstGeom>
          <a:noFill/>
        </p:spPr>
        <p:txBody>
          <a:bodyPr wrap="square">
            <a:spAutoFit/>
          </a:bodyPr>
          <a:lstStyle/>
          <a:p>
            <a:pPr marL="45720" marR="0" lvl="0" indent="0" algn="l" defTabSz="914400" rtl="0" eaLnBrk="1" fontAlgn="auto" latinLnBrk="0" hangingPunct="1">
              <a:lnSpc>
                <a:spcPct val="90000"/>
              </a:lnSpc>
              <a:spcBef>
                <a:spcPts val="1400"/>
              </a:spcBef>
              <a:spcAft>
                <a:spcPts val="0"/>
              </a:spcAft>
              <a:buClr>
                <a:srgbClr val="A6B727"/>
              </a:buClr>
              <a:buSzPct val="80000"/>
              <a:buFont typeface="Corbel" pitchFamily="34" charset="0"/>
              <a:buNone/>
              <a:tabLst/>
              <a:defRPr/>
            </a:pPr>
            <a:r>
              <a:rPr kumimoji="0" lang="en-US" sz="3200" b="0"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panose="02020603050405020304" pitchFamily="18" charset="0"/>
              </a:rPr>
              <a:t>Phiếu học tập</a:t>
            </a:r>
          </a:p>
        </p:txBody>
      </p:sp>
      <p:graphicFrame>
        <p:nvGraphicFramePr>
          <p:cNvPr id="2" name="Bảng 2">
            <a:extLst>
              <a:ext uri="{FF2B5EF4-FFF2-40B4-BE49-F238E27FC236}">
                <a16:creationId xmlns:a16="http://schemas.microsoft.com/office/drawing/2014/main" id="{95D7A7C8-A1A4-1A2B-8F68-887F62079287}"/>
              </a:ext>
            </a:extLst>
          </p:cNvPr>
          <p:cNvGraphicFramePr>
            <a:graphicFrameLocks noGrp="1"/>
          </p:cNvGraphicFramePr>
          <p:nvPr>
            <p:extLst>
              <p:ext uri="{D42A27DB-BD31-4B8C-83A1-F6EECF244321}">
                <p14:modId xmlns:p14="http://schemas.microsoft.com/office/powerpoint/2010/main" val="2883762321"/>
              </p:ext>
            </p:extLst>
          </p:nvPr>
        </p:nvGraphicFramePr>
        <p:xfrm>
          <a:off x="3750364" y="822518"/>
          <a:ext cx="8136837" cy="1957832"/>
        </p:xfrm>
        <a:graphic>
          <a:graphicData uri="http://schemas.openxmlformats.org/drawingml/2006/table">
            <a:tbl>
              <a:tblPr firstRow="1" bandRow="1">
                <a:tableStyleId>{5C22544A-7EE6-4342-B048-85BDC9FD1C3A}</a:tableStyleId>
              </a:tblPr>
              <a:tblGrid>
                <a:gridCol w="8136837">
                  <a:extLst>
                    <a:ext uri="{9D8B030D-6E8A-4147-A177-3AD203B41FA5}">
                      <a16:colId xmlns:a16="http://schemas.microsoft.com/office/drawing/2014/main" val="129630401"/>
                    </a:ext>
                  </a:extLst>
                </a:gridCol>
              </a:tblGrid>
              <a:tr h="1827917">
                <a:tc>
                  <a:txBody>
                    <a:bodyPr/>
                    <a:lstStyle/>
                    <a:p>
                      <a:pPr marL="45720" marR="0" lvl="0" indent="0" algn="just" defTabSz="914400" rtl="0" eaLnBrk="1" fontAlgn="auto" latinLnBrk="0" hangingPunct="1">
                        <a:lnSpc>
                          <a:spcPct val="115000"/>
                        </a:lnSpc>
                        <a:spcBef>
                          <a:spcPts val="1400"/>
                        </a:spcBef>
                        <a:spcAft>
                          <a:spcPts val="600"/>
                        </a:spcAft>
                        <a:buClr>
                          <a:srgbClr val="A6B727"/>
                        </a:buClr>
                        <a:buSzPct val="80000"/>
                        <a:buFont typeface="Corbel" pitchFamily="34" charset="0"/>
                        <a:buNone/>
                        <a:tabLst/>
                        <a:defRPr/>
                      </a:pPr>
                      <a:endParaRPr kumimoji="0" lang="en-US" sz="2400" b="0" i="0" u="none" strike="noStrike" kern="0" cap="none" spc="0" normalizeH="0" baseline="0" noProof="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45720" marR="0" lvl="0" indent="0" algn="just" defTabSz="914400" rtl="0" eaLnBrk="1" fontAlgn="auto" latinLnBrk="0" hangingPunct="1">
                        <a:lnSpc>
                          <a:spcPct val="115000"/>
                        </a:lnSpc>
                        <a:spcBef>
                          <a:spcPts val="1400"/>
                        </a:spcBef>
                        <a:spcAft>
                          <a:spcPts val="600"/>
                        </a:spcAft>
                        <a:buClr>
                          <a:srgbClr val="A6B727"/>
                        </a:buClr>
                        <a:buSzPct val="80000"/>
                        <a:buFont typeface="Corbel" pitchFamily="34" charset="0"/>
                        <a:buNone/>
                        <a:tabLst/>
                        <a:defRPr/>
                      </a:pPr>
                      <a:r>
                        <a:rPr kumimoji="0" lang="en-US" sz="2400" b="0" i="0" u="none" strike="noStrike" kern="0" cap="none" spc="0" normalizeH="0" baseline="0" noProof="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Các ông thầy bói xô xát đến mức sứt đầu mẻ trán vì ai cũng cho rằng mình đúng khi nói về con voi.</a:t>
                      </a:r>
                      <a:endParaRPr kumimoji="0" lang="en-US" sz="2400" b="0" i="0" u="none" strike="noStrike" kern="100" cap="none" spc="0" normalizeH="0" baseline="0" noProof="0">
                        <a:ln>
                          <a:noFill/>
                        </a:ln>
                        <a:solidFill>
                          <a:srgbClr val="A6B727"/>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endParaRPr lang="en-US"/>
                    </a:p>
                  </a:txBody>
                  <a:tcPr>
                    <a:solidFill>
                      <a:schemeClr val="bg2"/>
                    </a:solidFill>
                  </a:tcPr>
                </a:tc>
                <a:extLst>
                  <a:ext uri="{0D108BD9-81ED-4DB2-BD59-A6C34878D82A}">
                    <a16:rowId xmlns:a16="http://schemas.microsoft.com/office/drawing/2014/main" val="275137924"/>
                  </a:ext>
                </a:extLst>
              </a:tr>
            </a:tbl>
          </a:graphicData>
        </a:graphic>
      </p:graphicFrame>
      <p:graphicFrame>
        <p:nvGraphicFramePr>
          <p:cNvPr id="3" name="Bảng 2">
            <a:extLst>
              <a:ext uri="{FF2B5EF4-FFF2-40B4-BE49-F238E27FC236}">
                <a16:creationId xmlns:a16="http://schemas.microsoft.com/office/drawing/2014/main" id="{4EDAB9FA-4FEA-BAB0-D9B6-5D3489F6E8CB}"/>
              </a:ext>
            </a:extLst>
          </p:cNvPr>
          <p:cNvGraphicFramePr>
            <a:graphicFrameLocks noGrp="1"/>
          </p:cNvGraphicFramePr>
          <p:nvPr>
            <p:extLst>
              <p:ext uri="{D42A27DB-BD31-4B8C-83A1-F6EECF244321}">
                <p14:modId xmlns:p14="http://schemas.microsoft.com/office/powerpoint/2010/main" val="3235942761"/>
              </p:ext>
            </p:extLst>
          </p:nvPr>
        </p:nvGraphicFramePr>
        <p:xfrm>
          <a:off x="3617844" y="855649"/>
          <a:ext cx="8269359" cy="457200"/>
        </p:xfrm>
        <a:graphic>
          <a:graphicData uri="http://schemas.openxmlformats.org/drawingml/2006/table">
            <a:tbl>
              <a:tblPr/>
              <a:tblGrid>
                <a:gridCol w="8269359">
                  <a:extLst>
                    <a:ext uri="{9D8B030D-6E8A-4147-A177-3AD203B41FA5}">
                      <a16:colId xmlns:a16="http://schemas.microsoft.com/office/drawing/2014/main" val="305745739"/>
                    </a:ext>
                  </a:extLst>
                </a:gridCol>
              </a:tblGrid>
              <a:tr h="0">
                <a:tc>
                  <a:txBody>
                    <a:bodyPr/>
                    <a:lstStyle/>
                    <a:p>
                      <a:pPr algn="ctr"/>
                      <a:r>
                        <a:rPr lang="en-US" sz="2400">
                          <a:latin typeface="Times New Roman" panose="02020603050405020304" pitchFamily="18" charset="0"/>
                          <a:cs typeface="Times New Roman" panose="02020603050405020304" pitchFamily="18" charset="0"/>
                        </a:rPr>
                        <a:t>Kết quả </a:t>
                      </a: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val="3953800602"/>
                  </a:ext>
                </a:extLst>
              </a:tr>
            </a:tbl>
          </a:graphicData>
        </a:graphic>
      </p:graphicFrame>
      <p:graphicFrame>
        <p:nvGraphicFramePr>
          <p:cNvPr id="4" name="Bảng 5">
            <a:extLst>
              <a:ext uri="{FF2B5EF4-FFF2-40B4-BE49-F238E27FC236}">
                <a16:creationId xmlns:a16="http://schemas.microsoft.com/office/drawing/2014/main" id="{687A8CB7-35D2-CEEF-1D99-BD44DF3422FB}"/>
              </a:ext>
            </a:extLst>
          </p:cNvPr>
          <p:cNvGraphicFramePr>
            <a:graphicFrameLocks noGrp="1"/>
          </p:cNvGraphicFramePr>
          <p:nvPr>
            <p:extLst>
              <p:ext uri="{D42A27DB-BD31-4B8C-83A1-F6EECF244321}">
                <p14:modId xmlns:p14="http://schemas.microsoft.com/office/powerpoint/2010/main" val="2635706266"/>
              </p:ext>
            </p:extLst>
          </p:nvPr>
        </p:nvGraphicFramePr>
        <p:xfrm>
          <a:off x="3604591" y="2650435"/>
          <a:ext cx="8269358" cy="4038410"/>
        </p:xfrm>
        <a:graphic>
          <a:graphicData uri="http://schemas.openxmlformats.org/drawingml/2006/table">
            <a:tbl>
              <a:tblPr firstRow="1" bandRow="1">
                <a:tableStyleId>{5C22544A-7EE6-4342-B048-85BDC9FD1C3A}</a:tableStyleId>
              </a:tblPr>
              <a:tblGrid>
                <a:gridCol w="8269358">
                  <a:extLst>
                    <a:ext uri="{9D8B030D-6E8A-4147-A177-3AD203B41FA5}">
                      <a16:colId xmlns:a16="http://schemas.microsoft.com/office/drawing/2014/main" val="635742083"/>
                    </a:ext>
                  </a:extLst>
                </a:gridCol>
              </a:tblGrid>
              <a:tr h="403528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0000"/>
                          </a:solidFill>
                          <a:effectLst/>
                          <a:uLnTx/>
                          <a:uFillTx/>
                          <a:latin typeface="Times New Roman" panose="02020603050405020304" pitchFamily="18" charset="0"/>
                          <a:ea typeface="Calibri" panose="020F0502020204030204" pitchFamily="34" charset="0"/>
                          <a:cs typeface="+mn-cs"/>
                        </a:rPr>
                        <a:t>Người nói sau thì phủ nhận người nói trước, người nói sau cùng thì phú nhận tất cả.</a:t>
                      </a:r>
                    </a:p>
                    <a:p>
                      <a:pPr marL="0" marR="0" lvl="0" indent="0" algn="just" defTabSz="914400" rtl="0" eaLnBrk="1" fontAlgn="auto" latinLnBrk="0" hangingPunct="1">
                        <a:lnSpc>
                          <a:spcPct val="115000"/>
                        </a:lnSpc>
                        <a:spcBef>
                          <a:spcPts val="0"/>
                        </a:spcBef>
                        <a:spcAft>
                          <a:spcPts val="600"/>
                        </a:spcAft>
                        <a:buClrTx/>
                        <a:buSzTx/>
                        <a:buFontTx/>
                        <a:buNone/>
                        <a:tabLst/>
                        <a:defRPr/>
                      </a:pPr>
                      <a:r>
                        <a:rPr kumimoji="0" lang="en-US" sz="2400" b="0" i="0" u="none" strike="noStrike" kern="0" cap="none" spc="0" normalizeH="0" baseline="0" noProof="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C1:Tôi cứ tưởng con voi nó thế nào chứ hóa ra nó cũng sun sun như con đỉa thôi.</a:t>
                      </a:r>
                      <a:endParaRPr kumimoji="0" lang="en-US" sz="2400" b="0" i="0" u="none" strike="noStrike" kern="100" cap="none" spc="0" normalizeH="0" baseline="0" noProof="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15000"/>
                        </a:lnSpc>
                        <a:spcBef>
                          <a:spcPts val="0"/>
                        </a:spcBef>
                        <a:spcAft>
                          <a:spcPts val="600"/>
                        </a:spcAft>
                        <a:buClrTx/>
                        <a:buSzTx/>
                        <a:buFont typeface="Times New Roman" panose="02020603050405020304" pitchFamily="18" charset="0"/>
                        <a:buNone/>
                        <a:tabLst/>
                        <a:defRPr/>
                      </a:pPr>
                      <a:r>
                        <a:rPr kumimoji="0" lang="en-US" sz="2400" b="0" i="0" u="none" strike="noStrike" kern="0" cap="none" spc="0" normalizeH="0" baseline="0" noProof="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C2:Tôi thấy nó đâu có như con đỉa</a:t>
                      </a:r>
                    </a:p>
                    <a:p>
                      <a:pPr marL="0" marR="0" lvl="0" indent="0" algn="just" defTabSz="914400" rtl="0" eaLnBrk="1" fontAlgn="auto" latinLnBrk="0" hangingPunct="1">
                        <a:lnSpc>
                          <a:spcPct val="115000"/>
                        </a:lnSpc>
                        <a:spcBef>
                          <a:spcPts val="0"/>
                        </a:spcBef>
                        <a:spcAft>
                          <a:spcPts val="600"/>
                        </a:spcAft>
                        <a:buClrTx/>
                        <a:buSzTx/>
                        <a:buFont typeface="Times New Roman" panose="02020603050405020304" pitchFamily="18" charset="0"/>
                        <a:buNone/>
                        <a:tabLst/>
                        <a:defRPr/>
                      </a:pPr>
                      <a:r>
                        <a:rPr kumimoji="0" lang="en-US" sz="2400" b="0" i="0" u="none" strike="noStrike" kern="0" cap="none" spc="0" normalizeH="0" baseline="0" noProof="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C3:  Không phải, nó bè bè như là cái quạt thóc</a:t>
                      </a:r>
                    </a:p>
                    <a:p>
                      <a:pPr marL="0" marR="0" lvl="0" indent="0" algn="just" defTabSz="914400" rtl="0" eaLnBrk="1" fontAlgn="auto" latinLnBrk="0" hangingPunct="1">
                        <a:lnSpc>
                          <a:spcPct val="115000"/>
                        </a:lnSpc>
                        <a:spcBef>
                          <a:spcPts val="0"/>
                        </a:spcBef>
                        <a:spcAft>
                          <a:spcPts val="600"/>
                        </a:spcAft>
                        <a:buClrTx/>
                        <a:buSzTx/>
                        <a:buFont typeface="Times New Roman" panose="02020603050405020304" pitchFamily="18" charset="0"/>
                        <a:buNone/>
                        <a:tabLst/>
                        <a:defRPr/>
                      </a:pPr>
                      <a:r>
                        <a:rPr kumimoji="0" lang="en-US" sz="2400" b="0" i="0" u="none" strike="noStrike" kern="100" cap="none" spc="0" normalizeH="0" baseline="0" noProof="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C4:</a:t>
                      </a:r>
                      <a:r>
                        <a:rPr kumimoji="0" lang="en-US" sz="2400" b="0" i="0" u="none" strike="noStrike" kern="0" cap="none" spc="0" normalizeH="0" baseline="0" noProof="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Các ông đều sai hết, nó sừng sững như là cái cột đình vậy</a:t>
                      </a:r>
                      <a:endParaRPr kumimoji="0" lang="en-US" sz="2400" b="0" i="0" u="none" strike="noStrike" kern="100" cap="none" spc="0" normalizeH="0" baseline="0" noProof="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15000"/>
                        </a:lnSpc>
                        <a:spcBef>
                          <a:spcPts val="0"/>
                        </a:spcBef>
                        <a:spcAft>
                          <a:spcPts val="600"/>
                        </a:spcAft>
                        <a:buClrTx/>
                        <a:buSzTx/>
                        <a:buFontTx/>
                        <a:buNone/>
                        <a:tabLst/>
                        <a:defRPr/>
                      </a:pPr>
                      <a:r>
                        <a:rPr kumimoji="0" lang="en-US" sz="2400" b="0" i="0" u="none" strike="noStrike" kern="0" cap="none" spc="0" normalizeH="0" baseline="0" noProof="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C5: Bốn ông chả ai nói đúng cả, tôi thấy nó tua tủa như là cái chổi xể cùn.</a:t>
                      </a:r>
                      <a:endParaRPr kumimoji="0" lang="en-US" sz="2400" b="0" i="0" u="none" strike="noStrike" kern="100" cap="none" spc="0" normalizeH="0" baseline="0" noProof="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txBody>
                  <a:tcPr>
                    <a:solidFill>
                      <a:schemeClr val="bg1">
                        <a:lumMod val="95000"/>
                      </a:schemeClr>
                    </a:solidFill>
                  </a:tcPr>
                </a:tc>
                <a:extLst>
                  <a:ext uri="{0D108BD9-81ED-4DB2-BD59-A6C34878D82A}">
                    <a16:rowId xmlns:a16="http://schemas.microsoft.com/office/drawing/2014/main" val="1280617065"/>
                  </a:ext>
                </a:extLst>
              </a:tr>
            </a:tbl>
          </a:graphicData>
        </a:graphic>
      </p:graphicFrame>
    </p:spTree>
    <p:extLst>
      <p:ext uri="{BB962C8B-B14F-4D97-AF65-F5344CB8AC3E}">
        <p14:creationId xmlns:p14="http://schemas.microsoft.com/office/powerpoint/2010/main" val="4205946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
                                        </p:tgtEl>
                                        <p:attrNameLst>
                                          <p:attrName>style.visibility</p:attrName>
                                        </p:attrNameLst>
                                      </p:cBhvr>
                                      <p:to>
                                        <p:strVal val="visible"/>
                                      </p:to>
                                    </p:set>
                                    <p:anim calcmode="lin" valueType="num">
                                      <p:cBhvr additive="base">
                                        <p:cTn id="18" dur="500" fill="hold"/>
                                        <p:tgtEl>
                                          <p:spTgt spid="3"/>
                                        </p:tgtEl>
                                        <p:attrNameLst>
                                          <p:attrName>ppt_x</p:attrName>
                                        </p:attrNameLst>
                                      </p:cBhvr>
                                      <p:tavLst>
                                        <p:tav tm="0">
                                          <p:val>
                                            <p:strVal val="#ppt_x"/>
                                          </p:val>
                                        </p:tav>
                                        <p:tav tm="100000">
                                          <p:val>
                                            <p:strVal val="#ppt_x"/>
                                          </p:val>
                                        </p:tav>
                                      </p:tavLst>
                                    </p:anim>
                                    <p:anim calcmode="lin" valueType="num">
                                      <p:cBhvr additive="base">
                                        <p:cTn id="19"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fade">
                                      <p:cBhvr>
                                        <p:cTn id="24" dur="1000"/>
                                        <p:tgtEl>
                                          <p:spTgt spid="2"/>
                                        </p:tgtEl>
                                      </p:cBhvr>
                                    </p:animEffect>
                                    <p:anim calcmode="lin" valueType="num">
                                      <p:cBhvr>
                                        <p:cTn id="25" dur="1000" fill="hold"/>
                                        <p:tgtEl>
                                          <p:spTgt spid="2"/>
                                        </p:tgtEl>
                                        <p:attrNameLst>
                                          <p:attrName>ppt_x</p:attrName>
                                        </p:attrNameLst>
                                      </p:cBhvr>
                                      <p:tavLst>
                                        <p:tav tm="0">
                                          <p:val>
                                            <p:strVal val="#ppt_x"/>
                                          </p:val>
                                        </p:tav>
                                        <p:tav tm="100000">
                                          <p:val>
                                            <p:strVal val="#ppt_x"/>
                                          </p:val>
                                        </p:tav>
                                      </p:tavLst>
                                    </p:anim>
                                    <p:anim calcmode="lin" valueType="num">
                                      <p:cBhvr>
                                        <p:cTn id="2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additive="base">
                                        <p:cTn id="31" dur="500" fill="hold"/>
                                        <p:tgtEl>
                                          <p:spTgt spid="4"/>
                                        </p:tgtEl>
                                        <p:attrNameLst>
                                          <p:attrName>ppt_x</p:attrName>
                                        </p:attrNameLst>
                                      </p:cBhvr>
                                      <p:tavLst>
                                        <p:tav tm="0">
                                          <p:val>
                                            <p:strVal val="#ppt_x"/>
                                          </p:val>
                                        </p:tav>
                                        <p:tav tm="100000">
                                          <p:val>
                                            <p:strVal val="#ppt_x"/>
                                          </p:val>
                                        </p:tav>
                                      </p:tavLst>
                                    </p:anim>
                                    <p:anim calcmode="lin" valueType="num">
                                      <p:cBhvr additive="base">
                                        <p:cTn id="3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Bảng 5">
            <a:extLst>
              <a:ext uri="{FF2B5EF4-FFF2-40B4-BE49-F238E27FC236}">
                <a16:creationId xmlns:a16="http://schemas.microsoft.com/office/drawing/2014/main" id="{A7983D11-BDB9-839D-EFF0-07DBB7CF51A2}"/>
              </a:ext>
            </a:extLst>
          </p:cNvPr>
          <p:cNvGraphicFramePr>
            <a:graphicFrameLocks noGrp="1"/>
          </p:cNvGraphicFramePr>
          <p:nvPr>
            <p:extLst>
              <p:ext uri="{D42A27DB-BD31-4B8C-83A1-F6EECF244321}">
                <p14:modId xmlns:p14="http://schemas.microsoft.com/office/powerpoint/2010/main" val="4196823162"/>
              </p:ext>
            </p:extLst>
          </p:nvPr>
        </p:nvGraphicFramePr>
        <p:xfrm>
          <a:off x="225287" y="868252"/>
          <a:ext cx="5414611" cy="5546252"/>
        </p:xfrm>
        <a:graphic>
          <a:graphicData uri="http://schemas.openxmlformats.org/drawingml/2006/table">
            <a:tbl>
              <a:tblPr firstRow="1" bandRow="1">
                <a:tableStyleId>{5C22544A-7EE6-4342-B048-85BDC9FD1C3A}</a:tableStyleId>
              </a:tblPr>
              <a:tblGrid>
                <a:gridCol w="1228594">
                  <a:extLst>
                    <a:ext uri="{9D8B030D-6E8A-4147-A177-3AD203B41FA5}">
                      <a16:colId xmlns:a16="http://schemas.microsoft.com/office/drawing/2014/main" val="2246265968"/>
                    </a:ext>
                  </a:extLst>
                </a:gridCol>
                <a:gridCol w="4186017">
                  <a:extLst>
                    <a:ext uri="{9D8B030D-6E8A-4147-A177-3AD203B41FA5}">
                      <a16:colId xmlns:a16="http://schemas.microsoft.com/office/drawing/2014/main" val="2353671064"/>
                    </a:ext>
                  </a:extLst>
                </a:gridCol>
              </a:tblGrid>
              <a:tr h="570102">
                <a:tc>
                  <a:txBody>
                    <a:bodyPr/>
                    <a:lstStyle/>
                    <a:p>
                      <a:endParaRPr lang="en-US" sz="2400">
                        <a:latin typeface="Times New Roman" panose="02020603050405020304" pitchFamily="18" charset="0"/>
                        <a:cs typeface="Times New Roman" panose="02020603050405020304" pitchFamily="18"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chemeClr val="tx1"/>
                          </a:solidFill>
                          <a:effectLst/>
                          <a:uLnTx/>
                          <a:uFillTx/>
                          <a:latin typeface="Times New Roman" panose="02020603050405020304" pitchFamily="18" charset="0"/>
                          <a:ea typeface="+mn-ea"/>
                          <a:cs typeface="Times New Roman" panose="02020603050405020304" pitchFamily="18" charset="0"/>
                        </a:rPr>
                        <a:t>Nhiệm vụ</a:t>
                      </a:r>
                    </a:p>
                  </a:txBody>
                  <a:tcPr/>
                </a:tc>
                <a:extLst>
                  <a:ext uri="{0D108BD9-81ED-4DB2-BD59-A6C34878D82A}">
                    <a16:rowId xmlns:a16="http://schemas.microsoft.com/office/drawing/2014/main" val="116037759"/>
                  </a:ext>
                </a:extLst>
              </a:tr>
              <a:tr h="497615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chemeClr val="tx1"/>
                          </a:solidFill>
                          <a:effectLst/>
                          <a:uLnTx/>
                          <a:uFillTx/>
                          <a:latin typeface="Times New Roman" panose="02020603050405020304" pitchFamily="18" charset="0"/>
                          <a:ea typeface="+mn-ea"/>
                          <a:cs typeface="Times New Roman" panose="02020603050405020304" pitchFamily="18" charset="0"/>
                        </a:rPr>
                        <a:t>Nhóm 3,4</a:t>
                      </a:r>
                    </a:p>
                    <a:p>
                      <a:r>
                        <a:rPr lang="en-US" sz="2400">
                          <a:solidFill>
                            <a:schemeClr val="tx1"/>
                          </a:solidFill>
                          <a:latin typeface="Times New Roman" panose="02020603050405020304" pitchFamily="18" charset="0"/>
                          <a:cs typeface="Times New Roman" panose="02020603050405020304" pitchFamily="18" charset="0"/>
                        </a:rPr>
                        <a:t> </a:t>
                      </a:r>
                    </a:p>
                  </a:txBody>
                  <a:tcPr/>
                </a:tc>
                <a:tc>
                  <a:txBody>
                    <a:bodyPr/>
                    <a:lstStyle/>
                    <a:p>
                      <a:pPr algn="just">
                        <a:lnSpc>
                          <a:spcPct val="115000"/>
                        </a:lnSpc>
                        <a:spcAft>
                          <a:spcPts val="600"/>
                        </a:spcAft>
                      </a:pPr>
                      <a:r>
                        <a:rPr lang="en-US" sz="2400" ker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Hãy phân loại những câu nói vừa tìm được theo 2 tiêu  chí:      </a:t>
                      </a:r>
                      <a:endParaRPr lang="en-US" sz="2400" kern="10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15000"/>
                        </a:lnSpc>
                        <a:spcAft>
                          <a:spcPts val="600"/>
                        </a:spcAft>
                        <a:buFont typeface="Times New Roman" panose="02020603050405020304" pitchFamily="18" charset="0"/>
                        <a:buChar char="-"/>
                      </a:pPr>
                      <a:r>
                        <a:rPr lang="en-US" sz="2400" ker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Câu nói mang tính xác nhận khẳng định.</a:t>
                      </a:r>
                      <a:endParaRPr lang="en-US" sz="24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115000"/>
                        </a:lnSpc>
                        <a:spcAft>
                          <a:spcPts val="600"/>
                        </a:spcAft>
                        <a:buFont typeface="Times New Roman" panose="02020603050405020304" pitchFamily="18" charset="0"/>
                        <a:buChar char="-"/>
                      </a:pPr>
                      <a:r>
                        <a:rPr lang="en-US" sz="2400" ker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Câu nói mang tính bác bỏ phủ định </a:t>
                      </a:r>
                      <a:endParaRPr lang="en-US" sz="2400" kern="10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US" sz="2400"/>
                    </a:p>
                  </a:txBody>
                  <a:tcPr/>
                </a:tc>
                <a:extLst>
                  <a:ext uri="{0D108BD9-81ED-4DB2-BD59-A6C34878D82A}">
                    <a16:rowId xmlns:a16="http://schemas.microsoft.com/office/drawing/2014/main" val="702536070"/>
                  </a:ext>
                </a:extLst>
              </a:tr>
            </a:tbl>
          </a:graphicData>
        </a:graphic>
      </p:graphicFrame>
      <p:sp>
        <p:nvSpPr>
          <p:cNvPr id="7" name="Hộp Văn bản 6">
            <a:extLst>
              <a:ext uri="{FF2B5EF4-FFF2-40B4-BE49-F238E27FC236}">
                <a16:creationId xmlns:a16="http://schemas.microsoft.com/office/drawing/2014/main" id="{1F627B8B-A17F-7683-B3F3-6C4C8ECB3FD1}"/>
              </a:ext>
            </a:extLst>
          </p:cNvPr>
          <p:cNvSpPr txBox="1"/>
          <p:nvPr/>
        </p:nvSpPr>
        <p:spPr>
          <a:xfrm>
            <a:off x="4731025" y="285455"/>
            <a:ext cx="2517913" cy="535531"/>
          </a:xfrm>
          <a:prstGeom prst="rect">
            <a:avLst/>
          </a:prstGeom>
          <a:noFill/>
        </p:spPr>
        <p:txBody>
          <a:bodyPr wrap="square">
            <a:spAutoFit/>
          </a:bodyPr>
          <a:lstStyle/>
          <a:p>
            <a:pPr marL="45720" marR="0" lvl="0" indent="0" algn="l" defTabSz="914400" rtl="0" eaLnBrk="1" fontAlgn="auto" latinLnBrk="0" hangingPunct="1">
              <a:lnSpc>
                <a:spcPct val="90000"/>
              </a:lnSpc>
              <a:spcBef>
                <a:spcPts val="1400"/>
              </a:spcBef>
              <a:spcAft>
                <a:spcPts val="0"/>
              </a:spcAft>
              <a:buClr>
                <a:srgbClr val="A6B727"/>
              </a:buClr>
              <a:buSzPct val="80000"/>
              <a:buFont typeface="Corbel" pitchFamily="34" charset="0"/>
              <a:buNone/>
              <a:tabLst/>
              <a:defRPr/>
            </a:pPr>
            <a:r>
              <a:rPr kumimoji="0" lang="en-US" sz="3200" b="0" i="0" u="none" strike="noStrike" kern="1200" cap="none" spc="0" normalizeH="0" baseline="0" noProof="0" dirty="0" err="1">
                <a:ln>
                  <a:noFill/>
                </a:ln>
                <a:effectLst/>
                <a:uLnTx/>
                <a:uFillTx/>
                <a:latin typeface="Times New Roman" panose="02020603050405020304" pitchFamily="18" charset="0"/>
                <a:ea typeface="+mn-ea"/>
                <a:cs typeface="Times New Roman" panose="02020603050405020304" pitchFamily="18" charset="0"/>
              </a:rPr>
              <a:t>Phiếu</a:t>
            </a:r>
            <a:r>
              <a:rPr kumimoji="0" lang="en-US" sz="3200" b="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effectLst/>
                <a:uLnTx/>
                <a:uFillTx/>
                <a:latin typeface="Times New Roman" panose="02020603050405020304" pitchFamily="18" charset="0"/>
                <a:ea typeface="+mn-ea"/>
                <a:cs typeface="Times New Roman" panose="02020603050405020304" pitchFamily="18" charset="0"/>
              </a:rPr>
              <a:t>học</a:t>
            </a:r>
            <a:r>
              <a:rPr kumimoji="0" lang="en-US" sz="3200" b="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effectLst/>
                <a:uLnTx/>
                <a:uFillTx/>
                <a:latin typeface="Times New Roman" panose="02020603050405020304" pitchFamily="18" charset="0"/>
                <a:ea typeface="+mn-ea"/>
                <a:cs typeface="Times New Roman" panose="02020603050405020304" pitchFamily="18" charset="0"/>
              </a:rPr>
              <a:t>tập</a:t>
            </a:r>
            <a:endParaRPr kumimoji="0" lang="en-US" sz="3200" b="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endParaRPr>
          </a:p>
        </p:txBody>
      </p:sp>
      <p:graphicFrame>
        <p:nvGraphicFramePr>
          <p:cNvPr id="4" name="Bảng 5">
            <a:extLst>
              <a:ext uri="{FF2B5EF4-FFF2-40B4-BE49-F238E27FC236}">
                <a16:creationId xmlns:a16="http://schemas.microsoft.com/office/drawing/2014/main" id="{61D20FFC-B673-D70B-2BFB-D12A8004F6C8}"/>
              </a:ext>
            </a:extLst>
          </p:cNvPr>
          <p:cNvGraphicFramePr>
            <a:graphicFrameLocks noGrp="1"/>
          </p:cNvGraphicFramePr>
          <p:nvPr>
            <p:extLst>
              <p:ext uri="{D42A27DB-BD31-4B8C-83A1-F6EECF244321}">
                <p14:modId xmlns:p14="http://schemas.microsoft.com/office/powerpoint/2010/main" val="2548008404"/>
              </p:ext>
            </p:extLst>
          </p:nvPr>
        </p:nvGraphicFramePr>
        <p:xfrm>
          <a:off x="5639897" y="868252"/>
          <a:ext cx="6048519" cy="535531"/>
        </p:xfrm>
        <a:graphic>
          <a:graphicData uri="http://schemas.openxmlformats.org/drawingml/2006/table">
            <a:tbl>
              <a:tblPr firstRow="1" bandRow="1">
                <a:tableStyleId>{5C22544A-7EE6-4342-B048-85BDC9FD1C3A}</a:tableStyleId>
              </a:tblPr>
              <a:tblGrid>
                <a:gridCol w="6048519">
                  <a:extLst>
                    <a:ext uri="{9D8B030D-6E8A-4147-A177-3AD203B41FA5}">
                      <a16:colId xmlns:a16="http://schemas.microsoft.com/office/drawing/2014/main" val="308239401"/>
                    </a:ext>
                  </a:extLst>
                </a:gridCol>
              </a:tblGrid>
              <a:tr h="535531">
                <a:tc>
                  <a:txBody>
                    <a:bodyPr/>
                    <a:lstStyle/>
                    <a:p>
                      <a:pPr algn="ctr"/>
                      <a:r>
                        <a:rPr lang="en-US" sz="2400">
                          <a:solidFill>
                            <a:schemeClr val="tx1"/>
                          </a:solidFill>
                          <a:latin typeface="Times New Roman" panose="02020603050405020304" pitchFamily="18" charset="0"/>
                          <a:cs typeface="Times New Roman" panose="02020603050405020304" pitchFamily="18" charset="0"/>
                        </a:rPr>
                        <a:t>Kết quả</a:t>
                      </a:r>
                    </a:p>
                  </a:txBody>
                  <a:tcPr/>
                </a:tc>
                <a:extLst>
                  <a:ext uri="{0D108BD9-81ED-4DB2-BD59-A6C34878D82A}">
                    <a16:rowId xmlns:a16="http://schemas.microsoft.com/office/drawing/2014/main" val="1497592580"/>
                  </a:ext>
                </a:extLst>
              </a:tr>
            </a:tbl>
          </a:graphicData>
        </a:graphic>
      </p:graphicFrame>
      <p:graphicFrame>
        <p:nvGraphicFramePr>
          <p:cNvPr id="6" name="Bảng 7">
            <a:extLst>
              <a:ext uri="{FF2B5EF4-FFF2-40B4-BE49-F238E27FC236}">
                <a16:creationId xmlns:a16="http://schemas.microsoft.com/office/drawing/2014/main" id="{F7B2A267-906C-5D88-0F66-4E8FC31BC7BB}"/>
              </a:ext>
            </a:extLst>
          </p:cNvPr>
          <p:cNvGraphicFramePr>
            <a:graphicFrameLocks noGrp="1"/>
          </p:cNvGraphicFramePr>
          <p:nvPr>
            <p:extLst>
              <p:ext uri="{D42A27DB-BD31-4B8C-83A1-F6EECF244321}">
                <p14:modId xmlns:p14="http://schemas.microsoft.com/office/powerpoint/2010/main" val="3011906068"/>
              </p:ext>
            </p:extLst>
          </p:nvPr>
        </p:nvGraphicFramePr>
        <p:xfrm>
          <a:off x="5639897" y="1403783"/>
          <a:ext cx="6048519" cy="1319594"/>
        </p:xfrm>
        <a:graphic>
          <a:graphicData uri="http://schemas.openxmlformats.org/drawingml/2006/table">
            <a:tbl>
              <a:tblPr firstRow="1" bandRow="1">
                <a:tableStyleId>{5C22544A-7EE6-4342-B048-85BDC9FD1C3A}</a:tableStyleId>
              </a:tblPr>
              <a:tblGrid>
                <a:gridCol w="6048519">
                  <a:extLst>
                    <a:ext uri="{9D8B030D-6E8A-4147-A177-3AD203B41FA5}">
                      <a16:colId xmlns:a16="http://schemas.microsoft.com/office/drawing/2014/main" val="3701489899"/>
                    </a:ext>
                  </a:extLst>
                </a:gridCol>
              </a:tblGrid>
              <a:tr h="418106">
                <a:tc>
                  <a:txBody>
                    <a:bodyPr/>
                    <a:lstStyle/>
                    <a:p>
                      <a:pPr marL="0" marR="0" lvl="0" indent="0" algn="just" defTabSz="914400" rtl="0" eaLnBrk="1" fontAlgn="auto" latinLnBrk="0" hangingPunct="1">
                        <a:lnSpc>
                          <a:spcPct val="115000"/>
                        </a:lnSpc>
                        <a:spcBef>
                          <a:spcPts val="0"/>
                        </a:spcBef>
                        <a:spcAft>
                          <a:spcPts val="600"/>
                        </a:spcAft>
                        <a:buClrTx/>
                        <a:buSzTx/>
                        <a:buFontTx/>
                        <a:buNone/>
                        <a:tabLst/>
                        <a:defRPr/>
                      </a:pPr>
                      <a:r>
                        <a:rPr kumimoji="0" lang="en-US"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Câu mang tính khẳng định: </a:t>
                      </a:r>
                      <a:r>
                        <a:rPr kumimoji="0" lang="en-US" sz="2400" b="0" i="0" u="none" strike="noStrike" kern="0" cap="none" spc="0" normalizeH="0" baseline="0" noProof="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Tôi cứ tưởng con voi nó thế nào chứ hóa ra nó cũng sun sun như con đỉa thôi.</a:t>
                      </a:r>
                      <a:endParaRPr kumimoji="0" lang="en-US" sz="2400" b="0" i="0" u="none" strike="noStrike" kern="100" cap="none" spc="0" normalizeH="0" baseline="0" noProof="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txBody>
                  <a:tcPr>
                    <a:solidFill>
                      <a:schemeClr val="bg1">
                        <a:lumMod val="95000"/>
                      </a:schemeClr>
                    </a:solidFill>
                  </a:tcPr>
                </a:tc>
                <a:extLst>
                  <a:ext uri="{0D108BD9-81ED-4DB2-BD59-A6C34878D82A}">
                    <a16:rowId xmlns:a16="http://schemas.microsoft.com/office/drawing/2014/main" val="1738194014"/>
                  </a:ext>
                </a:extLst>
              </a:tr>
            </a:tbl>
          </a:graphicData>
        </a:graphic>
      </p:graphicFrame>
      <p:graphicFrame>
        <p:nvGraphicFramePr>
          <p:cNvPr id="8" name="Bảng 8">
            <a:extLst>
              <a:ext uri="{FF2B5EF4-FFF2-40B4-BE49-F238E27FC236}">
                <a16:creationId xmlns:a16="http://schemas.microsoft.com/office/drawing/2014/main" id="{2090C142-0027-A19D-E151-C4E0E00E7162}"/>
              </a:ext>
            </a:extLst>
          </p:cNvPr>
          <p:cNvGraphicFramePr>
            <a:graphicFrameLocks noGrp="1"/>
          </p:cNvGraphicFramePr>
          <p:nvPr>
            <p:extLst>
              <p:ext uri="{D42A27DB-BD31-4B8C-83A1-F6EECF244321}">
                <p14:modId xmlns:p14="http://schemas.microsoft.com/office/powerpoint/2010/main" val="1832129739"/>
              </p:ext>
            </p:extLst>
          </p:nvPr>
        </p:nvGraphicFramePr>
        <p:xfrm>
          <a:off x="5639896" y="2723377"/>
          <a:ext cx="6048519" cy="3691127"/>
        </p:xfrm>
        <a:graphic>
          <a:graphicData uri="http://schemas.openxmlformats.org/drawingml/2006/table">
            <a:tbl>
              <a:tblPr firstRow="1" bandRow="1">
                <a:tableStyleId>{5C22544A-7EE6-4342-B048-85BDC9FD1C3A}</a:tableStyleId>
              </a:tblPr>
              <a:tblGrid>
                <a:gridCol w="6048519">
                  <a:extLst>
                    <a:ext uri="{9D8B030D-6E8A-4147-A177-3AD203B41FA5}">
                      <a16:colId xmlns:a16="http://schemas.microsoft.com/office/drawing/2014/main" val="3791416367"/>
                    </a:ext>
                  </a:extLst>
                </a:gridCol>
              </a:tblGrid>
              <a:tr h="3691127">
                <a:tc>
                  <a:txBody>
                    <a:bodyPr/>
                    <a:lstStyle/>
                    <a:p>
                      <a:pPr marL="0" marR="0" lvl="0" indent="0" algn="just" defTabSz="914400" rtl="0" eaLnBrk="1" fontAlgn="auto" latinLnBrk="0" hangingPunct="1">
                        <a:lnSpc>
                          <a:spcPct val="115000"/>
                        </a:lnSpc>
                        <a:spcBef>
                          <a:spcPts val="0"/>
                        </a:spcBef>
                        <a:spcAft>
                          <a:spcPts val="600"/>
                        </a:spcAft>
                        <a:buClrTx/>
                        <a:buSzTx/>
                        <a:buFont typeface="Times New Roman" panose="02020603050405020304" pitchFamily="18" charset="0"/>
                        <a:buNone/>
                        <a:tabLst/>
                        <a:defRPr/>
                      </a:pPr>
                      <a:r>
                        <a:rPr kumimoji="0" lang="en-US" sz="2400" b="0" i="0" u="none" strike="noStrike" kern="0" cap="none" spc="0" normalizeH="0" baseline="0" noProof="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Câu mang tính phủ định:</a:t>
                      </a:r>
                    </a:p>
                    <a:p>
                      <a:pPr marL="0" marR="0" lvl="0" indent="0" algn="just" defTabSz="914400" rtl="0" eaLnBrk="1" fontAlgn="auto" latinLnBrk="0" hangingPunct="1">
                        <a:lnSpc>
                          <a:spcPct val="115000"/>
                        </a:lnSpc>
                        <a:spcBef>
                          <a:spcPts val="0"/>
                        </a:spcBef>
                        <a:spcAft>
                          <a:spcPts val="600"/>
                        </a:spcAft>
                        <a:buClrTx/>
                        <a:buSzTx/>
                        <a:buFont typeface="Times New Roman" panose="02020603050405020304" pitchFamily="18" charset="0"/>
                        <a:buNone/>
                        <a:tabLst/>
                        <a:defRPr/>
                      </a:pP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0" cap="none" spc="0" normalizeH="0" baseline="0" noProof="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Tôi thấy nó đâu có như con đỉa</a:t>
                      </a:r>
                    </a:p>
                    <a:p>
                      <a:pPr marL="0" marR="0" lvl="0" indent="0" algn="just" defTabSz="914400" rtl="0" eaLnBrk="1" fontAlgn="auto" latinLnBrk="0" hangingPunct="1">
                        <a:lnSpc>
                          <a:spcPct val="115000"/>
                        </a:lnSpc>
                        <a:spcBef>
                          <a:spcPts val="0"/>
                        </a:spcBef>
                        <a:spcAft>
                          <a:spcPts val="600"/>
                        </a:spcAft>
                        <a:buClrTx/>
                        <a:buSzTx/>
                        <a:buFontTx/>
                        <a:buNone/>
                        <a:tabLst/>
                        <a:defRPr/>
                      </a:pPr>
                      <a:r>
                        <a:rPr kumimoji="0" lang="en-US" sz="2400" b="0" i="0" u="none" strike="noStrike" kern="0" cap="none" spc="0" normalizeH="0" baseline="0" noProof="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Không phải, nó bè bè như là cái quạt thóc</a:t>
                      </a:r>
                      <a:endParaRPr kumimoji="0" lang="en-US" sz="2400" b="0" i="0" u="none" strike="noStrike" kern="100" cap="none" spc="0" normalizeH="0" baseline="0" noProof="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15000"/>
                        </a:lnSpc>
                        <a:spcBef>
                          <a:spcPts val="0"/>
                        </a:spcBef>
                        <a:spcAft>
                          <a:spcPts val="600"/>
                        </a:spcAft>
                        <a:buClrTx/>
                        <a:buSzTx/>
                        <a:buFontTx/>
                        <a:buNone/>
                        <a:tabLst/>
                        <a:defRPr/>
                      </a:pPr>
                      <a:r>
                        <a:rPr kumimoji="0" lang="en-US" sz="2400" b="0" i="0" u="none" strike="noStrike" kern="0" cap="none" spc="0" normalizeH="0" baseline="0" noProof="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Các ông đều sai hết, nó sừng sững như là cái cột đình vậy</a:t>
                      </a:r>
                      <a:endParaRPr kumimoji="0" lang="en-US" sz="2400" b="0" i="0" u="none" strike="noStrike" kern="100" cap="none" spc="0" normalizeH="0" baseline="0" noProof="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15000"/>
                        </a:lnSpc>
                        <a:spcBef>
                          <a:spcPts val="0"/>
                        </a:spcBef>
                        <a:spcAft>
                          <a:spcPts val="600"/>
                        </a:spcAft>
                        <a:buClrTx/>
                        <a:buSzTx/>
                        <a:buFontTx/>
                        <a:buNone/>
                        <a:tabLst/>
                        <a:defRPr/>
                      </a:pPr>
                      <a:r>
                        <a:rPr kumimoji="0" lang="en-US" sz="2400" b="0" i="0" u="none" strike="noStrike" kern="0" cap="none" spc="0" normalizeH="0" baseline="0" noProof="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Bốn ông chả ai nói đúng cả, tôi thấy nó tua tủa như là cái chổi xể cùn.</a:t>
                      </a:r>
                      <a:endParaRPr kumimoji="0" lang="en-US" sz="2400" b="0" i="0" u="none" strike="noStrike" kern="100" cap="none" spc="0" normalizeH="0" baseline="0" noProof="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txBody>
                  <a:tcPr>
                    <a:solidFill>
                      <a:schemeClr val="bg1">
                        <a:lumMod val="95000"/>
                      </a:schemeClr>
                    </a:solidFill>
                  </a:tcPr>
                </a:tc>
                <a:extLst>
                  <a:ext uri="{0D108BD9-81ED-4DB2-BD59-A6C34878D82A}">
                    <a16:rowId xmlns:a16="http://schemas.microsoft.com/office/drawing/2014/main" val="1226711619"/>
                  </a:ext>
                </a:extLst>
              </a:tr>
            </a:tbl>
          </a:graphicData>
        </a:graphic>
      </p:graphicFrame>
    </p:spTree>
    <p:extLst>
      <p:ext uri="{BB962C8B-B14F-4D97-AF65-F5344CB8AC3E}">
        <p14:creationId xmlns:p14="http://schemas.microsoft.com/office/powerpoint/2010/main" val="2801824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barn(inVertical)">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DBA25EF7-4A4D-1589-064D-5165552310CF}"/>
              </a:ext>
            </a:extLst>
          </p:cNvPr>
          <p:cNvSpPr>
            <a:spLocks noGrp="1"/>
          </p:cNvSpPr>
          <p:nvPr>
            <p:ph type="title"/>
          </p:nvPr>
        </p:nvSpPr>
        <p:spPr>
          <a:xfrm>
            <a:off x="692426" y="735496"/>
            <a:ext cx="10326094" cy="881269"/>
          </a:xfrm>
        </p:spPr>
        <p:txBody>
          <a:bodyPr>
            <a:normAutofit fontScale="90000"/>
          </a:bodyPr>
          <a:lstStyle/>
          <a:p>
            <a:br>
              <a:rPr lang="en-US" sz="3100">
                <a:latin typeface="Times New Roman" panose="02020603050405020304" pitchFamily="18" charset="0"/>
                <a:cs typeface="Times New Roman" panose="02020603050405020304" pitchFamily="18" charset="0"/>
              </a:rPr>
            </a:br>
            <a:br>
              <a:rPr lang="en-US" sz="3100">
                <a:latin typeface="Times New Roman" panose="02020603050405020304" pitchFamily="18" charset="0"/>
                <a:cs typeface="Times New Roman" panose="02020603050405020304" pitchFamily="18" charset="0"/>
              </a:rPr>
            </a:br>
            <a:r>
              <a:rPr lang="en-US" sz="3100">
                <a:solidFill>
                  <a:schemeClr val="tx1"/>
                </a:solidFill>
                <a:latin typeface="Times New Roman" panose="02020603050405020304" pitchFamily="18" charset="0"/>
                <a:cs typeface="Times New Roman" panose="02020603050405020304" pitchFamily="18" charset="0"/>
              </a:rPr>
              <a:t>I. Khái niệm</a:t>
            </a:r>
            <a:br>
              <a:rPr lang="en-US" sz="3100">
                <a:solidFill>
                  <a:schemeClr val="tx1"/>
                </a:solidFill>
                <a:latin typeface="Times New Roman" panose="02020603050405020304" pitchFamily="18" charset="0"/>
                <a:cs typeface="Times New Roman" panose="02020603050405020304" pitchFamily="18" charset="0"/>
              </a:rPr>
            </a:br>
            <a:r>
              <a:rPr lang="en-US" sz="3100">
                <a:solidFill>
                  <a:schemeClr val="tx1"/>
                </a:solidFill>
                <a:latin typeface="Times New Roman" panose="02020603050405020304" pitchFamily="18" charset="0"/>
                <a:cs typeface="Times New Roman" panose="02020603050405020304" pitchFamily="18" charset="0"/>
              </a:rPr>
              <a:t>1. Ví dụ</a:t>
            </a:r>
            <a:br>
              <a:rPr lang="en-US">
                <a:solidFill>
                  <a:schemeClr val="tx1"/>
                </a:solidFill>
              </a:rPr>
            </a:br>
            <a:endParaRPr lang="en-US">
              <a:solidFill>
                <a:schemeClr val="tx1"/>
              </a:solidFill>
            </a:endParaRPr>
          </a:p>
        </p:txBody>
      </p:sp>
      <p:sp>
        <p:nvSpPr>
          <p:cNvPr id="3" name="Chỗ dành sẵn cho Nội dung 2">
            <a:extLst>
              <a:ext uri="{FF2B5EF4-FFF2-40B4-BE49-F238E27FC236}">
                <a16:creationId xmlns:a16="http://schemas.microsoft.com/office/drawing/2014/main" id="{D5F369CE-5828-8A19-737B-A5216E2B1E45}"/>
              </a:ext>
            </a:extLst>
          </p:cNvPr>
          <p:cNvSpPr>
            <a:spLocks noGrp="1"/>
          </p:cNvSpPr>
          <p:nvPr>
            <p:ph idx="1"/>
          </p:nvPr>
        </p:nvSpPr>
        <p:spPr>
          <a:xfrm>
            <a:off x="692425" y="1736035"/>
            <a:ext cx="10505661" cy="4386469"/>
          </a:xfrm>
        </p:spPr>
        <p:txBody>
          <a:bodyPr>
            <a:normAutofit fontScale="92500" lnSpcReduction="10000"/>
          </a:bodyPr>
          <a:lstStyle/>
          <a:p>
            <a:pPr marL="45720" indent="0">
              <a:buNone/>
            </a:pPr>
            <a:r>
              <a:rPr kumimoji="0" lang="en-US" sz="2800" b="0" i="0" u="none" strike="noStrike" kern="1200" cap="none" spc="0" normalizeH="0" baseline="0" noProof="0" dirty="0">
                <a:ln>
                  <a:noFill/>
                </a:ln>
                <a:solidFill>
                  <a:schemeClr val="tx1"/>
                </a:solidFill>
                <a:effectLst/>
                <a:uLnTx/>
                <a:uFillTx/>
                <a:latin typeface="Times New Roman" panose="02020603050405020304" pitchFamily="18" charset="0"/>
                <a:ea typeface="+mj-ea"/>
                <a:cs typeface="Times New Roman" panose="02020603050405020304" pitchFamily="18" charset="0"/>
              </a:rPr>
              <a:t>2. </a:t>
            </a:r>
            <a:r>
              <a:rPr kumimoji="0" lang="en-US" sz="2800" b="0" i="0" u="none" strike="noStrike" kern="1200" cap="none" spc="0" normalizeH="0" baseline="0" noProof="0" dirty="0" err="1">
                <a:ln>
                  <a:noFill/>
                </a:ln>
                <a:solidFill>
                  <a:schemeClr val="tx1"/>
                </a:solidFill>
                <a:effectLst/>
                <a:uLnTx/>
                <a:uFillTx/>
                <a:latin typeface="Times New Roman" panose="02020603050405020304" pitchFamily="18" charset="0"/>
                <a:ea typeface="+mj-ea"/>
                <a:cs typeface="Times New Roman" panose="02020603050405020304" pitchFamily="18" charset="0"/>
              </a:rPr>
              <a:t>Kết</a:t>
            </a:r>
            <a:r>
              <a:rPr kumimoji="0" lang="en-US" sz="2800" b="0" i="0" u="none" strike="noStrike" kern="1200" cap="none" spc="0" normalizeH="0" baseline="0" noProof="0" dirty="0">
                <a:ln>
                  <a:noFill/>
                </a:ln>
                <a:solidFill>
                  <a:schemeClr val="tx1"/>
                </a:solidFill>
                <a:effectLst/>
                <a:uLnTx/>
                <a:uFillTx/>
                <a:latin typeface="Times New Roman" panose="02020603050405020304" pitchFamily="18" charset="0"/>
                <a:ea typeface="+mj-ea"/>
                <a:cs typeface="Times New Roman" panose="02020603050405020304" pitchFamily="18" charset="0"/>
              </a:rPr>
              <a:t> </a:t>
            </a:r>
            <a:r>
              <a:rPr kumimoji="0" lang="en-US" sz="2800" b="0" i="0" u="none" strike="noStrike" kern="1200" cap="none" spc="0" normalizeH="0" baseline="0" noProof="0" dirty="0" err="1">
                <a:ln>
                  <a:noFill/>
                </a:ln>
                <a:solidFill>
                  <a:schemeClr val="tx1"/>
                </a:solidFill>
                <a:effectLst/>
                <a:uLnTx/>
                <a:uFillTx/>
                <a:latin typeface="Times New Roman" panose="02020603050405020304" pitchFamily="18" charset="0"/>
                <a:ea typeface="+mj-ea"/>
                <a:cs typeface="Times New Roman" panose="02020603050405020304" pitchFamily="18" charset="0"/>
              </a:rPr>
              <a:t>luận</a:t>
            </a:r>
            <a:r>
              <a:rPr kumimoji="0" lang="en-US" sz="2800" b="0" i="0" u="none" strike="noStrike" kern="1200" cap="none" spc="0" normalizeH="0" baseline="0" noProof="0" dirty="0">
                <a:ln>
                  <a:noFill/>
                </a:ln>
                <a:solidFill>
                  <a:schemeClr val="tx1"/>
                </a:solidFill>
                <a:effectLst/>
                <a:uLnTx/>
                <a:uFillTx/>
                <a:latin typeface="Times New Roman" panose="02020603050405020304" pitchFamily="18" charset="0"/>
                <a:ea typeface="+mj-ea"/>
                <a:cs typeface="Times New Roman" panose="02020603050405020304" pitchFamily="18" charset="0"/>
              </a:rPr>
              <a:t>:</a:t>
            </a:r>
          </a:p>
          <a:p>
            <a:pPr marL="45720" indent="0">
              <a:buNone/>
            </a:pPr>
            <a:r>
              <a:rPr lang="en-US" sz="2800" dirty="0">
                <a:solidFill>
                  <a:srgbClr val="FF0000"/>
                </a:solidFill>
                <a:latin typeface="Times New Roman" panose="02020603050405020304" pitchFamily="18" charset="0"/>
                <a:ea typeface="+mj-ea"/>
                <a:cs typeface="Times New Roman" panose="02020603050405020304" pitchFamily="18" charset="0"/>
              </a:rPr>
              <a:t>a. </a:t>
            </a:r>
            <a:r>
              <a:rPr lang="en-US" sz="2800" dirty="0" err="1">
                <a:solidFill>
                  <a:srgbClr val="FF0000"/>
                </a:solidFill>
                <a:latin typeface="Times New Roman" panose="02020603050405020304" pitchFamily="18" charset="0"/>
                <a:ea typeface="+mj-ea"/>
                <a:cs typeface="Times New Roman" panose="02020603050405020304" pitchFamily="18" charset="0"/>
              </a:rPr>
              <a:t>Câu</a:t>
            </a:r>
            <a:r>
              <a:rPr lang="en-US" sz="2800" dirty="0">
                <a:solidFill>
                  <a:srgbClr val="FF0000"/>
                </a:solidFill>
                <a:latin typeface="Times New Roman" panose="02020603050405020304" pitchFamily="18" charset="0"/>
                <a:ea typeface="+mj-ea"/>
                <a:cs typeface="Times New Roman" panose="02020603050405020304" pitchFamily="18" charset="0"/>
              </a:rPr>
              <a:t> </a:t>
            </a:r>
            <a:r>
              <a:rPr lang="en-US" sz="2800" dirty="0" err="1">
                <a:solidFill>
                  <a:srgbClr val="FF0000"/>
                </a:solidFill>
                <a:latin typeface="Times New Roman" panose="02020603050405020304" pitchFamily="18" charset="0"/>
                <a:ea typeface="+mj-ea"/>
                <a:cs typeface="Times New Roman" panose="02020603050405020304" pitchFamily="18" charset="0"/>
              </a:rPr>
              <a:t>khẳng</a:t>
            </a:r>
            <a:r>
              <a:rPr lang="en-US" sz="2800" dirty="0">
                <a:solidFill>
                  <a:srgbClr val="FF0000"/>
                </a:solidFill>
                <a:latin typeface="Times New Roman" panose="02020603050405020304" pitchFamily="18" charset="0"/>
                <a:ea typeface="+mj-ea"/>
                <a:cs typeface="Times New Roman" panose="02020603050405020304" pitchFamily="18" charset="0"/>
              </a:rPr>
              <a:t> </a:t>
            </a:r>
            <a:r>
              <a:rPr lang="en-US" sz="2800" dirty="0" err="1">
                <a:solidFill>
                  <a:srgbClr val="FF0000"/>
                </a:solidFill>
                <a:latin typeface="Times New Roman" panose="02020603050405020304" pitchFamily="18" charset="0"/>
                <a:ea typeface="+mj-ea"/>
                <a:cs typeface="Times New Roman" panose="02020603050405020304" pitchFamily="18" charset="0"/>
              </a:rPr>
              <a:t>định</a:t>
            </a:r>
            <a:endPar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endParaRPr>
          </a:p>
          <a:p>
            <a:pPr marL="45720" indent="0">
              <a:lnSpc>
                <a:spcPct val="110000"/>
              </a:lnSpc>
              <a:spcBef>
                <a:spcPts val="600"/>
              </a:spcBef>
              <a:buNone/>
            </a:pPr>
            <a:r>
              <a:rPr lang="en-US" sz="2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Khái</a:t>
            </a:r>
            <a:r>
              <a:rPr lang="en-US" sz="2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niệm</a:t>
            </a:r>
            <a:r>
              <a:rPr lang="en-US" sz="2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dùng</a:t>
            </a:r>
            <a:r>
              <a:rPr lang="en-US" sz="2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2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thông</a:t>
            </a:r>
            <a:r>
              <a:rPr lang="en-US" sz="2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báo</a:t>
            </a:r>
            <a:r>
              <a:rPr lang="en-US" sz="2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xác</a:t>
            </a:r>
            <a:r>
              <a:rPr lang="en-US" sz="2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nhận</a:t>
            </a:r>
            <a:r>
              <a:rPr lang="en-US" sz="2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tồn</a:t>
            </a:r>
            <a:r>
              <a:rPr lang="en-US" sz="2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tại</a:t>
            </a:r>
            <a:r>
              <a:rPr lang="en-US" sz="2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2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nhất</a:t>
            </a:r>
            <a:r>
              <a:rPr lang="en-US" sz="2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định</a:t>
            </a:r>
            <a:r>
              <a:rPr lang="en-US" sz="2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6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45720" indent="0" algn="just">
              <a:lnSpc>
                <a:spcPct val="110000"/>
              </a:lnSpc>
              <a:spcBef>
                <a:spcPts val="600"/>
              </a:spcBef>
              <a:spcAft>
                <a:spcPts val="600"/>
              </a:spcAft>
              <a:buNone/>
            </a:pPr>
            <a:r>
              <a:rPr lang="en-US" sz="2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2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thức</a:t>
            </a:r>
            <a:r>
              <a:rPr lang="en-US" sz="2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p>
          <a:p>
            <a:pPr marL="45720" indent="0" algn="just">
              <a:lnSpc>
                <a:spcPct val="110000"/>
              </a:lnSpc>
              <a:spcBef>
                <a:spcPts val="600"/>
              </a:spcBef>
              <a:spcAft>
                <a:spcPts val="600"/>
              </a:spcAft>
              <a:buNone/>
            </a:pPr>
            <a:r>
              <a:rPr lang="en-US" sz="2600" kern="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khẳng</a:t>
            </a:r>
            <a:r>
              <a:rPr lang="en-US" sz="2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định</a:t>
            </a:r>
            <a:r>
              <a:rPr lang="en-US" sz="2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thường</a:t>
            </a:r>
            <a:r>
              <a:rPr lang="en-US" sz="2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chứa</a:t>
            </a:r>
            <a:r>
              <a:rPr lang="en-US" sz="2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ngữ</a:t>
            </a:r>
            <a:r>
              <a:rPr lang="en-US" sz="2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mang</a:t>
            </a:r>
            <a:r>
              <a:rPr lang="en-US" sz="2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ý </a:t>
            </a:r>
            <a:r>
              <a:rPr lang="en-US" sz="26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nghĩa</a:t>
            </a:r>
            <a:r>
              <a:rPr lang="en-US" sz="2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phủ</a:t>
            </a:r>
            <a:r>
              <a:rPr lang="en-US" sz="2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định</a:t>
            </a:r>
            <a:r>
              <a:rPr lang="en-US" sz="2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Tuy</a:t>
            </a:r>
            <a:r>
              <a:rPr lang="en-US" sz="2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nhiên</a:t>
            </a:r>
            <a:r>
              <a:rPr lang="en-US" sz="2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số</a:t>
            </a:r>
            <a:r>
              <a:rPr lang="en-US" sz="2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trường</a:t>
            </a:r>
            <a:r>
              <a:rPr lang="en-US" sz="2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hợp</a:t>
            </a:r>
            <a:r>
              <a:rPr lang="en-US" sz="2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khẳng</a:t>
            </a:r>
            <a:r>
              <a:rPr lang="en-US" sz="2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định</a:t>
            </a:r>
            <a:r>
              <a:rPr lang="en-US" sz="2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2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US" sz="2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dưới</a:t>
            </a:r>
            <a:r>
              <a:rPr lang="en-US" sz="2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2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thức</a:t>
            </a:r>
            <a:r>
              <a:rPr lang="en-US" sz="2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phủ</a:t>
            </a:r>
            <a:r>
              <a:rPr lang="en-US" sz="2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định</a:t>
            </a:r>
            <a:r>
              <a:rPr lang="en-US" sz="2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phủ</a:t>
            </a:r>
            <a:r>
              <a:rPr lang="en-US" sz="2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đinh</a:t>
            </a:r>
            <a:r>
              <a:rPr lang="en-US" sz="2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tức</a:t>
            </a:r>
            <a:r>
              <a:rPr lang="en-US" sz="2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lặp</a:t>
            </a:r>
            <a:r>
              <a:rPr lang="en-US" sz="2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hai</a:t>
            </a:r>
            <a:r>
              <a:rPr lang="en-US" sz="2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lần</a:t>
            </a:r>
            <a:r>
              <a:rPr lang="en-US" sz="2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ngữ</a:t>
            </a:r>
            <a:r>
              <a:rPr lang="en-US" sz="2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mang</a:t>
            </a:r>
            <a:r>
              <a:rPr lang="en-US" sz="2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nghĩa</a:t>
            </a:r>
            <a:r>
              <a:rPr lang="en-US" sz="2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phủ</a:t>
            </a:r>
            <a:r>
              <a:rPr lang="en-US" sz="2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định</a:t>
            </a:r>
            <a:r>
              <a:rPr lang="en-US" sz="2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p>
          <a:p>
            <a:pPr marL="45720" indent="0" algn="just">
              <a:lnSpc>
                <a:spcPct val="110000"/>
              </a:lnSpc>
              <a:spcBef>
                <a:spcPts val="600"/>
              </a:spcBef>
              <a:spcAft>
                <a:spcPts val="600"/>
              </a:spcAft>
              <a:buNone/>
            </a:pPr>
            <a:r>
              <a:rPr lang="en-US" sz="2600" kern="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6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Hoặc</a:t>
            </a:r>
            <a:r>
              <a:rPr lang="en-US" sz="2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đặt</a:t>
            </a:r>
            <a:r>
              <a:rPr lang="en-US" sz="2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ngữ</a:t>
            </a:r>
            <a:r>
              <a:rPr lang="en-US" sz="2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mang</a:t>
            </a:r>
            <a:r>
              <a:rPr lang="en-US" sz="2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nghĩa</a:t>
            </a:r>
            <a:r>
              <a:rPr lang="en-US" sz="2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phủ</a:t>
            </a:r>
            <a:r>
              <a:rPr lang="en-US" sz="2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định</a:t>
            </a:r>
            <a:r>
              <a:rPr lang="en-US" sz="2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sau</a:t>
            </a:r>
            <a:r>
              <a:rPr lang="en-US" sz="2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ngữ</a:t>
            </a:r>
            <a:r>
              <a:rPr lang="en-US" sz="2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phiếm</a:t>
            </a:r>
            <a:r>
              <a:rPr lang="en-US" sz="2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chỉ</a:t>
            </a:r>
            <a:r>
              <a:rPr lang="en-US" sz="2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(ai, </a:t>
            </a:r>
            <a:r>
              <a:rPr lang="en-US" sz="26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gì</a:t>
            </a:r>
            <a:r>
              <a:rPr lang="en-US" sz="2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nào</a:t>
            </a:r>
            <a:r>
              <a:rPr lang="en-US" sz="2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6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45720" indent="0" algn="just">
              <a:lnSpc>
                <a:spcPct val="115000"/>
              </a:lnSpc>
              <a:spcAft>
                <a:spcPts val="600"/>
              </a:spcAft>
              <a:buNone/>
            </a:pPr>
            <a:endParaRPr lang="en-US" sz="2400" kern="1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284461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1000"/>
                                        <p:tgtEl>
                                          <p:spTgt spid="3">
                                            <p:txEl>
                                              <p:pRg st="2" end="2"/>
                                            </p:txEl>
                                          </p:spTgt>
                                        </p:tgtEl>
                                      </p:cBhvr>
                                    </p:animEffect>
                                    <p:anim calcmode="lin" valueType="num">
                                      <p:cBhvr>
                                        <p:cTn id="2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fade">
                                      <p:cBhvr>
                                        <p:cTn id="34" dur="1000"/>
                                        <p:tgtEl>
                                          <p:spTgt spid="3">
                                            <p:txEl>
                                              <p:pRg st="4" end="4"/>
                                            </p:txEl>
                                          </p:spTgt>
                                        </p:tgtEl>
                                      </p:cBhvr>
                                    </p:animEffect>
                                    <p:anim calcmode="lin" valueType="num">
                                      <p:cBhvr>
                                        <p:cTn id="3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3">
                                            <p:txEl>
                                              <p:pRg st="5" end="5"/>
                                            </p:txEl>
                                          </p:spTgt>
                                        </p:tgtEl>
                                        <p:attrNameLst>
                                          <p:attrName>style.visibility</p:attrName>
                                        </p:attrNameLst>
                                      </p:cBhvr>
                                      <p:to>
                                        <p:strVal val="visible"/>
                                      </p:to>
                                    </p:set>
                                    <p:animEffect transition="in" filter="fade">
                                      <p:cBhvr>
                                        <p:cTn id="41" dur="1000"/>
                                        <p:tgtEl>
                                          <p:spTgt spid="3">
                                            <p:txEl>
                                              <p:pRg st="5" end="5"/>
                                            </p:txEl>
                                          </p:spTgt>
                                        </p:tgtEl>
                                      </p:cBhvr>
                                    </p:animEffect>
                                    <p:anim calcmode="lin" valueType="num">
                                      <p:cBhvr>
                                        <p:cTn id="42"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3"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DBA25EF7-4A4D-1589-064D-5165552310CF}"/>
              </a:ext>
            </a:extLst>
          </p:cNvPr>
          <p:cNvSpPr>
            <a:spLocks noGrp="1"/>
          </p:cNvSpPr>
          <p:nvPr>
            <p:ph type="title"/>
          </p:nvPr>
        </p:nvSpPr>
        <p:spPr>
          <a:xfrm>
            <a:off x="692426" y="735496"/>
            <a:ext cx="10326094" cy="881269"/>
          </a:xfrm>
        </p:spPr>
        <p:txBody>
          <a:bodyPr>
            <a:normAutofit fontScale="90000"/>
          </a:bodyPr>
          <a:lstStyle/>
          <a:p>
            <a:br>
              <a:rPr lang="en-US" sz="3100">
                <a:latin typeface="Times New Roman" panose="02020603050405020304" pitchFamily="18" charset="0"/>
                <a:cs typeface="Times New Roman" panose="02020603050405020304" pitchFamily="18" charset="0"/>
              </a:rPr>
            </a:br>
            <a:br>
              <a:rPr lang="en-US" sz="3100">
                <a:latin typeface="Times New Roman" panose="02020603050405020304" pitchFamily="18" charset="0"/>
                <a:cs typeface="Times New Roman" panose="02020603050405020304" pitchFamily="18" charset="0"/>
              </a:rPr>
            </a:br>
            <a:r>
              <a:rPr lang="en-US" sz="3100">
                <a:solidFill>
                  <a:schemeClr val="tx1"/>
                </a:solidFill>
                <a:latin typeface="Times New Roman" panose="02020603050405020304" pitchFamily="18" charset="0"/>
                <a:cs typeface="Times New Roman" panose="02020603050405020304" pitchFamily="18" charset="0"/>
              </a:rPr>
              <a:t>I. Khái niệm</a:t>
            </a:r>
            <a:br>
              <a:rPr lang="en-US" sz="3100">
                <a:solidFill>
                  <a:schemeClr val="tx1"/>
                </a:solidFill>
                <a:latin typeface="Times New Roman" panose="02020603050405020304" pitchFamily="18" charset="0"/>
                <a:cs typeface="Times New Roman" panose="02020603050405020304" pitchFamily="18" charset="0"/>
              </a:rPr>
            </a:br>
            <a:r>
              <a:rPr lang="en-US" sz="3100">
                <a:solidFill>
                  <a:schemeClr val="tx1"/>
                </a:solidFill>
                <a:latin typeface="Times New Roman" panose="02020603050405020304" pitchFamily="18" charset="0"/>
                <a:cs typeface="Times New Roman" panose="02020603050405020304" pitchFamily="18" charset="0"/>
              </a:rPr>
              <a:t>1. Ví dụ</a:t>
            </a:r>
            <a:br>
              <a:rPr lang="en-US">
                <a:solidFill>
                  <a:schemeClr val="tx1"/>
                </a:solidFill>
              </a:rPr>
            </a:br>
            <a:endParaRPr lang="en-US">
              <a:solidFill>
                <a:schemeClr val="tx1"/>
              </a:solidFill>
            </a:endParaRPr>
          </a:p>
        </p:txBody>
      </p:sp>
      <p:sp>
        <p:nvSpPr>
          <p:cNvPr id="3" name="Chỗ dành sẵn cho Nội dung 2">
            <a:extLst>
              <a:ext uri="{FF2B5EF4-FFF2-40B4-BE49-F238E27FC236}">
                <a16:creationId xmlns:a16="http://schemas.microsoft.com/office/drawing/2014/main" id="{D5F369CE-5828-8A19-737B-A5216E2B1E45}"/>
              </a:ext>
            </a:extLst>
          </p:cNvPr>
          <p:cNvSpPr>
            <a:spLocks noGrp="1"/>
          </p:cNvSpPr>
          <p:nvPr>
            <p:ph idx="1"/>
          </p:nvPr>
        </p:nvSpPr>
        <p:spPr>
          <a:xfrm>
            <a:off x="692426" y="1736035"/>
            <a:ext cx="10836965" cy="4386469"/>
          </a:xfrm>
        </p:spPr>
        <p:txBody>
          <a:bodyPr>
            <a:normAutofit/>
          </a:bodyPr>
          <a:lstStyle/>
          <a:p>
            <a:pPr marL="45720" indent="0">
              <a:buNone/>
            </a:pPr>
            <a:r>
              <a:rPr kumimoji="0" lang="en-US" sz="2800" b="0" i="0" u="none" strike="noStrike" kern="1200" cap="none" spc="0" normalizeH="0" baseline="0" noProof="0" dirty="0">
                <a:ln>
                  <a:noFill/>
                </a:ln>
                <a:solidFill>
                  <a:schemeClr val="tx1"/>
                </a:solidFill>
                <a:effectLst/>
                <a:uLnTx/>
                <a:uFillTx/>
                <a:latin typeface="Times New Roman" panose="02020603050405020304" pitchFamily="18" charset="0"/>
                <a:ea typeface="+mj-ea"/>
                <a:cs typeface="Times New Roman" panose="02020603050405020304" pitchFamily="18" charset="0"/>
              </a:rPr>
              <a:t>2. </a:t>
            </a:r>
            <a:r>
              <a:rPr kumimoji="0" lang="en-US" sz="2800" b="0" i="0" u="none" strike="noStrike" kern="1200" cap="none" spc="0" normalizeH="0" baseline="0" noProof="0" dirty="0" err="1">
                <a:ln>
                  <a:noFill/>
                </a:ln>
                <a:solidFill>
                  <a:schemeClr val="tx1"/>
                </a:solidFill>
                <a:effectLst/>
                <a:uLnTx/>
                <a:uFillTx/>
                <a:latin typeface="Times New Roman" panose="02020603050405020304" pitchFamily="18" charset="0"/>
                <a:ea typeface="+mj-ea"/>
                <a:cs typeface="Times New Roman" panose="02020603050405020304" pitchFamily="18" charset="0"/>
              </a:rPr>
              <a:t>Kết</a:t>
            </a:r>
            <a:r>
              <a:rPr kumimoji="0" lang="en-US" sz="2800" b="0" i="0" u="none" strike="noStrike" kern="1200" cap="none" spc="0" normalizeH="0" baseline="0" noProof="0" dirty="0">
                <a:ln>
                  <a:noFill/>
                </a:ln>
                <a:solidFill>
                  <a:schemeClr val="tx1"/>
                </a:solidFill>
                <a:effectLst/>
                <a:uLnTx/>
                <a:uFillTx/>
                <a:latin typeface="Times New Roman" panose="02020603050405020304" pitchFamily="18" charset="0"/>
                <a:ea typeface="+mj-ea"/>
                <a:cs typeface="Times New Roman" panose="02020603050405020304" pitchFamily="18" charset="0"/>
              </a:rPr>
              <a:t> </a:t>
            </a:r>
            <a:r>
              <a:rPr kumimoji="0" lang="en-US" sz="2800" b="0" i="0" u="none" strike="noStrike" kern="1200" cap="none" spc="0" normalizeH="0" baseline="0" noProof="0" dirty="0" err="1">
                <a:ln>
                  <a:noFill/>
                </a:ln>
                <a:solidFill>
                  <a:schemeClr val="tx1"/>
                </a:solidFill>
                <a:effectLst/>
                <a:uLnTx/>
                <a:uFillTx/>
                <a:latin typeface="Times New Roman" panose="02020603050405020304" pitchFamily="18" charset="0"/>
                <a:ea typeface="+mj-ea"/>
                <a:cs typeface="Times New Roman" panose="02020603050405020304" pitchFamily="18" charset="0"/>
              </a:rPr>
              <a:t>luận</a:t>
            </a:r>
            <a:r>
              <a:rPr kumimoji="0" lang="en-US" sz="2800" b="0" i="0" u="none" strike="noStrike" kern="1200" cap="none" spc="0" normalizeH="0" baseline="0" noProof="0" dirty="0">
                <a:ln>
                  <a:noFill/>
                </a:ln>
                <a:solidFill>
                  <a:schemeClr val="tx1"/>
                </a:solidFill>
                <a:effectLst/>
                <a:uLnTx/>
                <a:uFillTx/>
                <a:latin typeface="Times New Roman" panose="02020603050405020304" pitchFamily="18" charset="0"/>
                <a:ea typeface="+mj-ea"/>
                <a:cs typeface="Times New Roman" panose="02020603050405020304" pitchFamily="18" charset="0"/>
              </a:rPr>
              <a:t>:</a:t>
            </a:r>
          </a:p>
          <a:p>
            <a:pPr marL="45720" indent="0">
              <a:buNone/>
            </a:pPr>
            <a:r>
              <a:rPr lang="en-US" sz="2800" dirty="0">
                <a:solidFill>
                  <a:srgbClr val="FF0000"/>
                </a:solidFill>
                <a:latin typeface="Times New Roman" panose="02020603050405020304" pitchFamily="18" charset="0"/>
                <a:ea typeface="+mj-ea"/>
                <a:cs typeface="Times New Roman" panose="02020603050405020304" pitchFamily="18" charset="0"/>
              </a:rPr>
              <a:t>b. </a:t>
            </a:r>
            <a:r>
              <a:rPr lang="en-US" sz="2800" dirty="0" err="1">
                <a:solidFill>
                  <a:srgbClr val="FF0000"/>
                </a:solidFill>
                <a:latin typeface="Times New Roman" panose="02020603050405020304" pitchFamily="18" charset="0"/>
                <a:ea typeface="+mj-ea"/>
                <a:cs typeface="Times New Roman" panose="02020603050405020304" pitchFamily="18" charset="0"/>
              </a:rPr>
              <a:t>Câu</a:t>
            </a:r>
            <a:r>
              <a:rPr lang="en-US" sz="2800" dirty="0">
                <a:solidFill>
                  <a:srgbClr val="FF0000"/>
                </a:solidFill>
                <a:latin typeface="Times New Roman" panose="02020603050405020304" pitchFamily="18" charset="0"/>
                <a:ea typeface="+mj-ea"/>
                <a:cs typeface="Times New Roman" panose="02020603050405020304" pitchFamily="18" charset="0"/>
              </a:rPr>
              <a:t> </a:t>
            </a:r>
            <a:r>
              <a:rPr lang="en-US" sz="2800" dirty="0" err="1">
                <a:solidFill>
                  <a:srgbClr val="FF0000"/>
                </a:solidFill>
                <a:latin typeface="Times New Roman" panose="02020603050405020304" pitchFamily="18" charset="0"/>
                <a:ea typeface="+mj-ea"/>
                <a:cs typeface="Times New Roman" panose="02020603050405020304" pitchFamily="18" charset="0"/>
              </a:rPr>
              <a:t>phủ</a:t>
            </a:r>
            <a:r>
              <a:rPr lang="en-US" sz="2800" dirty="0">
                <a:solidFill>
                  <a:srgbClr val="FF0000"/>
                </a:solidFill>
                <a:latin typeface="Times New Roman" panose="02020603050405020304" pitchFamily="18" charset="0"/>
                <a:ea typeface="+mj-ea"/>
                <a:cs typeface="Times New Roman" panose="02020603050405020304" pitchFamily="18" charset="0"/>
              </a:rPr>
              <a:t> </a:t>
            </a:r>
            <a:r>
              <a:rPr lang="en-US" sz="2800" dirty="0" err="1">
                <a:solidFill>
                  <a:srgbClr val="FF0000"/>
                </a:solidFill>
                <a:latin typeface="Times New Roman" panose="02020603050405020304" pitchFamily="18" charset="0"/>
                <a:ea typeface="+mj-ea"/>
                <a:cs typeface="Times New Roman" panose="02020603050405020304" pitchFamily="18" charset="0"/>
              </a:rPr>
              <a:t>định</a:t>
            </a:r>
            <a:endPar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endParaRPr>
          </a:p>
          <a:p>
            <a:pPr marL="45720" indent="0" algn="just">
              <a:lnSpc>
                <a:spcPct val="115000"/>
              </a:lnSpc>
              <a:spcAft>
                <a:spcPts val="600"/>
              </a:spcAft>
              <a:buNone/>
            </a:pP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Khái</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niệm</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phủ</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định</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dùng</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thông</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báo</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xác</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nhận</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hoặc</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bác</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bỏ</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ý </a:t>
            </a:r>
            <a:r>
              <a:rPr lang="en-US" sz="24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kiến</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nhận</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định</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nào</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45720" indent="0" algn="just">
              <a:lnSpc>
                <a:spcPct val="115000"/>
              </a:lnSpc>
              <a:spcAft>
                <a:spcPts val="600"/>
              </a:spcAft>
              <a:buNone/>
            </a:pP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thức</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phủ</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định</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thường</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ngữ</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mang</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nghĩa</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phủ</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định</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như</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chưa</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chẳng</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phải</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chẳng</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phải</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đâu</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4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đâu</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làm</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gì</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làm</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sao</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kern="1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923457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arn(inVertic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arn(inVertical)">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p:cNvPicPr>
          <p:nvPr/>
        </p:nvPicPr>
        <p:blipFill>
          <a:blip r:embed="rId3"/>
          <a:srcRect/>
          <a:stretch>
            <a:fillRect/>
          </a:stretch>
        </p:blipFill>
        <p:spPr>
          <a:xfrm rot="-5400000" flipV="1">
            <a:off x="2178924" y="-2666859"/>
            <a:ext cx="7834154" cy="9843963"/>
          </a:xfrm>
          <a:prstGeom prst="rect">
            <a:avLst/>
          </a:prstGeom>
        </p:spPr>
      </p:pic>
      <p:pic>
        <p:nvPicPr>
          <p:cNvPr id="4" name="Picture 4"/>
          <p:cNvPicPr>
            <a:picLocks noChangeAspect="1"/>
          </p:cNvPicPr>
          <p:nvPr/>
        </p:nvPicPr>
        <p:blipFill>
          <a:blip r:embed="rId4"/>
          <a:srcRect/>
          <a:stretch>
            <a:fillRect/>
          </a:stretch>
        </p:blipFill>
        <p:spPr>
          <a:xfrm rot="-5993902">
            <a:off x="5634932" y="3789721"/>
            <a:ext cx="7722169" cy="9062693"/>
          </a:xfrm>
          <a:prstGeom prst="rect">
            <a:avLst/>
          </a:prstGeom>
        </p:spPr>
      </p:pic>
      <p:pic>
        <p:nvPicPr>
          <p:cNvPr id="9" name="Picture 8"/>
          <p:cNvPicPr>
            <a:picLocks noChangeAspect="1"/>
          </p:cNvPicPr>
          <p:nvPr/>
        </p:nvPicPr>
        <p:blipFill>
          <a:blip r:embed="rId5"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8392368" y="2255122"/>
            <a:ext cx="4064008" cy="4064008"/>
          </a:xfrm>
          <a:prstGeom prst="rect">
            <a:avLst/>
          </a:prstGeom>
        </p:spPr>
      </p:pic>
      <p:pic>
        <p:nvPicPr>
          <p:cNvPr id="6" name="Picture 5"/>
          <p:cNvPicPr>
            <a:picLocks noChangeAspect="1"/>
          </p:cNvPicPr>
          <p:nvPr/>
        </p:nvPicPr>
        <p:blipFill>
          <a:blip r:embed="rId6">
            <a:biLevel thresh="75000"/>
          </a:blip>
          <a:stretch>
            <a:fillRect/>
          </a:stretch>
        </p:blipFill>
        <p:spPr>
          <a:xfrm>
            <a:off x="2952632" y="1238037"/>
            <a:ext cx="6543385" cy="2521583"/>
          </a:xfrm>
          <a:prstGeom prst="rect">
            <a:avLst/>
          </a:prstGeom>
        </p:spPr>
      </p:pic>
    </p:spTree>
    <p:extLst>
      <p:ext uri="{BB962C8B-B14F-4D97-AF65-F5344CB8AC3E}">
        <p14:creationId xmlns:p14="http://schemas.microsoft.com/office/powerpoint/2010/main" val="4190366727"/>
      </p:ext>
    </p:extLst>
  </p:cSld>
  <p:clrMapOvr>
    <a:masterClrMapping/>
  </p:clrMapOvr>
  <p:transition spd="slow">
    <p:push dir="u"/>
  </p:transition>
</p:sld>
</file>

<file path=ppt/theme/theme1.xml><?xml version="1.0" encoding="utf-8"?>
<a:theme xmlns:a="http://schemas.openxmlformats.org/drawingml/2006/main" name="Cơ sở">
  <a:themeElements>
    <a:clrScheme name="Cơ sở">
      <a:dk1>
        <a:srgbClr val="000000"/>
      </a:dk1>
      <a:lt1>
        <a:srgbClr val="FFFFFF"/>
      </a:lt1>
      <a:dk2>
        <a:srgbClr val="565349"/>
      </a:dk2>
      <a:lt2>
        <a:srgbClr val="DDDDDD"/>
      </a:lt2>
      <a:accent1>
        <a:srgbClr val="A6B727"/>
      </a:accent1>
      <a:accent2>
        <a:srgbClr val="DF5327"/>
      </a:accent2>
      <a:accent3>
        <a:srgbClr val="FE9E00"/>
      </a:accent3>
      <a:accent4>
        <a:srgbClr val="418AB3"/>
      </a:accent4>
      <a:accent5>
        <a:srgbClr val="D7D447"/>
      </a:accent5>
      <a:accent6>
        <a:srgbClr val="818183"/>
      </a:accent6>
      <a:hlink>
        <a:srgbClr val="F59E00"/>
      </a:hlink>
      <a:folHlink>
        <a:srgbClr val="B2B2B2"/>
      </a:folHlink>
    </a:clrScheme>
    <a:fontScheme name="Cơ sở">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Cơ sở">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90E45F77-AEFC-46EF-A7C1-5B338C297B0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Basis</Template>
  <TotalTime>170</TotalTime>
  <Words>1363</Words>
  <Application>Microsoft Office PowerPoint</Application>
  <PresentationFormat>Widescreen</PresentationFormat>
  <Paragraphs>88</Paragraphs>
  <Slides>14</Slides>
  <Notes>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#9Slide03 Arima Madurai Black</vt:lpstr>
      <vt:lpstr>Calibri</vt:lpstr>
      <vt:lpstr>Corbel</vt:lpstr>
      <vt:lpstr>Tahoma</vt:lpstr>
      <vt:lpstr>Times New Roman</vt:lpstr>
      <vt:lpstr>Verdana</vt:lpstr>
      <vt:lpstr>Cơ sở</vt:lpstr>
      <vt:lpstr>PowerPoint Presentation</vt:lpstr>
      <vt:lpstr>PowerPoint Presentation</vt:lpstr>
      <vt:lpstr>1. KHÁI NIỆM</vt:lpstr>
      <vt:lpstr>Thầy bói xem voi</vt:lpstr>
      <vt:lpstr>PowerPoint Presentation</vt:lpstr>
      <vt:lpstr>PowerPoint Presentation</vt:lpstr>
      <vt:lpstr>  I. Khái niệm 1. Ví dụ </vt:lpstr>
      <vt:lpstr>  I. Khái niệm 1. Ví dụ </vt:lpstr>
      <vt:lpstr>PowerPoint Presentation</vt:lpstr>
      <vt:lpstr>PowerPoint Presentation</vt:lpstr>
      <vt:lpstr>PowerPoint Presentation</vt:lpstr>
      <vt:lpstr>             c. Câu khẳng định.  - Dấu hiệu: Câu không chứa các từ ngữ phủ định.   Xác nhận: Câu thông báo về hành động phải làm.  </vt:lpstr>
      <vt:lpstr>PowerPoint Presentation</vt:lpstr>
      <vt:lpstr>  HOẠT ĐỘNG VẬN DỤNG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Bài 8: thực hành tiếng việt</dc:title>
  <dc:creator>Triệu Gia Hưng - C1 Đức Xuân</dc:creator>
  <cp:lastModifiedBy>Nguyễn Thị Hường(V)</cp:lastModifiedBy>
  <cp:revision>24</cp:revision>
  <dcterms:created xsi:type="dcterms:W3CDTF">2023-06-28T23:16:00Z</dcterms:created>
  <dcterms:modified xsi:type="dcterms:W3CDTF">2024-02-20T13:39:23Z</dcterms:modified>
</cp:coreProperties>
</file>