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327" r:id="rId2"/>
    <p:sldId id="328" r:id="rId3"/>
    <p:sldId id="329" r:id="rId4"/>
    <p:sldId id="257" r:id="rId5"/>
    <p:sldId id="332" r:id="rId6"/>
    <p:sldId id="284" r:id="rId7"/>
    <p:sldId id="301" r:id="rId8"/>
    <p:sldId id="256" r:id="rId9"/>
    <p:sldId id="334" r:id="rId10"/>
    <p:sldId id="283" r:id="rId11"/>
    <p:sldId id="335" r:id="rId12"/>
    <p:sldId id="336" r:id="rId13"/>
    <p:sldId id="338" r:id="rId14"/>
    <p:sldId id="337" r:id="rId15"/>
    <p:sldId id="339" r:id="rId16"/>
    <p:sldId id="340" r:id="rId17"/>
    <p:sldId id="341" r:id="rId18"/>
    <p:sldId id="342" r:id="rId19"/>
    <p:sldId id="343" r:id="rId20"/>
    <p:sldId id="310" r:id="rId21"/>
    <p:sldId id="344" r:id="rId22"/>
    <p:sldId id="346" r:id="rId23"/>
    <p:sldId id="320" r:id="rId24"/>
    <p:sldId id="291" r:id="rId25"/>
    <p:sldId id="282" r:id="rId26"/>
    <p:sldId id="292" r:id="rId27"/>
    <p:sldId id="293" r:id="rId28"/>
    <p:sldId id="294" r:id="rId29"/>
    <p:sldId id="295" r:id="rId30"/>
    <p:sldId id="296" r:id="rId31"/>
    <p:sldId id="347"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447" autoAdjust="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C42135-FC5E-4583-8F6F-9BE02DF0953C}" type="datetimeFigureOut">
              <a:rPr lang="en-US" smtClean="0"/>
              <a:t>2/20/2024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B281CD-DFA8-4994-B1EC-D75315953E89}" type="slidenum">
              <a:rPr lang="en-US" smtClean="0"/>
              <a:t>‹#›</a:t>
            </a:fld>
            <a:endParaRPr lang="en-US"/>
          </a:p>
        </p:txBody>
      </p:sp>
    </p:spTree>
    <p:extLst>
      <p:ext uri="{BB962C8B-B14F-4D97-AF65-F5344CB8AC3E}">
        <p14:creationId xmlns:p14="http://schemas.microsoft.com/office/powerpoint/2010/main" val="2153011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815C34F-7262-4EEA-B60C-1FB14200D34C}" type="slidenum">
              <a:rPr lang="en-US" smtClean="0"/>
              <a:t>1</a:t>
            </a:fld>
            <a:endParaRPr lang="en-US"/>
          </a:p>
        </p:txBody>
      </p:sp>
    </p:spTree>
    <p:extLst>
      <p:ext uri="{BB962C8B-B14F-4D97-AF65-F5344CB8AC3E}">
        <p14:creationId xmlns:p14="http://schemas.microsoft.com/office/powerpoint/2010/main" val="1569594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62BBC-F637-2D12-EFBA-2670CE2562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EE227-BC5E-DCBE-1052-139F56C3E3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2BD5A8-34F9-1022-C273-9C7AEE4098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9A72B-62B8-6BAC-4071-66CC01EC561D}"/>
              </a:ext>
            </a:extLst>
          </p:cNvPr>
          <p:cNvSpPr>
            <a:spLocks noGrp="1"/>
          </p:cNvSpPr>
          <p:nvPr>
            <p:ph type="sldNum" sz="quarter" idx="10"/>
          </p:nvPr>
        </p:nvSpPr>
        <p:spPr/>
        <p:txBody>
          <a:bodyPr/>
          <a:lstStyle/>
          <a:p>
            <a:fld id="{6BBAC469-437F-4CE1-A260-B0BBC7D44490}" type="slidenum">
              <a:rPr lang="en-US" smtClean="0"/>
              <a:t>13</a:t>
            </a:fld>
            <a:endParaRPr lang="en-US"/>
          </a:p>
        </p:txBody>
      </p:sp>
    </p:spTree>
    <p:extLst>
      <p:ext uri="{BB962C8B-B14F-4D97-AF65-F5344CB8AC3E}">
        <p14:creationId xmlns:p14="http://schemas.microsoft.com/office/powerpoint/2010/main" val="1330422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D456E-E0C4-E9B5-EBC2-E4C6DC170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B08302-4BE0-F24C-4496-7BCF277E2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072800-5F64-B24E-9020-ED3C9C0684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B5B578-F2F9-979C-0E37-6CB7C1958E22}"/>
              </a:ext>
            </a:extLst>
          </p:cNvPr>
          <p:cNvSpPr>
            <a:spLocks noGrp="1"/>
          </p:cNvSpPr>
          <p:nvPr>
            <p:ph type="sldNum" sz="quarter" idx="10"/>
          </p:nvPr>
        </p:nvSpPr>
        <p:spPr/>
        <p:txBody>
          <a:bodyPr/>
          <a:lstStyle/>
          <a:p>
            <a:fld id="{6BBAC469-437F-4CE1-A260-B0BBC7D44490}" type="slidenum">
              <a:rPr lang="en-US" smtClean="0"/>
              <a:t>14</a:t>
            </a:fld>
            <a:endParaRPr lang="en-US"/>
          </a:p>
        </p:txBody>
      </p:sp>
    </p:spTree>
    <p:extLst>
      <p:ext uri="{BB962C8B-B14F-4D97-AF65-F5344CB8AC3E}">
        <p14:creationId xmlns:p14="http://schemas.microsoft.com/office/powerpoint/2010/main" val="1016688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46ECB-A41B-02F2-7329-23BB3C376E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D7634A-992B-94B6-0DD2-7DA0CF5DEC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70F027-E164-BB20-1774-5A5CDB7FE0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D3F23B-B98B-2D99-326E-A181FE795501}"/>
              </a:ext>
            </a:extLst>
          </p:cNvPr>
          <p:cNvSpPr>
            <a:spLocks noGrp="1"/>
          </p:cNvSpPr>
          <p:nvPr>
            <p:ph type="sldNum" sz="quarter" idx="10"/>
          </p:nvPr>
        </p:nvSpPr>
        <p:spPr/>
        <p:txBody>
          <a:bodyPr/>
          <a:lstStyle/>
          <a:p>
            <a:fld id="{6BBAC469-437F-4CE1-A260-B0BBC7D44490}" type="slidenum">
              <a:rPr lang="en-US" smtClean="0"/>
              <a:t>15</a:t>
            </a:fld>
            <a:endParaRPr lang="en-US"/>
          </a:p>
        </p:txBody>
      </p:sp>
    </p:spTree>
    <p:extLst>
      <p:ext uri="{BB962C8B-B14F-4D97-AF65-F5344CB8AC3E}">
        <p14:creationId xmlns:p14="http://schemas.microsoft.com/office/powerpoint/2010/main" val="3280099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8A8E4-27F5-D20F-DC1F-9E22853F26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12AC34-CDB1-13BE-FB03-B4077D9FC5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81116-62E8-1956-3E7D-741F696957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ECE988-C243-3375-143C-6168B2572D4D}"/>
              </a:ext>
            </a:extLst>
          </p:cNvPr>
          <p:cNvSpPr>
            <a:spLocks noGrp="1"/>
          </p:cNvSpPr>
          <p:nvPr>
            <p:ph type="sldNum" sz="quarter" idx="10"/>
          </p:nvPr>
        </p:nvSpPr>
        <p:spPr/>
        <p:txBody>
          <a:bodyPr/>
          <a:lstStyle/>
          <a:p>
            <a:fld id="{6BBAC469-437F-4CE1-A260-B0BBC7D44490}" type="slidenum">
              <a:rPr lang="en-US" smtClean="0"/>
              <a:t>16</a:t>
            </a:fld>
            <a:endParaRPr lang="en-US"/>
          </a:p>
        </p:txBody>
      </p:sp>
    </p:spTree>
    <p:extLst>
      <p:ext uri="{BB962C8B-B14F-4D97-AF65-F5344CB8AC3E}">
        <p14:creationId xmlns:p14="http://schemas.microsoft.com/office/powerpoint/2010/main" val="2900054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98950-3EDC-7E6D-0EB1-A8C46CC9C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F8345-8DA6-85D4-7466-E3ED804F0B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CF8B6-19D9-7CB9-F644-F016D4BA6D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6CB8E9-2A85-E49C-13C0-B07309B7C123}"/>
              </a:ext>
            </a:extLst>
          </p:cNvPr>
          <p:cNvSpPr>
            <a:spLocks noGrp="1"/>
          </p:cNvSpPr>
          <p:nvPr>
            <p:ph type="sldNum" sz="quarter" idx="10"/>
          </p:nvPr>
        </p:nvSpPr>
        <p:spPr/>
        <p:txBody>
          <a:bodyPr/>
          <a:lstStyle/>
          <a:p>
            <a:fld id="{6BBAC469-437F-4CE1-A260-B0BBC7D44490}" type="slidenum">
              <a:rPr lang="en-US" smtClean="0"/>
              <a:t>17</a:t>
            </a:fld>
            <a:endParaRPr lang="en-US"/>
          </a:p>
        </p:txBody>
      </p:sp>
    </p:spTree>
    <p:extLst>
      <p:ext uri="{BB962C8B-B14F-4D97-AF65-F5344CB8AC3E}">
        <p14:creationId xmlns:p14="http://schemas.microsoft.com/office/powerpoint/2010/main" val="2600195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A9095-2048-CE0B-376E-08F297E0D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E2137-1B07-D9A3-589D-B576470145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5EB947-6233-43DF-90D2-3D98FEA0F8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1BA745-764C-0546-0EDD-702940F0FCA4}"/>
              </a:ext>
            </a:extLst>
          </p:cNvPr>
          <p:cNvSpPr>
            <a:spLocks noGrp="1"/>
          </p:cNvSpPr>
          <p:nvPr>
            <p:ph type="sldNum" sz="quarter" idx="10"/>
          </p:nvPr>
        </p:nvSpPr>
        <p:spPr/>
        <p:txBody>
          <a:bodyPr/>
          <a:lstStyle/>
          <a:p>
            <a:fld id="{6BBAC469-437F-4CE1-A260-B0BBC7D44490}" type="slidenum">
              <a:rPr lang="en-US" smtClean="0"/>
              <a:t>18</a:t>
            </a:fld>
            <a:endParaRPr lang="en-US"/>
          </a:p>
        </p:txBody>
      </p:sp>
    </p:spTree>
    <p:extLst>
      <p:ext uri="{BB962C8B-B14F-4D97-AF65-F5344CB8AC3E}">
        <p14:creationId xmlns:p14="http://schemas.microsoft.com/office/powerpoint/2010/main" val="3942874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05AB1-E150-8086-48AE-1B645B0E99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2944B9-2BDE-2690-756F-A44DBB8C74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1C67B6-F46E-B1C6-2B0A-165693871B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6BB2B8-B3ED-509C-6432-0F52A6CD8A8C}"/>
              </a:ext>
            </a:extLst>
          </p:cNvPr>
          <p:cNvSpPr>
            <a:spLocks noGrp="1"/>
          </p:cNvSpPr>
          <p:nvPr>
            <p:ph type="sldNum" sz="quarter" idx="10"/>
          </p:nvPr>
        </p:nvSpPr>
        <p:spPr/>
        <p:txBody>
          <a:bodyPr/>
          <a:lstStyle/>
          <a:p>
            <a:fld id="{6BBAC469-437F-4CE1-A260-B0BBC7D44490}" type="slidenum">
              <a:rPr lang="en-US" smtClean="0"/>
              <a:t>19</a:t>
            </a:fld>
            <a:endParaRPr lang="en-US"/>
          </a:p>
        </p:txBody>
      </p:sp>
    </p:spTree>
    <p:extLst>
      <p:ext uri="{BB962C8B-B14F-4D97-AF65-F5344CB8AC3E}">
        <p14:creationId xmlns:p14="http://schemas.microsoft.com/office/powerpoint/2010/main" val="19756007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AC469-437F-4CE1-A260-B0BBC7D44490}" type="slidenum">
              <a:rPr lang="en-US" smtClean="0"/>
              <a:t>20</a:t>
            </a:fld>
            <a:endParaRPr lang="en-US"/>
          </a:p>
        </p:txBody>
      </p:sp>
    </p:spTree>
    <p:extLst>
      <p:ext uri="{BB962C8B-B14F-4D97-AF65-F5344CB8AC3E}">
        <p14:creationId xmlns:p14="http://schemas.microsoft.com/office/powerpoint/2010/main" val="20269182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8B3A7-2F02-A05F-A058-0CC380BFD1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2A040-4071-DAE3-7134-A3E946AC57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A612E7-3DEE-E7D3-606C-0ED4698750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23B63E-F373-B95B-5410-B961EBC1CF69}"/>
              </a:ext>
            </a:extLst>
          </p:cNvPr>
          <p:cNvSpPr>
            <a:spLocks noGrp="1"/>
          </p:cNvSpPr>
          <p:nvPr>
            <p:ph type="sldNum" sz="quarter" idx="10"/>
          </p:nvPr>
        </p:nvSpPr>
        <p:spPr/>
        <p:txBody>
          <a:bodyPr/>
          <a:lstStyle/>
          <a:p>
            <a:fld id="{6BBAC469-437F-4CE1-A260-B0BBC7D44490}" type="slidenum">
              <a:rPr lang="en-US" smtClean="0"/>
              <a:t>21</a:t>
            </a:fld>
            <a:endParaRPr lang="en-US"/>
          </a:p>
        </p:txBody>
      </p:sp>
    </p:spTree>
    <p:extLst>
      <p:ext uri="{BB962C8B-B14F-4D97-AF65-F5344CB8AC3E}">
        <p14:creationId xmlns:p14="http://schemas.microsoft.com/office/powerpoint/2010/main" val="1355863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D78DE-E9FB-E05F-8FFB-B9F34C8CF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101B37-E7DF-CD9C-1142-E5CB8C590A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9E2F6-5FD2-A03B-FF50-D04230FCB8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ACDB58-047D-688D-9BEF-C0D81E45CC0B}"/>
              </a:ext>
            </a:extLst>
          </p:cNvPr>
          <p:cNvSpPr>
            <a:spLocks noGrp="1"/>
          </p:cNvSpPr>
          <p:nvPr>
            <p:ph type="sldNum" sz="quarter" idx="10"/>
          </p:nvPr>
        </p:nvSpPr>
        <p:spPr/>
        <p:txBody>
          <a:bodyPr/>
          <a:lstStyle/>
          <a:p>
            <a:fld id="{6BBAC469-437F-4CE1-A260-B0BBC7D44490}" type="slidenum">
              <a:rPr lang="en-US" smtClean="0"/>
              <a:t>22</a:t>
            </a:fld>
            <a:endParaRPr lang="en-US"/>
          </a:p>
        </p:txBody>
      </p:sp>
    </p:spTree>
    <p:extLst>
      <p:ext uri="{BB962C8B-B14F-4D97-AF65-F5344CB8AC3E}">
        <p14:creationId xmlns:p14="http://schemas.microsoft.com/office/powerpoint/2010/main" val="3931326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59625-D9ED-E443-36D1-F37B1F58D4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4F63B-84C6-627A-8429-7F684B29B4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98FD4B-603C-8934-31B4-B9EFE7655EB0}"/>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283AE64D-616B-B31B-E45A-E9EB425CE189}"/>
              </a:ext>
            </a:extLst>
          </p:cNvPr>
          <p:cNvSpPr>
            <a:spLocks noGrp="1"/>
          </p:cNvSpPr>
          <p:nvPr>
            <p:ph type="sldNum" sz="quarter" idx="5"/>
          </p:nvPr>
        </p:nvSpPr>
        <p:spPr/>
        <p:txBody>
          <a:bodyPr/>
          <a:lstStyle/>
          <a:p>
            <a:fld id="{2815C34F-7262-4EEA-B60C-1FB14200D34C}" type="slidenum">
              <a:rPr lang="en-US" smtClean="0"/>
              <a:t>2</a:t>
            </a:fld>
            <a:endParaRPr lang="en-US"/>
          </a:p>
        </p:txBody>
      </p:sp>
    </p:spTree>
    <p:extLst>
      <p:ext uri="{BB962C8B-B14F-4D97-AF65-F5344CB8AC3E}">
        <p14:creationId xmlns:p14="http://schemas.microsoft.com/office/powerpoint/2010/main" val="14275119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AC469-437F-4CE1-A260-B0BBC7D44490}" type="slidenum">
              <a:rPr lang="en-US" smtClean="0"/>
              <a:t>23</a:t>
            </a:fld>
            <a:endParaRPr lang="en-US"/>
          </a:p>
        </p:txBody>
      </p:sp>
    </p:spTree>
    <p:extLst>
      <p:ext uri="{BB962C8B-B14F-4D97-AF65-F5344CB8AC3E}">
        <p14:creationId xmlns:p14="http://schemas.microsoft.com/office/powerpoint/2010/main" val="4348319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5744-9EEE-AF18-9AC2-5BE82E0128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63EB9-E31F-A962-7DAB-85A2DF2AF5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314403-B478-1489-C5C7-7C8788E4AC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18D0BC-088D-2EF1-F4E3-735AA2661A2D}"/>
              </a:ext>
            </a:extLst>
          </p:cNvPr>
          <p:cNvSpPr>
            <a:spLocks noGrp="1"/>
          </p:cNvSpPr>
          <p:nvPr>
            <p:ph type="sldNum" sz="quarter" idx="10"/>
          </p:nvPr>
        </p:nvSpPr>
        <p:spPr/>
        <p:txBody>
          <a:bodyPr/>
          <a:lstStyle/>
          <a:p>
            <a:fld id="{6BBAC469-437F-4CE1-A260-B0BBC7D44490}" type="slidenum">
              <a:rPr lang="en-US" smtClean="0"/>
              <a:t>31</a:t>
            </a:fld>
            <a:endParaRPr lang="en-US"/>
          </a:p>
        </p:txBody>
      </p:sp>
    </p:spTree>
    <p:extLst>
      <p:ext uri="{BB962C8B-B14F-4D97-AF65-F5344CB8AC3E}">
        <p14:creationId xmlns:p14="http://schemas.microsoft.com/office/powerpoint/2010/main" val="2352381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A1C3A-93DC-313E-1468-7672D32A96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C1AE92-9A21-8E9C-4C73-D06C77AEE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E1F58-32DB-4CDA-F67C-CDC1A1A255BA}"/>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39F6627D-3FA3-3CE6-6460-1C7F29B070F0}"/>
              </a:ext>
            </a:extLst>
          </p:cNvPr>
          <p:cNvSpPr>
            <a:spLocks noGrp="1"/>
          </p:cNvSpPr>
          <p:nvPr>
            <p:ph type="sldNum" sz="quarter" idx="5"/>
          </p:nvPr>
        </p:nvSpPr>
        <p:spPr/>
        <p:txBody>
          <a:bodyPr/>
          <a:lstStyle/>
          <a:p>
            <a:fld id="{2815C34F-7262-4EEA-B60C-1FB14200D34C}" type="slidenum">
              <a:rPr lang="en-US" smtClean="0"/>
              <a:t>3</a:t>
            </a:fld>
            <a:endParaRPr lang="en-US"/>
          </a:p>
        </p:txBody>
      </p:sp>
    </p:spTree>
    <p:extLst>
      <p:ext uri="{BB962C8B-B14F-4D97-AF65-F5344CB8AC3E}">
        <p14:creationId xmlns:p14="http://schemas.microsoft.com/office/powerpoint/2010/main" val="3835189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AC469-437F-4CE1-A260-B0BBC7D44490}" type="slidenum">
              <a:rPr lang="en-US" smtClean="0"/>
              <a:t>4</a:t>
            </a:fld>
            <a:endParaRPr lang="en-US"/>
          </a:p>
        </p:txBody>
      </p:sp>
    </p:spTree>
    <p:extLst>
      <p:ext uri="{BB962C8B-B14F-4D97-AF65-F5344CB8AC3E}">
        <p14:creationId xmlns:p14="http://schemas.microsoft.com/office/powerpoint/2010/main" val="3762413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E769-4BF8-3775-8510-34A20A160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4CBF95-7C2C-83E5-20B1-4F0B9344EF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680F04-6B72-42AB-731A-CD61D8D5B6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F227AF-2371-BCF2-F544-4846AD506689}"/>
              </a:ext>
            </a:extLst>
          </p:cNvPr>
          <p:cNvSpPr>
            <a:spLocks noGrp="1"/>
          </p:cNvSpPr>
          <p:nvPr>
            <p:ph type="sldNum" sz="quarter" idx="10"/>
          </p:nvPr>
        </p:nvSpPr>
        <p:spPr/>
        <p:txBody>
          <a:bodyPr/>
          <a:lstStyle/>
          <a:p>
            <a:fld id="{6BBAC469-437F-4CE1-A260-B0BBC7D44490}" type="slidenum">
              <a:rPr lang="en-US" smtClean="0"/>
              <a:t>5</a:t>
            </a:fld>
            <a:endParaRPr lang="en-US"/>
          </a:p>
        </p:txBody>
      </p:sp>
    </p:spTree>
    <p:extLst>
      <p:ext uri="{BB962C8B-B14F-4D97-AF65-F5344CB8AC3E}">
        <p14:creationId xmlns:p14="http://schemas.microsoft.com/office/powerpoint/2010/main" val="1734873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AC469-437F-4CE1-A260-B0BBC7D44490}" type="slidenum">
              <a:rPr lang="en-US" smtClean="0"/>
              <a:t>6</a:t>
            </a:fld>
            <a:endParaRPr lang="en-US"/>
          </a:p>
        </p:txBody>
      </p:sp>
    </p:spTree>
    <p:extLst>
      <p:ext uri="{BB962C8B-B14F-4D97-AF65-F5344CB8AC3E}">
        <p14:creationId xmlns:p14="http://schemas.microsoft.com/office/powerpoint/2010/main" val="7893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DEEB7-2048-B3D5-89D5-3487A00FA2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66A56C-02A0-B69F-2A3F-65BA2AB61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A23F0-F8C5-68F3-D900-9D7F202DFE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F7345C-9CED-21AB-53D2-88E343CA0746}"/>
              </a:ext>
            </a:extLst>
          </p:cNvPr>
          <p:cNvSpPr>
            <a:spLocks noGrp="1"/>
          </p:cNvSpPr>
          <p:nvPr>
            <p:ph type="sldNum" sz="quarter" idx="10"/>
          </p:nvPr>
        </p:nvSpPr>
        <p:spPr/>
        <p:txBody>
          <a:bodyPr/>
          <a:lstStyle/>
          <a:p>
            <a:fld id="{6BBAC469-437F-4CE1-A260-B0BBC7D44490}" type="slidenum">
              <a:rPr lang="en-US" smtClean="0"/>
              <a:t>9</a:t>
            </a:fld>
            <a:endParaRPr lang="en-US"/>
          </a:p>
        </p:txBody>
      </p:sp>
    </p:spTree>
    <p:extLst>
      <p:ext uri="{BB962C8B-B14F-4D97-AF65-F5344CB8AC3E}">
        <p14:creationId xmlns:p14="http://schemas.microsoft.com/office/powerpoint/2010/main" val="4269912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3533D-EBB3-F5E8-DBCB-DE84F8854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AF6111-AC1D-6A07-5D75-E8C7688492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26168B-5369-6588-51C8-DB5825A7D6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C338D8-1B30-17DD-99A7-70467BEEBDB6}"/>
              </a:ext>
            </a:extLst>
          </p:cNvPr>
          <p:cNvSpPr>
            <a:spLocks noGrp="1"/>
          </p:cNvSpPr>
          <p:nvPr>
            <p:ph type="sldNum" sz="quarter" idx="10"/>
          </p:nvPr>
        </p:nvSpPr>
        <p:spPr/>
        <p:txBody>
          <a:bodyPr/>
          <a:lstStyle/>
          <a:p>
            <a:fld id="{6BBAC469-437F-4CE1-A260-B0BBC7D44490}" type="slidenum">
              <a:rPr lang="en-US" smtClean="0"/>
              <a:t>11</a:t>
            </a:fld>
            <a:endParaRPr lang="en-US"/>
          </a:p>
        </p:txBody>
      </p:sp>
    </p:spTree>
    <p:extLst>
      <p:ext uri="{BB962C8B-B14F-4D97-AF65-F5344CB8AC3E}">
        <p14:creationId xmlns:p14="http://schemas.microsoft.com/office/powerpoint/2010/main" val="4055728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61541-2D8B-F3A3-86C5-572571E7B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D1EBE-D383-B80A-5EB8-0D42807111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8A1E2F-9F54-7736-939B-131E7C44FB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7F9F9F-CA23-0940-6674-A73DF8EDD3D5}"/>
              </a:ext>
            </a:extLst>
          </p:cNvPr>
          <p:cNvSpPr>
            <a:spLocks noGrp="1"/>
          </p:cNvSpPr>
          <p:nvPr>
            <p:ph type="sldNum" sz="quarter" idx="10"/>
          </p:nvPr>
        </p:nvSpPr>
        <p:spPr/>
        <p:txBody>
          <a:bodyPr/>
          <a:lstStyle/>
          <a:p>
            <a:fld id="{6BBAC469-437F-4CE1-A260-B0BBC7D44490}" type="slidenum">
              <a:rPr lang="en-US" smtClean="0"/>
              <a:t>12</a:t>
            </a:fld>
            <a:endParaRPr lang="en-US"/>
          </a:p>
        </p:txBody>
      </p:sp>
    </p:spTree>
    <p:extLst>
      <p:ext uri="{BB962C8B-B14F-4D97-AF65-F5344CB8AC3E}">
        <p14:creationId xmlns:p14="http://schemas.microsoft.com/office/powerpoint/2010/main" val="3199932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2"/>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479555" y="2914476"/>
            <a:ext cx="4712805" cy="4577051"/>
            <a:chOff x="6172200" y="2656118"/>
            <a:chExt cx="2971754" cy="2886151"/>
          </a:xfrm>
        </p:grpSpPr>
        <p:sp>
          <p:nvSpPr>
            <p:cNvPr id="11" name="Google Shape;11;p2"/>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2" name="Google Shape;12;p2"/>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 name="Google Shape;13;p2"/>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 name="Google Shape;14;p2"/>
            <p:cNvSpPr/>
            <p:nvPr/>
          </p:nvSpPr>
          <p:spPr>
            <a:xfrm rot="9208678" flipH="1">
              <a:off x="6287617" y="4657701"/>
              <a:ext cx="229660" cy="571018"/>
            </a:xfrm>
            <a:prstGeom prst="flowChartManualIn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 name="Google Shape;15;p2"/>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lt1"/>
            </a:solidFill>
            <a:ln>
              <a:noFill/>
            </a:ln>
          </p:spPr>
        </p:sp>
      </p:grpSp>
      <p:grpSp>
        <p:nvGrpSpPr>
          <p:cNvPr id="16" name="Google Shape;16;p2"/>
          <p:cNvGrpSpPr/>
          <p:nvPr/>
        </p:nvGrpSpPr>
        <p:grpSpPr>
          <a:xfrm>
            <a:off x="-29" y="-432724"/>
            <a:ext cx="4091439" cy="2547835"/>
            <a:chOff x="-32" y="-215963"/>
            <a:chExt cx="2163561" cy="1347300"/>
          </a:xfrm>
        </p:grpSpPr>
        <p:sp>
          <p:nvSpPr>
            <p:cNvPr id="17" name="Google Shape;17;p2"/>
            <p:cNvSpPr/>
            <p:nvPr/>
          </p:nvSpPr>
          <p:spPr>
            <a:xfrm rot="-1591408" flipH="1">
              <a:off x="1362169" y="-63166"/>
              <a:ext cx="205103" cy="509980"/>
            </a:xfrm>
            <a:prstGeom prst="flowChartManualIn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 name="Google Shape;18;p2"/>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9" name="Google Shape;19;p2"/>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 name="Google Shape;20;p2"/>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1" name="Google Shape;21;p2"/>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22" name="Google Shape;22;p2"/>
          <p:cNvSpPr txBox="1">
            <a:spLocks noGrp="1"/>
          </p:cNvSpPr>
          <p:nvPr>
            <p:ph type="ctrTitle"/>
          </p:nvPr>
        </p:nvSpPr>
        <p:spPr>
          <a:xfrm>
            <a:off x="914400" y="3671767"/>
            <a:ext cx="7562000" cy="15464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5000"/>
              <a:buNone/>
              <a:defRPr sz="6667">
                <a:solidFill>
                  <a:schemeClr val="lt1"/>
                </a:solidFill>
              </a:defRPr>
            </a:lvl1pPr>
            <a:lvl2pPr lvl="1">
              <a:spcBef>
                <a:spcPts val="0"/>
              </a:spcBef>
              <a:spcAft>
                <a:spcPts val="0"/>
              </a:spcAft>
              <a:buClr>
                <a:schemeClr val="lt1"/>
              </a:buClr>
              <a:buSzPts val="5000"/>
              <a:buNone/>
              <a:defRPr sz="6667">
                <a:solidFill>
                  <a:schemeClr val="lt1"/>
                </a:solidFill>
              </a:defRPr>
            </a:lvl2pPr>
            <a:lvl3pPr lvl="2">
              <a:spcBef>
                <a:spcPts val="0"/>
              </a:spcBef>
              <a:spcAft>
                <a:spcPts val="0"/>
              </a:spcAft>
              <a:buClr>
                <a:schemeClr val="lt1"/>
              </a:buClr>
              <a:buSzPts val="5000"/>
              <a:buNone/>
              <a:defRPr sz="6667">
                <a:solidFill>
                  <a:schemeClr val="lt1"/>
                </a:solidFill>
              </a:defRPr>
            </a:lvl3pPr>
            <a:lvl4pPr lvl="3">
              <a:spcBef>
                <a:spcPts val="0"/>
              </a:spcBef>
              <a:spcAft>
                <a:spcPts val="0"/>
              </a:spcAft>
              <a:buClr>
                <a:schemeClr val="lt1"/>
              </a:buClr>
              <a:buSzPts val="5000"/>
              <a:buNone/>
              <a:defRPr sz="6667">
                <a:solidFill>
                  <a:schemeClr val="lt1"/>
                </a:solidFill>
              </a:defRPr>
            </a:lvl4pPr>
            <a:lvl5pPr lvl="4">
              <a:spcBef>
                <a:spcPts val="0"/>
              </a:spcBef>
              <a:spcAft>
                <a:spcPts val="0"/>
              </a:spcAft>
              <a:buClr>
                <a:schemeClr val="lt1"/>
              </a:buClr>
              <a:buSzPts val="5000"/>
              <a:buNone/>
              <a:defRPr sz="6667">
                <a:solidFill>
                  <a:schemeClr val="lt1"/>
                </a:solidFill>
              </a:defRPr>
            </a:lvl5pPr>
            <a:lvl6pPr lvl="5">
              <a:spcBef>
                <a:spcPts val="0"/>
              </a:spcBef>
              <a:spcAft>
                <a:spcPts val="0"/>
              </a:spcAft>
              <a:buClr>
                <a:schemeClr val="lt1"/>
              </a:buClr>
              <a:buSzPts val="5000"/>
              <a:buNone/>
              <a:defRPr sz="6667">
                <a:solidFill>
                  <a:schemeClr val="lt1"/>
                </a:solidFill>
              </a:defRPr>
            </a:lvl6pPr>
            <a:lvl7pPr lvl="6">
              <a:spcBef>
                <a:spcPts val="0"/>
              </a:spcBef>
              <a:spcAft>
                <a:spcPts val="0"/>
              </a:spcAft>
              <a:buClr>
                <a:schemeClr val="lt1"/>
              </a:buClr>
              <a:buSzPts val="5000"/>
              <a:buNone/>
              <a:defRPr sz="6667">
                <a:solidFill>
                  <a:schemeClr val="lt1"/>
                </a:solidFill>
              </a:defRPr>
            </a:lvl7pPr>
            <a:lvl8pPr lvl="7">
              <a:spcBef>
                <a:spcPts val="0"/>
              </a:spcBef>
              <a:spcAft>
                <a:spcPts val="0"/>
              </a:spcAft>
              <a:buClr>
                <a:schemeClr val="lt1"/>
              </a:buClr>
              <a:buSzPts val="5000"/>
              <a:buNone/>
              <a:defRPr sz="6667">
                <a:solidFill>
                  <a:schemeClr val="lt1"/>
                </a:solidFill>
              </a:defRPr>
            </a:lvl8pPr>
            <a:lvl9pPr lvl="8">
              <a:spcBef>
                <a:spcPts val="0"/>
              </a:spcBef>
              <a:spcAft>
                <a:spcPts val="0"/>
              </a:spcAft>
              <a:buClr>
                <a:schemeClr val="lt1"/>
              </a:buClr>
              <a:buSzPts val="5000"/>
              <a:buNone/>
              <a:defRPr sz="6667">
                <a:solidFill>
                  <a:schemeClr val="lt1"/>
                </a:solidFill>
              </a:defRPr>
            </a:lvl9pPr>
          </a:lstStyle>
          <a:p>
            <a:r>
              <a:rPr lang="en-US"/>
              <a:t>Click to edit Master title style</a:t>
            </a:r>
            <a:endParaRPr/>
          </a:p>
        </p:txBody>
      </p:sp>
    </p:spTree>
    <p:extLst>
      <p:ext uri="{BB962C8B-B14F-4D97-AF65-F5344CB8AC3E}">
        <p14:creationId xmlns:p14="http://schemas.microsoft.com/office/powerpoint/2010/main" val="4062961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660AB-CC56-3542-B801-5FC893BC18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793307-406B-04DD-93EC-80E8271C16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FFF418-E1A4-060E-D4D5-0011D3CBDD23}"/>
              </a:ext>
            </a:extLst>
          </p:cNvPr>
          <p:cNvSpPr>
            <a:spLocks noGrp="1"/>
          </p:cNvSpPr>
          <p:nvPr>
            <p:ph type="dt" sz="half" idx="10"/>
          </p:nvPr>
        </p:nvSpPr>
        <p:spPr/>
        <p:txBody>
          <a:bodyPr/>
          <a:lstStyle/>
          <a:p>
            <a:fld id="{7FE20173-42F6-46AB-9DDB-65AB8B10A791}" type="datetimeFigureOut">
              <a:rPr lang="en-US" smtClean="0"/>
              <a:t>2/20/2024</a:t>
            </a:fld>
            <a:endParaRPr lang="en-US"/>
          </a:p>
        </p:txBody>
      </p:sp>
      <p:sp>
        <p:nvSpPr>
          <p:cNvPr id="5" name="Footer Placeholder 4">
            <a:extLst>
              <a:ext uri="{FF2B5EF4-FFF2-40B4-BE49-F238E27FC236}">
                <a16:creationId xmlns:a16="http://schemas.microsoft.com/office/drawing/2014/main" id="{F61F87C5-BE8C-2426-AE57-EE55FC21AD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D3758A-B7CD-D7B8-D2C6-B662B678FADA}"/>
              </a:ext>
            </a:extLst>
          </p:cNvPr>
          <p:cNvSpPr>
            <a:spLocks noGrp="1"/>
          </p:cNvSpPr>
          <p:nvPr>
            <p:ph type="sldNum" sz="quarter" idx="12"/>
          </p:nvPr>
        </p:nvSpPr>
        <p:spPr/>
        <p:txBody>
          <a:bodyPr/>
          <a:lstStyle/>
          <a:p>
            <a:fld id="{98A2F739-C553-42BA-B0AB-DDB90BB32E8E}" type="slidenum">
              <a:rPr lang="en-US" smtClean="0"/>
              <a:t>‹#›</a:t>
            </a:fld>
            <a:endParaRPr lang="en-US"/>
          </a:p>
        </p:txBody>
      </p:sp>
    </p:spTree>
    <p:extLst>
      <p:ext uri="{BB962C8B-B14F-4D97-AF65-F5344CB8AC3E}">
        <p14:creationId xmlns:p14="http://schemas.microsoft.com/office/powerpoint/2010/main" val="1535184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2BBDF8-B470-4864-BA10-56A9EF3F863E}"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22E05-A3BD-45A2-82FB-9BB4BCA55A20}" type="slidenum">
              <a:rPr lang="en-US" smtClean="0"/>
              <a:t>‹#›</a:t>
            </a:fld>
            <a:endParaRPr lang="en-US"/>
          </a:p>
        </p:txBody>
      </p:sp>
    </p:spTree>
    <p:extLst>
      <p:ext uri="{BB962C8B-B14F-4D97-AF65-F5344CB8AC3E}">
        <p14:creationId xmlns:p14="http://schemas.microsoft.com/office/powerpoint/2010/main" val="1615514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4"/>
        </a:solidFill>
        <a:effectLst/>
      </p:bgPr>
    </p:bg>
    <p:spTree>
      <p:nvGrpSpPr>
        <p:cNvPr id="1" name="Shape 23"/>
        <p:cNvGrpSpPr/>
        <p:nvPr/>
      </p:nvGrpSpPr>
      <p:grpSpPr>
        <a:xfrm>
          <a:off x="0" y="0"/>
          <a:ext cx="0" cy="0"/>
          <a:chOff x="0" y="0"/>
          <a:chExt cx="0" cy="0"/>
        </a:xfrm>
      </p:grpSpPr>
      <p:grpSp>
        <p:nvGrpSpPr>
          <p:cNvPr id="24" name="Google Shape;24;p3"/>
          <p:cNvGrpSpPr/>
          <p:nvPr/>
        </p:nvGrpSpPr>
        <p:grpSpPr>
          <a:xfrm>
            <a:off x="8229600" y="3541492"/>
            <a:ext cx="3962339" cy="3848201"/>
            <a:chOff x="6172200" y="2656118"/>
            <a:chExt cx="2971754" cy="2886151"/>
          </a:xfrm>
        </p:grpSpPr>
        <p:sp>
          <p:nvSpPr>
            <p:cNvPr id="25" name="Google Shape;25;p3"/>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6" name="Google Shape;26;p3"/>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7" name="Google Shape;27;p3"/>
            <p:cNvSpPr/>
            <p:nvPr/>
          </p:nvSpPr>
          <p:spPr>
            <a:xfrm rot="9208606" flipH="1">
              <a:off x="7481789" y="4276913"/>
              <a:ext cx="408796" cy="1016449"/>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8" name="Google Shape;28;p3"/>
            <p:cNvSpPr/>
            <p:nvPr/>
          </p:nvSpPr>
          <p:spPr>
            <a:xfrm rot="9208678" flipH="1">
              <a:off x="6287617" y="4657701"/>
              <a:ext cx="229660" cy="571018"/>
            </a:xfrm>
            <a:prstGeom prst="flowChartManualIn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 name="Google Shape;29;p3"/>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lt1"/>
            </a:solidFill>
            <a:ln>
              <a:noFill/>
            </a:ln>
          </p:spPr>
        </p:sp>
      </p:grpSp>
      <p:grpSp>
        <p:nvGrpSpPr>
          <p:cNvPr id="30" name="Google Shape;30;p3"/>
          <p:cNvGrpSpPr/>
          <p:nvPr/>
        </p:nvGrpSpPr>
        <p:grpSpPr>
          <a:xfrm>
            <a:off x="-42" y="-304036"/>
            <a:ext cx="2884748" cy="1796400"/>
            <a:chOff x="-32" y="-215963"/>
            <a:chExt cx="2163561" cy="1347300"/>
          </a:xfrm>
        </p:grpSpPr>
        <p:sp>
          <p:nvSpPr>
            <p:cNvPr id="31" name="Google Shape;31;p3"/>
            <p:cNvSpPr/>
            <p:nvPr/>
          </p:nvSpPr>
          <p:spPr>
            <a:xfrm rot="-1591408" flipH="1">
              <a:off x="1362169" y="-63166"/>
              <a:ext cx="205103" cy="509980"/>
            </a:xfrm>
            <a:prstGeom prst="flowChartManualInpu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 name="Google Shape;32;p3"/>
            <p:cNvSpPr/>
            <p:nvPr/>
          </p:nvSpPr>
          <p:spPr>
            <a:xfrm rot="-1591371" flipH="1">
              <a:off x="239463" y="-151890"/>
              <a:ext cx="434754" cy="1080980"/>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 name="Google Shape;33;p3"/>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4" name="Google Shape;34;p3"/>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 name="Google Shape;35;p3"/>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36" name="Google Shape;36;p3"/>
          <p:cNvSpPr txBox="1">
            <a:spLocks noGrp="1"/>
          </p:cNvSpPr>
          <p:nvPr>
            <p:ph type="ctrTitle"/>
          </p:nvPr>
        </p:nvSpPr>
        <p:spPr>
          <a:xfrm>
            <a:off x="914400" y="3228733"/>
            <a:ext cx="6766000" cy="1546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3600"/>
              <a:buNone/>
              <a:defRPr sz="4800">
                <a:solidFill>
                  <a:schemeClr val="lt1"/>
                </a:solidFill>
              </a:defRPr>
            </a:lvl1pPr>
            <a:lvl2pPr lvl="1" rtl="0">
              <a:spcBef>
                <a:spcPts val="0"/>
              </a:spcBef>
              <a:spcAft>
                <a:spcPts val="0"/>
              </a:spcAft>
              <a:buClr>
                <a:schemeClr val="lt1"/>
              </a:buClr>
              <a:buSzPts val="3600"/>
              <a:buNone/>
              <a:defRPr sz="4800">
                <a:solidFill>
                  <a:schemeClr val="lt1"/>
                </a:solidFill>
              </a:defRPr>
            </a:lvl2pPr>
            <a:lvl3pPr lvl="2" rtl="0">
              <a:spcBef>
                <a:spcPts val="0"/>
              </a:spcBef>
              <a:spcAft>
                <a:spcPts val="0"/>
              </a:spcAft>
              <a:buClr>
                <a:schemeClr val="lt1"/>
              </a:buClr>
              <a:buSzPts val="3600"/>
              <a:buNone/>
              <a:defRPr sz="4800">
                <a:solidFill>
                  <a:schemeClr val="lt1"/>
                </a:solidFill>
              </a:defRPr>
            </a:lvl3pPr>
            <a:lvl4pPr lvl="3" rtl="0">
              <a:spcBef>
                <a:spcPts val="0"/>
              </a:spcBef>
              <a:spcAft>
                <a:spcPts val="0"/>
              </a:spcAft>
              <a:buClr>
                <a:schemeClr val="lt1"/>
              </a:buClr>
              <a:buSzPts val="3600"/>
              <a:buNone/>
              <a:defRPr sz="4800">
                <a:solidFill>
                  <a:schemeClr val="lt1"/>
                </a:solidFill>
              </a:defRPr>
            </a:lvl4pPr>
            <a:lvl5pPr lvl="4" rtl="0">
              <a:spcBef>
                <a:spcPts val="0"/>
              </a:spcBef>
              <a:spcAft>
                <a:spcPts val="0"/>
              </a:spcAft>
              <a:buClr>
                <a:schemeClr val="lt1"/>
              </a:buClr>
              <a:buSzPts val="3600"/>
              <a:buNone/>
              <a:defRPr sz="4800">
                <a:solidFill>
                  <a:schemeClr val="lt1"/>
                </a:solidFill>
              </a:defRPr>
            </a:lvl5pPr>
            <a:lvl6pPr lvl="5" rtl="0">
              <a:spcBef>
                <a:spcPts val="0"/>
              </a:spcBef>
              <a:spcAft>
                <a:spcPts val="0"/>
              </a:spcAft>
              <a:buClr>
                <a:schemeClr val="lt1"/>
              </a:buClr>
              <a:buSzPts val="3600"/>
              <a:buNone/>
              <a:defRPr sz="4800">
                <a:solidFill>
                  <a:schemeClr val="lt1"/>
                </a:solidFill>
              </a:defRPr>
            </a:lvl6pPr>
            <a:lvl7pPr lvl="6" rtl="0">
              <a:spcBef>
                <a:spcPts val="0"/>
              </a:spcBef>
              <a:spcAft>
                <a:spcPts val="0"/>
              </a:spcAft>
              <a:buClr>
                <a:schemeClr val="lt1"/>
              </a:buClr>
              <a:buSzPts val="3600"/>
              <a:buNone/>
              <a:defRPr sz="4800">
                <a:solidFill>
                  <a:schemeClr val="lt1"/>
                </a:solidFill>
              </a:defRPr>
            </a:lvl7pPr>
            <a:lvl8pPr lvl="7" rtl="0">
              <a:spcBef>
                <a:spcPts val="0"/>
              </a:spcBef>
              <a:spcAft>
                <a:spcPts val="0"/>
              </a:spcAft>
              <a:buClr>
                <a:schemeClr val="lt1"/>
              </a:buClr>
              <a:buSzPts val="3600"/>
              <a:buNone/>
              <a:defRPr sz="4800">
                <a:solidFill>
                  <a:schemeClr val="lt1"/>
                </a:solidFill>
              </a:defRPr>
            </a:lvl8pPr>
            <a:lvl9pPr lvl="8" rtl="0">
              <a:spcBef>
                <a:spcPts val="0"/>
              </a:spcBef>
              <a:spcAft>
                <a:spcPts val="0"/>
              </a:spcAft>
              <a:buClr>
                <a:schemeClr val="lt1"/>
              </a:buClr>
              <a:buSzPts val="3600"/>
              <a:buNone/>
              <a:defRPr sz="4800">
                <a:solidFill>
                  <a:schemeClr val="lt1"/>
                </a:solidFill>
              </a:defRPr>
            </a:lvl9pPr>
          </a:lstStyle>
          <a:p>
            <a:r>
              <a:rPr lang="en-US"/>
              <a:t>Click to edit Master title style</a:t>
            </a:r>
            <a:endParaRPr/>
          </a:p>
        </p:txBody>
      </p:sp>
      <p:sp>
        <p:nvSpPr>
          <p:cNvPr id="37" name="Google Shape;37;p3"/>
          <p:cNvSpPr txBox="1">
            <a:spLocks noGrp="1"/>
          </p:cNvSpPr>
          <p:nvPr>
            <p:ph type="subTitle" idx="1"/>
          </p:nvPr>
        </p:nvSpPr>
        <p:spPr>
          <a:xfrm>
            <a:off x="914400" y="4599539"/>
            <a:ext cx="6766000" cy="104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000"/>
              <a:buNone/>
              <a:defRPr>
                <a:solidFill>
                  <a:schemeClr val="lt1"/>
                </a:solidFill>
              </a:defRPr>
            </a:lvl1pPr>
            <a:lvl2pPr lvl="1" rtl="0">
              <a:spcBef>
                <a:spcPts val="0"/>
              </a:spcBef>
              <a:spcAft>
                <a:spcPts val="0"/>
              </a:spcAft>
              <a:buClr>
                <a:schemeClr val="lt1"/>
              </a:buClr>
              <a:buSzPts val="3000"/>
              <a:buNone/>
              <a:defRPr sz="4000">
                <a:solidFill>
                  <a:schemeClr val="lt1"/>
                </a:solidFill>
              </a:defRPr>
            </a:lvl2pPr>
            <a:lvl3pPr lvl="2" rtl="0">
              <a:spcBef>
                <a:spcPts val="0"/>
              </a:spcBef>
              <a:spcAft>
                <a:spcPts val="0"/>
              </a:spcAft>
              <a:buClr>
                <a:schemeClr val="lt1"/>
              </a:buClr>
              <a:buSzPts val="3000"/>
              <a:buNone/>
              <a:defRPr sz="4000">
                <a:solidFill>
                  <a:schemeClr val="lt1"/>
                </a:solidFill>
              </a:defRPr>
            </a:lvl3pPr>
            <a:lvl4pPr lvl="3" rtl="0">
              <a:spcBef>
                <a:spcPts val="0"/>
              </a:spcBef>
              <a:spcAft>
                <a:spcPts val="0"/>
              </a:spcAft>
              <a:buClr>
                <a:schemeClr val="lt1"/>
              </a:buClr>
              <a:buSzPts val="3000"/>
              <a:buNone/>
              <a:defRPr sz="4000">
                <a:solidFill>
                  <a:schemeClr val="lt1"/>
                </a:solidFill>
              </a:defRPr>
            </a:lvl4pPr>
            <a:lvl5pPr lvl="4" rtl="0">
              <a:spcBef>
                <a:spcPts val="0"/>
              </a:spcBef>
              <a:spcAft>
                <a:spcPts val="0"/>
              </a:spcAft>
              <a:buClr>
                <a:schemeClr val="lt1"/>
              </a:buClr>
              <a:buSzPts val="3000"/>
              <a:buNone/>
              <a:defRPr sz="4000">
                <a:solidFill>
                  <a:schemeClr val="lt1"/>
                </a:solidFill>
              </a:defRPr>
            </a:lvl5pPr>
            <a:lvl6pPr lvl="5" rtl="0">
              <a:spcBef>
                <a:spcPts val="0"/>
              </a:spcBef>
              <a:spcAft>
                <a:spcPts val="0"/>
              </a:spcAft>
              <a:buClr>
                <a:schemeClr val="lt1"/>
              </a:buClr>
              <a:buSzPts val="3000"/>
              <a:buNone/>
              <a:defRPr sz="4000">
                <a:solidFill>
                  <a:schemeClr val="lt1"/>
                </a:solidFill>
              </a:defRPr>
            </a:lvl6pPr>
            <a:lvl7pPr lvl="6" rtl="0">
              <a:spcBef>
                <a:spcPts val="0"/>
              </a:spcBef>
              <a:spcAft>
                <a:spcPts val="0"/>
              </a:spcAft>
              <a:buClr>
                <a:schemeClr val="lt1"/>
              </a:buClr>
              <a:buSzPts val="3000"/>
              <a:buNone/>
              <a:defRPr sz="4000">
                <a:solidFill>
                  <a:schemeClr val="lt1"/>
                </a:solidFill>
              </a:defRPr>
            </a:lvl7pPr>
            <a:lvl8pPr lvl="7" rtl="0">
              <a:spcBef>
                <a:spcPts val="0"/>
              </a:spcBef>
              <a:spcAft>
                <a:spcPts val="0"/>
              </a:spcAft>
              <a:buClr>
                <a:schemeClr val="lt1"/>
              </a:buClr>
              <a:buSzPts val="3000"/>
              <a:buNone/>
              <a:defRPr sz="4000">
                <a:solidFill>
                  <a:schemeClr val="lt1"/>
                </a:solidFill>
              </a:defRPr>
            </a:lvl8pPr>
            <a:lvl9pPr lvl="8" rtl="0">
              <a:spcBef>
                <a:spcPts val="0"/>
              </a:spcBef>
              <a:spcAft>
                <a:spcPts val="0"/>
              </a:spcAft>
              <a:buClr>
                <a:schemeClr val="lt1"/>
              </a:buClr>
              <a:buSzPts val="3000"/>
              <a:buNone/>
              <a:defRPr sz="4000">
                <a:solidFill>
                  <a:schemeClr val="lt1"/>
                </a:solidFill>
              </a:defRPr>
            </a:lvl9pPr>
          </a:lstStyle>
          <a:p>
            <a:r>
              <a:rPr lang="en-US"/>
              <a:t>Click to edit Master subtitle style</a:t>
            </a:r>
            <a:endParaRPr/>
          </a:p>
        </p:txBody>
      </p:sp>
      <p:sp>
        <p:nvSpPr>
          <p:cNvPr id="38" name="Google Shape;38;p3"/>
          <p:cNvSpPr txBox="1">
            <a:spLocks noGrp="1"/>
          </p:cNvSpPr>
          <p:nvPr>
            <p:ph type="sldNum" idx="12"/>
          </p:nvPr>
        </p:nvSpPr>
        <p:spPr>
          <a:xfrm>
            <a:off x="11409045" y="1"/>
            <a:ext cx="731600" cy="5248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fld id="{98A2F739-C553-42BA-B0AB-DDB90BB32E8E}" type="slidenum">
              <a:rPr lang="en-US" smtClean="0"/>
              <a:t>‹#›</a:t>
            </a:fld>
            <a:endParaRPr lang="en-US"/>
          </a:p>
        </p:txBody>
      </p:sp>
    </p:spTree>
    <p:extLst>
      <p:ext uri="{BB962C8B-B14F-4D97-AF65-F5344CB8AC3E}">
        <p14:creationId xmlns:p14="http://schemas.microsoft.com/office/powerpoint/2010/main" val="4261116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9"/>
        <p:cNvGrpSpPr/>
        <p:nvPr/>
      </p:nvGrpSpPr>
      <p:grpSpPr>
        <a:xfrm>
          <a:off x="0" y="0"/>
          <a:ext cx="0" cy="0"/>
          <a:chOff x="0" y="0"/>
          <a:chExt cx="0" cy="0"/>
        </a:xfrm>
      </p:grpSpPr>
      <p:sp>
        <p:nvSpPr>
          <p:cNvPr id="40" name="Google Shape;40;p4"/>
          <p:cNvSpPr txBox="1">
            <a:spLocks noGrp="1"/>
          </p:cNvSpPr>
          <p:nvPr>
            <p:ph type="body" idx="1"/>
          </p:nvPr>
        </p:nvSpPr>
        <p:spPr>
          <a:xfrm>
            <a:off x="3763700" y="2882400"/>
            <a:ext cx="4664400" cy="1093200"/>
          </a:xfrm>
          <a:prstGeom prst="rect">
            <a:avLst/>
          </a:prstGeom>
        </p:spPr>
        <p:txBody>
          <a:bodyPr spcFirstLastPara="1" wrap="square" lIns="91425" tIns="91425" rIns="91425" bIns="91425" anchor="ctr" anchorCtr="0">
            <a:noAutofit/>
          </a:bodyPr>
          <a:lstStyle>
            <a:lvl1pPr marL="609585" lvl="0" indent="-507987" algn="ctr" rtl="0">
              <a:spcBef>
                <a:spcPts val="800"/>
              </a:spcBef>
              <a:spcAft>
                <a:spcPts val="0"/>
              </a:spcAft>
              <a:buClr>
                <a:schemeClr val="accent1"/>
              </a:buClr>
              <a:buSzPts val="2400"/>
              <a:buFont typeface="Oswald"/>
              <a:buChar char="»"/>
              <a:defRPr sz="3200">
                <a:solidFill>
                  <a:schemeClr val="accent1"/>
                </a:solidFill>
                <a:latin typeface="Oswald"/>
                <a:ea typeface="Oswald"/>
                <a:cs typeface="Oswald"/>
                <a:sym typeface="Oswald"/>
              </a:defRPr>
            </a:lvl1pPr>
            <a:lvl2pPr marL="1219170" lvl="1" indent="-507987"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2pPr>
            <a:lvl3pPr marL="1828754" lvl="2" indent="-507987"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3pPr>
            <a:lvl4pPr marL="2438339" lvl="3" indent="-507987"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4pPr>
            <a:lvl5pPr marL="3047924" lvl="4" indent="-507987"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5pPr>
            <a:lvl6pPr marL="3657509" lvl="5" indent="-507987"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6pPr>
            <a:lvl7pPr marL="4267093" lvl="6" indent="-507987"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7pPr>
            <a:lvl8pPr marL="4876678" lvl="7" indent="-507987" algn="ctr" rtl="0">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8pPr>
            <a:lvl9pPr marL="5486263" lvl="8" indent="-507987" algn="ctr">
              <a:spcBef>
                <a:spcPts val="0"/>
              </a:spcBef>
              <a:spcAft>
                <a:spcPts val="0"/>
              </a:spcAft>
              <a:buClr>
                <a:schemeClr val="accent1"/>
              </a:buClr>
              <a:buSzPts val="2400"/>
              <a:buFont typeface="Oswald"/>
              <a:buChar char="■"/>
              <a:defRPr sz="3200">
                <a:solidFill>
                  <a:schemeClr val="accent1"/>
                </a:solidFill>
                <a:latin typeface="Oswald"/>
                <a:ea typeface="Oswald"/>
                <a:cs typeface="Oswald"/>
                <a:sym typeface="Oswald"/>
              </a:defRPr>
            </a:lvl9pPr>
          </a:lstStyle>
          <a:p>
            <a:pPr lvl="0"/>
            <a:r>
              <a:rPr lang="en-US"/>
              <a:t>Click to edit Master text styles</a:t>
            </a:r>
          </a:p>
        </p:txBody>
      </p:sp>
      <p:grpSp>
        <p:nvGrpSpPr>
          <p:cNvPr id="41" name="Google Shape;41;p4"/>
          <p:cNvGrpSpPr/>
          <p:nvPr/>
        </p:nvGrpSpPr>
        <p:grpSpPr>
          <a:xfrm>
            <a:off x="7479555" y="2914476"/>
            <a:ext cx="4712805" cy="4577051"/>
            <a:chOff x="6172200" y="2656118"/>
            <a:chExt cx="2971754" cy="2886151"/>
          </a:xfrm>
        </p:grpSpPr>
        <p:sp>
          <p:nvSpPr>
            <p:cNvPr id="42" name="Google Shape;42;p4"/>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3" name="Google Shape;43;p4"/>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 name="Google Shape;44;p4"/>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5" name="Google Shape;45;p4"/>
            <p:cNvSpPr/>
            <p:nvPr/>
          </p:nvSpPr>
          <p:spPr>
            <a:xfrm rot="9208678" flipH="1">
              <a:off x="6287617" y="4657701"/>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 name="Google Shape;46;p4"/>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grpSp>
        <p:nvGrpSpPr>
          <p:cNvPr id="47" name="Google Shape;47;p4"/>
          <p:cNvGrpSpPr/>
          <p:nvPr/>
        </p:nvGrpSpPr>
        <p:grpSpPr>
          <a:xfrm>
            <a:off x="-29" y="-432724"/>
            <a:ext cx="4091439" cy="2547835"/>
            <a:chOff x="-32" y="-215963"/>
            <a:chExt cx="2163561" cy="1347300"/>
          </a:xfrm>
        </p:grpSpPr>
        <p:sp>
          <p:nvSpPr>
            <p:cNvPr id="48" name="Google Shape;48;p4"/>
            <p:cNvSpPr/>
            <p:nvPr/>
          </p:nvSpPr>
          <p:spPr>
            <a:xfrm rot="-1591408" flipH="1">
              <a:off x="1362169" y="-63166"/>
              <a:ext cx="205103" cy="509980"/>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 name="Google Shape;49;p4"/>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0" name="Google Shape;50;p4"/>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 name="Google Shape;51;p4"/>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2" name="Google Shape;52;p4"/>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53" name="Google Shape;53;p4"/>
          <p:cNvSpPr txBox="1">
            <a:spLocks noGrp="1"/>
          </p:cNvSpPr>
          <p:nvPr>
            <p:ph type="sldNum" idx="12"/>
          </p:nvPr>
        </p:nvSpPr>
        <p:spPr>
          <a:xfrm>
            <a:off x="11409045" y="1"/>
            <a:ext cx="731600" cy="524800"/>
          </a:xfrm>
          <a:prstGeom prst="rect">
            <a:avLst/>
          </a:prstGeom>
        </p:spPr>
        <p:txBody>
          <a:bodyPr spcFirstLastPara="1" wrap="square" lIns="91425" tIns="91425" rIns="91425" bIns="91425" anchor="t" anchorCtr="0">
            <a:noAutofit/>
          </a:bodyPr>
          <a:lstStyle>
            <a:lvl1pPr lvl="0" algn="r" rtl="0">
              <a:buNone/>
              <a:defRPr sz="1733">
                <a:solidFill>
                  <a:srgbClr val="4BB5D9"/>
                </a:solidFill>
                <a:latin typeface="Roboto Condensed"/>
                <a:ea typeface="Roboto Condensed"/>
                <a:cs typeface="Roboto Condensed"/>
                <a:sym typeface="Roboto Condensed"/>
              </a:defRPr>
            </a:lvl1pPr>
            <a:lvl2pPr lvl="1" algn="r" rtl="0">
              <a:buNone/>
              <a:defRPr sz="1733">
                <a:solidFill>
                  <a:srgbClr val="4BB5D9"/>
                </a:solidFill>
                <a:latin typeface="Roboto Condensed"/>
                <a:ea typeface="Roboto Condensed"/>
                <a:cs typeface="Roboto Condensed"/>
                <a:sym typeface="Roboto Condensed"/>
              </a:defRPr>
            </a:lvl2pPr>
            <a:lvl3pPr lvl="2" algn="r" rtl="0">
              <a:buNone/>
              <a:defRPr sz="1733">
                <a:solidFill>
                  <a:srgbClr val="4BB5D9"/>
                </a:solidFill>
                <a:latin typeface="Roboto Condensed"/>
                <a:ea typeface="Roboto Condensed"/>
                <a:cs typeface="Roboto Condensed"/>
                <a:sym typeface="Roboto Condensed"/>
              </a:defRPr>
            </a:lvl3pPr>
            <a:lvl4pPr lvl="3" algn="r" rtl="0">
              <a:buNone/>
              <a:defRPr sz="1733">
                <a:solidFill>
                  <a:srgbClr val="4BB5D9"/>
                </a:solidFill>
                <a:latin typeface="Roboto Condensed"/>
                <a:ea typeface="Roboto Condensed"/>
                <a:cs typeface="Roboto Condensed"/>
                <a:sym typeface="Roboto Condensed"/>
              </a:defRPr>
            </a:lvl4pPr>
            <a:lvl5pPr lvl="4" algn="r" rtl="0">
              <a:buNone/>
              <a:defRPr sz="1733">
                <a:solidFill>
                  <a:srgbClr val="4BB5D9"/>
                </a:solidFill>
                <a:latin typeface="Roboto Condensed"/>
                <a:ea typeface="Roboto Condensed"/>
                <a:cs typeface="Roboto Condensed"/>
                <a:sym typeface="Roboto Condensed"/>
              </a:defRPr>
            </a:lvl5pPr>
            <a:lvl6pPr lvl="5" algn="r" rtl="0">
              <a:buNone/>
              <a:defRPr sz="1733">
                <a:solidFill>
                  <a:srgbClr val="4BB5D9"/>
                </a:solidFill>
                <a:latin typeface="Roboto Condensed"/>
                <a:ea typeface="Roboto Condensed"/>
                <a:cs typeface="Roboto Condensed"/>
                <a:sym typeface="Roboto Condensed"/>
              </a:defRPr>
            </a:lvl6pPr>
            <a:lvl7pPr lvl="6" algn="r" rtl="0">
              <a:buNone/>
              <a:defRPr sz="1733">
                <a:solidFill>
                  <a:srgbClr val="4BB5D9"/>
                </a:solidFill>
                <a:latin typeface="Roboto Condensed"/>
                <a:ea typeface="Roboto Condensed"/>
                <a:cs typeface="Roboto Condensed"/>
                <a:sym typeface="Roboto Condensed"/>
              </a:defRPr>
            </a:lvl7pPr>
            <a:lvl8pPr lvl="7" algn="r" rtl="0">
              <a:buNone/>
              <a:defRPr sz="1733">
                <a:solidFill>
                  <a:srgbClr val="4BB5D9"/>
                </a:solidFill>
                <a:latin typeface="Roboto Condensed"/>
                <a:ea typeface="Roboto Condensed"/>
                <a:cs typeface="Roboto Condensed"/>
                <a:sym typeface="Roboto Condensed"/>
              </a:defRPr>
            </a:lvl8pPr>
            <a:lvl9pPr lvl="8" algn="r" rtl="0">
              <a:buNone/>
              <a:defRPr sz="1733">
                <a:solidFill>
                  <a:srgbClr val="4BB5D9"/>
                </a:solidFill>
                <a:latin typeface="Roboto Condensed"/>
                <a:ea typeface="Roboto Condensed"/>
                <a:cs typeface="Roboto Condensed"/>
                <a:sym typeface="Roboto Condensed"/>
              </a:defRPr>
            </a:lvl9pPr>
          </a:lstStyle>
          <a:p>
            <a:fld id="{98A2F739-C553-42BA-B0AB-DDB90BB32E8E}" type="slidenum">
              <a:rPr lang="en-US" smtClean="0"/>
              <a:t>‹#›</a:t>
            </a:fld>
            <a:endParaRPr lang="en-US"/>
          </a:p>
        </p:txBody>
      </p:sp>
    </p:spTree>
    <p:extLst>
      <p:ext uri="{BB962C8B-B14F-4D97-AF65-F5344CB8AC3E}">
        <p14:creationId xmlns:p14="http://schemas.microsoft.com/office/powerpoint/2010/main" val="9189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54"/>
        <p:cNvGrpSpPr/>
        <p:nvPr/>
      </p:nvGrpSpPr>
      <p:grpSpPr>
        <a:xfrm>
          <a:off x="0" y="0"/>
          <a:ext cx="0" cy="0"/>
          <a:chOff x="0" y="0"/>
          <a:chExt cx="0" cy="0"/>
        </a:xfrm>
      </p:grpSpPr>
      <p:grpSp>
        <p:nvGrpSpPr>
          <p:cNvPr id="55" name="Google Shape;55;p5"/>
          <p:cNvGrpSpPr/>
          <p:nvPr/>
        </p:nvGrpSpPr>
        <p:grpSpPr>
          <a:xfrm>
            <a:off x="8229600" y="3541492"/>
            <a:ext cx="3962339" cy="3848201"/>
            <a:chOff x="6172200" y="2656118"/>
            <a:chExt cx="2971754" cy="2886151"/>
          </a:xfrm>
        </p:grpSpPr>
        <p:sp>
          <p:nvSpPr>
            <p:cNvPr id="56" name="Google Shape;56;p5"/>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7" name="Google Shape;57;p5"/>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8" name="Google Shape;58;p5"/>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9" name="Google Shape;59;p5"/>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0" name="Google Shape;60;p5"/>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61" name="Google Shape;61;p5"/>
          <p:cNvGrpSpPr/>
          <p:nvPr/>
        </p:nvGrpSpPr>
        <p:grpSpPr>
          <a:xfrm>
            <a:off x="-42" y="-304036"/>
            <a:ext cx="2884748" cy="1796400"/>
            <a:chOff x="-32" y="-215963"/>
            <a:chExt cx="2163561" cy="1347300"/>
          </a:xfrm>
        </p:grpSpPr>
        <p:sp>
          <p:nvSpPr>
            <p:cNvPr id="62" name="Google Shape;62;p5"/>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3" name="Google Shape;63;p5"/>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4" name="Google Shape;64;p5"/>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5" name="Google Shape;65;p5"/>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66" name="Google Shape;66;p5"/>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67" name="Google Shape;67;p5"/>
          <p:cNvSpPr txBox="1">
            <a:spLocks noGrp="1"/>
          </p:cNvSpPr>
          <p:nvPr>
            <p:ph type="title"/>
          </p:nvPr>
        </p:nvSpPr>
        <p:spPr>
          <a:xfrm>
            <a:off x="1375233" y="1532967"/>
            <a:ext cx="7680400" cy="9076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n-US"/>
              <a:t>Click to edit Master title style</a:t>
            </a:r>
            <a:endParaRPr/>
          </a:p>
        </p:txBody>
      </p:sp>
      <p:sp>
        <p:nvSpPr>
          <p:cNvPr id="68" name="Google Shape;68;p5"/>
          <p:cNvSpPr txBox="1">
            <a:spLocks noGrp="1"/>
          </p:cNvSpPr>
          <p:nvPr>
            <p:ph type="body" idx="1"/>
          </p:nvPr>
        </p:nvSpPr>
        <p:spPr>
          <a:xfrm>
            <a:off x="1375233" y="2369500"/>
            <a:ext cx="7680400" cy="33616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a:lvl1pPr>
            <a:lvl2pPr marL="1219170" lvl="1" indent="-474121">
              <a:spcBef>
                <a:spcPts val="0"/>
              </a:spcBef>
              <a:spcAft>
                <a:spcPts val="0"/>
              </a:spcAft>
              <a:buSzPts val="2000"/>
              <a:buChar char="⋄"/>
              <a:defRPr/>
            </a:lvl2pPr>
            <a:lvl3pPr marL="1828754" lvl="2" indent="-474121">
              <a:spcBef>
                <a:spcPts val="0"/>
              </a:spcBef>
              <a:spcAft>
                <a:spcPts val="0"/>
              </a:spcAft>
              <a:buSzPts val="2000"/>
              <a:buChar char="⋄"/>
              <a:defRPr/>
            </a:lvl3pPr>
            <a:lvl4pPr marL="2438339" lvl="3" indent="-474121">
              <a:spcBef>
                <a:spcPts val="0"/>
              </a:spcBef>
              <a:spcAft>
                <a:spcPts val="0"/>
              </a:spcAft>
              <a:buSzPts val="2000"/>
              <a:buChar char="⋄"/>
              <a:defRPr/>
            </a:lvl4pPr>
            <a:lvl5pPr marL="3047924" lvl="4" indent="-474121">
              <a:spcBef>
                <a:spcPts val="0"/>
              </a:spcBef>
              <a:spcAft>
                <a:spcPts val="0"/>
              </a:spcAft>
              <a:buSzPts val="2000"/>
              <a:buChar char="⋄"/>
              <a:defRPr/>
            </a:lvl5pPr>
            <a:lvl6pPr marL="3657509" lvl="5" indent="-474121">
              <a:spcBef>
                <a:spcPts val="0"/>
              </a:spcBef>
              <a:spcAft>
                <a:spcPts val="0"/>
              </a:spcAft>
              <a:buSzPts val="2000"/>
              <a:buChar char="⋄"/>
              <a:defRPr/>
            </a:lvl6pPr>
            <a:lvl7pPr marL="4267093" lvl="6" indent="-474121">
              <a:spcBef>
                <a:spcPts val="0"/>
              </a:spcBef>
              <a:spcAft>
                <a:spcPts val="0"/>
              </a:spcAft>
              <a:buSzPts val="2000"/>
              <a:buChar char="●"/>
              <a:defRPr/>
            </a:lvl7pPr>
            <a:lvl8pPr marL="4876678" lvl="7" indent="-474121">
              <a:spcBef>
                <a:spcPts val="0"/>
              </a:spcBef>
              <a:spcAft>
                <a:spcPts val="0"/>
              </a:spcAft>
              <a:buSzPts val="2000"/>
              <a:buChar char="○"/>
              <a:defRPr/>
            </a:lvl8pPr>
            <a:lvl9pPr marL="5486263" lvl="8" indent="-474121">
              <a:spcBef>
                <a:spcPts val="0"/>
              </a:spcBef>
              <a:spcAft>
                <a:spcPts val="0"/>
              </a:spcAft>
              <a:buSzPts val="2000"/>
              <a:buChar char="■"/>
              <a:defRPr/>
            </a:lvl9pPr>
          </a:lstStyle>
          <a:p>
            <a:pPr lvl="0"/>
            <a:r>
              <a:rPr lang="en-US"/>
              <a:t>Click to edit Master text styles</a:t>
            </a:r>
          </a:p>
        </p:txBody>
      </p:sp>
      <p:sp>
        <p:nvSpPr>
          <p:cNvPr id="69" name="Google Shape;69;p5"/>
          <p:cNvSpPr txBox="1">
            <a:spLocks noGrp="1"/>
          </p:cNvSpPr>
          <p:nvPr>
            <p:ph type="sldNum" idx="12"/>
          </p:nvPr>
        </p:nvSpPr>
        <p:spPr>
          <a:xfrm>
            <a:off x="11409045" y="1"/>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98A2F739-C553-42BA-B0AB-DDB90BB32E8E}" type="slidenum">
              <a:rPr lang="en-US" smtClean="0"/>
              <a:t>‹#›</a:t>
            </a:fld>
            <a:endParaRPr lang="en-US"/>
          </a:p>
        </p:txBody>
      </p:sp>
    </p:spTree>
    <p:extLst>
      <p:ext uri="{BB962C8B-B14F-4D97-AF65-F5344CB8AC3E}">
        <p14:creationId xmlns:p14="http://schemas.microsoft.com/office/powerpoint/2010/main" val="3338724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70"/>
        <p:cNvGrpSpPr/>
        <p:nvPr/>
      </p:nvGrpSpPr>
      <p:grpSpPr>
        <a:xfrm>
          <a:off x="0" y="0"/>
          <a:ext cx="0" cy="0"/>
          <a:chOff x="0" y="0"/>
          <a:chExt cx="0" cy="0"/>
        </a:xfrm>
      </p:grpSpPr>
      <p:sp>
        <p:nvSpPr>
          <p:cNvPr id="71" name="Google Shape;71;p6"/>
          <p:cNvSpPr txBox="1">
            <a:spLocks noGrp="1"/>
          </p:cNvSpPr>
          <p:nvPr>
            <p:ph type="title"/>
          </p:nvPr>
        </p:nvSpPr>
        <p:spPr>
          <a:xfrm>
            <a:off x="1375233" y="1532967"/>
            <a:ext cx="7680400" cy="9076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n-US"/>
              <a:t>Click to edit Master title style</a:t>
            </a:r>
            <a:endParaRPr/>
          </a:p>
        </p:txBody>
      </p:sp>
      <p:sp>
        <p:nvSpPr>
          <p:cNvPr id="72" name="Google Shape;72;p6"/>
          <p:cNvSpPr txBox="1">
            <a:spLocks noGrp="1"/>
          </p:cNvSpPr>
          <p:nvPr>
            <p:ph type="body" idx="1"/>
          </p:nvPr>
        </p:nvSpPr>
        <p:spPr>
          <a:xfrm>
            <a:off x="1375233" y="2481167"/>
            <a:ext cx="3728000" cy="4086400"/>
          </a:xfrm>
          <a:prstGeom prst="rect">
            <a:avLst/>
          </a:prstGeom>
        </p:spPr>
        <p:txBody>
          <a:bodyPr spcFirstLastPara="1" wrap="square" lIns="91425" tIns="91425" rIns="91425" bIns="91425" anchor="t" anchorCtr="0">
            <a:noAutofit/>
          </a:bodyPr>
          <a:lstStyle>
            <a:lvl1pPr marL="609585" lvl="0" indent="-457189">
              <a:spcBef>
                <a:spcPts val="800"/>
              </a:spcBef>
              <a:spcAft>
                <a:spcPts val="0"/>
              </a:spcAft>
              <a:buSzPts val="1800"/>
              <a:buChar char="»"/>
              <a:defRPr sz="2400"/>
            </a:lvl1pPr>
            <a:lvl2pPr marL="1219170" lvl="1" indent="-457189">
              <a:spcBef>
                <a:spcPts val="0"/>
              </a:spcBef>
              <a:spcAft>
                <a:spcPts val="0"/>
              </a:spcAft>
              <a:buSzPts val="1800"/>
              <a:buChar char="⋄"/>
              <a:defRPr sz="2400"/>
            </a:lvl2pPr>
            <a:lvl3pPr marL="1828754" lvl="2" indent="-457189">
              <a:spcBef>
                <a:spcPts val="0"/>
              </a:spcBef>
              <a:spcAft>
                <a:spcPts val="0"/>
              </a:spcAft>
              <a:buSzPts val="1800"/>
              <a:buChar char="⋄"/>
              <a:defRPr sz="2400"/>
            </a:lvl3pPr>
            <a:lvl4pPr marL="2438339" lvl="3" indent="-457189">
              <a:spcBef>
                <a:spcPts val="0"/>
              </a:spcBef>
              <a:spcAft>
                <a:spcPts val="0"/>
              </a:spcAft>
              <a:buSzPts val="1800"/>
              <a:buChar char="⋄"/>
              <a:defRPr sz="2400"/>
            </a:lvl4pPr>
            <a:lvl5pPr marL="3047924" lvl="4" indent="-457189">
              <a:spcBef>
                <a:spcPts val="0"/>
              </a:spcBef>
              <a:spcAft>
                <a:spcPts val="0"/>
              </a:spcAft>
              <a:buSzPts val="1800"/>
              <a:buChar char="⋄"/>
              <a:defRPr sz="2400"/>
            </a:lvl5pPr>
            <a:lvl6pPr marL="3657509" lvl="5" indent="-457189">
              <a:spcBef>
                <a:spcPts val="0"/>
              </a:spcBef>
              <a:spcAft>
                <a:spcPts val="0"/>
              </a:spcAft>
              <a:buSzPts val="1800"/>
              <a:buChar char="⋄"/>
              <a:defRPr sz="2400"/>
            </a:lvl6pPr>
            <a:lvl7pPr marL="4267093" lvl="6" indent="-457189">
              <a:spcBef>
                <a:spcPts val="0"/>
              </a:spcBef>
              <a:spcAft>
                <a:spcPts val="0"/>
              </a:spcAft>
              <a:buSzPts val="1800"/>
              <a:buChar char="●"/>
              <a:defRPr sz="2400"/>
            </a:lvl7pPr>
            <a:lvl8pPr marL="4876678" lvl="7" indent="-457189">
              <a:spcBef>
                <a:spcPts val="0"/>
              </a:spcBef>
              <a:spcAft>
                <a:spcPts val="0"/>
              </a:spcAft>
              <a:buSzPts val="1800"/>
              <a:buChar char="○"/>
              <a:defRPr sz="2400"/>
            </a:lvl8pPr>
            <a:lvl9pPr marL="5486263" lvl="8" indent="-457189">
              <a:spcBef>
                <a:spcPts val="0"/>
              </a:spcBef>
              <a:spcAft>
                <a:spcPts val="0"/>
              </a:spcAft>
              <a:buSzPts val="1800"/>
              <a:buChar char="■"/>
              <a:defRPr sz="2400"/>
            </a:lvl9pPr>
          </a:lstStyle>
          <a:p>
            <a:pPr lvl="0"/>
            <a:r>
              <a:rPr lang="en-US"/>
              <a:t>Click to edit Master text styles</a:t>
            </a:r>
          </a:p>
        </p:txBody>
      </p:sp>
      <p:sp>
        <p:nvSpPr>
          <p:cNvPr id="73" name="Google Shape;73;p6"/>
          <p:cNvSpPr txBox="1">
            <a:spLocks noGrp="1"/>
          </p:cNvSpPr>
          <p:nvPr>
            <p:ph type="body" idx="2"/>
          </p:nvPr>
        </p:nvSpPr>
        <p:spPr>
          <a:xfrm>
            <a:off x="5327696" y="2481167"/>
            <a:ext cx="3728000" cy="4086400"/>
          </a:xfrm>
          <a:prstGeom prst="rect">
            <a:avLst/>
          </a:prstGeom>
        </p:spPr>
        <p:txBody>
          <a:bodyPr spcFirstLastPara="1" wrap="square" lIns="91425" tIns="91425" rIns="91425" bIns="91425" anchor="t" anchorCtr="0">
            <a:noAutofit/>
          </a:bodyPr>
          <a:lstStyle>
            <a:lvl1pPr marL="609585" lvl="0" indent="-457189">
              <a:spcBef>
                <a:spcPts val="800"/>
              </a:spcBef>
              <a:spcAft>
                <a:spcPts val="0"/>
              </a:spcAft>
              <a:buSzPts val="1800"/>
              <a:buChar char="»"/>
              <a:defRPr sz="2400"/>
            </a:lvl1pPr>
            <a:lvl2pPr marL="1219170" lvl="1" indent="-457189">
              <a:spcBef>
                <a:spcPts val="0"/>
              </a:spcBef>
              <a:spcAft>
                <a:spcPts val="0"/>
              </a:spcAft>
              <a:buSzPts val="1800"/>
              <a:buChar char="⋄"/>
              <a:defRPr sz="2400"/>
            </a:lvl2pPr>
            <a:lvl3pPr marL="1828754" lvl="2" indent="-457189">
              <a:spcBef>
                <a:spcPts val="0"/>
              </a:spcBef>
              <a:spcAft>
                <a:spcPts val="0"/>
              </a:spcAft>
              <a:buSzPts val="1800"/>
              <a:buChar char="⋄"/>
              <a:defRPr sz="2400"/>
            </a:lvl3pPr>
            <a:lvl4pPr marL="2438339" lvl="3" indent="-457189">
              <a:spcBef>
                <a:spcPts val="0"/>
              </a:spcBef>
              <a:spcAft>
                <a:spcPts val="0"/>
              </a:spcAft>
              <a:buSzPts val="1800"/>
              <a:buChar char="⋄"/>
              <a:defRPr sz="2400"/>
            </a:lvl4pPr>
            <a:lvl5pPr marL="3047924" lvl="4" indent="-457189">
              <a:spcBef>
                <a:spcPts val="0"/>
              </a:spcBef>
              <a:spcAft>
                <a:spcPts val="0"/>
              </a:spcAft>
              <a:buSzPts val="1800"/>
              <a:buChar char="⋄"/>
              <a:defRPr sz="2400"/>
            </a:lvl5pPr>
            <a:lvl6pPr marL="3657509" lvl="5" indent="-457189">
              <a:spcBef>
                <a:spcPts val="0"/>
              </a:spcBef>
              <a:spcAft>
                <a:spcPts val="0"/>
              </a:spcAft>
              <a:buSzPts val="1800"/>
              <a:buChar char="⋄"/>
              <a:defRPr sz="2400"/>
            </a:lvl6pPr>
            <a:lvl7pPr marL="4267093" lvl="6" indent="-457189">
              <a:spcBef>
                <a:spcPts val="0"/>
              </a:spcBef>
              <a:spcAft>
                <a:spcPts val="0"/>
              </a:spcAft>
              <a:buSzPts val="1800"/>
              <a:buChar char="●"/>
              <a:defRPr sz="2400"/>
            </a:lvl7pPr>
            <a:lvl8pPr marL="4876678" lvl="7" indent="-457189">
              <a:spcBef>
                <a:spcPts val="0"/>
              </a:spcBef>
              <a:spcAft>
                <a:spcPts val="0"/>
              </a:spcAft>
              <a:buSzPts val="1800"/>
              <a:buChar char="○"/>
              <a:defRPr sz="2400"/>
            </a:lvl8pPr>
            <a:lvl9pPr marL="5486263" lvl="8" indent="-457189">
              <a:spcBef>
                <a:spcPts val="0"/>
              </a:spcBef>
              <a:spcAft>
                <a:spcPts val="0"/>
              </a:spcAft>
              <a:buSzPts val="1800"/>
              <a:buChar char="■"/>
              <a:defRPr sz="2400"/>
            </a:lvl9pPr>
          </a:lstStyle>
          <a:p>
            <a:pPr lvl="0"/>
            <a:r>
              <a:rPr lang="en-US"/>
              <a:t>Click to edit Master text styles</a:t>
            </a:r>
          </a:p>
        </p:txBody>
      </p:sp>
      <p:sp>
        <p:nvSpPr>
          <p:cNvPr id="74" name="Google Shape;74;p6"/>
          <p:cNvSpPr txBox="1">
            <a:spLocks noGrp="1"/>
          </p:cNvSpPr>
          <p:nvPr>
            <p:ph type="sldNum" idx="12"/>
          </p:nvPr>
        </p:nvSpPr>
        <p:spPr>
          <a:xfrm>
            <a:off x="11409045" y="1"/>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98A2F739-C553-42BA-B0AB-DDB90BB32E8E}" type="slidenum">
              <a:rPr lang="en-US" smtClean="0"/>
              <a:t>‹#›</a:t>
            </a:fld>
            <a:endParaRPr lang="en-US"/>
          </a:p>
        </p:txBody>
      </p:sp>
      <p:grpSp>
        <p:nvGrpSpPr>
          <p:cNvPr id="75" name="Google Shape;75;p6"/>
          <p:cNvGrpSpPr/>
          <p:nvPr/>
        </p:nvGrpSpPr>
        <p:grpSpPr>
          <a:xfrm>
            <a:off x="8229600" y="3541492"/>
            <a:ext cx="3962339" cy="3848201"/>
            <a:chOff x="6172200" y="2656118"/>
            <a:chExt cx="2971754" cy="2886151"/>
          </a:xfrm>
        </p:grpSpPr>
        <p:sp>
          <p:nvSpPr>
            <p:cNvPr id="76" name="Google Shape;76;p6"/>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 name="Google Shape;77;p6"/>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 name="Google Shape;78;p6"/>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 name="Google Shape;79;p6"/>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 name="Google Shape;80;p6"/>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81" name="Google Shape;81;p6"/>
          <p:cNvGrpSpPr/>
          <p:nvPr/>
        </p:nvGrpSpPr>
        <p:grpSpPr>
          <a:xfrm>
            <a:off x="-42" y="-304036"/>
            <a:ext cx="2884748" cy="1796400"/>
            <a:chOff x="-32" y="-215963"/>
            <a:chExt cx="2163561" cy="1347300"/>
          </a:xfrm>
        </p:grpSpPr>
        <p:sp>
          <p:nvSpPr>
            <p:cNvPr id="82" name="Google Shape;82;p6"/>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3" name="Google Shape;83;p6"/>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4" name="Google Shape;84;p6"/>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5" name="Google Shape;85;p6"/>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6" name="Google Shape;86;p6"/>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Tree>
    <p:extLst>
      <p:ext uri="{BB962C8B-B14F-4D97-AF65-F5344CB8AC3E}">
        <p14:creationId xmlns:p14="http://schemas.microsoft.com/office/powerpoint/2010/main" val="2633219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87"/>
        <p:cNvGrpSpPr/>
        <p:nvPr/>
      </p:nvGrpSpPr>
      <p:grpSpPr>
        <a:xfrm>
          <a:off x="0" y="0"/>
          <a:ext cx="0" cy="0"/>
          <a:chOff x="0" y="0"/>
          <a:chExt cx="0" cy="0"/>
        </a:xfrm>
      </p:grpSpPr>
      <p:grpSp>
        <p:nvGrpSpPr>
          <p:cNvPr id="88" name="Google Shape;88;p7"/>
          <p:cNvGrpSpPr/>
          <p:nvPr/>
        </p:nvGrpSpPr>
        <p:grpSpPr>
          <a:xfrm>
            <a:off x="8229600" y="3541492"/>
            <a:ext cx="3962339" cy="3848201"/>
            <a:chOff x="6172200" y="2656118"/>
            <a:chExt cx="2971754" cy="2886151"/>
          </a:xfrm>
        </p:grpSpPr>
        <p:sp>
          <p:nvSpPr>
            <p:cNvPr id="89" name="Google Shape;89;p7"/>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0" name="Google Shape;90;p7"/>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1" name="Google Shape;91;p7"/>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2" name="Google Shape;92;p7"/>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3" name="Google Shape;93;p7"/>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94" name="Google Shape;94;p7"/>
          <p:cNvGrpSpPr/>
          <p:nvPr/>
        </p:nvGrpSpPr>
        <p:grpSpPr>
          <a:xfrm>
            <a:off x="-42" y="-304036"/>
            <a:ext cx="2884748" cy="1796400"/>
            <a:chOff x="-32" y="-215963"/>
            <a:chExt cx="2163561" cy="1347300"/>
          </a:xfrm>
        </p:grpSpPr>
        <p:sp>
          <p:nvSpPr>
            <p:cNvPr id="95" name="Google Shape;95;p7"/>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6" name="Google Shape;96;p7"/>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7" name="Google Shape;97;p7"/>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8" name="Google Shape;98;p7"/>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99" name="Google Shape;99;p7"/>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00" name="Google Shape;100;p7"/>
          <p:cNvSpPr txBox="1">
            <a:spLocks noGrp="1"/>
          </p:cNvSpPr>
          <p:nvPr>
            <p:ph type="title"/>
          </p:nvPr>
        </p:nvSpPr>
        <p:spPr>
          <a:xfrm>
            <a:off x="1375233" y="1532967"/>
            <a:ext cx="8428000" cy="907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a:t>Click to edit Master title style</a:t>
            </a:r>
            <a:endParaRPr/>
          </a:p>
        </p:txBody>
      </p:sp>
      <p:sp>
        <p:nvSpPr>
          <p:cNvPr id="101" name="Google Shape;101;p7"/>
          <p:cNvSpPr txBox="1">
            <a:spLocks noGrp="1"/>
          </p:cNvSpPr>
          <p:nvPr>
            <p:ph type="body" idx="1"/>
          </p:nvPr>
        </p:nvSpPr>
        <p:spPr>
          <a:xfrm>
            <a:off x="1375233" y="2440567"/>
            <a:ext cx="2716800" cy="4127200"/>
          </a:xfrm>
          <a:prstGeom prst="rect">
            <a:avLst/>
          </a:prstGeom>
        </p:spPr>
        <p:txBody>
          <a:bodyPr spcFirstLastPara="1" wrap="square" lIns="91425" tIns="91425" rIns="91425" bIns="91425" anchor="t" anchorCtr="0">
            <a:noAutofit/>
          </a:bodyPr>
          <a:lstStyle>
            <a:lvl1pPr marL="609585" lvl="0" indent="-440256" rtl="0">
              <a:spcBef>
                <a:spcPts val="800"/>
              </a:spcBef>
              <a:spcAft>
                <a:spcPts val="0"/>
              </a:spcAft>
              <a:buSzPts val="1600"/>
              <a:buChar char="»"/>
              <a:defRPr sz="2133"/>
            </a:lvl1pPr>
            <a:lvl2pPr marL="1219170" lvl="1" indent="-440256" rtl="0">
              <a:spcBef>
                <a:spcPts val="0"/>
              </a:spcBef>
              <a:spcAft>
                <a:spcPts val="0"/>
              </a:spcAft>
              <a:buSzPts val="1600"/>
              <a:buChar char="⋄"/>
              <a:defRPr sz="2133"/>
            </a:lvl2pPr>
            <a:lvl3pPr marL="1828754" lvl="2" indent="-440256" rtl="0">
              <a:spcBef>
                <a:spcPts val="0"/>
              </a:spcBef>
              <a:spcAft>
                <a:spcPts val="0"/>
              </a:spcAft>
              <a:buSzPts val="1600"/>
              <a:buChar char="⋄"/>
              <a:defRPr sz="2133"/>
            </a:lvl3pPr>
            <a:lvl4pPr marL="2438339" lvl="3" indent="-440256" rtl="0">
              <a:spcBef>
                <a:spcPts val="0"/>
              </a:spcBef>
              <a:spcAft>
                <a:spcPts val="0"/>
              </a:spcAft>
              <a:buSzPts val="1600"/>
              <a:buChar char="⋄"/>
              <a:defRPr sz="2133"/>
            </a:lvl4pPr>
            <a:lvl5pPr marL="3047924" lvl="4" indent="-440256" rtl="0">
              <a:spcBef>
                <a:spcPts val="0"/>
              </a:spcBef>
              <a:spcAft>
                <a:spcPts val="0"/>
              </a:spcAft>
              <a:buSzPts val="1600"/>
              <a:buChar char="⋄"/>
              <a:defRPr sz="2133"/>
            </a:lvl5pPr>
            <a:lvl6pPr marL="3657509" lvl="5" indent="-440256" rtl="0">
              <a:spcBef>
                <a:spcPts val="0"/>
              </a:spcBef>
              <a:spcAft>
                <a:spcPts val="0"/>
              </a:spcAft>
              <a:buSzPts val="1600"/>
              <a:buChar char="⋄"/>
              <a:defRPr sz="2133"/>
            </a:lvl6pPr>
            <a:lvl7pPr marL="4267093" lvl="6" indent="-440256" rtl="0">
              <a:spcBef>
                <a:spcPts val="0"/>
              </a:spcBef>
              <a:spcAft>
                <a:spcPts val="0"/>
              </a:spcAft>
              <a:buSzPts val="1600"/>
              <a:buChar char="●"/>
              <a:defRPr sz="2133"/>
            </a:lvl7pPr>
            <a:lvl8pPr marL="4876678" lvl="7" indent="-440256" rtl="0">
              <a:spcBef>
                <a:spcPts val="0"/>
              </a:spcBef>
              <a:spcAft>
                <a:spcPts val="0"/>
              </a:spcAft>
              <a:buSzPts val="1600"/>
              <a:buChar char="○"/>
              <a:defRPr sz="2133"/>
            </a:lvl8pPr>
            <a:lvl9pPr marL="5486263" lvl="8" indent="-440256" rtl="0">
              <a:spcBef>
                <a:spcPts val="0"/>
              </a:spcBef>
              <a:spcAft>
                <a:spcPts val="0"/>
              </a:spcAft>
              <a:buSzPts val="1600"/>
              <a:buChar char="■"/>
              <a:defRPr sz="2133"/>
            </a:lvl9pPr>
          </a:lstStyle>
          <a:p>
            <a:pPr lvl="0"/>
            <a:r>
              <a:rPr lang="en-US"/>
              <a:t>Click to edit Master text styles</a:t>
            </a:r>
          </a:p>
        </p:txBody>
      </p:sp>
      <p:sp>
        <p:nvSpPr>
          <p:cNvPr id="102" name="Google Shape;102;p7"/>
          <p:cNvSpPr txBox="1">
            <a:spLocks noGrp="1"/>
          </p:cNvSpPr>
          <p:nvPr>
            <p:ph type="body" idx="2"/>
          </p:nvPr>
        </p:nvSpPr>
        <p:spPr>
          <a:xfrm>
            <a:off x="4231033" y="2440567"/>
            <a:ext cx="2716800" cy="4127200"/>
          </a:xfrm>
          <a:prstGeom prst="rect">
            <a:avLst/>
          </a:prstGeom>
        </p:spPr>
        <p:txBody>
          <a:bodyPr spcFirstLastPara="1" wrap="square" lIns="91425" tIns="91425" rIns="91425" bIns="91425" anchor="t" anchorCtr="0">
            <a:noAutofit/>
          </a:bodyPr>
          <a:lstStyle>
            <a:lvl1pPr marL="609585" lvl="0" indent="-440256" rtl="0">
              <a:spcBef>
                <a:spcPts val="800"/>
              </a:spcBef>
              <a:spcAft>
                <a:spcPts val="0"/>
              </a:spcAft>
              <a:buSzPts val="1600"/>
              <a:buChar char="»"/>
              <a:defRPr sz="2133"/>
            </a:lvl1pPr>
            <a:lvl2pPr marL="1219170" lvl="1" indent="-440256" rtl="0">
              <a:spcBef>
                <a:spcPts val="0"/>
              </a:spcBef>
              <a:spcAft>
                <a:spcPts val="0"/>
              </a:spcAft>
              <a:buSzPts val="1600"/>
              <a:buChar char="⋄"/>
              <a:defRPr sz="2133"/>
            </a:lvl2pPr>
            <a:lvl3pPr marL="1828754" lvl="2" indent="-440256" rtl="0">
              <a:spcBef>
                <a:spcPts val="0"/>
              </a:spcBef>
              <a:spcAft>
                <a:spcPts val="0"/>
              </a:spcAft>
              <a:buSzPts val="1600"/>
              <a:buChar char="⋄"/>
              <a:defRPr sz="2133"/>
            </a:lvl3pPr>
            <a:lvl4pPr marL="2438339" lvl="3" indent="-440256" rtl="0">
              <a:spcBef>
                <a:spcPts val="0"/>
              </a:spcBef>
              <a:spcAft>
                <a:spcPts val="0"/>
              </a:spcAft>
              <a:buSzPts val="1600"/>
              <a:buChar char="⋄"/>
              <a:defRPr sz="2133"/>
            </a:lvl4pPr>
            <a:lvl5pPr marL="3047924" lvl="4" indent="-440256" rtl="0">
              <a:spcBef>
                <a:spcPts val="0"/>
              </a:spcBef>
              <a:spcAft>
                <a:spcPts val="0"/>
              </a:spcAft>
              <a:buSzPts val="1600"/>
              <a:buChar char="⋄"/>
              <a:defRPr sz="2133"/>
            </a:lvl5pPr>
            <a:lvl6pPr marL="3657509" lvl="5" indent="-440256" rtl="0">
              <a:spcBef>
                <a:spcPts val="0"/>
              </a:spcBef>
              <a:spcAft>
                <a:spcPts val="0"/>
              </a:spcAft>
              <a:buSzPts val="1600"/>
              <a:buChar char="⋄"/>
              <a:defRPr sz="2133"/>
            </a:lvl6pPr>
            <a:lvl7pPr marL="4267093" lvl="6" indent="-440256" rtl="0">
              <a:spcBef>
                <a:spcPts val="0"/>
              </a:spcBef>
              <a:spcAft>
                <a:spcPts val="0"/>
              </a:spcAft>
              <a:buSzPts val="1600"/>
              <a:buChar char="●"/>
              <a:defRPr sz="2133"/>
            </a:lvl7pPr>
            <a:lvl8pPr marL="4876678" lvl="7" indent="-440256" rtl="0">
              <a:spcBef>
                <a:spcPts val="0"/>
              </a:spcBef>
              <a:spcAft>
                <a:spcPts val="0"/>
              </a:spcAft>
              <a:buSzPts val="1600"/>
              <a:buChar char="○"/>
              <a:defRPr sz="2133"/>
            </a:lvl8pPr>
            <a:lvl9pPr marL="5486263" lvl="8" indent="-440256" rtl="0">
              <a:spcBef>
                <a:spcPts val="0"/>
              </a:spcBef>
              <a:spcAft>
                <a:spcPts val="0"/>
              </a:spcAft>
              <a:buSzPts val="1600"/>
              <a:buChar char="■"/>
              <a:defRPr sz="2133"/>
            </a:lvl9pPr>
          </a:lstStyle>
          <a:p>
            <a:pPr lvl="0"/>
            <a:r>
              <a:rPr lang="en-US"/>
              <a:t>Click to edit Master text styles</a:t>
            </a:r>
          </a:p>
        </p:txBody>
      </p:sp>
      <p:sp>
        <p:nvSpPr>
          <p:cNvPr id="103" name="Google Shape;103;p7"/>
          <p:cNvSpPr txBox="1">
            <a:spLocks noGrp="1"/>
          </p:cNvSpPr>
          <p:nvPr>
            <p:ph type="body" idx="3"/>
          </p:nvPr>
        </p:nvSpPr>
        <p:spPr>
          <a:xfrm>
            <a:off x="7086833" y="2440567"/>
            <a:ext cx="2716800" cy="4127200"/>
          </a:xfrm>
          <a:prstGeom prst="rect">
            <a:avLst/>
          </a:prstGeom>
        </p:spPr>
        <p:txBody>
          <a:bodyPr spcFirstLastPara="1" wrap="square" lIns="91425" tIns="91425" rIns="91425" bIns="91425" anchor="t" anchorCtr="0">
            <a:noAutofit/>
          </a:bodyPr>
          <a:lstStyle>
            <a:lvl1pPr marL="609585" lvl="0" indent="-440256" rtl="0">
              <a:spcBef>
                <a:spcPts val="800"/>
              </a:spcBef>
              <a:spcAft>
                <a:spcPts val="0"/>
              </a:spcAft>
              <a:buSzPts val="1600"/>
              <a:buChar char="»"/>
              <a:defRPr sz="2133"/>
            </a:lvl1pPr>
            <a:lvl2pPr marL="1219170" lvl="1" indent="-440256" rtl="0">
              <a:spcBef>
                <a:spcPts val="0"/>
              </a:spcBef>
              <a:spcAft>
                <a:spcPts val="0"/>
              </a:spcAft>
              <a:buSzPts val="1600"/>
              <a:buChar char="⋄"/>
              <a:defRPr sz="2133"/>
            </a:lvl2pPr>
            <a:lvl3pPr marL="1828754" lvl="2" indent="-440256" rtl="0">
              <a:spcBef>
                <a:spcPts val="0"/>
              </a:spcBef>
              <a:spcAft>
                <a:spcPts val="0"/>
              </a:spcAft>
              <a:buSzPts val="1600"/>
              <a:buChar char="⋄"/>
              <a:defRPr sz="2133"/>
            </a:lvl3pPr>
            <a:lvl4pPr marL="2438339" lvl="3" indent="-440256" rtl="0">
              <a:spcBef>
                <a:spcPts val="0"/>
              </a:spcBef>
              <a:spcAft>
                <a:spcPts val="0"/>
              </a:spcAft>
              <a:buSzPts val="1600"/>
              <a:buChar char="⋄"/>
              <a:defRPr sz="2133"/>
            </a:lvl4pPr>
            <a:lvl5pPr marL="3047924" lvl="4" indent="-440256" rtl="0">
              <a:spcBef>
                <a:spcPts val="0"/>
              </a:spcBef>
              <a:spcAft>
                <a:spcPts val="0"/>
              </a:spcAft>
              <a:buSzPts val="1600"/>
              <a:buChar char="⋄"/>
              <a:defRPr sz="2133"/>
            </a:lvl5pPr>
            <a:lvl6pPr marL="3657509" lvl="5" indent="-440256" rtl="0">
              <a:spcBef>
                <a:spcPts val="0"/>
              </a:spcBef>
              <a:spcAft>
                <a:spcPts val="0"/>
              </a:spcAft>
              <a:buSzPts val="1600"/>
              <a:buChar char="⋄"/>
              <a:defRPr sz="2133"/>
            </a:lvl6pPr>
            <a:lvl7pPr marL="4267093" lvl="6" indent="-440256" rtl="0">
              <a:spcBef>
                <a:spcPts val="0"/>
              </a:spcBef>
              <a:spcAft>
                <a:spcPts val="0"/>
              </a:spcAft>
              <a:buSzPts val="1600"/>
              <a:buChar char="●"/>
              <a:defRPr sz="2133"/>
            </a:lvl7pPr>
            <a:lvl8pPr marL="4876678" lvl="7" indent="-440256" rtl="0">
              <a:spcBef>
                <a:spcPts val="0"/>
              </a:spcBef>
              <a:spcAft>
                <a:spcPts val="0"/>
              </a:spcAft>
              <a:buSzPts val="1600"/>
              <a:buChar char="○"/>
              <a:defRPr sz="2133"/>
            </a:lvl8pPr>
            <a:lvl9pPr marL="5486263" lvl="8" indent="-440256" rtl="0">
              <a:spcBef>
                <a:spcPts val="0"/>
              </a:spcBef>
              <a:spcAft>
                <a:spcPts val="0"/>
              </a:spcAft>
              <a:buSzPts val="1600"/>
              <a:buChar char="■"/>
              <a:defRPr sz="2133"/>
            </a:lvl9pPr>
          </a:lstStyle>
          <a:p>
            <a:pPr lvl="0"/>
            <a:r>
              <a:rPr lang="en-US"/>
              <a:t>Click to edit Master text styles</a:t>
            </a:r>
          </a:p>
        </p:txBody>
      </p:sp>
      <p:sp>
        <p:nvSpPr>
          <p:cNvPr id="104" name="Google Shape;104;p7"/>
          <p:cNvSpPr txBox="1">
            <a:spLocks noGrp="1"/>
          </p:cNvSpPr>
          <p:nvPr>
            <p:ph type="sldNum" idx="12"/>
          </p:nvPr>
        </p:nvSpPr>
        <p:spPr>
          <a:xfrm>
            <a:off x="11409045" y="1"/>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98A2F739-C553-42BA-B0AB-DDB90BB32E8E}" type="slidenum">
              <a:rPr lang="en-US" smtClean="0"/>
              <a:t>‹#›</a:t>
            </a:fld>
            <a:endParaRPr lang="en-US"/>
          </a:p>
        </p:txBody>
      </p:sp>
    </p:spTree>
    <p:extLst>
      <p:ext uri="{BB962C8B-B14F-4D97-AF65-F5344CB8AC3E}">
        <p14:creationId xmlns:p14="http://schemas.microsoft.com/office/powerpoint/2010/main" val="1502535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5"/>
        <p:cNvGrpSpPr/>
        <p:nvPr/>
      </p:nvGrpSpPr>
      <p:grpSpPr>
        <a:xfrm>
          <a:off x="0" y="0"/>
          <a:ext cx="0" cy="0"/>
          <a:chOff x="0" y="0"/>
          <a:chExt cx="0" cy="0"/>
        </a:xfrm>
      </p:grpSpPr>
      <p:grpSp>
        <p:nvGrpSpPr>
          <p:cNvPr id="106" name="Google Shape;106;p8"/>
          <p:cNvGrpSpPr/>
          <p:nvPr/>
        </p:nvGrpSpPr>
        <p:grpSpPr>
          <a:xfrm>
            <a:off x="8229600" y="3541492"/>
            <a:ext cx="3962339" cy="3848201"/>
            <a:chOff x="6172200" y="2656118"/>
            <a:chExt cx="2971754" cy="2886151"/>
          </a:xfrm>
        </p:grpSpPr>
        <p:sp>
          <p:nvSpPr>
            <p:cNvPr id="107" name="Google Shape;107;p8"/>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8" name="Google Shape;108;p8"/>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09" name="Google Shape;109;p8"/>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0" name="Google Shape;110;p8"/>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1" name="Google Shape;111;p8"/>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112" name="Google Shape;112;p8"/>
          <p:cNvGrpSpPr/>
          <p:nvPr/>
        </p:nvGrpSpPr>
        <p:grpSpPr>
          <a:xfrm>
            <a:off x="-42" y="-304036"/>
            <a:ext cx="2884748" cy="1796400"/>
            <a:chOff x="-32" y="-215963"/>
            <a:chExt cx="2163561" cy="1347300"/>
          </a:xfrm>
        </p:grpSpPr>
        <p:sp>
          <p:nvSpPr>
            <p:cNvPr id="113" name="Google Shape;113;p8"/>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4" name="Google Shape;114;p8"/>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5" name="Google Shape;115;p8"/>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6" name="Google Shape;116;p8"/>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17" name="Google Shape;117;p8"/>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18" name="Google Shape;118;p8"/>
          <p:cNvSpPr txBox="1">
            <a:spLocks noGrp="1"/>
          </p:cNvSpPr>
          <p:nvPr>
            <p:ph type="title"/>
          </p:nvPr>
        </p:nvSpPr>
        <p:spPr>
          <a:xfrm>
            <a:off x="1375233" y="1532967"/>
            <a:ext cx="7680400" cy="9076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n-US"/>
              <a:t>Click to edit Master title style</a:t>
            </a:r>
            <a:endParaRPr/>
          </a:p>
        </p:txBody>
      </p:sp>
      <p:sp>
        <p:nvSpPr>
          <p:cNvPr id="119" name="Google Shape;119;p8"/>
          <p:cNvSpPr txBox="1">
            <a:spLocks noGrp="1"/>
          </p:cNvSpPr>
          <p:nvPr>
            <p:ph type="sldNum" idx="12"/>
          </p:nvPr>
        </p:nvSpPr>
        <p:spPr>
          <a:xfrm>
            <a:off x="11409045" y="1"/>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98A2F739-C553-42BA-B0AB-DDB90BB32E8E}" type="slidenum">
              <a:rPr lang="en-US" smtClean="0"/>
              <a:t>‹#›</a:t>
            </a:fld>
            <a:endParaRPr lang="en-US"/>
          </a:p>
        </p:txBody>
      </p:sp>
    </p:spTree>
    <p:extLst>
      <p:ext uri="{BB962C8B-B14F-4D97-AF65-F5344CB8AC3E}">
        <p14:creationId xmlns:p14="http://schemas.microsoft.com/office/powerpoint/2010/main" val="4007117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5"/>
        <p:cNvGrpSpPr/>
        <p:nvPr/>
      </p:nvGrpSpPr>
      <p:grpSpPr>
        <a:xfrm>
          <a:off x="0" y="0"/>
          <a:ext cx="0" cy="0"/>
          <a:chOff x="0" y="0"/>
          <a:chExt cx="0" cy="0"/>
        </a:xfrm>
      </p:grpSpPr>
      <p:grpSp>
        <p:nvGrpSpPr>
          <p:cNvPr id="136" name="Google Shape;136;p10"/>
          <p:cNvGrpSpPr/>
          <p:nvPr/>
        </p:nvGrpSpPr>
        <p:grpSpPr>
          <a:xfrm>
            <a:off x="8229600" y="3541492"/>
            <a:ext cx="3962339" cy="3848201"/>
            <a:chOff x="6172200" y="2656118"/>
            <a:chExt cx="2971754" cy="2886151"/>
          </a:xfrm>
        </p:grpSpPr>
        <p:sp>
          <p:nvSpPr>
            <p:cNvPr id="137" name="Google Shape;137;p10"/>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8" name="Google Shape;138;p10"/>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9" name="Google Shape;139;p10"/>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0" name="Google Shape;140;p10"/>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1" name="Google Shape;141;p10"/>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142" name="Google Shape;142;p10"/>
          <p:cNvGrpSpPr/>
          <p:nvPr/>
        </p:nvGrpSpPr>
        <p:grpSpPr>
          <a:xfrm>
            <a:off x="0" y="-250874"/>
            <a:ext cx="2884748" cy="1796400"/>
            <a:chOff x="-32" y="-215963"/>
            <a:chExt cx="2163561" cy="1347300"/>
          </a:xfrm>
        </p:grpSpPr>
        <p:sp>
          <p:nvSpPr>
            <p:cNvPr id="143" name="Google Shape;143;p10"/>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4" name="Google Shape;144;p10"/>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5" name="Google Shape;145;p10"/>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6" name="Google Shape;146;p10"/>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7" name="Google Shape;147;p10"/>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48" name="Google Shape;148;p10"/>
          <p:cNvSpPr txBox="1">
            <a:spLocks noGrp="1"/>
          </p:cNvSpPr>
          <p:nvPr>
            <p:ph type="sldNum" idx="12"/>
          </p:nvPr>
        </p:nvSpPr>
        <p:spPr>
          <a:xfrm>
            <a:off x="11409045" y="1"/>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98A2F739-C553-42BA-B0AB-DDB90BB32E8E}" type="slidenum">
              <a:rPr lang="en-US" smtClean="0"/>
              <a:t>‹#›</a:t>
            </a:fld>
            <a:endParaRPr lang="en-US"/>
          </a:p>
        </p:txBody>
      </p:sp>
    </p:spTree>
    <p:extLst>
      <p:ext uri="{BB962C8B-B14F-4D97-AF65-F5344CB8AC3E}">
        <p14:creationId xmlns:p14="http://schemas.microsoft.com/office/powerpoint/2010/main" val="1083170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ransparent Shapes">
  <p:cSld name="Transparent Shapes">
    <p:bg>
      <p:bgPr>
        <a:solidFill>
          <a:schemeClr val="accent1"/>
        </a:solidFill>
        <a:effectLst/>
      </p:bgPr>
    </p:bg>
    <p:spTree>
      <p:nvGrpSpPr>
        <p:cNvPr id="1" name="Shape 149"/>
        <p:cNvGrpSpPr/>
        <p:nvPr/>
      </p:nvGrpSpPr>
      <p:grpSpPr>
        <a:xfrm>
          <a:off x="0" y="0"/>
          <a:ext cx="0" cy="0"/>
          <a:chOff x="0" y="0"/>
          <a:chExt cx="0" cy="0"/>
        </a:xfrm>
      </p:grpSpPr>
      <p:grpSp>
        <p:nvGrpSpPr>
          <p:cNvPr id="150" name="Google Shape;150;p11"/>
          <p:cNvGrpSpPr/>
          <p:nvPr/>
        </p:nvGrpSpPr>
        <p:grpSpPr>
          <a:xfrm>
            <a:off x="8229600" y="3541492"/>
            <a:ext cx="3962339" cy="3848201"/>
            <a:chOff x="6172200" y="2656118"/>
            <a:chExt cx="2971754" cy="2886151"/>
          </a:xfrm>
        </p:grpSpPr>
        <p:sp>
          <p:nvSpPr>
            <p:cNvPr id="151" name="Google Shape;151;p11"/>
            <p:cNvSpPr/>
            <p:nvPr/>
          </p:nvSpPr>
          <p:spPr>
            <a:xfrm rot="9208626" flipH="1">
              <a:off x="6704904" y="4110434"/>
              <a:ext cx="484232" cy="120400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2" name="Google Shape;152;p11"/>
            <p:cNvSpPr/>
            <p:nvPr/>
          </p:nvSpPr>
          <p:spPr>
            <a:xfrm rot="9208633" flipH="1">
              <a:off x="7804300" y="3279013"/>
              <a:ext cx="877624" cy="218213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 name="Google Shape;153;p11"/>
            <p:cNvSpPr/>
            <p:nvPr/>
          </p:nvSpPr>
          <p:spPr>
            <a:xfrm rot="9208606" flipH="1">
              <a:off x="7481789" y="4276913"/>
              <a:ext cx="408796" cy="1016449"/>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 name="Google Shape;154;p11"/>
            <p:cNvSpPr/>
            <p:nvPr/>
          </p:nvSpPr>
          <p:spPr>
            <a:xfrm rot="9208678" flipH="1">
              <a:off x="6287617" y="4657701"/>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5" name="Google Shape;155;p11"/>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grpSp>
        <p:nvGrpSpPr>
          <p:cNvPr id="156" name="Google Shape;156;p11"/>
          <p:cNvGrpSpPr/>
          <p:nvPr/>
        </p:nvGrpSpPr>
        <p:grpSpPr>
          <a:xfrm>
            <a:off x="-42" y="-304036"/>
            <a:ext cx="2884748" cy="1796400"/>
            <a:chOff x="-32" y="-215963"/>
            <a:chExt cx="2163561" cy="1347300"/>
          </a:xfrm>
        </p:grpSpPr>
        <p:sp>
          <p:nvSpPr>
            <p:cNvPr id="157" name="Google Shape;157;p11"/>
            <p:cNvSpPr/>
            <p:nvPr/>
          </p:nvSpPr>
          <p:spPr>
            <a:xfrm rot="-1591408" flipH="1">
              <a:off x="1362169" y="-63166"/>
              <a:ext cx="205103" cy="509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8" name="Google Shape;158;p11"/>
            <p:cNvSpPr/>
            <p:nvPr/>
          </p:nvSpPr>
          <p:spPr>
            <a:xfrm rot="-1591371" flipH="1">
              <a:off x="239463" y="-151890"/>
              <a:ext cx="434754" cy="1080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9" name="Google Shape;159;p11"/>
            <p:cNvSpPr/>
            <p:nvPr/>
          </p:nvSpPr>
          <p:spPr>
            <a:xfrm rot="-1591339" flipH="1">
              <a:off x="892401" y="-169347"/>
              <a:ext cx="504374" cy="1254067"/>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0" name="Google Shape;160;p11"/>
            <p:cNvSpPr/>
            <p:nvPr/>
          </p:nvSpPr>
          <p:spPr>
            <a:xfrm rot="-1591322" flipH="1">
              <a:off x="1818452" y="-76292"/>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1" name="Google Shape;161;p11"/>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sp>
        <p:nvSpPr>
          <p:cNvPr id="162" name="Google Shape;162;p11"/>
          <p:cNvSpPr txBox="1">
            <a:spLocks noGrp="1"/>
          </p:cNvSpPr>
          <p:nvPr>
            <p:ph type="sldNum" idx="12"/>
          </p:nvPr>
        </p:nvSpPr>
        <p:spPr>
          <a:xfrm>
            <a:off x="11409045" y="1"/>
            <a:ext cx="731600" cy="5248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fld id="{98A2F739-C553-42BA-B0AB-DDB90BB32E8E}" type="slidenum">
              <a:rPr lang="en-US" smtClean="0"/>
              <a:t>‹#›</a:t>
            </a:fld>
            <a:endParaRPr lang="en-US"/>
          </a:p>
        </p:txBody>
      </p:sp>
    </p:spTree>
    <p:extLst>
      <p:ext uri="{BB962C8B-B14F-4D97-AF65-F5344CB8AC3E}">
        <p14:creationId xmlns:p14="http://schemas.microsoft.com/office/powerpoint/2010/main" val="382622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375233" y="1532967"/>
            <a:ext cx="7680400" cy="907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1pPr>
            <a:lvl2pPr lvl="1">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2pPr>
            <a:lvl3pPr lvl="2">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3pPr>
            <a:lvl4pPr lvl="3">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4pPr>
            <a:lvl5pPr lvl="4">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5pPr>
            <a:lvl6pPr lvl="5">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6pPr>
            <a:lvl7pPr lvl="6">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7pPr>
            <a:lvl8pPr lvl="7">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8pPr>
            <a:lvl9pPr lvl="8">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1375233" y="2369500"/>
            <a:ext cx="7680400" cy="33616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accent3"/>
              </a:buClr>
              <a:buSzPts val="2000"/>
              <a:buFont typeface="Roboto Condensed"/>
              <a:buChar char="»"/>
              <a:defRPr sz="2000">
                <a:solidFill>
                  <a:schemeClr val="dk2"/>
                </a:solidFill>
                <a:latin typeface="Roboto Condensed"/>
                <a:ea typeface="Roboto Condensed"/>
                <a:cs typeface="Roboto Condensed"/>
                <a:sym typeface="Roboto Condensed"/>
              </a:defRPr>
            </a:lvl1pPr>
            <a:lvl2pPr marL="914400" lvl="1" indent="-355600">
              <a:spcBef>
                <a:spcPts val="0"/>
              </a:spcBef>
              <a:spcAft>
                <a:spcPts val="0"/>
              </a:spcAft>
              <a:buClr>
                <a:schemeClr val="accent3"/>
              </a:buClr>
              <a:buSzPts val="2000"/>
              <a:buFont typeface="Roboto Condensed"/>
              <a:buChar char="⋄"/>
              <a:defRPr sz="2000">
                <a:solidFill>
                  <a:schemeClr val="dk2"/>
                </a:solidFill>
                <a:latin typeface="Roboto Condensed"/>
                <a:ea typeface="Roboto Condensed"/>
                <a:cs typeface="Roboto Condensed"/>
                <a:sym typeface="Roboto Condensed"/>
              </a:defRPr>
            </a:lvl2pPr>
            <a:lvl3pPr marL="1371600" lvl="2" indent="-355600">
              <a:spcBef>
                <a:spcPts val="0"/>
              </a:spcBef>
              <a:spcAft>
                <a:spcPts val="0"/>
              </a:spcAft>
              <a:buClr>
                <a:schemeClr val="accent3"/>
              </a:buClr>
              <a:buSzPts val="2000"/>
              <a:buFont typeface="Roboto Condensed"/>
              <a:buChar char="⋄"/>
              <a:defRPr sz="2000">
                <a:solidFill>
                  <a:schemeClr val="dk2"/>
                </a:solidFill>
                <a:latin typeface="Roboto Condensed"/>
                <a:ea typeface="Roboto Condensed"/>
                <a:cs typeface="Roboto Condensed"/>
                <a:sym typeface="Roboto Condensed"/>
              </a:defRPr>
            </a:lvl3pPr>
            <a:lvl4pPr marL="1828800" lvl="3"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4pPr>
            <a:lvl5pPr marL="2286000" lvl="4"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5pPr>
            <a:lvl6pPr marL="2743200" lvl="5"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6pPr>
            <a:lvl7pPr marL="3200400" lvl="6"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7pPr>
            <a:lvl8pPr marL="3657600" lvl="7"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8pPr>
            <a:lvl9pPr marL="4114800" lvl="8"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9pPr>
          </a:lstStyle>
          <a:p>
            <a:endParaRPr/>
          </a:p>
        </p:txBody>
      </p:sp>
      <p:sp>
        <p:nvSpPr>
          <p:cNvPr id="8" name="Google Shape;8;p1"/>
          <p:cNvSpPr txBox="1">
            <a:spLocks noGrp="1"/>
          </p:cNvSpPr>
          <p:nvPr>
            <p:ph type="sldNum" idx="12"/>
          </p:nvPr>
        </p:nvSpPr>
        <p:spPr>
          <a:xfrm>
            <a:off x="11409045" y="1"/>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accent2"/>
                </a:solidFill>
                <a:latin typeface="Roboto Condensed"/>
                <a:ea typeface="Roboto Condensed"/>
                <a:cs typeface="Roboto Condensed"/>
                <a:sym typeface="Roboto Condensed"/>
              </a:defRPr>
            </a:lvl1pPr>
            <a:lvl2pPr lvl="1" algn="r">
              <a:buNone/>
              <a:defRPr sz="1733">
                <a:solidFill>
                  <a:schemeClr val="accent2"/>
                </a:solidFill>
                <a:latin typeface="Roboto Condensed"/>
                <a:ea typeface="Roboto Condensed"/>
                <a:cs typeface="Roboto Condensed"/>
                <a:sym typeface="Roboto Condensed"/>
              </a:defRPr>
            </a:lvl2pPr>
            <a:lvl3pPr lvl="2" algn="r">
              <a:buNone/>
              <a:defRPr sz="1733">
                <a:solidFill>
                  <a:schemeClr val="accent2"/>
                </a:solidFill>
                <a:latin typeface="Roboto Condensed"/>
                <a:ea typeface="Roboto Condensed"/>
                <a:cs typeface="Roboto Condensed"/>
                <a:sym typeface="Roboto Condensed"/>
              </a:defRPr>
            </a:lvl3pPr>
            <a:lvl4pPr lvl="3" algn="r">
              <a:buNone/>
              <a:defRPr sz="1733">
                <a:solidFill>
                  <a:schemeClr val="accent2"/>
                </a:solidFill>
                <a:latin typeface="Roboto Condensed"/>
                <a:ea typeface="Roboto Condensed"/>
                <a:cs typeface="Roboto Condensed"/>
                <a:sym typeface="Roboto Condensed"/>
              </a:defRPr>
            </a:lvl4pPr>
            <a:lvl5pPr lvl="4" algn="r">
              <a:buNone/>
              <a:defRPr sz="1733">
                <a:solidFill>
                  <a:schemeClr val="accent2"/>
                </a:solidFill>
                <a:latin typeface="Roboto Condensed"/>
                <a:ea typeface="Roboto Condensed"/>
                <a:cs typeface="Roboto Condensed"/>
                <a:sym typeface="Roboto Condensed"/>
              </a:defRPr>
            </a:lvl5pPr>
            <a:lvl6pPr lvl="5" algn="r">
              <a:buNone/>
              <a:defRPr sz="1733">
                <a:solidFill>
                  <a:schemeClr val="accent2"/>
                </a:solidFill>
                <a:latin typeface="Roboto Condensed"/>
                <a:ea typeface="Roboto Condensed"/>
                <a:cs typeface="Roboto Condensed"/>
                <a:sym typeface="Roboto Condensed"/>
              </a:defRPr>
            </a:lvl6pPr>
            <a:lvl7pPr lvl="6" algn="r">
              <a:buNone/>
              <a:defRPr sz="1733">
                <a:solidFill>
                  <a:schemeClr val="accent2"/>
                </a:solidFill>
                <a:latin typeface="Roboto Condensed"/>
                <a:ea typeface="Roboto Condensed"/>
                <a:cs typeface="Roboto Condensed"/>
                <a:sym typeface="Roboto Condensed"/>
              </a:defRPr>
            </a:lvl7pPr>
            <a:lvl8pPr lvl="7" algn="r">
              <a:buNone/>
              <a:defRPr sz="1733">
                <a:solidFill>
                  <a:schemeClr val="accent2"/>
                </a:solidFill>
                <a:latin typeface="Roboto Condensed"/>
                <a:ea typeface="Roboto Condensed"/>
                <a:cs typeface="Roboto Condensed"/>
                <a:sym typeface="Roboto Condensed"/>
              </a:defRPr>
            </a:lvl8pPr>
            <a:lvl9pPr lvl="8" algn="r">
              <a:buNone/>
              <a:defRPr sz="1733">
                <a:solidFill>
                  <a:schemeClr val="accent2"/>
                </a:solidFill>
                <a:latin typeface="Roboto Condensed"/>
                <a:ea typeface="Roboto Condensed"/>
                <a:cs typeface="Roboto Condensed"/>
                <a:sym typeface="Roboto Condensed"/>
              </a:defRPr>
            </a:lvl9pPr>
          </a:lstStyle>
          <a:p>
            <a:fld id="{98A2F739-C553-42BA-B0AB-DDB90BB32E8E}" type="slidenum">
              <a:rPr lang="en-US" smtClean="0"/>
              <a:t>‹#›</a:t>
            </a:fld>
            <a:endParaRPr lang="en-US"/>
          </a:p>
        </p:txBody>
      </p:sp>
    </p:spTree>
    <p:extLst>
      <p:ext uri="{BB962C8B-B14F-4D97-AF65-F5344CB8AC3E}">
        <p14:creationId xmlns:p14="http://schemas.microsoft.com/office/powerpoint/2010/main" val="2103042392"/>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1" r:id="rId8"/>
    <p:sldLayoutId id="2147483682" r:id="rId9"/>
    <p:sldLayoutId id="2147483683" r:id="rId10"/>
    <p:sldLayoutId id="2147483684" r:id="rId11"/>
  </p:sldLayoutIdLst>
  <p:transition>
    <p:fade thruBlk="1"/>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8.xml"/><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11" Type="http://schemas.openxmlformats.org/officeDocument/2006/relationships/image" Target="../media/image29.png"/><Relationship Id="rId5" Type="http://schemas.openxmlformats.org/officeDocument/2006/relationships/image" Target="../media/image22.png"/><Relationship Id="rId10" Type="http://schemas.openxmlformats.org/officeDocument/2006/relationships/image" Target="../media/image26.svg"/><Relationship Id="rId4" Type="http://schemas.openxmlformats.org/officeDocument/2006/relationships/notesSlide" Target="../notesSlides/notesSlide16.xml"/><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2.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 Id="rId9" Type="http://schemas.openxmlformats.org/officeDocument/2006/relationships/image" Target="../media/image31.png"/></Relationships>
</file>

<file path=ppt/slides/_rels/slide2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 Id="rId9" Type="http://schemas.openxmlformats.org/officeDocument/2006/relationships/image" Target="../media/image32.jpeg"/></Relationships>
</file>

<file path=ppt/slides/_rels/slide2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5.png"/><Relationship Id="rId7"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9.jpeg"/><Relationship Id="rId5" Type="http://schemas.openxmlformats.org/officeDocument/2006/relationships/image" Target="../media/image15.png"/><Relationship Id="rId10" Type="http://schemas.openxmlformats.org/officeDocument/2006/relationships/image" Target="../media/image33.png"/><Relationship Id="rId4" Type="http://schemas.openxmlformats.org/officeDocument/2006/relationships/image" Target="../media/image26.svg"/><Relationship Id="rId9"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gif"/><Relationship Id="rId18" Type="http://schemas.openxmlformats.org/officeDocument/2006/relationships/slide" Target="slide20.xml"/><Relationship Id="rId26" Type="http://schemas.openxmlformats.org/officeDocument/2006/relationships/image" Target="../media/image51.png"/><Relationship Id="rId3" Type="http://schemas.openxmlformats.org/officeDocument/2006/relationships/slideLayout" Target="../slideLayouts/slideLayout11.xml"/><Relationship Id="rId21" Type="http://schemas.openxmlformats.org/officeDocument/2006/relationships/slide" Target="slide25.xml"/><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gif"/><Relationship Id="rId25" Type="http://schemas.openxmlformats.org/officeDocument/2006/relationships/slide" Target="slide27.xml"/><Relationship Id="rId2" Type="http://schemas.openxmlformats.org/officeDocument/2006/relationships/audio" Target="../media/media2.wma"/><Relationship Id="rId16" Type="http://schemas.openxmlformats.org/officeDocument/2006/relationships/image" Target="../media/image45.png"/><Relationship Id="rId20" Type="http://schemas.openxmlformats.org/officeDocument/2006/relationships/image" Target="../media/image48.png"/><Relationship Id="rId29" Type="http://schemas.openxmlformats.org/officeDocument/2006/relationships/slide" Target="slide29.xml"/><Relationship Id="rId1" Type="http://schemas.microsoft.com/office/2007/relationships/media" Target="../media/media2.wma"/><Relationship Id="rId6" Type="http://schemas.openxmlformats.org/officeDocument/2006/relationships/image" Target="../media/image35.jpeg"/><Relationship Id="rId11" Type="http://schemas.openxmlformats.org/officeDocument/2006/relationships/image" Target="../media/image40.png"/><Relationship Id="rId24" Type="http://schemas.openxmlformats.org/officeDocument/2006/relationships/image" Target="../media/image50.png"/><Relationship Id="rId32" Type="http://schemas.openxmlformats.org/officeDocument/2006/relationships/image" Target="../media/image54.png"/><Relationship Id="rId5" Type="http://schemas.openxmlformats.org/officeDocument/2006/relationships/image" Target="../media/image34.png"/><Relationship Id="rId15" Type="http://schemas.openxmlformats.org/officeDocument/2006/relationships/image" Target="../media/image44.gif"/><Relationship Id="rId23" Type="http://schemas.openxmlformats.org/officeDocument/2006/relationships/slide" Target="slide26.xml"/><Relationship Id="rId28" Type="http://schemas.openxmlformats.org/officeDocument/2006/relationships/image" Target="../media/image52.png"/><Relationship Id="rId10" Type="http://schemas.openxmlformats.org/officeDocument/2006/relationships/image" Target="../media/image39.png"/><Relationship Id="rId19" Type="http://schemas.openxmlformats.org/officeDocument/2006/relationships/image" Target="../media/image47.png"/><Relationship Id="rId31" Type="http://schemas.openxmlformats.org/officeDocument/2006/relationships/slide" Target="slide30.xml"/><Relationship Id="rId4" Type="http://schemas.openxmlformats.org/officeDocument/2006/relationships/audio" Target="../media/audio1.wav"/><Relationship Id="rId9" Type="http://schemas.openxmlformats.org/officeDocument/2006/relationships/image" Target="../media/image38.png"/><Relationship Id="rId14" Type="http://schemas.openxmlformats.org/officeDocument/2006/relationships/image" Target="../media/image43.gif"/><Relationship Id="rId22" Type="http://schemas.openxmlformats.org/officeDocument/2006/relationships/image" Target="../media/image49.png"/><Relationship Id="rId27" Type="http://schemas.openxmlformats.org/officeDocument/2006/relationships/slide" Target="slide28.xml"/><Relationship Id="rId30"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audio" Target="../media/audio2.wav"/><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audio" Target="../media/audio2.wav"/><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audio" Target="../media/audio2.wav"/><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audio" Target="../media/audio2.wav"/><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audio" Target="../media/audio2.wav"/><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3.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audio" Target="../media/audio2.wav"/><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 Id="rId9" Type="http://schemas.openxmlformats.org/officeDocument/2006/relationships/image" Target="../media/image56.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03961" y="685800"/>
            <a:ext cx="10784079" cy="5486400"/>
          </a:xfrm>
          <a:custGeom>
            <a:avLst/>
            <a:gdLst/>
            <a:ahLst/>
            <a:cxnLst/>
            <a:rect l="l" t="t" r="r" b="b"/>
            <a:pathLst>
              <a:path w="16176118" h="8229600">
                <a:moveTo>
                  <a:pt x="0" y="0"/>
                </a:moveTo>
                <a:lnTo>
                  <a:pt x="16176118" y="0"/>
                </a:lnTo>
                <a:lnTo>
                  <a:pt x="16176118" y="8229600"/>
                </a:lnTo>
                <a:lnTo>
                  <a:pt x="0" y="822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933"/>
          </a:p>
        </p:txBody>
      </p:sp>
      <p:sp>
        <p:nvSpPr>
          <p:cNvPr id="4" name="Freeform 4"/>
          <p:cNvSpPr/>
          <p:nvPr/>
        </p:nvSpPr>
        <p:spPr>
          <a:xfrm>
            <a:off x="-527287" y="5134298"/>
            <a:ext cx="2462497" cy="2476002"/>
          </a:xfrm>
          <a:custGeom>
            <a:avLst/>
            <a:gdLst/>
            <a:ahLst/>
            <a:cxnLst/>
            <a:rect l="l" t="t" r="r" b="b"/>
            <a:pathLst>
              <a:path w="3693745" h="3714003">
                <a:moveTo>
                  <a:pt x="0" y="0"/>
                </a:moveTo>
                <a:lnTo>
                  <a:pt x="3693744" y="0"/>
                </a:lnTo>
                <a:lnTo>
                  <a:pt x="3693744" y="3714003"/>
                </a:lnTo>
                <a:lnTo>
                  <a:pt x="0" y="37140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933"/>
          </a:p>
        </p:txBody>
      </p:sp>
      <p:sp>
        <p:nvSpPr>
          <p:cNvPr id="5" name="Freeform 5"/>
          <p:cNvSpPr/>
          <p:nvPr/>
        </p:nvSpPr>
        <p:spPr>
          <a:xfrm flipH="1" flipV="1">
            <a:off x="10421381" y="-333181"/>
            <a:ext cx="2133317" cy="2037962"/>
          </a:xfrm>
          <a:custGeom>
            <a:avLst/>
            <a:gdLst/>
            <a:ahLst/>
            <a:cxnLst/>
            <a:rect l="l" t="t" r="r" b="b"/>
            <a:pathLst>
              <a:path w="3199976" h="3056943">
                <a:moveTo>
                  <a:pt x="3199976" y="3056944"/>
                </a:moveTo>
                <a:lnTo>
                  <a:pt x="0" y="3056944"/>
                </a:lnTo>
                <a:lnTo>
                  <a:pt x="0" y="0"/>
                </a:lnTo>
                <a:lnTo>
                  <a:pt x="3199976" y="0"/>
                </a:lnTo>
                <a:lnTo>
                  <a:pt x="3199976" y="3056944"/>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933"/>
          </a:p>
        </p:txBody>
      </p:sp>
      <p:sp>
        <p:nvSpPr>
          <p:cNvPr id="6" name="Freeform 6"/>
          <p:cNvSpPr/>
          <p:nvPr/>
        </p:nvSpPr>
        <p:spPr>
          <a:xfrm>
            <a:off x="9241072" y="4715057"/>
            <a:ext cx="1446921" cy="1502645"/>
          </a:xfrm>
          <a:custGeom>
            <a:avLst/>
            <a:gdLst/>
            <a:ahLst/>
            <a:cxnLst/>
            <a:rect l="l" t="t" r="r" b="b"/>
            <a:pathLst>
              <a:path w="2170382" h="2253967">
                <a:moveTo>
                  <a:pt x="0" y="0"/>
                </a:moveTo>
                <a:lnTo>
                  <a:pt x="2170382" y="0"/>
                </a:lnTo>
                <a:lnTo>
                  <a:pt x="2170382" y="2253967"/>
                </a:lnTo>
                <a:lnTo>
                  <a:pt x="0" y="225396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sz="933"/>
          </a:p>
        </p:txBody>
      </p:sp>
      <p:sp>
        <p:nvSpPr>
          <p:cNvPr id="8" name="Freeform 8"/>
          <p:cNvSpPr/>
          <p:nvPr/>
        </p:nvSpPr>
        <p:spPr>
          <a:xfrm flipV="1">
            <a:off x="-362698" y="-333181"/>
            <a:ext cx="2133317" cy="2037962"/>
          </a:xfrm>
          <a:custGeom>
            <a:avLst/>
            <a:gdLst/>
            <a:ahLst/>
            <a:cxnLst/>
            <a:rect l="l" t="t" r="r" b="b"/>
            <a:pathLst>
              <a:path w="3199976" h="3056943">
                <a:moveTo>
                  <a:pt x="0" y="3056944"/>
                </a:moveTo>
                <a:lnTo>
                  <a:pt x="3199976" y="3056944"/>
                </a:lnTo>
                <a:lnTo>
                  <a:pt x="3199976" y="0"/>
                </a:lnTo>
                <a:lnTo>
                  <a:pt x="0" y="0"/>
                </a:lnTo>
                <a:lnTo>
                  <a:pt x="0" y="3056944"/>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sz="933"/>
          </a:p>
        </p:txBody>
      </p:sp>
      <p:pic>
        <p:nvPicPr>
          <p:cNvPr id="7" name="Picture 2" descr="Đôi nét về Đền Trần Nam Định - Bạch Đằng Giang">
            <a:extLst>
              <a:ext uri="{FF2B5EF4-FFF2-40B4-BE49-F238E27FC236}">
                <a16:creationId xmlns:a16="http://schemas.microsoft.com/office/drawing/2014/main" id="{54B40F87-7C48-3E36-5AAC-DC2BF9FD673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6374" y="200024"/>
            <a:ext cx="11668125" cy="65690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5F7A355-E83C-4278-D425-7A3F00280BC8}"/>
              </a:ext>
            </a:extLst>
          </p:cNvPr>
          <p:cNvSpPr txBox="1"/>
          <p:nvPr/>
        </p:nvSpPr>
        <p:spPr>
          <a:xfrm>
            <a:off x="5079645" y="6073201"/>
            <a:ext cx="2032709" cy="584775"/>
          </a:xfrm>
          <a:prstGeom prst="rect">
            <a:avLst/>
          </a:prstGeom>
          <a:solidFill>
            <a:schemeClr val="bg1"/>
          </a:solidFill>
        </p:spPr>
        <p:txBody>
          <a:bodyPr wrap="square">
            <a:spAutoFit/>
          </a:bodyPr>
          <a:lstStyle/>
          <a:p>
            <a:pPr algn="ctr"/>
            <a:r>
              <a:rPr lang="en-US" sz="3200">
                <a:solidFill>
                  <a:schemeClr val="tx1"/>
                </a:solidFill>
                <a:latin typeface="Times New Roman" panose="02020603050405020304" pitchFamily="18" charset="0"/>
                <a:cs typeface="Times New Roman" panose="02020603050405020304" pitchFamily="18" charset="0"/>
              </a:rPr>
              <a:t>Đền Trần</a:t>
            </a:r>
          </a:p>
        </p:txBody>
      </p:sp>
    </p:spTree>
    <p:extLst>
      <p:ext uri="{BB962C8B-B14F-4D97-AF65-F5344CB8AC3E}">
        <p14:creationId xmlns:p14="http://schemas.microsoft.com/office/powerpoint/2010/main" val="429349358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40172B-915F-11CE-667A-D8968F4BABE8}"/>
              </a:ext>
            </a:extLst>
          </p:cNvPr>
          <p:cNvSpPr txBox="1"/>
          <p:nvPr/>
        </p:nvSpPr>
        <p:spPr>
          <a:xfrm>
            <a:off x="5368290" y="2047883"/>
            <a:ext cx="6097772" cy="1569660"/>
          </a:xfrm>
          <a:prstGeom prst="rect">
            <a:avLst/>
          </a:prstGeom>
          <a:noFill/>
        </p:spPr>
        <p:txBody>
          <a:bodyPr wrap="square">
            <a:spAutoFit/>
          </a:bodyPr>
          <a:lstStyle/>
          <a:p>
            <a:r>
              <a:rPr lang="vi-VN" sz="3200" b="0" i="0">
                <a:solidFill>
                  <a:srgbClr val="333333"/>
                </a:solidFill>
                <a:effectLst/>
                <a:latin typeface="Times New Roman" panose="02020603050405020304" pitchFamily="18" charset="0"/>
                <a:cs typeface="Times New Roman" panose="02020603050405020304" pitchFamily="18" charset="0"/>
              </a:rPr>
              <a:t>Người nào cũng thích vào cánh tay hai chữ "Sát Thát", nghĩa là giết giặc Mông Cổ.</a:t>
            </a:r>
            <a:endParaRPr lang="en-US" sz="3200">
              <a:latin typeface="Times New Roman" panose="02020603050405020304" pitchFamily="18" charset="0"/>
              <a:cs typeface="Times New Roman" panose="02020603050405020304" pitchFamily="18" charset="0"/>
            </a:endParaRPr>
          </a:p>
        </p:txBody>
      </p:sp>
      <p:pic>
        <p:nvPicPr>
          <p:cNvPr id="2" name="Picture 2" descr="Nguyên nhân thắng lợi và ý nghĩa lịch sử của ba lần kháng chiến chống quân  xâm lược Mông Nguyên">
            <a:extLst>
              <a:ext uri="{FF2B5EF4-FFF2-40B4-BE49-F238E27FC236}">
                <a16:creationId xmlns:a16="http://schemas.microsoft.com/office/drawing/2014/main" id="{A9540ED1-02DB-6D1A-F129-13C752AA22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203" y="504832"/>
            <a:ext cx="4311967" cy="5335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149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AB973-621C-BAAC-9716-5B684A637957}"/>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687AEC3E-94E9-BFB4-6E20-4C9651BC868B}"/>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ACE78208-34C7-F224-7782-2AC890F4B6C4}"/>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64154D70-5664-C482-46C7-937E494BCCF6}"/>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02BAC938-771E-34EB-5B8E-EE16D975E1C0}"/>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2515D554-8F7C-78CD-8A1C-9235C2693D70}"/>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79776D87-4AA5-81B4-F7DE-1B54BD2BD15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3" name="Rectangle 2">
            <a:extLst>
              <a:ext uri="{FF2B5EF4-FFF2-40B4-BE49-F238E27FC236}">
                <a16:creationId xmlns:a16="http://schemas.microsoft.com/office/drawing/2014/main" id="{55F793A9-E6DE-94EB-701F-A364C7FA0D1E}"/>
              </a:ext>
            </a:extLst>
          </p:cNvPr>
          <p:cNvSpPr/>
          <p:nvPr/>
        </p:nvSpPr>
        <p:spPr>
          <a:xfrm>
            <a:off x="106326" y="116958"/>
            <a:ext cx="5989673" cy="6485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200" b="1" dirty="0">
                <a:solidFill>
                  <a:schemeClr val="tx1"/>
                </a:solidFill>
                <a:latin typeface="Times New Roman" panose="02020603050405020304" pitchFamily="18" charset="0"/>
                <a:cs typeface="Times New Roman" panose="02020603050405020304" pitchFamily="18" charset="0"/>
              </a:rPr>
              <a:t>b. </a:t>
            </a:r>
            <a:r>
              <a:rPr lang="en-US" sz="3200" b="1" dirty="0" err="1">
                <a:solidFill>
                  <a:schemeClr val="tx1"/>
                </a:solidFill>
                <a:latin typeface="Times New Roman" panose="02020603050405020304" pitchFamily="18" charset="0"/>
                <a:cs typeface="Times New Roman" panose="02020603050405020304" pitchFamily="18" charset="0"/>
              </a:rPr>
              <a:t>Tìm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hiểu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chung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văn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bản</a:t>
            </a:r>
            <a:r>
              <a:rPr lang="en-US" sz="3200" b="1" dirty="0">
                <a:solidFill>
                  <a:schemeClr val="tx1"/>
                </a:solidFill>
                <a:latin typeface="Times New Roman" panose="02020603050405020304" pitchFamily="18" charset="0"/>
                <a:cs typeface="Times New Roman" panose="02020603050405020304" pitchFamily="18" charset="0"/>
              </a:rPr>
              <a:t> </a:t>
            </a:r>
          </a:p>
        </p:txBody>
      </p:sp>
      <p:pic>
        <p:nvPicPr>
          <p:cNvPr id="5" name="Picture 4">
            <a:extLst>
              <a:ext uri="{FF2B5EF4-FFF2-40B4-BE49-F238E27FC236}">
                <a16:creationId xmlns:a16="http://schemas.microsoft.com/office/drawing/2014/main" id="{0C7AC198-9126-5DED-0C4B-1DB08925BBF0}"/>
              </a:ext>
            </a:extLst>
          </p:cNvPr>
          <p:cNvPicPr>
            <a:picLocks noChangeAspect="1"/>
          </p:cNvPicPr>
          <p:nvPr/>
        </p:nvPicPr>
        <p:blipFill rotWithShape="1">
          <a:blip r:embed="rId9"/>
          <a:srcRect l="5132" t="3503"/>
          <a:stretch/>
        </p:blipFill>
        <p:spPr>
          <a:xfrm>
            <a:off x="631620" y="882494"/>
            <a:ext cx="11735153" cy="5975506"/>
          </a:xfrm>
          <a:prstGeom prst="rect">
            <a:avLst/>
          </a:prstGeom>
        </p:spPr>
      </p:pic>
    </p:spTree>
    <p:extLst>
      <p:ext uri="{BB962C8B-B14F-4D97-AF65-F5344CB8AC3E}">
        <p14:creationId xmlns:p14="http://schemas.microsoft.com/office/powerpoint/2010/main" val="289300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A6228-600A-DA2C-3399-09836C5BC3FF}"/>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BFBE918A-EF75-322A-974F-F8EF92E905DC}"/>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C57BCB0E-482E-CAE8-BC6E-55653B946D9E}"/>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321A2460-95CA-F0CD-557B-A038F534B800}"/>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83B4B360-34DA-8DCA-321E-4C6C3AAD1F4A}"/>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37C334B4-DA55-1DD2-78C6-260D87F5BB01}"/>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FE45EFAA-BDC9-0A55-59F0-18E527B04F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3" name="TextBox 2">
            <a:extLst>
              <a:ext uri="{FF2B5EF4-FFF2-40B4-BE49-F238E27FC236}">
                <a16:creationId xmlns:a16="http://schemas.microsoft.com/office/drawing/2014/main" id="{15277F5B-46B4-1954-7D98-BEF13817FB7A}"/>
              </a:ext>
            </a:extLst>
          </p:cNvPr>
          <p:cNvSpPr txBox="1"/>
          <p:nvPr/>
        </p:nvSpPr>
        <p:spPr>
          <a:xfrm>
            <a:off x="480988" y="375993"/>
            <a:ext cx="11279752" cy="1384995"/>
          </a:xfrm>
          <a:prstGeom prst="rect">
            <a:avLst/>
          </a:prstGeom>
          <a:noFill/>
        </p:spPr>
        <p:txBody>
          <a:bodyPr wrap="square">
            <a:spAutoFit/>
          </a:bodyPr>
          <a:lstStyle/>
          <a:p>
            <a:pPr algn="just"/>
            <a:r>
              <a:rPr lang="en-US" sz="2800" b="1" dirty="0">
                <a:effectLst/>
                <a:latin typeface="Times New Roman" panose="02020603050405020304" pitchFamily="18" charset="0"/>
                <a:ea typeface="Calibri" panose="020F0502020204030204" pitchFamily="34" charset="0"/>
              </a:rPr>
              <a:t>- Hoàn </a:t>
            </a:r>
            <a:r>
              <a:rPr lang="en-US" sz="2800" b="1" dirty="0" err="1">
                <a:effectLst/>
                <a:latin typeface="Times New Roman" panose="02020603050405020304" pitchFamily="18" charset="0"/>
                <a:ea typeface="Calibri" panose="020F0502020204030204" pitchFamily="34" charset="0"/>
              </a:rPr>
              <a:t>cảnh</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sáng</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tác</a:t>
            </a:r>
            <a:r>
              <a:rPr lang="en-US" sz="2800" dirty="0">
                <a:effectLst/>
                <a:latin typeface="Times New Roman" panose="02020603050405020304" pitchFamily="18" charset="0"/>
                <a:ea typeface="Calibri" panose="020F0502020204030204" pitchFamily="34" charset="0"/>
              </a:rPr>
              <a:t>: </a:t>
            </a:r>
            <a:r>
              <a:rPr lang="vi-VN" sz="2800" dirty="0">
                <a:effectLst/>
                <a:latin typeface="Times New Roman" panose="02020603050405020304" pitchFamily="18" charset="0"/>
                <a:ea typeface="Times New Roman" panose="02020603050405020304" pitchFamily="18" charset="0"/>
              </a:rPr>
              <a:t>truyện lịch sử kể về vị tướng Trần Bình Trọng tài năng đã hy sinh anh dũng trong cuộc kháng chiến chống quân Nguyên – Mông lần thứ 2 (năm 1285) khi ông mới 26 tuổi. </a:t>
            </a:r>
            <a:endParaRPr lang="en-US" sz="28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42BE1A9D-0AA0-B72F-E9F9-A35DF4EADE94}"/>
              </a:ext>
            </a:extLst>
          </p:cNvPr>
          <p:cNvSpPr txBox="1"/>
          <p:nvPr/>
        </p:nvSpPr>
        <p:spPr>
          <a:xfrm>
            <a:off x="335566" y="1954174"/>
            <a:ext cx="7616756" cy="523220"/>
          </a:xfrm>
          <a:prstGeom prst="rect">
            <a:avLst/>
          </a:prstGeom>
          <a:noFill/>
        </p:spPr>
        <p:txBody>
          <a:bodyPr wrap="square">
            <a:spAutoFit/>
          </a:bodyPr>
          <a:lstStyle/>
          <a:p>
            <a:pPr algn="just"/>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Xuất</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xứ</a:t>
            </a:r>
            <a:r>
              <a:rPr lang="en-US" sz="2800" b="1" dirty="0">
                <a:effectLst/>
                <a:latin typeface="Times New Roman" panose="02020603050405020304" pitchFamily="18" charset="0"/>
                <a:ea typeface="Calibri" panose="020F0502020204030204" pitchFamily="34" charset="0"/>
              </a:rPr>
              <a: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trích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trong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truyện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Bên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bờ</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Thiên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Mạc</a:t>
            </a:r>
            <a:r>
              <a:rPr lang="en-US" sz="2800"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AA127A35-7900-A327-4A8C-04CD3C214E27}"/>
              </a:ext>
            </a:extLst>
          </p:cNvPr>
          <p:cNvSpPr txBox="1"/>
          <p:nvPr/>
        </p:nvSpPr>
        <p:spPr>
          <a:xfrm>
            <a:off x="406944" y="2860497"/>
            <a:ext cx="7616756" cy="523220"/>
          </a:xfrm>
          <a:prstGeom prst="rect">
            <a:avLst/>
          </a:prstGeom>
          <a:noFill/>
        </p:spPr>
        <p:txBody>
          <a:bodyPr wrap="square">
            <a:spAutoFit/>
          </a:bodyPr>
          <a:lstStyle/>
          <a:p>
            <a:pPr algn="just"/>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Thể</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loại</a:t>
            </a:r>
            <a:r>
              <a:rPr lang="en-US" sz="2800" dirty="0">
                <a:effectLst/>
                <a:latin typeface="Times New Roman" panose="02020603050405020304" pitchFamily="18" charset="0"/>
                <a:ea typeface="Calibri" panose="020F0502020204030204" pitchFamily="34" charset="0"/>
              </a:rPr>
              <a: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truyện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lịch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rPr>
              <a:t> </a:t>
            </a:r>
          </a:p>
        </p:txBody>
      </p:sp>
      <p:sp>
        <p:nvSpPr>
          <p:cNvPr id="15" name="TextBox 14">
            <a:extLst>
              <a:ext uri="{FF2B5EF4-FFF2-40B4-BE49-F238E27FC236}">
                <a16:creationId xmlns:a16="http://schemas.microsoft.com/office/drawing/2014/main" id="{1D8254C5-08AD-52FA-70A8-A2FF3D7F7BA7}"/>
              </a:ext>
            </a:extLst>
          </p:cNvPr>
          <p:cNvSpPr txBox="1"/>
          <p:nvPr/>
        </p:nvSpPr>
        <p:spPr>
          <a:xfrm>
            <a:off x="431301" y="3676449"/>
            <a:ext cx="7616756" cy="523220"/>
          </a:xfrm>
          <a:prstGeom prst="rect">
            <a:avLst/>
          </a:prstGeom>
          <a:noFill/>
        </p:spPr>
        <p:txBody>
          <a:bodyPr wrap="square">
            <a:spAutoFit/>
          </a:bodyPr>
          <a:lstStyle/>
          <a:p>
            <a:pPr algn="just"/>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Bố</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cục</a:t>
            </a:r>
            <a:r>
              <a:rPr lang="en-US" sz="2800" b="1"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2 </a:t>
            </a:r>
            <a:r>
              <a:rPr lang="en-US" sz="2800" dirty="0" err="1">
                <a:effectLst/>
                <a:latin typeface="Times New Roman" panose="02020603050405020304" pitchFamily="18" charset="0"/>
                <a:ea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rPr>
              <a:t> </a:t>
            </a:r>
          </a:p>
        </p:txBody>
      </p:sp>
      <p:sp>
        <p:nvSpPr>
          <p:cNvPr id="17" name="TextBox 16">
            <a:extLst>
              <a:ext uri="{FF2B5EF4-FFF2-40B4-BE49-F238E27FC236}">
                <a16:creationId xmlns:a16="http://schemas.microsoft.com/office/drawing/2014/main" id="{07B84574-FA42-EE09-84FC-4C1D75A86AB5}"/>
              </a:ext>
            </a:extLst>
          </p:cNvPr>
          <p:cNvSpPr txBox="1"/>
          <p:nvPr/>
        </p:nvSpPr>
        <p:spPr>
          <a:xfrm>
            <a:off x="1413594" y="4383973"/>
            <a:ext cx="7900639" cy="954107"/>
          </a:xfrm>
          <a:prstGeom prst="rect">
            <a:avLst/>
          </a:prstGeom>
          <a:noFill/>
        </p:spPr>
        <p:txBody>
          <a:bodyPr wrap="square">
            <a:spAutoFit/>
          </a:bodyPr>
          <a:lstStyle/>
          <a:p>
            <a:pPr algn="just"/>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rPr>
              <a:t> 1: Hoàng </a:t>
            </a:r>
            <a:r>
              <a:rPr lang="en-US" sz="2800" dirty="0" err="1">
                <a:effectLst/>
                <a:latin typeface="Times New Roman" panose="02020603050405020304" pitchFamily="18" charset="0"/>
                <a:ea typeface="Times New Roman" panose="02020603050405020304" pitchFamily="18" charset="0"/>
              </a:rPr>
              <a:t>Đỗ</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giao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nhiệm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vụ</a:t>
            </a:r>
            <a:r>
              <a:rPr lang="en-US" sz="2800" dirty="0">
                <a:effectLst/>
                <a:latin typeface="Times New Roman" panose="02020603050405020304" pitchFamily="18" charset="0"/>
                <a:ea typeface="Times New Roman" panose="02020603050405020304" pitchFamily="18" charset="0"/>
              </a:rPr>
              <a:t> </a:t>
            </a:r>
          </a:p>
          <a:p>
            <a:pPr algn="just"/>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rPr>
              <a:t> 2: </a:t>
            </a:r>
            <a:r>
              <a:rPr lang="en-US" sz="2800" dirty="0" err="1">
                <a:effectLst/>
                <a:latin typeface="Times New Roman" panose="02020603050405020304" pitchFamily="18" charset="0"/>
                <a:ea typeface="Times New Roman" panose="02020603050405020304" pitchFamily="18" charset="0"/>
              </a:rPr>
              <a:t>Trần</a:t>
            </a:r>
            <a:r>
              <a:rPr lang="en-US" sz="2800" dirty="0">
                <a:effectLst/>
                <a:latin typeface="Times New Roman" panose="02020603050405020304" pitchFamily="18" charset="0"/>
                <a:ea typeface="Times New Roman" panose="02020603050405020304" pitchFamily="18" charset="0"/>
              </a:rPr>
              <a:t> Bình </a:t>
            </a:r>
            <a:r>
              <a:rPr lang="en-US" sz="2800" dirty="0" err="1">
                <a:effectLst/>
                <a:latin typeface="Times New Roman" panose="02020603050405020304" pitchFamily="18" charset="0"/>
                <a:ea typeface="Times New Roman" panose="02020603050405020304" pitchFamily="18" charset="0"/>
              </a:rPr>
              <a:t>Trọng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rPr>
              <a:t> Hoàng </a:t>
            </a:r>
            <a:r>
              <a:rPr lang="en-US" sz="2800" dirty="0" err="1">
                <a:effectLst/>
                <a:latin typeface="Times New Roman" panose="02020603050405020304" pitchFamily="18" charset="0"/>
                <a:ea typeface="Times New Roman" panose="02020603050405020304" pitchFamily="18" charset="0"/>
              </a:rPr>
              <a:t>Đỗ</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em</a:t>
            </a:r>
            <a:r>
              <a:rPr lang="en-US" sz="28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2021019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C75C2-4FAF-A630-BCBE-7BFAE9522AC1}"/>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EE955B0C-CB0E-73FA-B869-C58C608E1413}"/>
              </a:ext>
            </a:extLst>
          </p:cNvPr>
          <p:cNvPicPr>
            <a:picLocks noChangeAspect="1"/>
          </p:cNvPicPr>
          <p:nvPr/>
        </p:nvPicPr>
        <p:blipFill>
          <a:blip r:embed="rId3"/>
          <a:srcRect/>
          <a:stretch>
            <a:fillRect/>
          </a:stretch>
        </p:blipFill>
        <p:spPr>
          <a:xfrm rot="-552527">
            <a:off x="5702871" y="5456157"/>
            <a:ext cx="7761071" cy="2803687"/>
          </a:xfrm>
          <a:prstGeom prst="rect">
            <a:avLst/>
          </a:prstGeom>
        </p:spPr>
      </p:pic>
      <p:pic>
        <p:nvPicPr>
          <p:cNvPr id="1026" name="Picture 2" descr="Người thiếu niên trẻ tuổi có tinh thần căm thù giặc sâu sắc, đã bóp nát quả  cam trong tay khi không được vào dự họp bàn kế sách đánh giặc là">
            <a:extLst>
              <a:ext uri="{FF2B5EF4-FFF2-40B4-BE49-F238E27FC236}">
                <a16:creationId xmlns:a16="http://schemas.microsoft.com/office/drawing/2014/main" id="{2A497D6D-2A05-86A3-B978-EEF7EA3CAFF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569"/>
          <a:stretch/>
        </p:blipFill>
        <p:spPr bwMode="auto">
          <a:xfrm>
            <a:off x="6856408" y="340812"/>
            <a:ext cx="5030792" cy="5972977"/>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5">
            <a:extLst>
              <a:ext uri="{FF2B5EF4-FFF2-40B4-BE49-F238E27FC236}">
                <a16:creationId xmlns:a16="http://schemas.microsoft.com/office/drawing/2014/main" id="{0FB80A9E-4123-D6E6-25B6-B77222E6D573}"/>
              </a:ext>
            </a:extLst>
          </p:cNvPr>
          <p:cNvSpPr/>
          <p:nvPr/>
        </p:nvSpPr>
        <p:spPr>
          <a:xfrm>
            <a:off x="6705601" y="219379"/>
            <a:ext cx="5283199" cy="6297507"/>
          </a:xfrm>
          <a:custGeom>
            <a:avLst/>
            <a:gdLst/>
            <a:ahLst/>
            <a:cxnLst/>
            <a:rect l="l" t="t" r="r" b="b"/>
            <a:pathLst>
              <a:path w="3544570" h="5351780">
                <a:moveTo>
                  <a:pt x="3544570" y="5351780"/>
                </a:moveTo>
                <a:lnTo>
                  <a:pt x="0" y="5351780"/>
                </a:lnTo>
                <a:lnTo>
                  <a:pt x="0" y="0"/>
                </a:lnTo>
                <a:lnTo>
                  <a:pt x="3544570" y="0"/>
                </a:lnTo>
                <a:lnTo>
                  <a:pt x="3544570" y="5351780"/>
                </a:lnTo>
                <a:close/>
              </a:path>
            </a:pathLst>
          </a:custGeom>
          <a:blipFill>
            <a:blip r:embed="rId5"/>
            <a:stretch>
              <a:fillRect l="-61" r="-61"/>
            </a:stretch>
          </a:blipFill>
        </p:spPr>
        <p:txBody>
          <a:bodyPr/>
          <a:lstStyle/>
          <a:p>
            <a:endParaRPr lang="en-US" sz="933"/>
          </a:p>
        </p:txBody>
      </p:sp>
      <p:grpSp>
        <p:nvGrpSpPr>
          <p:cNvPr id="7" name="Group 7">
            <a:extLst>
              <a:ext uri="{FF2B5EF4-FFF2-40B4-BE49-F238E27FC236}">
                <a16:creationId xmlns:a16="http://schemas.microsoft.com/office/drawing/2014/main" id="{972EABB2-D72B-80E7-8D9A-7505518D97E6}"/>
              </a:ext>
            </a:extLst>
          </p:cNvPr>
          <p:cNvGrpSpPr/>
          <p:nvPr/>
        </p:nvGrpSpPr>
        <p:grpSpPr>
          <a:xfrm>
            <a:off x="653638" y="2903898"/>
            <a:ext cx="5742161" cy="1294594"/>
            <a:chOff x="0" y="2256205"/>
            <a:chExt cx="11484321" cy="2589188"/>
          </a:xfrm>
        </p:grpSpPr>
        <p:sp>
          <p:nvSpPr>
            <p:cNvPr id="9" name="AutoShape 9">
              <a:extLst>
                <a:ext uri="{FF2B5EF4-FFF2-40B4-BE49-F238E27FC236}">
                  <a16:creationId xmlns:a16="http://schemas.microsoft.com/office/drawing/2014/main" id="{72AD39C3-6F71-04F0-1051-A737CA9351DC}"/>
                </a:ext>
              </a:extLst>
            </p:cNvPr>
            <p:cNvSpPr/>
            <p:nvPr/>
          </p:nvSpPr>
          <p:spPr>
            <a:xfrm>
              <a:off x="0" y="2256205"/>
              <a:ext cx="11484321" cy="0"/>
            </a:xfrm>
            <a:prstGeom prst="line">
              <a:avLst/>
            </a:prstGeom>
            <a:ln w="12700" cap="rnd">
              <a:solidFill>
                <a:srgbClr val="000000"/>
              </a:solidFill>
              <a:prstDash val="solid"/>
              <a:headEnd type="none" w="sm" len="sm"/>
              <a:tailEnd type="none" w="sm" len="sm"/>
            </a:ln>
          </p:spPr>
          <p:txBody>
            <a:bodyPr/>
            <a:lstStyle/>
            <a:p>
              <a:endParaRPr lang="en-US" sz="933"/>
            </a:p>
          </p:txBody>
        </p:sp>
        <p:sp>
          <p:nvSpPr>
            <p:cNvPr id="10" name="AutoShape 10">
              <a:extLst>
                <a:ext uri="{FF2B5EF4-FFF2-40B4-BE49-F238E27FC236}">
                  <a16:creationId xmlns:a16="http://schemas.microsoft.com/office/drawing/2014/main" id="{5ED95719-72E0-B843-4127-5CCA60DB5228}"/>
                </a:ext>
              </a:extLst>
            </p:cNvPr>
            <p:cNvSpPr/>
            <p:nvPr/>
          </p:nvSpPr>
          <p:spPr>
            <a:xfrm>
              <a:off x="0" y="4845393"/>
              <a:ext cx="11484321" cy="0"/>
            </a:xfrm>
            <a:prstGeom prst="line">
              <a:avLst/>
            </a:prstGeom>
            <a:ln w="12700" cap="rnd">
              <a:solidFill>
                <a:srgbClr val="000000"/>
              </a:solidFill>
              <a:prstDash val="solid"/>
              <a:headEnd type="none" w="sm" len="sm"/>
              <a:tailEnd type="none" w="sm" len="sm"/>
            </a:ln>
          </p:spPr>
          <p:txBody>
            <a:bodyPr/>
            <a:lstStyle/>
            <a:p>
              <a:endParaRPr lang="en-US" sz="933"/>
            </a:p>
          </p:txBody>
        </p:sp>
      </p:grpSp>
      <p:pic>
        <p:nvPicPr>
          <p:cNvPr id="12" name="Picture 12">
            <a:extLst>
              <a:ext uri="{FF2B5EF4-FFF2-40B4-BE49-F238E27FC236}">
                <a16:creationId xmlns:a16="http://schemas.microsoft.com/office/drawing/2014/main" id="{0BAC133E-EAC2-99B0-D23D-C4CE5F1D5E91}"/>
              </a:ext>
            </a:extLst>
          </p:cNvPr>
          <p:cNvPicPr>
            <a:picLocks noChangeAspect="1"/>
          </p:cNvPicPr>
          <p:nvPr/>
        </p:nvPicPr>
        <p:blipFill>
          <a:blip r:embed="rId6"/>
          <a:srcRect/>
          <a:stretch>
            <a:fillRect/>
          </a:stretch>
        </p:blipFill>
        <p:spPr>
          <a:xfrm>
            <a:off x="8328519" y="200695"/>
            <a:ext cx="1567743" cy="280234"/>
          </a:xfrm>
          <a:prstGeom prst="rect">
            <a:avLst/>
          </a:prstGeom>
        </p:spPr>
      </p:pic>
      <p:pic>
        <p:nvPicPr>
          <p:cNvPr id="13" name="Picture 13">
            <a:extLst>
              <a:ext uri="{FF2B5EF4-FFF2-40B4-BE49-F238E27FC236}">
                <a16:creationId xmlns:a16="http://schemas.microsoft.com/office/drawing/2014/main" id="{D302B41E-A633-CEC4-D974-4E00B3F6E5B9}"/>
              </a:ext>
            </a:extLst>
          </p:cNvPr>
          <p:cNvPicPr>
            <a:picLocks noChangeAspect="1"/>
          </p:cNvPicPr>
          <p:nvPr/>
        </p:nvPicPr>
        <p:blipFill>
          <a:blip r:embed="rId7"/>
          <a:srcRect/>
          <a:stretch>
            <a:fillRect/>
          </a:stretch>
        </p:blipFill>
        <p:spPr>
          <a:xfrm rot="-443034">
            <a:off x="-695009" y="-590072"/>
            <a:ext cx="4082925" cy="1454542"/>
          </a:xfrm>
          <a:prstGeom prst="rect">
            <a:avLst/>
          </a:prstGeom>
        </p:spPr>
      </p:pic>
      <p:sp>
        <p:nvSpPr>
          <p:cNvPr id="6" name="TextBox 5">
            <a:extLst>
              <a:ext uri="{FF2B5EF4-FFF2-40B4-BE49-F238E27FC236}">
                <a16:creationId xmlns:a16="http://schemas.microsoft.com/office/drawing/2014/main" id="{CB3A7E09-2556-D611-FE09-3DA4E2E41D70}"/>
              </a:ext>
            </a:extLst>
          </p:cNvPr>
          <p:cNvSpPr txBox="1"/>
          <p:nvPr/>
        </p:nvSpPr>
        <p:spPr>
          <a:xfrm>
            <a:off x="659008" y="3143119"/>
            <a:ext cx="5971189" cy="830997"/>
          </a:xfrm>
          <a:prstGeom prst="rect">
            <a:avLst/>
          </a:prstGeom>
          <a:noFill/>
        </p:spPr>
        <p:txBody>
          <a:bodyPr wrap="square">
            <a:spAutoFit/>
          </a:bodyPr>
          <a:lstStyle/>
          <a:p>
            <a:r>
              <a:rPr lang="vi-VN" sz="4800" b="1" dirty="0">
                <a:solidFill>
                  <a:schemeClr val="tx1"/>
                </a:solidFill>
                <a:latin typeface="#9Slide03 AmpleSoft Bold" panose="02000000000000000000" pitchFamily="2" charset="0"/>
                <a:cs typeface="Times New Roman" panose="02020603050405020304" pitchFamily="18" charset="0"/>
              </a:rPr>
              <a:t>ĐỌC- HIỂU VĂN BẢN</a:t>
            </a:r>
            <a:r>
              <a:rPr lang="en-US" sz="4800" b="1" dirty="0">
                <a:solidFill>
                  <a:schemeClr val="tx1"/>
                </a:solidFill>
                <a:latin typeface="#9Slide03 AmpleSoft Bold" panose="02000000000000000000" pitchFamily="2" charset="0"/>
                <a:cs typeface="Times New Roman" panose="02020603050405020304" pitchFamily="18" charset="0"/>
              </a:rPr>
              <a:t> </a:t>
            </a:r>
            <a:endParaRPr lang="en-US" sz="4800" dirty="0"/>
          </a:p>
        </p:txBody>
      </p:sp>
      <p:sp>
        <p:nvSpPr>
          <p:cNvPr id="11" name="TextBox 10">
            <a:extLst>
              <a:ext uri="{FF2B5EF4-FFF2-40B4-BE49-F238E27FC236}">
                <a16:creationId xmlns:a16="http://schemas.microsoft.com/office/drawing/2014/main" id="{9FA66E2E-9B52-3EA5-365E-DAF032235F9A}"/>
              </a:ext>
            </a:extLst>
          </p:cNvPr>
          <p:cNvSpPr txBox="1"/>
          <p:nvPr/>
        </p:nvSpPr>
        <p:spPr>
          <a:xfrm>
            <a:off x="2683204" y="1543506"/>
            <a:ext cx="7213058" cy="1200329"/>
          </a:xfrm>
          <a:prstGeom prst="rect">
            <a:avLst/>
          </a:prstGeom>
          <a:noFill/>
        </p:spPr>
        <p:txBody>
          <a:bodyPr wrap="square">
            <a:spAutoFit/>
          </a:bodyPr>
          <a:lstStyle/>
          <a:p>
            <a:r>
              <a:rPr lang="vi-VN" sz="7200" b="1" dirty="0">
                <a:solidFill>
                  <a:schemeClr val="tx1"/>
                </a:solidFill>
                <a:latin typeface="#9Slide03 AmpleSoft Bold" panose="02000000000000000000" pitchFamily="2" charset="0"/>
                <a:cs typeface="Times New Roman" panose="02020603050405020304" pitchFamily="18" charset="0"/>
              </a:rPr>
              <a:t>II</a:t>
            </a:r>
            <a:r>
              <a:rPr lang="en-US" sz="7200" b="1" dirty="0">
                <a:solidFill>
                  <a:schemeClr val="tx1"/>
                </a:solidFill>
                <a:latin typeface="#9Slide03 AmpleSoft Bold" panose="02000000000000000000" pitchFamily="2" charset="0"/>
                <a:cs typeface="Times New Roman" panose="02020603050405020304" pitchFamily="18" charset="0"/>
              </a:rPr>
              <a:t> </a:t>
            </a:r>
            <a:endParaRPr lang="en-US" sz="7200" dirty="0"/>
          </a:p>
        </p:txBody>
      </p:sp>
    </p:spTree>
    <p:extLst>
      <p:ext uri="{BB962C8B-B14F-4D97-AF65-F5344CB8AC3E}">
        <p14:creationId xmlns:p14="http://schemas.microsoft.com/office/powerpoint/2010/main" val="166020351"/>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D5FFA-5F30-6E75-B06C-5E8A00428C42}"/>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BE6B2C0C-C716-9CE3-008B-301E73549E33}"/>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CEB4F21D-3EA6-FE0B-B043-48B6D620ED9D}"/>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9A79BD36-648C-6935-2D78-3463FA2B0842}"/>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916712D1-6BBC-601B-B565-02D66CF6559A}"/>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34979272-16CA-1213-3A3E-454A5D852225}"/>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D5961501-873B-F7AF-E548-F7E9F5954BB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4" name="TextBox 3">
            <a:extLst>
              <a:ext uri="{FF2B5EF4-FFF2-40B4-BE49-F238E27FC236}">
                <a16:creationId xmlns:a16="http://schemas.microsoft.com/office/drawing/2014/main" id="{9469DDEE-9401-EDA4-1447-B63B8793993C}"/>
              </a:ext>
            </a:extLst>
          </p:cNvPr>
          <p:cNvSpPr txBox="1"/>
          <p:nvPr/>
        </p:nvSpPr>
        <p:spPr>
          <a:xfrm>
            <a:off x="2866312" y="207586"/>
            <a:ext cx="7616756" cy="584775"/>
          </a:xfrm>
          <a:prstGeom prst="rect">
            <a:avLst/>
          </a:prstGeom>
          <a:noFill/>
        </p:spPr>
        <p:txBody>
          <a:bodyPr wrap="square">
            <a:spAutoFit/>
          </a:bodyPr>
          <a:lstStyle/>
          <a:p>
            <a:r>
              <a:rPr lang="en-US" sz="3200" b="1" dirty="0">
                <a:solidFill>
                  <a:schemeClr val="tx1"/>
                </a:solidFill>
                <a:latin typeface="Times New Roman" panose="02020603050405020304" pitchFamily="18" charset="0"/>
                <a:cs typeface="Times New Roman" panose="02020603050405020304" pitchFamily="18" charset="0"/>
              </a:rPr>
              <a:t>1. </a:t>
            </a:r>
            <a:r>
              <a:rPr lang="en-US" sz="3200" b="1" dirty="0" err="1">
                <a:solidFill>
                  <a:schemeClr val="tx1"/>
                </a:solidFill>
                <a:latin typeface="Times New Roman" panose="02020603050405020304" pitchFamily="18" charset="0"/>
                <a:cs typeface="Times New Roman" panose="02020603050405020304" pitchFamily="18" charset="0"/>
              </a:rPr>
              <a:t>Nhân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vật</a:t>
            </a:r>
            <a:r>
              <a:rPr lang="en-US" sz="3200" b="1" dirty="0">
                <a:solidFill>
                  <a:schemeClr val="tx1"/>
                </a:solidFill>
                <a:latin typeface="Times New Roman" panose="02020603050405020304" pitchFamily="18" charset="0"/>
                <a:cs typeface="Times New Roman" panose="02020603050405020304" pitchFamily="18" charset="0"/>
              </a:rPr>
              <a:t> Hoàng </a:t>
            </a:r>
            <a:r>
              <a:rPr lang="en-US" sz="3200" b="1" dirty="0" err="1">
                <a:solidFill>
                  <a:schemeClr val="tx1"/>
                </a:solidFill>
                <a:latin typeface="Times New Roman" panose="02020603050405020304" pitchFamily="18" charset="0"/>
                <a:cs typeface="Times New Roman" panose="02020603050405020304" pitchFamily="18" charset="0"/>
              </a:rPr>
              <a:t>Đỗ</a:t>
            </a:r>
            <a:r>
              <a:rPr lang="en-US" sz="3200" b="1" dirty="0">
                <a:solidFill>
                  <a:schemeClr val="tx1"/>
                </a:solidFill>
                <a:latin typeface="Times New Roman" panose="02020603050405020304" pitchFamily="18" charset="0"/>
                <a:cs typeface="Times New Roman" panose="02020603050405020304" pitchFamily="18" charset="0"/>
              </a:rPr>
              <a:t> </a:t>
            </a:r>
          </a:p>
        </p:txBody>
      </p:sp>
      <p:sp>
        <p:nvSpPr>
          <p:cNvPr id="14" name="TextBox 13">
            <a:extLst>
              <a:ext uri="{FF2B5EF4-FFF2-40B4-BE49-F238E27FC236}">
                <a16:creationId xmlns:a16="http://schemas.microsoft.com/office/drawing/2014/main" id="{765283D0-D46B-F2F6-615B-40D476742E69}"/>
              </a:ext>
            </a:extLst>
          </p:cNvPr>
          <p:cNvSpPr txBox="1"/>
          <p:nvPr/>
        </p:nvSpPr>
        <p:spPr>
          <a:xfrm>
            <a:off x="1512652" y="1706317"/>
            <a:ext cx="7616756" cy="30469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Phiếu</a:t>
            </a:r>
            <a:r>
              <a:rPr kumimoji="0" lang="en-US" sz="3200" b="1"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3200" b="1" i="0" u="none" strike="noStrike" kern="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học</a:t>
            </a:r>
            <a:r>
              <a:rPr kumimoji="0" lang="en-US" sz="3200" b="1"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3200" b="1" i="0" u="none" strike="noStrike" kern="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tập</a:t>
            </a:r>
            <a:r>
              <a:rPr kumimoji="0" lang="en-US" sz="3200" b="1"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3200" b="1" i="0" u="none" strike="noStrike" kern="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số</a:t>
            </a:r>
            <a:r>
              <a:rPr kumimoji="0" lang="en-US" sz="3200" b="1"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2.</a:t>
            </a:r>
          </a:p>
          <a:p>
            <a:pPr>
              <a:defRPr/>
            </a:pPr>
            <a:r>
              <a:rPr lang="en-US" sz="3200" dirty="0">
                <a:latin typeface="Times New Roman" panose="02020603050405020304" pitchFamily="18" charset="0"/>
                <a:cs typeface="Times New Roman" panose="02020603050405020304" pitchFamily="18" charset="0"/>
              </a:rPr>
              <a:t>1. </a:t>
            </a:r>
            <a:r>
              <a:rPr lang="en-US" sz="3200" dirty="0" err="1">
                <a:latin typeface="Times New Roman" panose="02020603050405020304" pitchFamily="18" charset="0"/>
                <a:cs typeface="Times New Roman" panose="02020603050405020304" pitchFamily="18" charset="0"/>
              </a:rPr>
              <a:t>Nhiệm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Hoàng </a:t>
            </a:r>
            <a:r>
              <a:rPr lang="en-US" sz="3200" dirty="0" err="1">
                <a:latin typeface="Times New Roman" panose="02020603050405020304" pitchFamily="18" charset="0"/>
                <a:cs typeface="Times New Roman" panose="02020603050405020304" pitchFamily="18" charset="0"/>
              </a:rPr>
              <a:t>Đỗ</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p>
          <a:p>
            <a:pPr>
              <a:defRPr/>
            </a:pPr>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chi </a:t>
            </a:r>
            <a:r>
              <a:rPr lang="en-US" sz="3200" dirty="0" err="1">
                <a:latin typeface="Times New Roman" panose="02020603050405020304" pitchFamily="18" charset="0"/>
                <a:cs typeface="Times New Roman" panose="02020603050405020304" pitchFamily="18" charset="0"/>
              </a:rPr>
              <a:t>tiết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rõ</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phẩm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a:t>
            </a:r>
          </a:p>
          <a:p>
            <a:pPr>
              <a:defRPr/>
            </a:pPr>
            <a:r>
              <a:rPr lang="en-US" sz="3200" dirty="0">
                <a:latin typeface="Times New Roman" panose="02020603050405020304" pitchFamily="18" charset="0"/>
                <a:cs typeface="Times New Roman" panose="02020603050405020304" pitchFamily="18" charset="0"/>
              </a:rPr>
              <a:t>3.Qua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thấy</a:t>
            </a:r>
            <a:r>
              <a:rPr lang="en-US" sz="3200" dirty="0">
                <a:latin typeface="Times New Roman" panose="02020603050405020304" pitchFamily="18" charset="0"/>
                <a:cs typeface="Times New Roman" panose="02020603050405020304" pitchFamily="18" charset="0"/>
              </a:rPr>
              <a:t> Hoàng </a:t>
            </a:r>
            <a:r>
              <a:rPr lang="en-US" sz="3200" dirty="0" err="1">
                <a:latin typeface="Times New Roman" panose="02020603050405020304" pitchFamily="18" charset="0"/>
                <a:cs typeface="Times New Roman" panose="02020603050405020304" pitchFamily="18" charset="0"/>
              </a:rPr>
              <a:t>Đỗ</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84848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7D147-DE13-B60F-7557-06902DF87FDA}"/>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845E6C10-5D52-12DC-E2AE-D93459FCC4BC}"/>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BEA2156D-0997-ECF9-64F1-9C56C64AF498}"/>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0D86B381-1988-908C-AD0C-2AC09413FC89}"/>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1209E854-B76E-2480-EF92-1796529BE1B5}"/>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AAFBA183-8C0D-A934-5185-9CC03F5D62A4}"/>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11A479E0-2D0D-6E5B-7940-7CB2B75C98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2" name="TextBox 1">
            <a:extLst>
              <a:ext uri="{FF2B5EF4-FFF2-40B4-BE49-F238E27FC236}">
                <a16:creationId xmlns:a16="http://schemas.microsoft.com/office/drawing/2014/main" id="{7EBBD9CB-45F8-11AB-4BA3-471DC0D01D28}"/>
              </a:ext>
            </a:extLst>
          </p:cNvPr>
          <p:cNvSpPr txBox="1"/>
          <p:nvPr/>
        </p:nvSpPr>
        <p:spPr>
          <a:xfrm>
            <a:off x="270510" y="310652"/>
            <a:ext cx="11921490" cy="6771084"/>
          </a:xfrm>
          <a:prstGeom prst="rect">
            <a:avLst/>
          </a:prstGeom>
          <a:solidFill>
            <a:schemeClr val="bg1"/>
          </a:solidFill>
        </p:spPr>
        <p:txBody>
          <a:bodyPr wrap="square">
            <a:spAutoFit/>
          </a:bodyPr>
          <a:lstStyle/>
          <a:p>
            <a:pPr algn="ctr"/>
            <a:r>
              <a:rPr kumimoji="0" lang="en-US" sz="3100" b="1" i="0" u="none" strike="noStrike" kern="0" cap="none" spc="0" normalizeH="0" baseline="0" noProof="0" dirty="0" err="1">
                <a:ln>
                  <a:noFill/>
                </a:ln>
                <a:solidFill>
                  <a:srgbClr val="252729"/>
                </a:solidFill>
                <a:effectLst/>
                <a:uLnTx/>
                <a:uFillTx/>
                <a:latin typeface="Times New Roman" panose="02020603050405020304" pitchFamily="18" charset="0"/>
                <a:ea typeface="+mn-ea"/>
                <a:cs typeface="Times New Roman" panose="02020603050405020304" pitchFamily="18" charset="0"/>
                <a:sym typeface="Arial"/>
              </a:rPr>
              <a:t>Phiếu</a:t>
            </a:r>
            <a:r>
              <a:rPr kumimoji="0" lang="en-US" sz="3100" b="1" i="0" u="none" strike="noStrike" kern="0" cap="none" spc="0" normalizeH="0" baseline="0" noProof="0" dirty="0">
                <a:ln>
                  <a:noFill/>
                </a:ln>
                <a:solidFill>
                  <a:srgbClr val="252729"/>
                </a:solidFill>
                <a:effectLst/>
                <a:uLnTx/>
                <a:uFillTx/>
                <a:latin typeface="Times New Roman" panose="02020603050405020304" pitchFamily="18" charset="0"/>
                <a:ea typeface="+mn-ea"/>
                <a:cs typeface="Times New Roman" panose="02020603050405020304" pitchFamily="18" charset="0"/>
                <a:sym typeface="Arial"/>
              </a:rPr>
              <a:t> </a:t>
            </a:r>
            <a:r>
              <a:rPr kumimoji="0" lang="en-US" sz="3100" b="1" i="0" u="none" strike="noStrike" kern="0" cap="none" spc="0" normalizeH="0" baseline="0" noProof="0" dirty="0" err="1">
                <a:ln>
                  <a:noFill/>
                </a:ln>
                <a:solidFill>
                  <a:srgbClr val="252729"/>
                </a:solidFill>
                <a:effectLst/>
                <a:uLnTx/>
                <a:uFillTx/>
                <a:latin typeface="Times New Roman" panose="02020603050405020304" pitchFamily="18" charset="0"/>
                <a:ea typeface="+mn-ea"/>
                <a:cs typeface="Times New Roman" panose="02020603050405020304" pitchFamily="18" charset="0"/>
                <a:sym typeface="Arial"/>
              </a:rPr>
              <a:t>học</a:t>
            </a:r>
            <a:r>
              <a:rPr kumimoji="0" lang="en-US" sz="3100" b="1" i="0" u="none" strike="noStrike" kern="0" cap="none" spc="0" normalizeH="0" baseline="0" noProof="0" dirty="0">
                <a:ln>
                  <a:noFill/>
                </a:ln>
                <a:solidFill>
                  <a:srgbClr val="252729"/>
                </a:solidFill>
                <a:effectLst/>
                <a:uLnTx/>
                <a:uFillTx/>
                <a:latin typeface="Times New Roman" panose="02020603050405020304" pitchFamily="18" charset="0"/>
                <a:ea typeface="+mn-ea"/>
                <a:cs typeface="Times New Roman" panose="02020603050405020304" pitchFamily="18" charset="0"/>
                <a:sym typeface="Arial"/>
              </a:rPr>
              <a:t> </a:t>
            </a:r>
            <a:r>
              <a:rPr kumimoji="0" lang="en-US" sz="3100" b="1" i="0" u="none" strike="noStrike" kern="0" cap="none" spc="0" normalizeH="0" baseline="0" noProof="0" dirty="0" err="1">
                <a:ln>
                  <a:noFill/>
                </a:ln>
                <a:solidFill>
                  <a:srgbClr val="252729"/>
                </a:solidFill>
                <a:effectLst/>
                <a:uLnTx/>
                <a:uFillTx/>
                <a:latin typeface="Times New Roman" panose="02020603050405020304" pitchFamily="18" charset="0"/>
                <a:ea typeface="+mn-ea"/>
                <a:cs typeface="Times New Roman" panose="02020603050405020304" pitchFamily="18" charset="0"/>
                <a:sym typeface="Arial"/>
              </a:rPr>
              <a:t>tập</a:t>
            </a:r>
            <a:r>
              <a:rPr kumimoji="0" lang="en-US" sz="3100" b="1" i="0" u="none" strike="noStrike" kern="0" cap="none" spc="0" normalizeH="0" baseline="0" noProof="0" dirty="0">
                <a:ln>
                  <a:noFill/>
                </a:ln>
                <a:solidFill>
                  <a:srgbClr val="252729"/>
                </a:solidFill>
                <a:effectLst/>
                <a:uLnTx/>
                <a:uFillTx/>
                <a:latin typeface="Times New Roman" panose="02020603050405020304" pitchFamily="18" charset="0"/>
                <a:ea typeface="+mn-ea"/>
                <a:cs typeface="Times New Roman" panose="02020603050405020304" pitchFamily="18" charset="0"/>
                <a:sym typeface="Arial"/>
              </a:rPr>
              <a:t> </a:t>
            </a:r>
            <a:r>
              <a:rPr kumimoji="0" lang="en-US" sz="3100" b="1" i="0" u="none" strike="noStrike" kern="0" cap="none" spc="0" normalizeH="0" baseline="0" noProof="0" dirty="0" err="1">
                <a:ln>
                  <a:noFill/>
                </a:ln>
                <a:solidFill>
                  <a:srgbClr val="252729"/>
                </a:solidFill>
                <a:effectLst/>
                <a:uLnTx/>
                <a:uFillTx/>
                <a:latin typeface="Times New Roman" panose="02020603050405020304" pitchFamily="18" charset="0"/>
                <a:ea typeface="+mn-ea"/>
                <a:cs typeface="Times New Roman" panose="02020603050405020304" pitchFamily="18" charset="0"/>
                <a:sym typeface="Arial"/>
              </a:rPr>
              <a:t>số</a:t>
            </a:r>
            <a:r>
              <a:rPr kumimoji="0" lang="en-US" sz="3100" b="1" i="0" u="none" strike="noStrike" kern="0" cap="none" spc="0" normalizeH="0" baseline="0" noProof="0" dirty="0">
                <a:ln>
                  <a:noFill/>
                </a:ln>
                <a:solidFill>
                  <a:srgbClr val="252729"/>
                </a:solidFill>
                <a:effectLst/>
                <a:uLnTx/>
                <a:uFillTx/>
                <a:latin typeface="Times New Roman" panose="02020603050405020304" pitchFamily="18" charset="0"/>
                <a:ea typeface="+mn-ea"/>
                <a:cs typeface="Times New Roman" panose="02020603050405020304" pitchFamily="18" charset="0"/>
                <a:sym typeface="Arial"/>
              </a:rPr>
              <a:t> 2.</a:t>
            </a:r>
          </a:p>
          <a:p>
            <a:pPr algn="just"/>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Nhiệm</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vụ</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của</a:t>
            </a:r>
            <a:r>
              <a:rPr lang="en-US" sz="3100" dirty="0">
                <a:solidFill>
                  <a:srgbClr val="000000"/>
                </a:solidFill>
                <a:effectLst/>
                <a:latin typeface="Times New Roman" panose="02020603050405020304" pitchFamily="18" charset="0"/>
                <a:ea typeface="Times New Roman" panose="02020603050405020304" pitchFamily="18" charset="0"/>
              </a:rPr>
              <a:t> Hoàng </a:t>
            </a:r>
            <a:r>
              <a:rPr lang="en-US" sz="3100" dirty="0" err="1">
                <a:solidFill>
                  <a:srgbClr val="000000"/>
                </a:solidFill>
                <a:effectLst/>
                <a:latin typeface="Times New Roman" panose="02020603050405020304" pitchFamily="18" charset="0"/>
                <a:ea typeface="Times New Roman" panose="02020603050405020304" pitchFamily="18" charset="0"/>
              </a:rPr>
              <a:t>Đỗ</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là</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giao</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một</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đạo</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lệnh</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bí</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mật</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bọc</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sáp</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cho</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Thượng</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tướng</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quân</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Trần</a:t>
            </a:r>
            <a:r>
              <a:rPr lang="en-US" sz="3100" dirty="0">
                <a:solidFill>
                  <a:srgbClr val="000000"/>
                </a:solidFill>
                <a:effectLst/>
                <a:latin typeface="Times New Roman" panose="02020603050405020304" pitchFamily="18" charset="0"/>
                <a:ea typeface="Times New Roman" panose="02020603050405020304" pitchFamily="18" charset="0"/>
              </a:rPr>
              <a:t> Quang </a:t>
            </a:r>
            <a:r>
              <a:rPr lang="en-US" sz="3100" dirty="0" err="1">
                <a:solidFill>
                  <a:srgbClr val="000000"/>
                </a:solidFill>
                <a:effectLst/>
                <a:latin typeface="Times New Roman" panose="02020603050405020304" pitchFamily="18" charset="0"/>
                <a:ea typeface="Times New Roman" panose="02020603050405020304" pitchFamily="18" charset="0"/>
              </a:rPr>
              <a:t>Khải</a:t>
            </a:r>
            <a:r>
              <a:rPr lang="en-US" sz="3100" dirty="0">
                <a:solidFill>
                  <a:srgbClr val="000000"/>
                </a:solidFill>
                <a:effectLst/>
                <a:latin typeface="Times New Roman" panose="02020603050405020304" pitchFamily="18" charset="0"/>
                <a:ea typeface="Times New Roman" panose="02020603050405020304" pitchFamily="18" charset="0"/>
              </a:rPr>
              <a:t>. </a:t>
            </a:r>
            <a:endParaRPr lang="en-US" sz="3100" dirty="0">
              <a:effectLst/>
              <a:latin typeface="Times New Roman" panose="02020603050405020304" pitchFamily="18" charset="0"/>
              <a:ea typeface="Times New Roman" panose="02020603050405020304" pitchFamily="18" charset="0"/>
            </a:endParaRPr>
          </a:p>
          <a:p>
            <a:pPr algn="just"/>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Đây</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là</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nhiệm</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vụ</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rất</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quan</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trọng</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có</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ảnh</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hưởng</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trực</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tiếp</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tới</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sự</a:t>
            </a:r>
            <a:r>
              <a:rPr lang="en-US" sz="3100" dirty="0">
                <a:solidFill>
                  <a:srgbClr val="000000"/>
                </a:solidFill>
                <a:effectLst/>
                <a:latin typeface="Times New Roman" panose="02020603050405020304" pitchFamily="18" charset="0"/>
                <a:ea typeface="Times New Roman" panose="02020603050405020304" pitchFamily="18" charset="0"/>
              </a:rPr>
              <a:t> an </a:t>
            </a:r>
            <a:r>
              <a:rPr lang="en-US" sz="3100" dirty="0" err="1">
                <a:solidFill>
                  <a:srgbClr val="000000"/>
                </a:solidFill>
                <a:effectLst/>
                <a:latin typeface="Times New Roman" panose="02020603050405020304" pitchFamily="18" charset="0"/>
                <a:ea typeface="Times New Roman" panose="02020603050405020304" pitchFamily="18" charset="0"/>
              </a:rPr>
              <a:t>nguy</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của</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vua</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Nhà</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Trần</a:t>
            </a:r>
            <a:r>
              <a:rPr lang="en-US" sz="3100" dirty="0">
                <a:solidFill>
                  <a:srgbClr val="000000"/>
                </a:solidFill>
                <a:effectLst/>
                <a:latin typeface="Times New Roman" panose="02020603050405020304" pitchFamily="18" charset="0"/>
                <a:ea typeface="Times New Roman" panose="02020603050405020304" pitchFamily="18" charset="0"/>
              </a:rPr>
              <a:t>. Hoàng </a:t>
            </a:r>
            <a:r>
              <a:rPr lang="en-US" sz="3100" dirty="0" err="1">
                <a:solidFill>
                  <a:srgbClr val="000000"/>
                </a:solidFill>
                <a:effectLst/>
                <a:latin typeface="Times New Roman" panose="02020603050405020304" pitchFamily="18" charset="0"/>
                <a:ea typeface="Times New Roman" panose="02020603050405020304" pitchFamily="18" charset="0"/>
              </a:rPr>
              <a:t>Đỗ</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rất</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dũng</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cảm</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vượt</a:t>
            </a:r>
            <a:r>
              <a:rPr lang="en-US" sz="3100" dirty="0">
                <a:solidFill>
                  <a:srgbClr val="000000"/>
                </a:solidFill>
                <a:effectLst/>
                <a:latin typeface="Times New Roman" panose="02020603050405020304" pitchFamily="18" charset="0"/>
                <a:ea typeface="Times New Roman" panose="02020603050405020304" pitchFamily="18" charset="0"/>
              </a:rPr>
              <a:t> qua </a:t>
            </a:r>
            <a:r>
              <a:rPr lang="en-US" sz="3100" dirty="0" err="1">
                <a:solidFill>
                  <a:srgbClr val="000000"/>
                </a:solidFill>
                <a:effectLst/>
                <a:latin typeface="Times New Roman" panose="02020603050405020304" pitchFamily="18" charset="0"/>
                <a:ea typeface="Times New Roman" panose="02020603050405020304" pitchFamily="18" charset="0"/>
              </a:rPr>
              <a:t>nguy</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hiểm</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để</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hoàn</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thành</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nhiệm</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vụ</a:t>
            </a:r>
            <a:endParaRPr lang="en-US" sz="3100" dirty="0">
              <a:effectLst/>
              <a:latin typeface="Times New Roman" panose="02020603050405020304" pitchFamily="18" charset="0"/>
              <a:ea typeface="Times New Roman" panose="02020603050405020304" pitchFamily="18" charset="0"/>
            </a:endParaRPr>
          </a:p>
          <a:p>
            <a:pPr algn="just"/>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Lời</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nói</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i="1" dirty="0">
                <a:solidFill>
                  <a:srgbClr val="000000"/>
                </a:solidFill>
                <a:effectLst/>
                <a:latin typeface="Times New Roman" panose="02020603050405020304" pitchFamily="18" charset="0"/>
                <a:ea typeface="Times New Roman" panose="02020603050405020304" pitchFamily="18" charset="0"/>
              </a:rPr>
              <a:t>“</a:t>
            </a:r>
            <a:r>
              <a:rPr lang="en-US" sz="3100" i="1" dirty="0" err="1">
                <a:solidFill>
                  <a:srgbClr val="000000"/>
                </a:solidFill>
                <a:effectLst/>
                <a:latin typeface="Times New Roman" panose="02020603050405020304" pitchFamily="18" charset="0"/>
                <a:ea typeface="Times New Roman" panose="02020603050405020304" pitchFamily="18" charset="0"/>
              </a:rPr>
              <a:t>Bố</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dạy</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phải</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trung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với</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nước</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Dù</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có</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chết</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cho</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nước</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cũng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không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sợ</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nhưng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sợ</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không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đảm</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đương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nổi</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việc</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này</a:t>
            </a:r>
            <a:r>
              <a:rPr lang="en-US" sz="3100" i="1" dirty="0">
                <a:solidFill>
                  <a:srgbClr val="000000"/>
                </a:solidFill>
                <a:effectLst/>
                <a:latin typeface="Times New Roman" panose="02020603050405020304" pitchFamily="18" charset="0"/>
                <a:ea typeface="Times New Roman" panose="02020603050405020304" pitchFamily="18" charset="0"/>
              </a:rPr>
              <a:t> ”; “</a:t>
            </a:r>
            <a:r>
              <a:rPr lang="en-US" sz="3100" i="1" dirty="0" err="1">
                <a:solidFill>
                  <a:srgbClr val="000000"/>
                </a:solidFill>
                <a:effectLst/>
                <a:latin typeface="Times New Roman" panose="02020603050405020304" pitchFamily="18" charset="0"/>
                <a:ea typeface="Times New Roman" panose="02020603050405020304" pitchFamily="18" charset="0"/>
              </a:rPr>
              <a:t>Nuốt</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xong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không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chịu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chết</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một</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mình</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đâu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sẽ</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xông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vào</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chúng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nó</a:t>
            </a:r>
            <a:r>
              <a:rPr lang="en-US" sz="3100" i="1" dirty="0">
                <a:solidFill>
                  <a:srgbClr val="000000"/>
                </a:solidFill>
                <a:effectLst/>
                <a:latin typeface="Times New Roman" panose="02020603050405020304" pitchFamily="18" charset="0"/>
                <a:ea typeface="Times New Roman" panose="02020603050405020304" pitchFamily="18" charset="0"/>
              </a:rPr>
              <a:t>. May </a:t>
            </a:r>
            <a:r>
              <a:rPr lang="en-US" sz="3100" i="1" dirty="0" err="1">
                <a:solidFill>
                  <a:srgbClr val="000000"/>
                </a:solidFill>
                <a:effectLst/>
                <a:latin typeface="Times New Roman" panose="02020603050405020304" pitchFamily="18" charset="0"/>
                <a:ea typeface="Times New Roman" panose="02020603050405020304" pitchFamily="18" charset="0"/>
              </a:rPr>
              <a:t>ra</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đổi</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mạng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được</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vài</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mạng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giặc</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Nhưng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nếu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vào</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đất</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chết</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mà</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lại</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sống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thì</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khi</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gặp</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Thượng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tướng</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quân</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cháu</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biết</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ăn</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nói</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làm</a:t>
            </a:r>
            <a:r>
              <a:rPr lang="en-US" sz="3100" i="1" dirty="0">
                <a:solidFill>
                  <a:srgbClr val="000000"/>
                </a:solidFill>
                <a:effectLst/>
                <a:latin typeface="Times New Roman" panose="02020603050405020304" pitchFamily="18" charset="0"/>
                <a:ea typeface="Times New Roman" panose="02020603050405020304" pitchFamily="18" charset="0"/>
              </a:rPr>
              <a:t> </a:t>
            </a:r>
            <a:r>
              <a:rPr lang="en-US" sz="3100" i="1" dirty="0" err="1">
                <a:solidFill>
                  <a:srgbClr val="000000"/>
                </a:solidFill>
                <a:effectLst/>
                <a:latin typeface="Times New Roman" panose="02020603050405020304" pitchFamily="18" charset="0"/>
                <a:ea typeface="Times New Roman" panose="02020603050405020304" pitchFamily="18" charset="0"/>
              </a:rPr>
              <a:t>sao</a:t>
            </a:r>
            <a:r>
              <a:rPr lang="en-US" sz="3100" i="1" dirty="0">
                <a:solidFill>
                  <a:srgbClr val="000000"/>
                </a:solidFill>
                <a:effectLst/>
                <a:latin typeface="Times New Roman" panose="02020603050405020304" pitchFamily="18" charset="0"/>
                <a:ea typeface="Times New Roman" panose="02020603050405020304" pitchFamily="18" charset="0"/>
              </a:rPr>
              <a:t>?”</a:t>
            </a:r>
            <a:endParaRPr lang="en-US" sz="3100" dirty="0">
              <a:effectLst/>
              <a:latin typeface="Times New Roman" panose="02020603050405020304" pitchFamily="18" charset="0"/>
              <a:ea typeface="Times New Roman" panose="02020603050405020304" pitchFamily="18" charset="0"/>
            </a:endParaRPr>
          </a:p>
          <a:p>
            <a:pPr algn="just"/>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a:solidFill>
                  <a:srgbClr val="000000"/>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3100" dirty="0">
                <a:solidFill>
                  <a:srgbClr val="000000"/>
                </a:solidFill>
                <a:effectLst/>
                <a:latin typeface="Times New Roman" panose="02020603050405020304" pitchFamily="18" charset="0"/>
                <a:ea typeface="Times New Roman" panose="02020603050405020304" pitchFamily="18" charset="0"/>
              </a:rPr>
              <a:t>Hoàng </a:t>
            </a:r>
            <a:r>
              <a:rPr lang="en-US" sz="3100" dirty="0" err="1">
                <a:solidFill>
                  <a:srgbClr val="000000"/>
                </a:solidFill>
                <a:effectLst/>
                <a:latin typeface="Times New Roman" panose="02020603050405020304" pitchFamily="18" charset="0"/>
                <a:ea typeface="Times New Roman" panose="02020603050405020304" pitchFamily="18" charset="0"/>
              </a:rPr>
              <a:t>Đỗ</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rất</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nhanh</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nhẹn</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mưu</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trí</a:t>
            </a:r>
            <a:r>
              <a:rPr lang="en-US" sz="3100" dirty="0">
                <a:solidFill>
                  <a:srgbClr val="000000"/>
                </a:solidFill>
                <a:effectLst/>
                <a:latin typeface="Times New Roman" panose="02020603050405020304" pitchFamily="18" charset="0"/>
                <a:ea typeface="Times New Roman" panose="02020603050405020304" pitchFamily="18" charset="0"/>
              </a:rPr>
              <a:t>,</a:t>
            </a:r>
            <a:r>
              <a:rPr lang="en-US" sz="3100" dirty="0">
                <a:effectLst/>
                <a:latin typeface="Times New Roman" panose="02020603050405020304" pitchFamily="18" charset="0"/>
                <a:ea typeface="Times New Roman" panose="02020603050405020304" pitchFamily="18" charset="0"/>
              </a:rPr>
              <a:t> </a:t>
            </a:r>
            <a:r>
              <a:rPr lang="en-US" sz="3100" dirty="0" err="1">
                <a:effectLst/>
                <a:latin typeface="Times New Roman" panose="02020603050405020304" pitchFamily="18" charset="0"/>
                <a:ea typeface="Times New Roman" panose="02020603050405020304" pitchFamily="18" charset="0"/>
              </a:rPr>
              <a:t>thông</a:t>
            </a:r>
            <a:r>
              <a:rPr lang="en-US" sz="3100" dirty="0">
                <a:effectLst/>
                <a:latin typeface="Times New Roman" panose="02020603050405020304" pitchFamily="18" charset="0"/>
                <a:ea typeface="Times New Roman" panose="02020603050405020304" pitchFamily="18" charset="0"/>
              </a:rPr>
              <a:t> </a:t>
            </a:r>
            <a:r>
              <a:rPr lang="en-US" sz="3100" dirty="0" err="1">
                <a:effectLst/>
                <a:latin typeface="Times New Roman" panose="02020603050405020304" pitchFamily="18" charset="0"/>
                <a:ea typeface="Times New Roman" panose="02020603050405020304" pitchFamily="18" charset="0"/>
              </a:rPr>
              <a:t>minh</a:t>
            </a:r>
            <a:r>
              <a:rPr lang="en-US" sz="3100" dirty="0">
                <a:effectLst/>
                <a:latin typeface="Times New Roman" panose="02020603050405020304" pitchFamily="18" charset="0"/>
                <a:ea typeface="Times New Roman" panose="02020603050405020304" pitchFamily="18" charset="0"/>
              </a:rPr>
              <a:t> </a:t>
            </a:r>
            <a:r>
              <a:rPr lang="en-US" sz="3100" dirty="0" err="1">
                <a:effectLst/>
                <a:latin typeface="Times New Roman" panose="02020603050405020304" pitchFamily="18" charset="0"/>
                <a:ea typeface="Times New Roman" panose="02020603050405020304" pitchFamily="18" charset="0"/>
              </a:rPr>
              <a:t>và</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vô</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cùng</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cẩn</a:t>
            </a:r>
            <a:r>
              <a:rPr lang="en-US" sz="3100" dirty="0">
                <a:solidFill>
                  <a:srgbClr val="000000"/>
                </a:solidFill>
                <a:effectLst/>
                <a:latin typeface="Times New Roman" panose="02020603050405020304" pitchFamily="18" charset="0"/>
                <a:ea typeface="Times New Roman" panose="02020603050405020304" pitchFamily="18" charset="0"/>
              </a:rPr>
              <a:t> </a:t>
            </a:r>
            <a:r>
              <a:rPr lang="en-US" sz="3100" dirty="0" err="1">
                <a:solidFill>
                  <a:srgbClr val="000000"/>
                </a:solidFill>
                <a:effectLst/>
                <a:latin typeface="Times New Roman" panose="02020603050405020304" pitchFamily="18" charset="0"/>
                <a:ea typeface="Times New Roman" panose="02020603050405020304" pitchFamily="18" charset="0"/>
              </a:rPr>
              <a:t>trọng</a:t>
            </a:r>
            <a:r>
              <a:rPr lang="en-US" sz="3100" dirty="0">
                <a:solidFill>
                  <a:srgbClr val="000000"/>
                </a:solidFill>
                <a:effectLst/>
                <a:latin typeface="Times New Roman" panose="02020603050405020304" pitchFamily="18" charset="0"/>
                <a:ea typeface="Times New Roman" panose="02020603050405020304" pitchFamily="18" charset="0"/>
              </a:rPr>
              <a:t>. </a:t>
            </a:r>
            <a:endParaRPr lang="en-US" sz="3100" dirty="0">
              <a:effectLst/>
              <a:latin typeface="Times New Roman" panose="02020603050405020304" pitchFamily="18" charset="0"/>
              <a:ea typeface="Times New Roman" panose="02020603050405020304" pitchFamily="18" charset="0"/>
            </a:endParaRPr>
          </a:p>
          <a:p>
            <a:pPr algn="just"/>
            <a:endParaRPr lang="en-US" sz="3100" dirty="0"/>
          </a:p>
        </p:txBody>
      </p:sp>
    </p:spTree>
    <p:extLst>
      <p:ext uri="{BB962C8B-B14F-4D97-AF65-F5344CB8AC3E}">
        <p14:creationId xmlns:p14="http://schemas.microsoft.com/office/powerpoint/2010/main" val="2759168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1DBF2-92C2-7D86-5EF0-081A31D2ED32}"/>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58C848E1-9DA3-67B2-771E-ACB7C0F7C848}"/>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A50EA0D3-6521-C026-779C-3B1F2D249DE9}"/>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1E0527D9-F72A-320C-3330-B6E70ACED1D0}"/>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2B4182DB-0784-E79C-EE48-5266322158A7}"/>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D26112DB-9B87-547E-B321-4E59915ECC27}"/>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818C5469-2EC6-F50F-6C8A-833CEC27CA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2" name="TextBox 1">
            <a:extLst>
              <a:ext uri="{FF2B5EF4-FFF2-40B4-BE49-F238E27FC236}">
                <a16:creationId xmlns:a16="http://schemas.microsoft.com/office/drawing/2014/main" id="{E613F89A-BAB6-37B7-52F3-6DFEE622273B}"/>
              </a:ext>
            </a:extLst>
          </p:cNvPr>
          <p:cNvSpPr txBox="1"/>
          <p:nvPr/>
        </p:nvSpPr>
        <p:spPr>
          <a:xfrm>
            <a:off x="135255" y="1153316"/>
            <a:ext cx="11921490" cy="3539430"/>
          </a:xfrm>
          <a:prstGeom prst="rect">
            <a:avLst/>
          </a:prstGeom>
          <a:solidFill>
            <a:schemeClr val="bg1"/>
          </a:solidFill>
        </p:spPr>
        <p:txBody>
          <a:bodyPr wrap="square">
            <a:spAutoFit/>
          </a:bodyPr>
          <a:lstStyle/>
          <a:p>
            <a:pPr algn="ctr"/>
            <a:r>
              <a:rPr kumimoji="0" lang="en-US" sz="3200" b="0" i="0" u="none" strike="noStrike" kern="0" cap="none" spc="0" normalizeH="0" baseline="0" noProof="0">
                <a:ln>
                  <a:noFill/>
                </a:ln>
                <a:solidFill>
                  <a:srgbClr val="252729"/>
                </a:solidFill>
                <a:effectLst/>
                <a:uLnTx/>
                <a:uFillTx/>
                <a:latin typeface="Times New Roman" panose="02020603050405020304" pitchFamily="18" charset="0"/>
                <a:ea typeface="+mn-ea"/>
                <a:cs typeface="Times New Roman" panose="02020603050405020304" pitchFamily="18" charset="0"/>
                <a:sym typeface="Arial"/>
              </a:rPr>
              <a:t>.</a:t>
            </a:r>
          </a:p>
          <a:p>
            <a:pPr algn="just"/>
            <a:r>
              <a:rPr lang="en-US" sz="3200">
                <a:effectLst/>
                <a:latin typeface="Times New Roman" panose="02020603050405020304" pitchFamily="18" charset="0"/>
                <a:ea typeface="Times New Roman" panose="02020603050405020304" pitchFamily="18" charset="0"/>
              </a:rPr>
              <a:t>- Khi được tướng Trần Bình Trọng tặng quà và nhận làm em, Hoàng Đỗ rất cảm kích, từ nay em không còn là thân phận nô lệ trở thành một người lính trẻ tuổi được giao phó trọng trách lớn lao, em rất hãnh diện về điều đó. </a:t>
            </a:r>
          </a:p>
          <a:p>
            <a:r>
              <a:rPr lang="en-US" sz="3200" kern="0">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3200" kern="0">
                <a:effectLst/>
                <a:latin typeface="Times New Roman" panose="02020603050405020304" pitchFamily="18" charset="0"/>
                <a:ea typeface="Times New Roman" panose="02020603050405020304" pitchFamily="18" charset="0"/>
              </a:rPr>
              <a:t> Hoàng Đỗ là nhân vật trẻ tuổi, rất nhanh nhẹn, thông minh và dũng cảm. </a:t>
            </a:r>
            <a:endParaRPr lang="en-US" sz="3200"/>
          </a:p>
        </p:txBody>
      </p:sp>
    </p:spTree>
    <p:extLst>
      <p:ext uri="{BB962C8B-B14F-4D97-AF65-F5344CB8AC3E}">
        <p14:creationId xmlns:p14="http://schemas.microsoft.com/office/powerpoint/2010/main" val="1499621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6E2C8-456D-E8F8-828A-F52BE2700F56}"/>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66CDEF5B-8C71-508F-BE56-2ECFEFD6EF09}"/>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9BD64711-0093-1017-8D8A-2620E8EF21F7}"/>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90808F21-E40A-A9CE-C5A6-4F03D0098442}"/>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4F377F12-6478-855A-E67B-25917E2AC8F1}"/>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E63C9266-44D4-8C84-38BB-ECD5707307E6}"/>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477E897D-2D06-4BED-1F34-BA2F807AE02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2" name="Rectangle 1">
            <a:extLst>
              <a:ext uri="{FF2B5EF4-FFF2-40B4-BE49-F238E27FC236}">
                <a16:creationId xmlns:a16="http://schemas.microsoft.com/office/drawing/2014/main" id="{E21D169F-7587-D172-146C-3E860FA6D5D2}"/>
              </a:ext>
            </a:extLst>
          </p:cNvPr>
          <p:cNvSpPr/>
          <p:nvPr/>
        </p:nvSpPr>
        <p:spPr>
          <a:xfrm>
            <a:off x="180753" y="85060"/>
            <a:ext cx="11770241" cy="10419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200" b="1">
                <a:solidFill>
                  <a:schemeClr val="tx1"/>
                </a:solidFill>
                <a:latin typeface="Times New Roman" panose="02020603050405020304" pitchFamily="18" charset="0"/>
                <a:cs typeface="Times New Roman" panose="02020603050405020304" pitchFamily="18" charset="0"/>
              </a:rPr>
              <a:t>2. Nhân vật Trần Bình Trọng </a:t>
            </a:r>
          </a:p>
        </p:txBody>
      </p:sp>
      <p:sp>
        <p:nvSpPr>
          <p:cNvPr id="4" name="TextBox 3">
            <a:extLst>
              <a:ext uri="{FF2B5EF4-FFF2-40B4-BE49-F238E27FC236}">
                <a16:creationId xmlns:a16="http://schemas.microsoft.com/office/drawing/2014/main" id="{5D574B5A-4139-415F-D5F5-C8685D2F00B3}"/>
              </a:ext>
            </a:extLst>
          </p:cNvPr>
          <p:cNvSpPr txBox="1"/>
          <p:nvPr/>
        </p:nvSpPr>
        <p:spPr>
          <a:xfrm>
            <a:off x="1794754" y="1546074"/>
            <a:ext cx="7616756" cy="3046988"/>
          </a:xfrm>
          <a:prstGeom prst="rect">
            <a:avLst/>
          </a:prstGeom>
          <a:noFill/>
        </p:spPr>
        <p:txBody>
          <a:bodyPr wrap="square">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Phiếu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số</a:t>
            </a:r>
            <a:r>
              <a:rPr lang="en-US" sz="3200" b="1" dirty="0">
                <a:solidFill>
                  <a:srgbClr val="FF0000"/>
                </a:solidFill>
                <a:latin typeface="Times New Roman" panose="02020603050405020304" pitchFamily="18" charset="0"/>
                <a:cs typeface="Times New Roman" panose="02020603050405020304" pitchFamily="18" charset="0"/>
              </a:rPr>
              <a:t> 3</a:t>
            </a:r>
          </a:p>
          <a:p>
            <a:r>
              <a:rPr lang="en-US" sz="3200" dirty="0">
                <a:solidFill>
                  <a:schemeClr val="tx1"/>
                </a:solidFill>
                <a:latin typeface="Times New Roman" panose="02020603050405020304" pitchFamily="18" charset="0"/>
                <a:cs typeface="Times New Roman" panose="02020603050405020304" pitchFamily="18" charset="0"/>
              </a:rPr>
              <a:t>1. </a:t>
            </a:r>
            <a:r>
              <a:rPr lang="en-US" sz="3200" dirty="0" err="1">
                <a:solidFill>
                  <a:schemeClr val="tx1"/>
                </a:solidFill>
                <a:latin typeface="Times New Roman" panose="02020603050405020304" pitchFamily="18" charset="0"/>
                <a:cs typeface="Times New Roman" panose="02020603050405020304" pitchFamily="18" charset="0"/>
              </a:rPr>
              <a:t>Trần</a:t>
            </a:r>
            <a:r>
              <a:rPr lang="en-US" sz="3200" dirty="0">
                <a:solidFill>
                  <a:schemeClr val="tx1"/>
                </a:solidFill>
                <a:latin typeface="Times New Roman" panose="02020603050405020304" pitchFamily="18" charset="0"/>
                <a:cs typeface="Times New Roman" panose="02020603050405020304" pitchFamily="18" charset="0"/>
              </a:rPr>
              <a:t> Bình </a:t>
            </a:r>
            <a:r>
              <a:rPr lang="en-US" sz="3200" dirty="0" err="1">
                <a:solidFill>
                  <a:schemeClr val="tx1"/>
                </a:solidFill>
                <a:latin typeface="Times New Roman" panose="02020603050405020304" pitchFamily="18" charset="0"/>
                <a:cs typeface="Times New Roman" panose="02020603050405020304" pitchFamily="18" charset="0"/>
              </a:rPr>
              <a:t>Trọng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có</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suy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nghĩ</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gì</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về</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cậu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bé</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chăn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ngựa</a:t>
            </a:r>
            <a:r>
              <a:rPr lang="en-US" sz="3200" dirty="0">
                <a:solidFill>
                  <a:schemeClr val="tx1"/>
                </a:solidFill>
                <a:latin typeface="Times New Roman" panose="02020603050405020304" pitchFamily="18" charset="0"/>
                <a:cs typeface="Times New Roman" panose="02020603050405020304" pitchFamily="18" charset="0"/>
              </a:rPr>
              <a:t>?</a:t>
            </a:r>
          </a:p>
          <a:p>
            <a:r>
              <a:rPr lang="en-US" sz="3200" dirty="0">
                <a:solidFill>
                  <a:schemeClr val="tx1"/>
                </a:solidFill>
                <a:latin typeface="Times New Roman" panose="02020603050405020304" pitchFamily="18" charset="0"/>
                <a:cs typeface="Times New Roman" panose="02020603050405020304" pitchFamily="18" charset="0"/>
              </a:rPr>
              <a:t>2. </a:t>
            </a:r>
            <a:r>
              <a:rPr lang="en-US" sz="3200" dirty="0" err="1">
                <a:solidFill>
                  <a:schemeClr val="tx1"/>
                </a:solidFill>
                <a:latin typeface="Times New Roman" panose="02020603050405020304" pitchFamily="18" charset="0"/>
                <a:cs typeface="Times New Roman" panose="02020603050405020304" pitchFamily="18" charset="0"/>
              </a:rPr>
              <a:t>Ông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đã</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tặng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gì</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cậu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bé</a:t>
            </a:r>
            <a:r>
              <a:rPr lang="en-US" sz="3200" dirty="0">
                <a:solidFill>
                  <a:schemeClr val="tx1"/>
                </a:solidFill>
                <a:latin typeface="Times New Roman" panose="02020603050405020304" pitchFamily="18" charset="0"/>
                <a:cs typeface="Times New Roman" panose="02020603050405020304" pitchFamily="18" charset="0"/>
              </a:rPr>
              <a:t>? </a:t>
            </a:r>
          </a:p>
          <a:p>
            <a:r>
              <a:rPr lang="en-US" sz="3200" dirty="0">
                <a:solidFill>
                  <a:schemeClr val="tx1"/>
                </a:solidFill>
                <a:latin typeface="Times New Roman" panose="02020603050405020304" pitchFamily="18" charset="0"/>
                <a:cs typeface="Times New Roman" panose="02020603050405020304" pitchFamily="18" charset="0"/>
              </a:rPr>
              <a:t>3. Qua </a:t>
            </a:r>
            <a:r>
              <a:rPr lang="en-US" sz="3200" dirty="0" err="1">
                <a:solidFill>
                  <a:schemeClr val="tx1"/>
                </a:solidFill>
                <a:latin typeface="Times New Roman" panose="02020603050405020304" pitchFamily="18" charset="0"/>
                <a:cs typeface="Times New Roman" panose="02020603050405020304" pitchFamily="18" charset="0"/>
              </a:rPr>
              <a:t>sự</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việc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trên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em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thấy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Trần</a:t>
            </a:r>
            <a:r>
              <a:rPr lang="en-US" sz="3200" dirty="0">
                <a:solidFill>
                  <a:schemeClr val="tx1"/>
                </a:solidFill>
                <a:latin typeface="Times New Roman" panose="02020603050405020304" pitchFamily="18" charset="0"/>
                <a:cs typeface="Times New Roman" panose="02020603050405020304" pitchFamily="18" charset="0"/>
              </a:rPr>
              <a:t> Bình </a:t>
            </a:r>
            <a:r>
              <a:rPr lang="en-US" sz="3200" dirty="0" err="1">
                <a:solidFill>
                  <a:schemeClr val="tx1"/>
                </a:solidFill>
                <a:latin typeface="Times New Roman" panose="02020603050405020304" pitchFamily="18" charset="0"/>
                <a:cs typeface="Times New Roman" panose="02020603050405020304" pitchFamily="18" charset="0"/>
              </a:rPr>
              <a:t>Trọng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người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như</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thế</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nào</a:t>
            </a:r>
            <a:r>
              <a:rPr lang="en-US" sz="32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73339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D1672-FB45-5B4A-7C07-27CE32392C6B}"/>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F23540B5-6266-A7DD-D891-EBDD929E8B87}"/>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F9209AAE-5DEF-BD25-7E9B-D0B63B17AE14}"/>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05530247-1574-3E6D-7C46-3A9443D575A9}"/>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18D5AD97-7EC4-DB78-D082-389E4D453CC9}"/>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88667B82-1793-EDBF-ABA1-07502D2202E2}"/>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CE0233C8-F5C1-A316-1E57-CCE4E556D36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3" name="Rectangle 2">
            <a:extLst>
              <a:ext uri="{FF2B5EF4-FFF2-40B4-BE49-F238E27FC236}">
                <a16:creationId xmlns:a16="http://schemas.microsoft.com/office/drawing/2014/main" id="{10DCB6DB-73D4-8F3A-8A3C-3248DF065370}"/>
              </a:ext>
            </a:extLst>
          </p:cNvPr>
          <p:cNvSpPr/>
          <p:nvPr/>
        </p:nvSpPr>
        <p:spPr>
          <a:xfrm>
            <a:off x="329565" y="262309"/>
            <a:ext cx="11532870" cy="5878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3200" kern="0" dirty="0">
              <a:solidFill>
                <a:schemeClr val="tx1"/>
              </a:solidFill>
              <a:effectLst/>
              <a:latin typeface="Times New Roman" panose="02020603050405020304" pitchFamily="18" charset="0"/>
              <a:ea typeface="Times New Roman" panose="02020603050405020304" pitchFamily="18" charset="0"/>
            </a:endParaRPr>
          </a:p>
          <a:p>
            <a:r>
              <a:rPr lang="en-US" sz="3200" dirty="0">
                <a:solidFill>
                  <a:schemeClr val="tx1"/>
                </a:solidFill>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Trần</a:t>
            </a:r>
            <a:r>
              <a:rPr lang="en-US" sz="3200" kern="0" dirty="0">
                <a:solidFill>
                  <a:schemeClr val="tx1"/>
                </a:solidFill>
                <a:effectLst/>
                <a:latin typeface="Times New Roman" panose="02020603050405020304" pitchFamily="18" charset="0"/>
                <a:ea typeface="Times New Roman" panose="02020603050405020304" pitchFamily="18" charset="0"/>
              </a:rPr>
              <a:t> Bình </a:t>
            </a:r>
            <a:r>
              <a:rPr lang="en-US" sz="3200" kern="0" dirty="0" err="1">
                <a:solidFill>
                  <a:schemeClr val="tx1"/>
                </a:solidFill>
                <a:effectLst/>
                <a:latin typeface="Times New Roman" panose="02020603050405020304" pitchFamily="18" charset="0"/>
                <a:ea typeface="Times New Roman" panose="02020603050405020304" pitchFamily="18" charset="0"/>
              </a:rPr>
              <a:t>Trọng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là</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người</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rất</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tình</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cảm</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trọng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nghĩa</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tình</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Ông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biết</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nhiệm</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vụ</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của</a:t>
            </a:r>
            <a:r>
              <a:rPr lang="en-US" sz="3200" kern="0" dirty="0">
                <a:solidFill>
                  <a:schemeClr val="tx1"/>
                </a:solidFill>
                <a:effectLst/>
                <a:latin typeface="Times New Roman" panose="02020603050405020304" pitchFamily="18" charset="0"/>
                <a:ea typeface="Times New Roman" panose="02020603050405020304" pitchFamily="18" charset="0"/>
              </a:rPr>
              <a:t> Hoàng </a:t>
            </a:r>
            <a:r>
              <a:rPr lang="en-US" sz="3200" kern="0" dirty="0" err="1">
                <a:solidFill>
                  <a:schemeClr val="tx1"/>
                </a:solidFill>
                <a:effectLst/>
                <a:latin typeface="Times New Roman" panose="02020603050405020304" pitchFamily="18" charset="0"/>
                <a:ea typeface="Times New Roman" panose="02020603050405020304" pitchFamily="18" charset="0"/>
              </a:rPr>
              <a:t>Đỗ</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rất</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nguy</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hiểm</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nên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muốn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động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viên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tinh</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thần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cho</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cậu</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bé</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bằng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một</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món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quà</a:t>
            </a:r>
            <a:r>
              <a:rPr lang="en-US" sz="3200" kern="0" dirty="0">
                <a:solidFill>
                  <a:schemeClr val="tx1"/>
                </a:solidFill>
                <a:effectLst/>
                <a:latin typeface="Times New Roman" panose="02020603050405020304" pitchFamily="18" charset="0"/>
                <a:ea typeface="Times New Roman" panose="02020603050405020304" pitchFamily="18" charset="0"/>
              </a:rPr>
              <a:t> ý </a:t>
            </a:r>
            <a:r>
              <a:rPr lang="en-US" sz="3200" kern="0" dirty="0" err="1">
                <a:solidFill>
                  <a:schemeClr val="tx1"/>
                </a:solidFill>
                <a:effectLst/>
                <a:latin typeface="Times New Roman" panose="02020603050405020304" pitchFamily="18" charset="0"/>
                <a:ea typeface="Times New Roman" panose="02020603050405020304" pitchFamily="18" charset="0"/>
              </a:rPr>
              <a:t>nghĩa</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Ông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đã</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xóa</a:t>
            </a:r>
            <a:r>
              <a:rPr lang="en-US" sz="3200" kern="0" dirty="0">
                <a:solidFill>
                  <a:schemeClr val="tx1"/>
                </a:solidFill>
                <a:effectLst/>
                <a:latin typeface="Times New Roman" panose="02020603050405020304" pitchFamily="18" charset="0"/>
                <a:ea typeface="Times New Roman" panose="02020603050405020304" pitchFamily="18" charset="0"/>
              </a:rPr>
              <a:t> 3 </a:t>
            </a:r>
            <a:r>
              <a:rPr lang="en-US" sz="3200" kern="0" dirty="0" err="1">
                <a:solidFill>
                  <a:schemeClr val="tx1"/>
                </a:solidFill>
                <a:effectLst/>
                <a:latin typeface="Times New Roman" panose="02020603050405020304" pitchFamily="18" charset="0"/>
                <a:ea typeface="Times New Roman" panose="02020603050405020304" pitchFamily="18" charset="0"/>
              </a:rPr>
              <a:t>chữ</a:t>
            </a:r>
            <a:r>
              <a:rPr lang="en-US" sz="3200" kern="0" dirty="0">
                <a:solidFill>
                  <a:schemeClr val="tx1"/>
                </a:solidFill>
                <a:effectLst/>
                <a:latin typeface="Times New Roman" panose="02020603050405020304" pitchFamily="18" charset="0"/>
                <a:ea typeface="Times New Roman" panose="02020603050405020304" pitchFamily="18" charset="0"/>
              </a:rPr>
              <a:t> “Quan Trung </a:t>
            </a:r>
            <a:r>
              <a:rPr lang="en-US" sz="3200" kern="0" dirty="0" err="1">
                <a:solidFill>
                  <a:schemeClr val="tx1"/>
                </a:solidFill>
                <a:effectLst/>
                <a:latin typeface="Times New Roman" panose="02020603050405020304" pitchFamily="18" charset="0"/>
                <a:ea typeface="Times New Roman" panose="02020603050405020304" pitchFamily="18" charset="0"/>
              </a:rPr>
              <a:t>Khách</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và</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nhận</a:t>
            </a:r>
            <a:r>
              <a:rPr lang="en-US" sz="3200" kern="0" dirty="0">
                <a:solidFill>
                  <a:schemeClr val="tx1"/>
                </a:solidFill>
                <a:effectLst/>
                <a:latin typeface="Times New Roman" panose="02020603050405020304" pitchFamily="18" charset="0"/>
                <a:ea typeface="Times New Roman" panose="02020603050405020304" pitchFamily="18" charset="0"/>
              </a:rPr>
              <a:t> Hoàng </a:t>
            </a:r>
            <a:r>
              <a:rPr lang="en-US" sz="3200" kern="0" dirty="0" err="1">
                <a:solidFill>
                  <a:schemeClr val="tx1"/>
                </a:solidFill>
                <a:effectLst/>
                <a:latin typeface="Times New Roman" panose="02020603050405020304" pitchFamily="18" charset="0"/>
                <a:ea typeface="Times New Roman" panose="02020603050405020304" pitchFamily="18" charset="0"/>
              </a:rPr>
              <a:t>Đỗ</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làm</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em</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Hành</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động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này</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thể</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hiện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rõ</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sự</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thấu</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hiểu</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của</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ông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với</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lính</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của</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mình</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Món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quà</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vô</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giá</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xóa</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bỏ</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thân</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phân</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nô</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lệ</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cho</a:t>
            </a:r>
            <a:r>
              <a:rPr lang="en-US" sz="3200" dirty="0">
                <a:solidFill>
                  <a:schemeClr val="tx1"/>
                </a:solidFill>
                <a:effectLst/>
                <a:latin typeface="Times New Roman" panose="02020603050405020304" pitchFamily="18" charset="0"/>
                <a:ea typeface="Times New Roman" panose="02020603050405020304" pitchFamily="18" charset="0"/>
              </a:rPr>
              <a:t> 1 </a:t>
            </a:r>
            <a:r>
              <a:rPr lang="en-US" sz="3200" dirty="0" err="1">
                <a:solidFill>
                  <a:schemeClr val="tx1"/>
                </a:solidFill>
                <a:effectLst/>
                <a:latin typeface="Times New Roman" panose="02020603050405020304" pitchFamily="18" charset="0"/>
                <a:ea typeface="Times New Roman" panose="02020603050405020304" pitchFamily="18" charset="0"/>
              </a:rPr>
              <a:t>em</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bé</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chăn</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ngựa</a:t>
            </a:r>
            <a:r>
              <a:rPr lang="en-US" sz="3200" dirty="0">
                <a:solidFill>
                  <a:schemeClr val="tx1"/>
                </a:solidFill>
                <a:effectLst/>
                <a:latin typeface="Times New Roman" panose="02020603050405020304" pitchFamily="18" charset="0"/>
                <a:ea typeface="Times New Roman" panose="02020603050405020304" pitchFamily="18" charset="0"/>
              </a:rPr>
              <a:t>. </a:t>
            </a:r>
          </a:p>
          <a:p>
            <a:r>
              <a:rPr lang="en-US" sz="3200" dirty="0">
                <a:solidFill>
                  <a:schemeClr val="tx1"/>
                </a:solidFill>
                <a:latin typeface="Times New Roman" panose="02020603050405020304" pitchFamily="18" charset="0"/>
                <a:ea typeface="Times New Roman" panose="02020603050405020304" pitchFamily="18" charset="0"/>
                <a:sym typeface="Wingdings" panose="05000000000000000000" pitchFamily="2" charset="2"/>
              </a:rPr>
              <a:t></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Trần</a:t>
            </a:r>
            <a:r>
              <a:rPr lang="en-US" sz="3200" kern="0" dirty="0">
                <a:solidFill>
                  <a:schemeClr val="tx1"/>
                </a:solidFill>
                <a:effectLst/>
                <a:latin typeface="Times New Roman" panose="02020603050405020304" pitchFamily="18" charset="0"/>
                <a:ea typeface="Times New Roman" panose="02020603050405020304" pitchFamily="18" charset="0"/>
              </a:rPr>
              <a:t> Bình </a:t>
            </a:r>
            <a:r>
              <a:rPr lang="en-US" sz="3200" kern="0" dirty="0" err="1">
                <a:solidFill>
                  <a:schemeClr val="tx1"/>
                </a:solidFill>
                <a:effectLst/>
                <a:latin typeface="Times New Roman" panose="02020603050405020304" pitchFamily="18" charset="0"/>
                <a:ea typeface="Times New Roman" panose="02020603050405020304" pitchFamily="18" charset="0"/>
              </a:rPr>
              <a:t>Trọng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là</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một</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vị</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tướng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giỏi</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dũng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cảm</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điều</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binh</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khiển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tướng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chọn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quân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sĩ</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tốt</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trân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trọng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những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đóng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góp</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của</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nhân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dân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Luôn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luôn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học</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hỏi</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Ông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là</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người</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trọng</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nghĩa</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tình</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hiểu</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rõ</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giá</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trị</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của</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tự</a:t>
            </a:r>
            <a:r>
              <a:rPr lang="en-US" sz="3200" kern="0" dirty="0">
                <a:solidFill>
                  <a:schemeClr val="tx1"/>
                </a:solidFill>
                <a:effectLst/>
                <a:latin typeface="Times New Roman" panose="02020603050405020304" pitchFamily="18" charset="0"/>
                <a:ea typeface="Times New Roman" panose="02020603050405020304" pitchFamily="18" charset="0"/>
              </a:rPr>
              <a:t> do, </a:t>
            </a:r>
            <a:r>
              <a:rPr lang="en-US" sz="3200" kern="0" dirty="0" err="1">
                <a:solidFill>
                  <a:schemeClr val="tx1"/>
                </a:solidFill>
                <a:effectLst/>
                <a:latin typeface="Times New Roman" panose="02020603050405020304" pitchFamily="18" charset="0"/>
                <a:ea typeface="Times New Roman" panose="02020603050405020304" pitchFamily="18" charset="0"/>
              </a:rPr>
              <a:t>và</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gần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gũi</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với</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quân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sĩ</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nhân</a:t>
            </a:r>
            <a:r>
              <a:rPr lang="en-US" sz="3200" kern="0" dirty="0">
                <a:solidFill>
                  <a:schemeClr val="tx1"/>
                </a:solidFill>
                <a:effectLst/>
                <a:latin typeface="Times New Roman" panose="02020603050405020304" pitchFamily="18" charset="0"/>
                <a:ea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rPr>
              <a:t>dân</a:t>
            </a:r>
            <a:r>
              <a:rPr lang="en-US" sz="3200" kern="0" dirty="0">
                <a:solidFill>
                  <a:schemeClr val="tx1"/>
                </a:solidFill>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2067342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7862E-DDC3-B71E-DB62-FC9AC23889F8}"/>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AD6B70AE-48A8-94CA-8FBB-116FE7863D6C}"/>
              </a:ext>
            </a:extLst>
          </p:cNvPr>
          <p:cNvPicPr>
            <a:picLocks noChangeAspect="1"/>
          </p:cNvPicPr>
          <p:nvPr/>
        </p:nvPicPr>
        <p:blipFill>
          <a:blip r:embed="rId5"/>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6BC2CBC2-157D-EA46-D87D-51DF6A883BE2}"/>
              </a:ext>
            </a:extLst>
          </p:cNvPr>
          <p:cNvPicPr>
            <a:picLocks noChangeAspect="1"/>
          </p:cNvPicPr>
          <p:nvPr/>
        </p:nvPicPr>
        <p:blipFill>
          <a:blip r:embed="rId6"/>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E95BE477-131E-6A04-912B-C5E27C35F180}"/>
              </a:ext>
            </a:extLst>
          </p:cNvPr>
          <p:cNvPicPr>
            <a:picLocks noChangeAspect="1"/>
          </p:cNvPicPr>
          <p:nvPr/>
        </p:nvPicPr>
        <p:blipFill>
          <a:blip r:embed="rId6"/>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186C0419-403B-7A3A-6A55-33C6FA4AABD5}"/>
              </a:ext>
            </a:extLst>
          </p:cNvPr>
          <p:cNvPicPr>
            <a:picLocks noChangeAspect="1"/>
          </p:cNvPicPr>
          <p:nvPr/>
        </p:nvPicPr>
        <p:blipFill>
          <a:blip r:embed="rId7"/>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C25EE45B-E010-919E-2099-F7C9FD536CCD}"/>
              </a:ext>
            </a:extLst>
          </p:cNvPr>
          <p:cNvPicPr>
            <a:picLocks noChangeAspect="1"/>
          </p:cNvPicPr>
          <p:nvPr/>
        </p:nvPicPr>
        <p:blipFill>
          <a:blip r:embed="rId8"/>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16C4829D-9C98-3864-5D7F-4513ED60DBB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516093" y="-811017"/>
            <a:ext cx="2373863" cy="2326386"/>
          </a:xfrm>
          <a:prstGeom prst="rect">
            <a:avLst/>
          </a:prstGeom>
        </p:spPr>
      </p:pic>
      <p:pic>
        <p:nvPicPr>
          <p:cNvPr id="2" name="Untitled Project">
            <a:hlinkClick r:id="" action="ppaction://media"/>
            <a:extLst>
              <a:ext uri="{FF2B5EF4-FFF2-40B4-BE49-F238E27FC236}">
                <a16:creationId xmlns:a16="http://schemas.microsoft.com/office/drawing/2014/main" id="{A6F8D5E0-40A3-1EB2-63FC-672AA0FFE63D}"/>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786130" y="389105"/>
            <a:ext cx="10855724" cy="5914417"/>
          </a:xfrm>
          <a:prstGeom prst="rect">
            <a:avLst/>
          </a:prstGeom>
        </p:spPr>
      </p:pic>
    </p:spTree>
    <p:extLst>
      <p:ext uri="{BB962C8B-B14F-4D97-AF65-F5344CB8AC3E}">
        <p14:creationId xmlns:p14="http://schemas.microsoft.com/office/powerpoint/2010/main" val="243884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1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8C2FB-205B-16B2-D2B1-527BC7CABD1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12689B2-B490-F6D9-589E-97307686EF1D}"/>
              </a:ext>
            </a:extLst>
          </p:cNvPr>
          <p:cNvSpPr/>
          <p:nvPr/>
        </p:nvSpPr>
        <p:spPr>
          <a:xfrm>
            <a:off x="703961" y="685800"/>
            <a:ext cx="10784079" cy="5486400"/>
          </a:xfrm>
          <a:custGeom>
            <a:avLst/>
            <a:gdLst/>
            <a:ahLst/>
            <a:cxnLst/>
            <a:rect l="l" t="t" r="r" b="b"/>
            <a:pathLst>
              <a:path w="16176118" h="8229600">
                <a:moveTo>
                  <a:pt x="0" y="0"/>
                </a:moveTo>
                <a:lnTo>
                  <a:pt x="16176118" y="0"/>
                </a:lnTo>
                <a:lnTo>
                  <a:pt x="16176118" y="8229600"/>
                </a:lnTo>
                <a:lnTo>
                  <a:pt x="0" y="822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933"/>
          </a:p>
        </p:txBody>
      </p:sp>
      <p:sp>
        <p:nvSpPr>
          <p:cNvPr id="4" name="Freeform 4">
            <a:extLst>
              <a:ext uri="{FF2B5EF4-FFF2-40B4-BE49-F238E27FC236}">
                <a16:creationId xmlns:a16="http://schemas.microsoft.com/office/drawing/2014/main" id="{C49D4EF2-2BA2-2A13-E794-C765C1135699}"/>
              </a:ext>
            </a:extLst>
          </p:cNvPr>
          <p:cNvSpPr/>
          <p:nvPr/>
        </p:nvSpPr>
        <p:spPr>
          <a:xfrm>
            <a:off x="-527287" y="5134298"/>
            <a:ext cx="2462497" cy="2476002"/>
          </a:xfrm>
          <a:custGeom>
            <a:avLst/>
            <a:gdLst/>
            <a:ahLst/>
            <a:cxnLst/>
            <a:rect l="l" t="t" r="r" b="b"/>
            <a:pathLst>
              <a:path w="3693745" h="3714003">
                <a:moveTo>
                  <a:pt x="0" y="0"/>
                </a:moveTo>
                <a:lnTo>
                  <a:pt x="3693744" y="0"/>
                </a:lnTo>
                <a:lnTo>
                  <a:pt x="3693744" y="3714003"/>
                </a:lnTo>
                <a:lnTo>
                  <a:pt x="0" y="37140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933"/>
          </a:p>
        </p:txBody>
      </p:sp>
      <p:sp>
        <p:nvSpPr>
          <p:cNvPr id="5" name="Freeform 5">
            <a:extLst>
              <a:ext uri="{FF2B5EF4-FFF2-40B4-BE49-F238E27FC236}">
                <a16:creationId xmlns:a16="http://schemas.microsoft.com/office/drawing/2014/main" id="{9389FADC-3A32-7794-F83F-594E8C0CEE95}"/>
              </a:ext>
            </a:extLst>
          </p:cNvPr>
          <p:cNvSpPr/>
          <p:nvPr/>
        </p:nvSpPr>
        <p:spPr>
          <a:xfrm flipH="1" flipV="1">
            <a:off x="10421381" y="-333181"/>
            <a:ext cx="2133317" cy="2037962"/>
          </a:xfrm>
          <a:custGeom>
            <a:avLst/>
            <a:gdLst/>
            <a:ahLst/>
            <a:cxnLst/>
            <a:rect l="l" t="t" r="r" b="b"/>
            <a:pathLst>
              <a:path w="3199976" h="3056943">
                <a:moveTo>
                  <a:pt x="3199976" y="3056944"/>
                </a:moveTo>
                <a:lnTo>
                  <a:pt x="0" y="3056944"/>
                </a:lnTo>
                <a:lnTo>
                  <a:pt x="0" y="0"/>
                </a:lnTo>
                <a:lnTo>
                  <a:pt x="3199976" y="0"/>
                </a:lnTo>
                <a:lnTo>
                  <a:pt x="3199976" y="3056944"/>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933"/>
          </a:p>
        </p:txBody>
      </p:sp>
      <p:sp>
        <p:nvSpPr>
          <p:cNvPr id="6" name="Freeform 6">
            <a:extLst>
              <a:ext uri="{FF2B5EF4-FFF2-40B4-BE49-F238E27FC236}">
                <a16:creationId xmlns:a16="http://schemas.microsoft.com/office/drawing/2014/main" id="{E737632C-27D6-E67F-70A0-CB7D8C652084}"/>
              </a:ext>
            </a:extLst>
          </p:cNvPr>
          <p:cNvSpPr/>
          <p:nvPr/>
        </p:nvSpPr>
        <p:spPr>
          <a:xfrm>
            <a:off x="9241072" y="4715057"/>
            <a:ext cx="1446921" cy="1502645"/>
          </a:xfrm>
          <a:custGeom>
            <a:avLst/>
            <a:gdLst/>
            <a:ahLst/>
            <a:cxnLst/>
            <a:rect l="l" t="t" r="r" b="b"/>
            <a:pathLst>
              <a:path w="2170382" h="2253967">
                <a:moveTo>
                  <a:pt x="0" y="0"/>
                </a:moveTo>
                <a:lnTo>
                  <a:pt x="2170382" y="0"/>
                </a:lnTo>
                <a:lnTo>
                  <a:pt x="2170382" y="2253967"/>
                </a:lnTo>
                <a:lnTo>
                  <a:pt x="0" y="225396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sz="933"/>
          </a:p>
        </p:txBody>
      </p:sp>
      <p:sp>
        <p:nvSpPr>
          <p:cNvPr id="8" name="Freeform 8">
            <a:extLst>
              <a:ext uri="{FF2B5EF4-FFF2-40B4-BE49-F238E27FC236}">
                <a16:creationId xmlns:a16="http://schemas.microsoft.com/office/drawing/2014/main" id="{8FEC1EF8-AEE2-6913-A4AB-FA30377B7F1A}"/>
              </a:ext>
            </a:extLst>
          </p:cNvPr>
          <p:cNvSpPr/>
          <p:nvPr/>
        </p:nvSpPr>
        <p:spPr>
          <a:xfrm flipV="1">
            <a:off x="-362698" y="-333181"/>
            <a:ext cx="2133317" cy="2037962"/>
          </a:xfrm>
          <a:custGeom>
            <a:avLst/>
            <a:gdLst/>
            <a:ahLst/>
            <a:cxnLst/>
            <a:rect l="l" t="t" r="r" b="b"/>
            <a:pathLst>
              <a:path w="3199976" h="3056943">
                <a:moveTo>
                  <a:pt x="0" y="3056944"/>
                </a:moveTo>
                <a:lnTo>
                  <a:pt x="3199976" y="3056944"/>
                </a:lnTo>
                <a:lnTo>
                  <a:pt x="3199976" y="0"/>
                </a:lnTo>
                <a:lnTo>
                  <a:pt x="0" y="0"/>
                </a:lnTo>
                <a:lnTo>
                  <a:pt x="0" y="3056944"/>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sz="933"/>
          </a:p>
        </p:txBody>
      </p:sp>
      <p:pic>
        <p:nvPicPr>
          <p:cNvPr id="3" name="Picture 2" descr="Cuộc kháng chiến chống Mông Nguyên: Nguyên nhân, Diễn biến, Ý nghĩa">
            <a:extLst>
              <a:ext uri="{FF2B5EF4-FFF2-40B4-BE49-F238E27FC236}">
                <a16:creationId xmlns:a16="http://schemas.microsoft.com/office/drawing/2014/main" id="{3122431A-8E93-8C58-5C6E-656DDAA634D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124" y="10826"/>
            <a:ext cx="11953875" cy="620687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E050581-9AAF-A0CE-EE9E-4389B77BA2F3}"/>
              </a:ext>
            </a:extLst>
          </p:cNvPr>
          <p:cNvSpPr txBox="1"/>
          <p:nvPr/>
        </p:nvSpPr>
        <p:spPr>
          <a:xfrm>
            <a:off x="1726538" y="6217702"/>
            <a:ext cx="7665211" cy="523220"/>
          </a:xfrm>
          <a:prstGeom prst="rect">
            <a:avLst/>
          </a:prstGeom>
          <a:noFill/>
        </p:spPr>
        <p:txBody>
          <a:bodyPr wrap="square">
            <a:spAutoFit/>
          </a:bodyPr>
          <a:lstStyle/>
          <a:p>
            <a:pPr algn="ctr"/>
            <a:r>
              <a:rPr lang="en-US" sz="2800" dirty="0" err="1">
                <a:solidFill>
                  <a:schemeClr val="tx1"/>
                </a:solidFill>
                <a:latin typeface="Times New Roman" panose="02020603050405020304" pitchFamily="18" charset="0"/>
                <a:cs typeface="Times New Roman" panose="02020603050405020304" pitchFamily="18" charset="0"/>
              </a:rPr>
              <a:t>Cuộc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kháng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chiến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chống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Nguyên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thứ</a:t>
            </a:r>
            <a:r>
              <a:rPr lang="en-US" sz="2800" dirty="0">
                <a:solidFill>
                  <a:schemeClr val="tx1"/>
                </a:solidFill>
                <a:latin typeface="Times New Roman" panose="02020603050405020304" pitchFamily="18" charset="0"/>
                <a:cs typeface="Times New Roman" panose="02020603050405020304" pitchFamily="18" charset="0"/>
              </a:rPr>
              <a:t> 2</a:t>
            </a:r>
          </a:p>
        </p:txBody>
      </p:sp>
    </p:spTree>
    <p:extLst>
      <p:ext uri="{BB962C8B-B14F-4D97-AF65-F5344CB8AC3E}">
        <p14:creationId xmlns:p14="http://schemas.microsoft.com/office/powerpoint/2010/main" val="142246557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552527">
            <a:off x="5702871" y="5456157"/>
            <a:ext cx="7761071" cy="2803687"/>
          </a:xfrm>
          <a:prstGeom prst="rect">
            <a:avLst/>
          </a:prstGeom>
        </p:spPr>
      </p:pic>
      <p:pic>
        <p:nvPicPr>
          <p:cNvPr id="1026" name="Picture 2" descr="Người thiếu niên trẻ tuổi có tinh thần căm thù giặc sâu sắc, đã bóp nát quả  cam trong tay khi không được vào dự họp bàn kế sách đánh giặc là"/>
          <p:cNvPicPr>
            <a:picLocks noChangeAspect="1" noChangeArrowheads="1"/>
          </p:cNvPicPr>
          <p:nvPr/>
        </p:nvPicPr>
        <p:blipFill rotWithShape="1">
          <a:blip r:embed="rId4">
            <a:extLst>
              <a:ext uri="{28A0092B-C50C-407E-A947-70E740481C1C}">
                <a14:useLocalDpi xmlns:a14="http://schemas.microsoft.com/office/drawing/2010/main" val="0"/>
              </a:ext>
            </a:extLst>
          </a:blip>
          <a:srcRect r="8569"/>
          <a:stretch/>
        </p:blipFill>
        <p:spPr bwMode="auto">
          <a:xfrm>
            <a:off x="6856408" y="340812"/>
            <a:ext cx="5030792" cy="5972977"/>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5"/>
          <p:cNvSpPr/>
          <p:nvPr/>
        </p:nvSpPr>
        <p:spPr>
          <a:xfrm>
            <a:off x="6705601" y="219379"/>
            <a:ext cx="5283199" cy="6297507"/>
          </a:xfrm>
          <a:custGeom>
            <a:avLst/>
            <a:gdLst/>
            <a:ahLst/>
            <a:cxnLst/>
            <a:rect l="l" t="t" r="r" b="b"/>
            <a:pathLst>
              <a:path w="3544570" h="5351780">
                <a:moveTo>
                  <a:pt x="3544570" y="5351780"/>
                </a:moveTo>
                <a:lnTo>
                  <a:pt x="0" y="5351780"/>
                </a:lnTo>
                <a:lnTo>
                  <a:pt x="0" y="0"/>
                </a:lnTo>
                <a:lnTo>
                  <a:pt x="3544570" y="0"/>
                </a:lnTo>
                <a:lnTo>
                  <a:pt x="3544570" y="5351780"/>
                </a:lnTo>
                <a:close/>
              </a:path>
            </a:pathLst>
          </a:custGeom>
          <a:blipFill>
            <a:blip r:embed="rId5"/>
            <a:stretch>
              <a:fillRect l="-61" r="-61"/>
            </a:stretch>
          </a:blipFill>
        </p:spPr>
        <p:txBody>
          <a:bodyPr/>
          <a:lstStyle/>
          <a:p>
            <a:endParaRPr lang="en-US" sz="933"/>
          </a:p>
        </p:txBody>
      </p:sp>
      <p:pic>
        <p:nvPicPr>
          <p:cNvPr id="12" name="Picture 12"/>
          <p:cNvPicPr>
            <a:picLocks noChangeAspect="1"/>
          </p:cNvPicPr>
          <p:nvPr/>
        </p:nvPicPr>
        <p:blipFill>
          <a:blip r:embed="rId6"/>
          <a:srcRect/>
          <a:stretch>
            <a:fillRect/>
          </a:stretch>
        </p:blipFill>
        <p:spPr>
          <a:xfrm>
            <a:off x="8328519" y="200695"/>
            <a:ext cx="1567743" cy="280234"/>
          </a:xfrm>
          <a:prstGeom prst="rect">
            <a:avLst/>
          </a:prstGeom>
        </p:spPr>
      </p:pic>
      <p:pic>
        <p:nvPicPr>
          <p:cNvPr id="13" name="Picture 13"/>
          <p:cNvPicPr>
            <a:picLocks noChangeAspect="1"/>
          </p:cNvPicPr>
          <p:nvPr/>
        </p:nvPicPr>
        <p:blipFill>
          <a:blip r:embed="rId7"/>
          <a:srcRect/>
          <a:stretch>
            <a:fillRect/>
          </a:stretch>
        </p:blipFill>
        <p:spPr>
          <a:xfrm rot="-443034">
            <a:off x="-695009" y="-590072"/>
            <a:ext cx="4082925" cy="1454542"/>
          </a:xfrm>
          <a:prstGeom prst="rect">
            <a:avLst/>
          </a:prstGeom>
        </p:spPr>
      </p:pic>
      <p:pic>
        <p:nvPicPr>
          <p:cNvPr id="3" name="Picture 2"/>
          <p:cNvPicPr>
            <a:picLocks noChangeAspect="1"/>
          </p:cNvPicPr>
          <p:nvPr/>
        </p:nvPicPr>
        <p:blipFill>
          <a:blip r:embed="rId8"/>
          <a:stretch>
            <a:fillRect/>
          </a:stretch>
        </p:blipFill>
        <p:spPr>
          <a:xfrm>
            <a:off x="-362133" y="1695669"/>
            <a:ext cx="7653175" cy="2962913"/>
          </a:xfrm>
          <a:prstGeom prst="rect">
            <a:avLst/>
          </a:prstGeom>
        </p:spPr>
      </p:pic>
    </p:spTree>
    <p:extLst>
      <p:ext uri="{BB962C8B-B14F-4D97-AF65-F5344CB8AC3E}">
        <p14:creationId xmlns:p14="http://schemas.microsoft.com/office/powerpoint/2010/main" val="2555321372"/>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7AE93-090C-71E1-69AE-62789B781C8B}"/>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62C973D1-7445-707C-1537-520D7FADA048}"/>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005D423B-1FB0-6ED9-B650-BEA57DBAFEAC}"/>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60B58CB3-37B8-6C54-70DE-38A85AE96E2E}"/>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40DC45FA-CD35-5F88-DDBF-586E746BBA88}"/>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CA6269B3-0B95-9475-705A-A0BAE8BF7D45}"/>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12D4C794-9AC2-8AE6-D490-CEC349D8ADB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2" name="Rectangle 1">
            <a:extLst>
              <a:ext uri="{FF2B5EF4-FFF2-40B4-BE49-F238E27FC236}">
                <a16:creationId xmlns:a16="http://schemas.microsoft.com/office/drawing/2014/main" id="{ADEFB825-8DBE-4991-5D7B-33EAFDAB742A}"/>
              </a:ext>
            </a:extLst>
          </p:cNvPr>
          <p:cNvSpPr/>
          <p:nvPr/>
        </p:nvSpPr>
        <p:spPr>
          <a:xfrm>
            <a:off x="130337" y="1"/>
            <a:ext cx="3196523" cy="1120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200" b="1" dirty="0">
                <a:solidFill>
                  <a:schemeClr val="tx1"/>
                </a:solidFill>
                <a:latin typeface="Times New Roman" panose="02020603050405020304" pitchFamily="18" charset="0"/>
                <a:cs typeface="Times New Roman" panose="02020603050405020304" pitchFamily="18" charset="0"/>
              </a:rPr>
              <a:t>III. </a:t>
            </a:r>
            <a:r>
              <a:rPr lang="en-US" sz="3200" b="1" dirty="0" err="1">
                <a:solidFill>
                  <a:schemeClr val="tx1"/>
                </a:solidFill>
                <a:latin typeface="Times New Roman" panose="02020603050405020304" pitchFamily="18" charset="0"/>
                <a:cs typeface="Times New Roman" panose="02020603050405020304" pitchFamily="18" charset="0"/>
              </a:rPr>
              <a:t>Tổng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kết</a:t>
            </a:r>
            <a:r>
              <a:rPr lang="en-US" sz="3200" b="1" dirty="0">
                <a:solidFill>
                  <a:schemeClr val="tx1"/>
                </a:solidFill>
                <a:latin typeface="Times New Roman" panose="02020603050405020304" pitchFamily="18" charset="0"/>
                <a:cs typeface="Times New Roman" panose="02020603050405020304" pitchFamily="18" charset="0"/>
              </a:rPr>
              <a:t> </a:t>
            </a:r>
          </a:p>
        </p:txBody>
      </p:sp>
      <p:sp>
        <p:nvSpPr>
          <p:cNvPr id="4" name="TextBox 3">
            <a:extLst>
              <a:ext uri="{FF2B5EF4-FFF2-40B4-BE49-F238E27FC236}">
                <a16:creationId xmlns:a16="http://schemas.microsoft.com/office/drawing/2014/main" id="{EAEC713F-C761-3B22-083D-24C7381030D5}"/>
              </a:ext>
            </a:extLst>
          </p:cNvPr>
          <p:cNvSpPr txBox="1"/>
          <p:nvPr/>
        </p:nvSpPr>
        <p:spPr>
          <a:xfrm>
            <a:off x="208155" y="1067136"/>
            <a:ext cx="7616756" cy="523220"/>
          </a:xfrm>
          <a:prstGeom prst="rect">
            <a:avLst/>
          </a:prstGeom>
          <a:noFill/>
        </p:spPr>
        <p:txBody>
          <a:bodyPr wrap="square">
            <a:spAutoFit/>
          </a:bodyPr>
          <a:lstStyle/>
          <a:p>
            <a:r>
              <a:rPr lang="vi-VN" sz="2800" b="1" dirty="0">
                <a:solidFill>
                  <a:srgbClr val="FF0000"/>
                </a:solidFill>
                <a:latin typeface="Times New Roman" panose="02020603050405020304" pitchFamily="18" charset="0"/>
                <a:cs typeface="Times New Roman" panose="02020603050405020304" pitchFamily="18" charset="0"/>
              </a:rPr>
              <a:t>1. </a:t>
            </a:r>
            <a:r>
              <a:rPr lang="en-US" sz="2800" b="1" dirty="0" err="1">
                <a:solidFill>
                  <a:srgbClr val="FF0000"/>
                </a:solidFill>
                <a:latin typeface="Times New Roman" panose="02020603050405020304" pitchFamily="18" charset="0"/>
                <a:cs typeface="Times New Roman" panose="02020603050405020304" pitchFamily="18" charset="0"/>
              </a:rPr>
              <a:t>Nghệ</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thuật</a:t>
            </a:r>
            <a:r>
              <a:rPr lang="en-US" sz="2800" b="1" dirty="0">
                <a:solidFill>
                  <a:srgbClr val="FF0000"/>
                </a:solidFill>
                <a:latin typeface="Times New Roman" panose="02020603050405020304" pitchFamily="18" charset="0"/>
                <a:cs typeface="Times New Roman" panose="02020603050405020304" pitchFamily="18" charset="0"/>
              </a:rPr>
              <a:t> </a:t>
            </a:r>
          </a:p>
        </p:txBody>
      </p:sp>
      <p:pic>
        <p:nvPicPr>
          <p:cNvPr id="5" name="Picture 4">
            <a:extLst>
              <a:ext uri="{FF2B5EF4-FFF2-40B4-BE49-F238E27FC236}">
                <a16:creationId xmlns:a16="http://schemas.microsoft.com/office/drawing/2014/main" id="{7C4412BC-FBEA-92B6-98EE-563B9995231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6164" y="2152178"/>
            <a:ext cx="3172933" cy="4592003"/>
          </a:xfrm>
          <a:prstGeom prst="rect">
            <a:avLst/>
          </a:prstGeom>
          <a:noFill/>
          <a:ln>
            <a:noFill/>
          </a:ln>
        </p:spPr>
      </p:pic>
      <p:sp>
        <p:nvSpPr>
          <p:cNvPr id="6" name="TextBox 5">
            <a:extLst>
              <a:ext uri="{FF2B5EF4-FFF2-40B4-BE49-F238E27FC236}">
                <a16:creationId xmlns:a16="http://schemas.microsoft.com/office/drawing/2014/main" id="{C49191FB-6E87-F146-8996-96FA60E0B980}"/>
              </a:ext>
            </a:extLst>
          </p:cNvPr>
          <p:cNvSpPr txBox="1"/>
          <p:nvPr/>
        </p:nvSpPr>
        <p:spPr>
          <a:xfrm>
            <a:off x="3631639" y="1445894"/>
            <a:ext cx="8247144" cy="4031873"/>
          </a:xfrm>
          <a:prstGeom prst="rect">
            <a:avLst/>
          </a:prstGeom>
          <a:solidFill>
            <a:schemeClr val="bg1"/>
          </a:solidFill>
        </p:spPr>
        <p:txBody>
          <a:bodyPr wrap="square">
            <a:spAutoFit/>
          </a:bodyPr>
          <a:lstStyle/>
          <a:p>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Cách</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kể</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chuyện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lịch</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sử</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hào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hứng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đầy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thú</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vị</a:t>
            </a:r>
            <a:r>
              <a:rPr lang="en-US" sz="3200" dirty="0">
                <a:solidFill>
                  <a:schemeClr val="tx1"/>
                </a:solidFill>
                <a:latin typeface="Times New Roman" panose="02020603050405020304" pitchFamily="18" charset="0"/>
                <a:cs typeface="Times New Roman" panose="02020603050405020304" pitchFamily="18" charset="0"/>
              </a:rPr>
              <a:t>.</a:t>
            </a:r>
          </a:p>
          <a:p>
            <a:r>
              <a:rPr lang="en-US" sz="3200" dirty="0">
                <a:solidFill>
                  <a:schemeClr val="tx1"/>
                </a:solidFill>
                <a:latin typeface="Times New Roman" panose="02020603050405020304" pitchFamily="18" charset="0"/>
                <a:cs typeface="Times New Roman" panose="02020603050405020304" pitchFamily="18" charset="0"/>
              </a:rPr>
              <a:t>-N</a:t>
            </a:r>
            <a:r>
              <a:rPr lang="vi-VN" sz="3200" b="0" i="0" dirty="0">
                <a:solidFill>
                  <a:srgbClr val="212529"/>
                </a:solidFill>
                <a:effectLst/>
                <a:latin typeface="Times New Roman" panose="02020603050405020304" pitchFamily="18" charset="0"/>
                <a:cs typeface="Times New Roman" panose="02020603050405020304" pitchFamily="18" charset="0"/>
              </a:rPr>
              <a:t>hà văn </a:t>
            </a:r>
            <a:r>
              <a:rPr lang="en-US" sz="3200" b="0" i="0" dirty="0">
                <a:solidFill>
                  <a:srgbClr val="212529"/>
                </a:solidFill>
                <a:effectLst/>
                <a:latin typeface="Times New Roman" panose="02020603050405020304" pitchFamily="18" charset="0"/>
                <a:cs typeface="Times New Roman" panose="02020603050405020304" pitchFamily="18" charset="0"/>
              </a:rPr>
              <a:t>Hà </a:t>
            </a:r>
            <a:r>
              <a:rPr lang="en-US" sz="3200" b="0" i="0" dirty="0" err="1">
                <a:solidFill>
                  <a:srgbClr val="212529"/>
                </a:solidFill>
                <a:effectLst/>
                <a:latin typeface="Times New Roman" panose="02020603050405020304" pitchFamily="18" charset="0"/>
                <a:cs typeface="Times New Roman" panose="02020603050405020304" pitchFamily="18" charset="0"/>
              </a:rPr>
              <a:t>Ân</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có</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vi-VN" sz="3200" b="0" i="0" dirty="0">
                <a:solidFill>
                  <a:srgbClr val="212529"/>
                </a:solidFill>
                <a:effectLst/>
                <a:latin typeface="Times New Roman" panose="02020603050405020304" pitchFamily="18" charset="0"/>
                <a:cs typeface="Times New Roman" panose="02020603050405020304" pitchFamily="18" charset="0"/>
              </a:rPr>
              <a:t>vốn kiến thức lịch sử sâu sắc, cùng với bút pháp, văn phong sinh động, Hà Ân đã tạo được không khí cho câu chuyện và hấp dẫn bạn đọc</a:t>
            </a:r>
            <a:r>
              <a:rPr lang="en-US" sz="3200" b="0" i="0" dirty="0">
                <a:solidFill>
                  <a:srgbClr val="212529"/>
                </a:solidFill>
                <a:effectLst/>
                <a:latin typeface="Times New Roman" panose="02020603050405020304" pitchFamily="18" charset="0"/>
                <a:cs typeface="Times New Roman" panose="02020603050405020304" pitchFamily="18" charset="0"/>
              </a:rPr>
              <a:t>.</a:t>
            </a:r>
          </a:p>
          <a:p>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Đoạn</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trích</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mang</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văn</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phong</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lịch</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sử</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với</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cốt</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truyện</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bối</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cảnh</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nhân</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vật</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lịch</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sử</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có</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thật</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và</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nhân</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vật</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hư</a:t>
            </a:r>
            <a:r>
              <a:rPr lang="en-US" sz="3200" dirty="0">
                <a:solidFill>
                  <a:srgbClr val="212529"/>
                </a:solidFill>
                <a:latin typeface="Times New Roman" panose="02020603050405020304" pitchFamily="18" charset="0"/>
                <a:cs typeface="Times New Roman" panose="02020603050405020304" pitchFamily="18" charset="0"/>
              </a:rPr>
              <a:t> </a:t>
            </a:r>
            <a:r>
              <a:rPr lang="en-US" sz="3200" dirty="0" err="1">
                <a:solidFill>
                  <a:srgbClr val="212529"/>
                </a:solidFill>
                <a:latin typeface="Times New Roman" panose="02020603050405020304" pitchFamily="18" charset="0"/>
                <a:cs typeface="Times New Roman" panose="02020603050405020304" pitchFamily="18" charset="0"/>
              </a:rPr>
              <a:t>cấu</a:t>
            </a:r>
            <a:r>
              <a:rPr lang="en-US" sz="3200" dirty="0">
                <a:solidFill>
                  <a:srgbClr val="212529"/>
                </a:solidFill>
                <a:latin typeface="Times New Roman" panose="02020603050405020304" pitchFamily="18" charset="0"/>
                <a:cs typeface="Times New Roman" panose="02020603050405020304" pitchFamily="18" charset="0"/>
              </a:rPr>
              <a:t> (cha con </a:t>
            </a:r>
            <a:r>
              <a:rPr lang="en-US" sz="3200" dirty="0" err="1">
                <a:solidFill>
                  <a:srgbClr val="212529"/>
                </a:solidFill>
                <a:latin typeface="Times New Roman" panose="02020603050405020304" pitchFamily="18" charset="0"/>
                <a:cs typeface="Times New Roman" panose="02020603050405020304" pitchFamily="18" charset="0"/>
              </a:rPr>
              <a:t>Đỗ</a:t>
            </a:r>
            <a:r>
              <a:rPr lang="en-US" sz="3200" dirty="0">
                <a:solidFill>
                  <a:srgbClr val="212529"/>
                </a:solidFill>
                <a:latin typeface="Times New Roman" panose="02020603050405020304" pitchFamily="18" charset="0"/>
                <a:cs typeface="Times New Roman" panose="02020603050405020304" pitchFamily="18" charset="0"/>
              </a:rPr>
              <a:t> Hoàng)</a:t>
            </a:r>
            <a:endParaRPr lang="en-US"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4701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987F2-2D7C-7236-82D6-231868DBE8EC}"/>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34541D44-2189-0F47-2C72-9958F1DA1918}"/>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634B6255-855F-3C30-5BA6-8F469B9E213C}"/>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FA0B2122-DD8E-F37E-A033-60AA9690D6C5}"/>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C48650C0-C828-8F46-87B8-2C3B43E4784F}"/>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2066836D-9580-B09E-4AA9-A0F0C62F318A}"/>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1B7F2A20-6251-E179-0955-8684345DCCA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2" name="TextBox 1">
            <a:extLst>
              <a:ext uri="{FF2B5EF4-FFF2-40B4-BE49-F238E27FC236}">
                <a16:creationId xmlns:a16="http://schemas.microsoft.com/office/drawing/2014/main" id="{2414D9C1-7EB8-88EB-372A-8D3D471A9FC4}"/>
              </a:ext>
            </a:extLst>
          </p:cNvPr>
          <p:cNvSpPr txBox="1"/>
          <p:nvPr/>
        </p:nvSpPr>
        <p:spPr>
          <a:xfrm>
            <a:off x="277178" y="274321"/>
            <a:ext cx="3917632" cy="584775"/>
          </a:xfrm>
          <a:prstGeom prst="rect">
            <a:avLst/>
          </a:prstGeom>
          <a:solidFill>
            <a:schemeClr val="bg1"/>
          </a:solidFill>
        </p:spPr>
        <p:txBody>
          <a:bodyPr wrap="square">
            <a:spAutoFit/>
          </a:bodyPr>
          <a:lstStyle/>
          <a:p>
            <a:r>
              <a:rPr lang="en-US" sz="3200" b="1">
                <a:solidFill>
                  <a:schemeClr val="tx1"/>
                </a:solidFill>
                <a:latin typeface="Times New Roman" panose="02020603050405020304" pitchFamily="18" charset="0"/>
                <a:cs typeface="Times New Roman" panose="02020603050405020304" pitchFamily="18" charset="0"/>
              </a:rPr>
              <a:t>2. Nội dung</a:t>
            </a:r>
          </a:p>
        </p:txBody>
      </p:sp>
      <p:pic>
        <p:nvPicPr>
          <p:cNvPr id="3" name="Picture 2" descr="Trần Bình Trọng: vị dũng tướng anh hùng, trung nghĩa - Sử Lược Blog">
            <a:extLst>
              <a:ext uri="{FF2B5EF4-FFF2-40B4-BE49-F238E27FC236}">
                <a16:creationId xmlns:a16="http://schemas.microsoft.com/office/drawing/2014/main" id="{2C7BC80C-C627-0989-BD60-73D5389301F4}"/>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2881" y="1022985"/>
            <a:ext cx="4143774" cy="4920615"/>
          </a:xfrm>
          <a:prstGeom prst="rect">
            <a:avLst/>
          </a:prstGeom>
          <a:noFill/>
          <a:ln>
            <a:noFill/>
          </a:ln>
        </p:spPr>
      </p:pic>
      <p:sp>
        <p:nvSpPr>
          <p:cNvPr id="4" name="Rectangle 3">
            <a:extLst>
              <a:ext uri="{FF2B5EF4-FFF2-40B4-BE49-F238E27FC236}">
                <a16:creationId xmlns:a16="http://schemas.microsoft.com/office/drawing/2014/main" id="{2B2FD008-1721-86C4-E2E1-5A6C16535453}"/>
              </a:ext>
            </a:extLst>
          </p:cNvPr>
          <p:cNvSpPr/>
          <p:nvPr/>
        </p:nvSpPr>
        <p:spPr>
          <a:xfrm>
            <a:off x="4606290" y="1022985"/>
            <a:ext cx="7218444" cy="2406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200" b="0" i="0" dirty="0" err="1">
                <a:solidFill>
                  <a:srgbClr val="212529"/>
                </a:solidFill>
                <a:effectLst/>
                <a:latin typeface="Times New Roman" panose="02020603050405020304" pitchFamily="18" charset="0"/>
                <a:cs typeface="Times New Roman" panose="02020603050405020304" pitchFamily="18" charset="0"/>
              </a:rPr>
              <a:t>Đoạn</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trích</a:t>
            </a:r>
            <a:r>
              <a:rPr lang="en-US" sz="3200" b="0" i="0" dirty="0">
                <a:solidFill>
                  <a:srgbClr val="212529"/>
                </a:solidFill>
                <a:effectLst/>
                <a:latin typeface="Times New Roman" panose="02020603050405020304" pitchFamily="18" charset="0"/>
                <a:cs typeface="Times New Roman" panose="02020603050405020304" pitchFamily="18" charset="0"/>
              </a:rPr>
              <a:t> ca </a:t>
            </a:r>
            <a:r>
              <a:rPr lang="en-US" sz="3200" b="0" i="0" dirty="0" err="1">
                <a:solidFill>
                  <a:srgbClr val="212529"/>
                </a:solidFill>
                <a:effectLst/>
                <a:latin typeface="Times New Roman" panose="02020603050405020304" pitchFamily="18" charset="0"/>
                <a:cs typeface="Times New Roman" panose="02020603050405020304" pitchFamily="18" charset="0"/>
              </a:rPr>
              <a:t>ngợi</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vị</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tướng</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Trần</a:t>
            </a:r>
            <a:r>
              <a:rPr lang="en-US" sz="3200" b="0" i="0" dirty="0">
                <a:solidFill>
                  <a:srgbClr val="212529"/>
                </a:solidFill>
                <a:effectLst/>
                <a:latin typeface="Times New Roman" panose="02020603050405020304" pitchFamily="18" charset="0"/>
                <a:cs typeface="Times New Roman" panose="02020603050405020304" pitchFamily="18" charset="0"/>
              </a:rPr>
              <a:t> Bình </a:t>
            </a:r>
            <a:r>
              <a:rPr lang="en-US" sz="3200" b="0" i="0" dirty="0" err="1">
                <a:solidFill>
                  <a:srgbClr val="212529"/>
                </a:solidFill>
                <a:effectLst/>
                <a:latin typeface="Times New Roman" panose="02020603050405020304" pitchFamily="18" charset="0"/>
                <a:cs typeface="Times New Roman" panose="02020603050405020304" pitchFamily="18" charset="0"/>
              </a:rPr>
              <a:t>Trọng</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giỏi</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tài</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thao</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lược</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dùng</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binh</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cách</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ông</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ứng</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xử</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với</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nhân</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dân</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và</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yêu</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thương</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gần</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gũi</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nhân</a:t>
            </a:r>
            <a:r>
              <a:rPr lang="en-US" sz="3200" b="0" i="0" dirty="0">
                <a:solidFill>
                  <a:srgbClr val="212529"/>
                </a:solidFill>
                <a:effectLst/>
                <a:latin typeface="Times New Roman" panose="02020603050405020304" pitchFamily="18" charset="0"/>
                <a:cs typeface="Times New Roman" panose="02020603050405020304" pitchFamily="18" charset="0"/>
              </a:rPr>
              <a:t> </a:t>
            </a:r>
            <a:r>
              <a:rPr lang="en-US" sz="3200" b="0" i="0" dirty="0" err="1">
                <a:solidFill>
                  <a:srgbClr val="212529"/>
                </a:solidFill>
                <a:effectLst/>
                <a:latin typeface="Times New Roman" panose="02020603050405020304" pitchFamily="18" charset="0"/>
                <a:cs typeface="Times New Roman" panose="02020603050405020304" pitchFamily="18" charset="0"/>
              </a:rPr>
              <a:t>dân</a:t>
            </a:r>
            <a:r>
              <a:rPr lang="en-US" sz="3200" b="0" i="0" dirty="0">
                <a:solidFill>
                  <a:srgbClr val="212529"/>
                </a:solidFill>
                <a:effectLst/>
                <a:latin typeface="Times New Roman" panose="02020603050405020304" pitchFamily="18" charset="0"/>
                <a:cs typeface="Times New Roman" panose="02020603050405020304" pitchFamily="18" charset="0"/>
              </a:rPr>
              <a:t>. </a:t>
            </a:r>
            <a:br>
              <a:rPr lang="vi-VN" sz="3200" dirty="0">
                <a:latin typeface="Times New Roman" panose="02020603050405020304" pitchFamily="18" charset="0"/>
                <a:cs typeface="Times New Roman" panose="02020603050405020304" pitchFamily="18" charset="0"/>
              </a:rPr>
            </a:br>
            <a:br>
              <a:rPr lang="vi-VN" sz="3200" dirty="0">
                <a:latin typeface="Times New Roman" panose="02020603050405020304" pitchFamily="18" charset="0"/>
                <a:cs typeface="Times New Roman" panose="02020603050405020304" pitchFamily="18" charset="0"/>
              </a:rPr>
            </a:br>
            <a:endParaRPr lang="en-US"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0175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669477" y="-326732"/>
            <a:ext cx="2373863" cy="2326386"/>
          </a:xfrm>
          <a:prstGeom prst="rect">
            <a:avLst/>
          </a:prstGeom>
        </p:spPr>
      </p:pic>
      <p:pic>
        <p:nvPicPr>
          <p:cNvPr id="2" name="Picture 2"/>
          <p:cNvPicPr>
            <a:picLocks noChangeAspect="1"/>
          </p:cNvPicPr>
          <p:nvPr/>
        </p:nvPicPr>
        <p:blipFill>
          <a:blip r:embed="rId5"/>
          <a:srcRect/>
          <a:stretch>
            <a:fillRect/>
          </a:stretch>
        </p:blipFill>
        <p:spPr>
          <a:xfrm rot="-552527">
            <a:off x="5702871" y="5456157"/>
            <a:ext cx="7761071" cy="2803687"/>
          </a:xfrm>
          <a:prstGeom prst="rect">
            <a:avLst/>
          </a:prstGeom>
        </p:spPr>
      </p:pic>
      <p:pic>
        <p:nvPicPr>
          <p:cNvPr id="1026" name="Picture 2" descr="Người thiếu niên trẻ tuổi có tinh thần căm thù giặc sâu sắc, đã bóp nát quả  cam trong tay khi không được vào dự họp bàn kế sách đánh giặc là"/>
          <p:cNvPicPr>
            <a:picLocks noChangeAspect="1" noChangeArrowheads="1"/>
          </p:cNvPicPr>
          <p:nvPr/>
        </p:nvPicPr>
        <p:blipFill rotWithShape="1">
          <a:blip r:embed="rId6">
            <a:extLst>
              <a:ext uri="{28A0092B-C50C-407E-A947-70E740481C1C}">
                <a14:useLocalDpi xmlns:a14="http://schemas.microsoft.com/office/drawing/2010/main" val="0"/>
              </a:ext>
            </a:extLst>
          </a:blip>
          <a:srcRect r="8569"/>
          <a:stretch/>
        </p:blipFill>
        <p:spPr bwMode="auto">
          <a:xfrm>
            <a:off x="6856408" y="340812"/>
            <a:ext cx="5030792" cy="5972977"/>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5"/>
          <p:cNvSpPr/>
          <p:nvPr/>
        </p:nvSpPr>
        <p:spPr>
          <a:xfrm>
            <a:off x="6705601" y="219379"/>
            <a:ext cx="5283199" cy="6297507"/>
          </a:xfrm>
          <a:custGeom>
            <a:avLst/>
            <a:gdLst/>
            <a:ahLst/>
            <a:cxnLst/>
            <a:rect l="l" t="t" r="r" b="b"/>
            <a:pathLst>
              <a:path w="3544570" h="5351780">
                <a:moveTo>
                  <a:pt x="3544570" y="5351780"/>
                </a:moveTo>
                <a:lnTo>
                  <a:pt x="0" y="5351780"/>
                </a:lnTo>
                <a:lnTo>
                  <a:pt x="0" y="0"/>
                </a:lnTo>
                <a:lnTo>
                  <a:pt x="3544570" y="0"/>
                </a:lnTo>
                <a:lnTo>
                  <a:pt x="3544570" y="5351780"/>
                </a:lnTo>
                <a:close/>
              </a:path>
            </a:pathLst>
          </a:custGeom>
          <a:blipFill>
            <a:blip r:embed="rId7"/>
            <a:stretch>
              <a:fillRect l="-61" r="-61"/>
            </a:stretch>
          </a:blipFill>
        </p:spPr>
        <p:txBody>
          <a:bodyPr/>
          <a:lstStyle/>
          <a:p>
            <a:endParaRPr lang="en-US" sz="933"/>
          </a:p>
        </p:txBody>
      </p:sp>
      <p:grpSp>
        <p:nvGrpSpPr>
          <p:cNvPr id="7" name="Group 7"/>
          <p:cNvGrpSpPr/>
          <p:nvPr/>
        </p:nvGrpSpPr>
        <p:grpSpPr>
          <a:xfrm>
            <a:off x="653638" y="2903898"/>
            <a:ext cx="5742161" cy="1294594"/>
            <a:chOff x="0" y="2256205"/>
            <a:chExt cx="11484321" cy="2589188"/>
          </a:xfrm>
        </p:grpSpPr>
        <p:sp>
          <p:nvSpPr>
            <p:cNvPr id="9" name="AutoShape 9"/>
            <p:cNvSpPr/>
            <p:nvPr/>
          </p:nvSpPr>
          <p:spPr>
            <a:xfrm>
              <a:off x="0" y="2256205"/>
              <a:ext cx="11484321" cy="0"/>
            </a:xfrm>
            <a:prstGeom prst="line">
              <a:avLst/>
            </a:prstGeom>
            <a:ln w="12700" cap="rnd">
              <a:solidFill>
                <a:srgbClr val="000000"/>
              </a:solidFill>
              <a:prstDash val="solid"/>
              <a:headEnd type="none" w="sm" len="sm"/>
              <a:tailEnd type="none" w="sm" len="sm"/>
            </a:ln>
          </p:spPr>
          <p:txBody>
            <a:bodyPr/>
            <a:lstStyle/>
            <a:p>
              <a:endParaRPr lang="en-US" sz="933"/>
            </a:p>
          </p:txBody>
        </p:sp>
        <p:sp>
          <p:nvSpPr>
            <p:cNvPr id="10" name="AutoShape 10"/>
            <p:cNvSpPr/>
            <p:nvPr/>
          </p:nvSpPr>
          <p:spPr>
            <a:xfrm>
              <a:off x="0" y="4845393"/>
              <a:ext cx="11484321" cy="0"/>
            </a:xfrm>
            <a:prstGeom prst="line">
              <a:avLst/>
            </a:prstGeom>
            <a:ln w="12700" cap="rnd">
              <a:solidFill>
                <a:srgbClr val="000000"/>
              </a:solidFill>
              <a:prstDash val="solid"/>
              <a:headEnd type="none" w="sm" len="sm"/>
              <a:tailEnd type="none" w="sm" len="sm"/>
            </a:ln>
          </p:spPr>
          <p:txBody>
            <a:bodyPr/>
            <a:lstStyle/>
            <a:p>
              <a:endParaRPr lang="en-US" sz="933"/>
            </a:p>
          </p:txBody>
        </p:sp>
      </p:grpSp>
      <p:pic>
        <p:nvPicPr>
          <p:cNvPr id="12" name="Picture 12"/>
          <p:cNvPicPr>
            <a:picLocks noChangeAspect="1"/>
          </p:cNvPicPr>
          <p:nvPr/>
        </p:nvPicPr>
        <p:blipFill>
          <a:blip r:embed="rId8"/>
          <a:srcRect/>
          <a:stretch>
            <a:fillRect/>
          </a:stretch>
        </p:blipFill>
        <p:spPr>
          <a:xfrm>
            <a:off x="8328519" y="200695"/>
            <a:ext cx="1567743" cy="280234"/>
          </a:xfrm>
          <a:prstGeom prst="rect">
            <a:avLst/>
          </a:prstGeom>
        </p:spPr>
      </p:pic>
      <p:pic>
        <p:nvPicPr>
          <p:cNvPr id="13" name="Picture 13"/>
          <p:cNvPicPr>
            <a:picLocks noChangeAspect="1"/>
          </p:cNvPicPr>
          <p:nvPr/>
        </p:nvPicPr>
        <p:blipFill>
          <a:blip r:embed="rId9"/>
          <a:srcRect/>
          <a:stretch>
            <a:fillRect/>
          </a:stretch>
        </p:blipFill>
        <p:spPr>
          <a:xfrm rot="-443034">
            <a:off x="-695009" y="-590072"/>
            <a:ext cx="4082925" cy="1454542"/>
          </a:xfrm>
          <a:prstGeom prst="rect">
            <a:avLst/>
          </a:prstGeom>
        </p:spPr>
      </p:pic>
      <p:pic>
        <p:nvPicPr>
          <p:cNvPr id="3" name="Picture 2"/>
          <p:cNvPicPr>
            <a:picLocks noChangeAspect="1"/>
          </p:cNvPicPr>
          <p:nvPr/>
        </p:nvPicPr>
        <p:blipFill>
          <a:blip r:embed="rId10"/>
          <a:stretch>
            <a:fillRect/>
          </a:stretch>
        </p:blipFill>
        <p:spPr>
          <a:xfrm>
            <a:off x="-558800" y="1562940"/>
            <a:ext cx="7653175" cy="2962913"/>
          </a:xfrm>
          <a:prstGeom prst="rect">
            <a:avLst/>
          </a:prstGeom>
        </p:spPr>
      </p:pic>
    </p:spTree>
    <p:extLst>
      <p:ext uri="{BB962C8B-B14F-4D97-AF65-F5344CB8AC3E}">
        <p14:creationId xmlns:p14="http://schemas.microsoft.com/office/powerpoint/2010/main" val="24503748"/>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Picture 13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60" y="7620"/>
            <a:ext cx="12187269" cy="6858767"/>
          </a:xfrm>
          <a:prstGeom prst="rect">
            <a:avLst/>
          </a:prstGeom>
        </p:spPr>
      </p:pic>
      <p:pic>
        <p:nvPicPr>
          <p:cNvPr id="3074" name="Picture 2" descr="Chiến Thắng Quân Nguyên Mông Lần 2">
            <a:extLst>
              <a:ext uri="{FF2B5EF4-FFF2-40B4-BE49-F238E27FC236}">
                <a16:creationId xmlns:a16="http://schemas.microsoft.com/office/drawing/2014/main" id="{8E05511E-DFBA-6165-0F97-A5DABB547F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0611" y="1017019"/>
            <a:ext cx="6775756" cy="4640580"/>
          </a:xfrm>
          <a:prstGeom prst="rect">
            <a:avLst/>
          </a:prstGeom>
          <a:noFill/>
          <a:extLst>
            <a:ext uri="{909E8E84-426E-40DD-AFC4-6F175D3DCCD1}">
              <a14:hiddenFill xmlns:a14="http://schemas.microsoft.com/office/drawing/2010/main">
                <a:solidFill>
                  <a:srgbClr val="FFFFFF"/>
                </a:solidFill>
              </a14:hiddenFill>
            </a:ext>
          </a:extLst>
        </p:spPr>
      </p:pic>
      <p:pic>
        <p:nvPicPr>
          <p:cNvPr id="124" name="den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658199" y="739513"/>
            <a:ext cx="2651990" cy="2651990"/>
          </a:xfrm>
          <a:prstGeom prst="rect">
            <a:avLst/>
          </a:prstGeom>
        </p:spPr>
      </p:pic>
      <p:pic>
        <p:nvPicPr>
          <p:cNvPr id="125" name="den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76125" y="1569880"/>
            <a:ext cx="2639810" cy="2639810"/>
          </a:xfrm>
          <a:prstGeom prst="rect">
            <a:avLst/>
          </a:prstGeom>
        </p:spPr>
      </p:pic>
      <p:pic>
        <p:nvPicPr>
          <p:cNvPr id="126" name="den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210965" y="720829"/>
            <a:ext cx="2639810" cy="2645893"/>
          </a:xfrm>
          <a:prstGeom prst="rect">
            <a:avLst/>
          </a:prstGeom>
        </p:spPr>
      </p:pic>
      <p:pic>
        <p:nvPicPr>
          <p:cNvPr id="127" name="den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305959" y="3020060"/>
            <a:ext cx="2651990" cy="2651990"/>
          </a:xfrm>
          <a:prstGeom prst="rect">
            <a:avLst/>
          </a:prstGeom>
        </p:spPr>
      </p:pic>
      <p:pic>
        <p:nvPicPr>
          <p:cNvPr id="128" name="den5"/>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600992" y="3371485"/>
            <a:ext cx="2639810" cy="2639810"/>
          </a:xfrm>
          <a:prstGeom prst="rect">
            <a:avLst/>
          </a:prstGeom>
        </p:spPr>
      </p:pic>
      <p:pic>
        <p:nvPicPr>
          <p:cNvPr id="129" name="den6"/>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874994" y="3018790"/>
            <a:ext cx="2651990" cy="2651990"/>
          </a:xfrm>
          <a:prstGeom prst="rect">
            <a:avLst/>
          </a:prstGeom>
        </p:spPr>
      </p:pic>
      <p:pic>
        <p:nvPicPr>
          <p:cNvPr id="146" name="Picture 145"/>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91968" y="1101452"/>
            <a:ext cx="1168595" cy="1168595"/>
          </a:xfrm>
          <a:prstGeom prst="rect">
            <a:avLst/>
          </a:prstGeom>
        </p:spPr>
      </p:pic>
      <p:pic>
        <p:nvPicPr>
          <p:cNvPr id="147" name="Picture 146"/>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2703" y="883975"/>
            <a:ext cx="1061107" cy="1061107"/>
          </a:xfrm>
          <a:prstGeom prst="rect">
            <a:avLst/>
          </a:prstGeom>
        </p:spPr>
      </p:pic>
      <p:pic>
        <p:nvPicPr>
          <p:cNvPr id="148" name="Picture 147"/>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888250" y="1738168"/>
            <a:ext cx="1127571" cy="1127571"/>
          </a:xfrm>
          <a:prstGeom prst="rect">
            <a:avLst/>
          </a:prstGeom>
        </p:spPr>
      </p:pic>
      <p:pic>
        <p:nvPicPr>
          <p:cNvPr id="149" name="Picture 148"/>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004691" y="-974833"/>
            <a:ext cx="1761897" cy="6059949"/>
          </a:xfrm>
          <a:prstGeom prst="rect">
            <a:avLst/>
          </a:prstGeom>
        </p:spPr>
      </p:pic>
      <p:pic>
        <p:nvPicPr>
          <p:cNvPr id="150" name="Picture 149"/>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1237939" y="5085116"/>
            <a:ext cx="647700" cy="904875"/>
          </a:xfrm>
          <a:prstGeom prst="rect">
            <a:avLst/>
          </a:prstGeom>
        </p:spPr>
      </p:pic>
      <p:pic>
        <p:nvPicPr>
          <p:cNvPr id="159" name="Picture 158">
            <a:hlinkClick r:id="rId18" action="ppaction://hlinksldjump"/>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11003419" y="5852160"/>
            <a:ext cx="1180821" cy="998220"/>
          </a:xfrm>
          <a:prstGeom prst="rect">
            <a:avLst/>
          </a:prstGeom>
        </p:spPr>
      </p:pic>
      <p:pic>
        <p:nvPicPr>
          <p:cNvPr id="4"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2703" y="-671549"/>
            <a:ext cx="609600" cy="609600"/>
          </a:xfrm>
          <a:prstGeom prst="rect">
            <a:avLst/>
          </a:prstGeom>
        </p:spPr>
      </p:pic>
      <p:pic>
        <p:nvPicPr>
          <p:cNvPr id="139" name="mau1">
            <a:hlinkClick r:id="rId21" action="ppaction://hlinksldjump"/>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4658199" y="739513"/>
            <a:ext cx="2651990" cy="2651990"/>
          </a:xfrm>
          <a:prstGeom prst="rect">
            <a:avLst/>
          </a:prstGeom>
        </p:spPr>
      </p:pic>
      <p:pic>
        <p:nvPicPr>
          <p:cNvPr id="140" name="mau2">
            <a:hlinkClick r:id="rId23" action="ppaction://hlinksldjump"/>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6906384" y="1040906"/>
            <a:ext cx="2633741" cy="2639810"/>
          </a:xfrm>
          <a:prstGeom prst="rect">
            <a:avLst/>
          </a:prstGeom>
        </p:spPr>
      </p:pic>
      <p:pic>
        <p:nvPicPr>
          <p:cNvPr id="141" name="mau3">
            <a:hlinkClick r:id="rId25" action="ppaction://hlinksldjump"/>
          </p:cNvPr>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9187914" y="698000"/>
            <a:ext cx="2639810" cy="2639810"/>
          </a:xfrm>
          <a:prstGeom prst="rect">
            <a:avLst/>
          </a:prstGeom>
        </p:spPr>
      </p:pic>
      <p:pic>
        <p:nvPicPr>
          <p:cNvPr id="142" name="mau4">
            <a:hlinkClick r:id="rId27" action="ppaction://hlinksldjump"/>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4305959" y="3020060"/>
            <a:ext cx="2651990" cy="2651990"/>
          </a:xfrm>
          <a:prstGeom prst="rect">
            <a:avLst/>
          </a:prstGeom>
        </p:spPr>
      </p:pic>
      <p:pic>
        <p:nvPicPr>
          <p:cNvPr id="143" name="mau5">
            <a:hlinkClick r:id="rId29" action="ppaction://hlinksldjump"/>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6600992" y="3381011"/>
            <a:ext cx="2633741" cy="2639810"/>
          </a:xfrm>
          <a:prstGeom prst="rect">
            <a:avLst/>
          </a:prstGeom>
        </p:spPr>
      </p:pic>
      <p:pic>
        <p:nvPicPr>
          <p:cNvPr id="144" name="mau6">
            <a:hlinkClick r:id="rId31" action="ppaction://hlinksldjump"/>
          </p:cNvPr>
          <p:cNvPicPr>
            <a:picLocks noChangeAspect="1"/>
          </p:cNvPicPr>
          <p:nvPr/>
        </p:nvPicPr>
        <p:blipFill>
          <a:blip r:embed="rId32" cstate="email">
            <a:extLst>
              <a:ext uri="{28A0092B-C50C-407E-A947-70E740481C1C}">
                <a14:useLocalDpi xmlns:a14="http://schemas.microsoft.com/office/drawing/2010/main"/>
              </a:ext>
            </a:extLst>
          </a:blip>
          <a:stretch>
            <a:fillRect/>
          </a:stretch>
        </p:blipFill>
        <p:spPr>
          <a:xfrm>
            <a:off x="8874994" y="3018790"/>
            <a:ext cx="2651990" cy="2651990"/>
          </a:xfrm>
          <a:prstGeom prst="rect">
            <a:avLst/>
          </a:prstGeom>
        </p:spPr>
      </p:pic>
      <p:sp>
        <p:nvSpPr>
          <p:cNvPr id="2" name="Rectangle 1">
            <a:extLst>
              <a:ext uri="{FF2B5EF4-FFF2-40B4-BE49-F238E27FC236}">
                <a16:creationId xmlns:a16="http://schemas.microsoft.com/office/drawing/2014/main" id="{577F12DD-9196-32FA-3AF8-6A9D7ADA2528}"/>
              </a:ext>
            </a:extLst>
          </p:cNvPr>
          <p:cNvSpPr/>
          <p:nvPr/>
        </p:nvSpPr>
        <p:spPr>
          <a:xfrm>
            <a:off x="3285460" y="6230679"/>
            <a:ext cx="2456121" cy="4890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187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24"/>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24"/>
                                        </p:tgtEl>
                                      </p:cBhvr>
                                    </p:animEffect>
                                    <p:set>
                                      <p:cBhvr>
                                        <p:cTn id="18"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4"/>
                  </p:tgtEl>
                </p:cond>
              </p:nextCondLst>
            </p:seq>
            <p:seq concurrent="1" nextAc="seek">
              <p:cTn id="19" restart="whenNotActive" fill="hold" evtFilter="cancelBubble" nodeType="interactiveSeq">
                <p:stCondLst>
                  <p:cond evt="onClick" delay="0">
                    <p:tgtEl>
                      <p:spTgt spid="12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5"/>
                                        </p:tgtEl>
                                      </p:cBhvr>
                                    </p:animEffect>
                                    <p:set>
                                      <p:cBhvr>
                                        <p:cTn id="24"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5"/>
                  </p:tgtEl>
                </p:cond>
              </p:nextCondLst>
            </p:seq>
            <p:seq concurrent="1" nextAc="seek">
              <p:cTn id="25" restart="whenNotActive" fill="hold" evtFilter="cancelBubble" nodeType="interactiveSeq">
                <p:stCondLst>
                  <p:cond evt="onClick" delay="0">
                    <p:tgtEl>
                      <p:spTgt spid="12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26"/>
                                        </p:tgtEl>
                                      </p:cBhvr>
                                    </p:animEffect>
                                    <p:set>
                                      <p:cBhvr>
                                        <p:cTn id="30"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6"/>
                  </p:tgtEl>
                </p:cond>
              </p:nextCondLst>
            </p:seq>
            <p:seq concurrent="1" nextAc="seek">
              <p:cTn id="31" restart="whenNotActive" fill="hold" evtFilter="cancelBubble" nodeType="interactiveSeq">
                <p:stCondLst>
                  <p:cond evt="onClick" delay="0">
                    <p:tgtEl>
                      <p:spTgt spid="12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7"/>
                                        </p:tgtEl>
                                      </p:cBhvr>
                                    </p:animEffect>
                                    <p:set>
                                      <p:cBhvr>
                                        <p:cTn id="36"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8"/>
                                        </p:tgtEl>
                                      </p:cBhvr>
                                    </p:animEffect>
                                    <p:set>
                                      <p:cBhvr>
                                        <p:cTn id="42"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8"/>
                  </p:tgtEl>
                </p:cond>
              </p:nextCondLst>
            </p:seq>
            <p:seq concurrent="1" nextAc="seek">
              <p:cTn id="43" restart="whenNotActive" fill="hold" evtFilter="cancelBubble" nodeType="interactiveSeq">
                <p:stCondLst>
                  <p:cond evt="onClick" delay="0">
                    <p:tgtEl>
                      <p:spTgt spid="129"/>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9"/>
                                        </p:tgtEl>
                                      </p:cBhvr>
                                    </p:animEffect>
                                    <p:set>
                                      <p:cBhvr>
                                        <p:cTn id="48"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9"/>
                  </p:tgtEl>
                </p:cond>
              </p:nextCondLst>
            </p:seq>
            <p:seq concurrent="1" nextAc="seek">
              <p:cTn id="49" restart="whenNotActive" fill="hold" evtFilter="cancelBubble" nodeType="interactiveSeq">
                <p:stCondLst>
                  <p:cond evt="onClick" delay="0">
                    <p:tgtEl>
                      <p:spTgt spid="139"/>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39"/>
                                        </p:tgtEl>
                                      </p:cBhvr>
                                    </p:animEffect>
                                    <p:set>
                                      <p:cBhvr>
                                        <p:cTn id="54"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5" restart="whenNotActive" fill="hold" evtFilter="cancelBubble" nodeType="interactiveSeq">
                <p:stCondLst>
                  <p:cond evt="onClick" delay="0">
                    <p:tgtEl>
                      <p:spTgt spid="140"/>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0"/>
                                        </p:tgtEl>
                                      </p:cBhvr>
                                    </p:animEffect>
                                    <p:set>
                                      <p:cBhvr>
                                        <p:cTn id="60"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1" restart="whenNotActive" fill="hold" evtFilter="cancelBubble" nodeType="interactiveSeq">
                <p:stCondLst>
                  <p:cond evt="onClick" delay="0">
                    <p:tgtEl>
                      <p:spTgt spid="14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41"/>
                                        </p:tgtEl>
                                      </p:cBhvr>
                                    </p:animEffect>
                                    <p:set>
                                      <p:cBhvr>
                                        <p:cTn id="66"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7" restart="whenNotActive" fill="hold" evtFilter="cancelBubble" nodeType="interactiveSeq">
                <p:stCondLst>
                  <p:cond evt="onClick" delay="0">
                    <p:tgtEl>
                      <p:spTgt spid="1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42"/>
                                        </p:tgtEl>
                                      </p:cBhvr>
                                    </p:animEffect>
                                    <p:set>
                                      <p:cBhvr>
                                        <p:cTn id="72"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3" restart="whenNotActive" fill="hold" evtFilter="cancelBubble" nodeType="interactiveSeq">
                <p:stCondLst>
                  <p:cond evt="onClick" delay="0">
                    <p:tgtEl>
                      <p:spTgt spid="14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43"/>
                                        </p:tgtEl>
                                      </p:cBhvr>
                                    </p:animEffect>
                                    <p:set>
                                      <p:cBhvr>
                                        <p:cTn id="78"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79" restart="whenNotActive" fill="hold" evtFilter="cancelBubble" nodeType="interactiveSeq">
                <p:stCondLst>
                  <p:cond evt="onClick" delay="0">
                    <p:tgtEl>
                      <p:spTgt spid="144"/>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4"/>
                                        </p:tgtEl>
                                      </p:cBhvr>
                                    </p:animEffect>
                                    <p:set>
                                      <p:cBhvr>
                                        <p:cTn id="84"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audio>
              <p:cMediaNode vol="80000">
                <p:cTn id="85"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696347" y="489629"/>
            <a:ext cx="10986572" cy="2227943"/>
          </a:xfrm>
          <a:prstGeom prst="snip2Diag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rgbClr val="FF0000"/>
                </a:solidFill>
                <a:latin typeface="Times New Roman" panose="02020603050405020304" pitchFamily="18" charset="0"/>
                <a:cs typeface="Times New Roman" panose="02020603050405020304" pitchFamily="18" charset="0"/>
              </a:rPr>
              <a:t>Câu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hỏi</a:t>
            </a:r>
            <a:r>
              <a:rPr lang="en-US" sz="3200" b="1" dirty="0">
                <a:solidFill>
                  <a:srgbClr val="FF0000"/>
                </a:solidFill>
                <a:latin typeface="Times New Roman" panose="02020603050405020304" pitchFamily="18" charset="0"/>
                <a:cs typeface="Times New Roman" panose="02020603050405020304" pitchFamily="18" charset="0"/>
              </a:rPr>
              <a:t> 1. </a:t>
            </a:r>
            <a:r>
              <a:rPr lang="en-US" sz="3200" b="1" dirty="0" err="1">
                <a:solidFill>
                  <a:srgbClr val="FF0000"/>
                </a:solidFill>
                <a:latin typeface="Times New Roman" panose="02020603050405020304" pitchFamily="18" charset="0"/>
                <a:cs typeface="Times New Roman" panose="02020603050405020304" pitchFamily="18" charset="0"/>
              </a:rPr>
              <a:t>Tác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giả</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của</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truyện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bờ</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Thiên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Mạc</a:t>
            </a:r>
            <a:r>
              <a:rPr lang="en-US" sz="3200" b="1" dirty="0">
                <a:solidFill>
                  <a:srgbClr val="FF0000"/>
                </a:solidFill>
                <a:latin typeface="Times New Roman" panose="02020603050405020304" pitchFamily="18" charset="0"/>
                <a:cs typeface="Times New Roman" panose="02020603050405020304" pitchFamily="18" charset="0"/>
              </a:rPr>
              <a:t> ” </a:t>
            </a:r>
            <a:r>
              <a:rPr lang="en-US" sz="3200" b="1" dirty="0" err="1">
                <a:solidFill>
                  <a:srgbClr val="FF0000"/>
                </a:solidFill>
                <a:latin typeface="Times New Roman" panose="02020603050405020304" pitchFamily="18" charset="0"/>
                <a:cs typeface="Times New Roman" panose="02020603050405020304" pitchFamily="18" charset="0"/>
              </a:rPr>
              <a:t>là</a:t>
            </a:r>
            <a:r>
              <a:rPr lang="en-US" sz="3200" b="1" dirty="0">
                <a:solidFill>
                  <a:srgbClr val="FF0000"/>
                </a:solidFill>
                <a:latin typeface="Times New Roman" panose="02020603050405020304" pitchFamily="18" charset="0"/>
                <a:cs typeface="Times New Roman" panose="02020603050405020304" pitchFamily="18" charset="0"/>
              </a:rPr>
              <a:t> ai? </a:t>
            </a:r>
            <a:endParaRPr lang="vi-VN" sz="3200" b="1" i="1" dirty="0">
              <a:solidFill>
                <a:srgbClr val="FF0000"/>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557044" y="3109070"/>
            <a:ext cx="10522857" cy="1554370"/>
          </a:xfrm>
          <a:prstGeom prst="snip2DiagRect">
            <a:avLst/>
          </a:prstGeom>
          <a:solidFill>
            <a:schemeClr val="accent3">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a:solidFill>
                  <a:schemeClr val="tx1"/>
                </a:solidFill>
                <a:latin typeface="Times New Roman" panose="02020603050405020304" pitchFamily="18" charset="0"/>
                <a:cs typeface="Times New Roman" panose="02020603050405020304" pitchFamily="18" charset="0"/>
              </a:rPr>
              <a:t>Đáp án: Hà Ân</a:t>
            </a:r>
            <a:endParaRPr lang="vi-VN" sz="3200">
              <a:solidFill>
                <a:schemeClr val="tx1"/>
              </a:solidFill>
              <a:latin typeface="Times New Roman" panose="02020603050405020304" pitchFamily="18" charset="0"/>
              <a:cs typeface="Times New Roman" panose="02020603050405020304" pitchFamily="18" charset="0"/>
            </a:endParaRPr>
          </a:p>
          <a:p>
            <a:pPr algn="ctr"/>
            <a:r>
              <a:rPr lang="en-US" sz="3200">
                <a:solidFill>
                  <a:schemeClr val="tx1"/>
                </a:solidFill>
                <a:latin typeface="Times New Roman" panose="02020603050405020304" pitchFamily="18" charset="0"/>
                <a:cs typeface="Times New Roman" panose="02020603050405020304" pitchFamily="18" charset="0"/>
              </a:rPr>
              <a:t> </a:t>
            </a: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79901" y="6166884"/>
            <a:ext cx="1129875" cy="691116"/>
          </a:xfrm>
          <a:prstGeom prst="rect">
            <a:avLst/>
          </a:prstGeom>
          <a:solidFill>
            <a:srgbClr val="FFC000"/>
          </a:solidFill>
          <a:ln>
            <a:noFill/>
          </a:ln>
        </p:spPr>
      </p:pic>
    </p:spTree>
    <p:extLst>
      <p:ext uri="{BB962C8B-B14F-4D97-AF65-F5344CB8AC3E}">
        <p14:creationId xmlns:p14="http://schemas.microsoft.com/office/powerpoint/2010/main" val="197544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192499" y="1201057"/>
            <a:ext cx="11578857" cy="2147933"/>
          </a:xfrm>
          <a:prstGeom prst="snip2Diag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Câu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hỏi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2: </a:t>
            </a:r>
            <a:r>
              <a:rPr lang="en-US" sz="3200" b="1" noProof="0" dirty="0" err="1">
                <a:solidFill>
                  <a:srgbClr val="FF0000"/>
                </a:solidFill>
                <a:latin typeface="Times New Roman" panose="02020603050405020304" pitchFamily="18" charset="0"/>
                <a:cs typeface="Times New Roman" panose="02020603050405020304" pitchFamily="18" charset="0"/>
              </a:rPr>
              <a:t>Trần</a:t>
            </a:r>
            <a:r>
              <a:rPr lang="en-US" sz="3200" b="1" noProof="0" dirty="0">
                <a:solidFill>
                  <a:srgbClr val="FF0000"/>
                </a:solidFill>
                <a:latin typeface="Times New Roman" panose="02020603050405020304" pitchFamily="18" charset="0"/>
                <a:cs typeface="Times New Roman" panose="02020603050405020304" pitchFamily="18" charset="0"/>
              </a:rPr>
              <a:t> Bình </a:t>
            </a:r>
            <a:r>
              <a:rPr lang="en-US" sz="3200" b="1" noProof="0" dirty="0" err="1">
                <a:solidFill>
                  <a:srgbClr val="FF0000"/>
                </a:solidFill>
                <a:latin typeface="Times New Roman" panose="02020603050405020304" pitchFamily="18" charset="0"/>
                <a:cs typeface="Times New Roman" panose="02020603050405020304" pitchFamily="18" charset="0"/>
              </a:rPr>
              <a:t>Trọng</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đã</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tặng</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gì</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cho</a:t>
            </a:r>
            <a:r>
              <a:rPr lang="en-US" sz="3200" b="1" noProof="0" dirty="0">
                <a:solidFill>
                  <a:srgbClr val="FF0000"/>
                </a:solidFill>
                <a:latin typeface="Times New Roman" panose="02020603050405020304" pitchFamily="18" charset="0"/>
                <a:cs typeface="Times New Roman" panose="02020603050405020304" pitchFamily="18" charset="0"/>
              </a:rPr>
              <a:t> Hoàng </a:t>
            </a:r>
            <a:r>
              <a:rPr lang="en-US" sz="3200" b="1" noProof="0" dirty="0" err="1">
                <a:solidFill>
                  <a:srgbClr val="FF0000"/>
                </a:solidFill>
                <a:latin typeface="Times New Roman" panose="02020603050405020304" pitchFamily="18" charset="0"/>
                <a:cs typeface="Times New Roman" panose="02020603050405020304" pitchFamily="18" charset="0"/>
              </a:rPr>
              <a:t>Đỗ</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em</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bé</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chăn</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ngựa</a:t>
            </a:r>
            <a:r>
              <a:rPr lang="en-US" sz="3200" b="1" noProof="0" dirty="0">
                <a:solidFill>
                  <a:srgbClr val="FF0000"/>
                </a:solidFill>
                <a:latin typeface="Times New Roman" panose="02020603050405020304" pitchFamily="18" charset="0"/>
                <a:cs typeface="Times New Roman" panose="02020603050405020304" pitchFamily="18" charset="0"/>
              </a:rPr>
              <a:t>)</a:t>
            </a:r>
          </a:p>
          <a:p>
            <a:pPr marL="514350" indent="-514350" algn="just">
              <a:buAutoNum type="alphaUcPeriod"/>
            </a:pPr>
            <a:r>
              <a:rPr lang="en-US" sz="3200" dirty="0" err="1">
                <a:solidFill>
                  <a:schemeClr val="tx1"/>
                </a:solidFill>
                <a:latin typeface="Times New Roman" panose="02020603050405020304" pitchFamily="18" charset="0"/>
                <a:cs typeface="Times New Roman" panose="02020603050405020304" pitchFamily="18" charset="0"/>
              </a:rPr>
              <a:t>Hạt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ngọc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trai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xâu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chỉ</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vàng</a:t>
            </a:r>
            <a:endParaRPr lang="en-US" sz="3200" dirty="0">
              <a:solidFill>
                <a:schemeClr val="tx1"/>
              </a:solidFill>
              <a:latin typeface="Times New Roman" panose="02020603050405020304" pitchFamily="18" charset="0"/>
              <a:cs typeface="Times New Roman" panose="02020603050405020304" pitchFamily="18" charset="0"/>
            </a:endParaRPr>
          </a:p>
          <a:p>
            <a:pPr marL="514350" indent="-514350" algn="just">
              <a:buAutoNum type="alphaUcPeriod"/>
            </a:pPr>
            <a:r>
              <a:rPr lang="en-US" sz="3200" dirty="0" err="1">
                <a:solidFill>
                  <a:schemeClr val="tx1"/>
                </a:solidFill>
                <a:latin typeface="Times New Roman" panose="02020603050405020304" pitchFamily="18" charset="0"/>
                <a:cs typeface="Times New Roman" panose="02020603050405020304" pitchFamily="18" charset="0"/>
              </a:rPr>
              <a:t>Lắc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bạc</a:t>
            </a:r>
            <a:r>
              <a:rPr lang="en-US" sz="3200" dirty="0">
                <a:solidFill>
                  <a:schemeClr val="tx1"/>
                </a:solidFill>
                <a:latin typeface="Times New Roman" panose="02020603050405020304" pitchFamily="18" charset="0"/>
                <a:cs typeface="Times New Roman" panose="02020603050405020304" pitchFamily="18" charset="0"/>
              </a:rPr>
              <a:t> </a:t>
            </a:r>
          </a:p>
          <a:p>
            <a:pPr marL="514350" indent="-514350" algn="just">
              <a:buAutoNum type="alphaUcPeriod"/>
            </a:pPr>
            <a:r>
              <a:rPr lang="en-US" sz="3200" dirty="0" err="1">
                <a:solidFill>
                  <a:schemeClr val="tx1"/>
                </a:solidFill>
                <a:latin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thanh</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kiếm</a:t>
            </a:r>
            <a:r>
              <a:rPr lang="en-US" sz="3200" dirty="0">
                <a:solidFill>
                  <a:schemeClr val="tx1"/>
                </a:solidFill>
                <a:latin typeface="Times New Roman" panose="02020603050405020304" pitchFamily="18" charset="0"/>
                <a:cs typeface="Times New Roman" panose="02020603050405020304" pitchFamily="18" charset="0"/>
              </a:rPr>
              <a:t> </a:t>
            </a:r>
          </a:p>
          <a:p>
            <a:pPr marL="514350" indent="-514350" algn="just">
              <a:buAutoNum type="alphaUcPeriod"/>
            </a:pPr>
            <a:r>
              <a:rPr lang="en-US" sz="3200" dirty="0" err="1">
                <a:solidFill>
                  <a:schemeClr val="tx1"/>
                </a:solidFill>
                <a:latin typeface="Times New Roman" panose="02020603050405020304" pitchFamily="18" charset="0"/>
                <a:cs typeface="Times New Roman" panose="02020603050405020304" pitchFamily="18" charset="0"/>
              </a:rPr>
              <a:t>Lột</a:t>
            </a:r>
            <a:r>
              <a:rPr lang="en-US" sz="3200" dirty="0">
                <a:solidFill>
                  <a:schemeClr val="tx1"/>
                </a:solidFill>
                <a:latin typeface="Times New Roman" panose="02020603050405020304" pitchFamily="18" charset="0"/>
                <a:cs typeface="Times New Roman" panose="02020603050405020304" pitchFamily="18" charset="0"/>
              </a:rPr>
              <a:t> 3 </a:t>
            </a:r>
            <a:r>
              <a:rPr lang="en-US" sz="3200" dirty="0" err="1">
                <a:solidFill>
                  <a:schemeClr val="tx1"/>
                </a:solidFill>
                <a:latin typeface="Times New Roman" panose="02020603050405020304" pitchFamily="18" charset="0"/>
                <a:cs typeface="Times New Roman" panose="02020603050405020304" pitchFamily="18" charset="0"/>
              </a:rPr>
              <a:t>chữ</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trên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trán</a:t>
            </a:r>
            <a:r>
              <a:rPr lang="en-US" sz="3200" dirty="0">
                <a:solidFill>
                  <a:schemeClr val="tx1"/>
                </a:solidFill>
                <a:latin typeface="Times New Roman" panose="02020603050405020304" pitchFamily="18" charset="0"/>
                <a:cs typeface="Times New Roman" panose="02020603050405020304" pitchFamily="18" charset="0"/>
              </a:rPr>
              <a:t> </a:t>
            </a:r>
          </a:p>
          <a:p>
            <a:pPr marL="514350" indent="-514350" algn="just">
              <a:buAutoNum type="alphaUcPeriod"/>
            </a:pPr>
            <a:endParaRPr lang="vi-VN" sz="32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p>
        </p:txBody>
      </p:sp>
      <p:sp>
        <p:nvSpPr>
          <p:cNvPr id="50" name="Snip Diagonal Corner Rectangle 49"/>
          <p:cNvSpPr/>
          <p:nvPr/>
        </p:nvSpPr>
        <p:spPr>
          <a:xfrm>
            <a:off x="523514" y="3429000"/>
            <a:ext cx="10522857" cy="2227943"/>
          </a:xfrm>
          <a:prstGeom prst="snip2DiagRect">
            <a:avLst/>
          </a:prstGeom>
          <a:solidFill>
            <a:schemeClr val="accent3">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Tx/>
              <a:defRPr/>
            </a:pPr>
            <a:r>
              <a:rPr kumimoji="0" lang="en-US" sz="3200"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Đáp án : D. </a:t>
            </a:r>
            <a:r>
              <a:rPr lang="en-US" sz="3200">
                <a:solidFill>
                  <a:schemeClr val="tx1"/>
                </a:solidFill>
                <a:latin typeface="Times New Roman" panose="02020603050405020304" pitchFamily="18" charset="0"/>
                <a:cs typeface="Times New Roman" panose="02020603050405020304" pitchFamily="18" charset="0"/>
              </a:rPr>
              <a:t>Lột 3 chữ trên trán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3200"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83072" y="6262577"/>
            <a:ext cx="970828" cy="593831"/>
          </a:xfrm>
          <a:prstGeom prst="rect">
            <a:avLst/>
          </a:prstGeom>
          <a:solidFill>
            <a:srgbClr val="FFC000"/>
          </a:solidFill>
        </p:spPr>
      </p:pic>
    </p:spTree>
    <p:extLst>
      <p:ext uri="{BB962C8B-B14F-4D97-AF65-F5344CB8AC3E}">
        <p14:creationId xmlns:p14="http://schemas.microsoft.com/office/powerpoint/2010/main" val="346313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317004" y="582929"/>
            <a:ext cx="11362830" cy="2617470"/>
          </a:xfrm>
          <a:prstGeom prst="snip2Diag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Câu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hỏi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3: </a:t>
            </a:r>
            <a:r>
              <a:rPr lang="en-US" sz="3200" b="1" dirty="0" err="1">
                <a:solidFill>
                  <a:srgbClr val="FF0000"/>
                </a:solidFill>
                <a:latin typeface="Times New Roman" panose="02020603050405020304" pitchFamily="18" charset="0"/>
                <a:cs typeface="Times New Roman" panose="02020603050405020304" pitchFamily="18" charset="0"/>
              </a:rPr>
              <a:t>Đoạn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trích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liên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quan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đến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sự</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kiện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lịch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sử</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nào</a:t>
            </a:r>
            <a:r>
              <a:rPr lang="en-US" sz="3200" b="1" dirty="0">
                <a:solidFill>
                  <a:srgbClr val="FF0000"/>
                </a:solidFill>
                <a:latin typeface="Times New Roman" panose="02020603050405020304" pitchFamily="18" charset="0"/>
                <a:cs typeface="Times New Roman" panose="02020603050405020304" pitchFamily="18" charset="0"/>
              </a:rPr>
              <a:t>? </a:t>
            </a:r>
          </a:p>
          <a:p>
            <a:pPr marL="514350" indent="-514350" algn="just">
              <a:buAutoNum type="alphaUcPeriod"/>
            </a:pPr>
            <a:r>
              <a:rPr lang="en-US" sz="3200" dirty="0" err="1">
                <a:solidFill>
                  <a:schemeClr val="tx1"/>
                </a:solidFill>
                <a:latin typeface="Times New Roman" panose="02020603050405020304" pitchFamily="18" charset="0"/>
                <a:cs typeface="Times New Roman" panose="02020603050405020304" pitchFamily="18" charset="0"/>
              </a:rPr>
              <a:t>Kháng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chiến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chống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quân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Tống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xâm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lược</a:t>
            </a:r>
            <a:r>
              <a:rPr lang="en-US" sz="3200" dirty="0">
                <a:solidFill>
                  <a:schemeClr val="tx1"/>
                </a:solidFill>
                <a:latin typeface="Times New Roman" panose="02020603050405020304" pitchFamily="18" charset="0"/>
                <a:cs typeface="Times New Roman" panose="02020603050405020304" pitchFamily="18" charset="0"/>
              </a:rPr>
              <a:t> </a:t>
            </a:r>
          </a:p>
          <a:p>
            <a:pPr marL="514350" indent="-514350" algn="just">
              <a:buAutoNum type="alphaUcPeriod"/>
            </a:pPr>
            <a:r>
              <a:rPr lang="en-US" sz="3200" dirty="0" err="1">
                <a:solidFill>
                  <a:schemeClr val="tx1"/>
                </a:solidFill>
                <a:latin typeface="Times New Roman" panose="02020603050405020304" pitchFamily="18" charset="0"/>
                <a:cs typeface="Times New Roman" panose="02020603050405020304" pitchFamily="18" charset="0"/>
              </a:rPr>
              <a:t>Kháng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chiến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chống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quân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Nguyên</a:t>
            </a:r>
            <a:r>
              <a:rPr lang="en-US" sz="3200" dirty="0">
                <a:solidFill>
                  <a:schemeClr val="tx1"/>
                </a:solidFill>
                <a:latin typeface="Times New Roman" panose="02020603050405020304" pitchFamily="18" charset="0"/>
                <a:cs typeface="Times New Roman" panose="02020603050405020304" pitchFamily="18" charset="0"/>
              </a:rPr>
              <a:t> - </a:t>
            </a:r>
            <a:r>
              <a:rPr lang="en-US" sz="3200" dirty="0" err="1">
                <a:solidFill>
                  <a:schemeClr val="tx1"/>
                </a:solidFill>
                <a:latin typeface="Times New Roman" panose="02020603050405020304" pitchFamily="18" charset="0"/>
                <a:cs typeface="Times New Roman" panose="02020603050405020304" pitchFamily="18" charset="0"/>
              </a:rPr>
              <a:t>Mông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xâm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lược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lần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thứ</a:t>
            </a:r>
            <a:r>
              <a:rPr lang="en-US" sz="3200" dirty="0">
                <a:solidFill>
                  <a:schemeClr val="tx1"/>
                </a:solidFill>
                <a:latin typeface="Times New Roman" panose="02020603050405020304" pitchFamily="18" charset="0"/>
                <a:cs typeface="Times New Roman" panose="02020603050405020304" pitchFamily="18" charset="0"/>
              </a:rPr>
              <a:t> 1</a:t>
            </a:r>
          </a:p>
          <a:p>
            <a:pPr marL="514350" indent="-514350" algn="just">
              <a:buFont typeface="Arial"/>
              <a:buAutoNum type="alphaUcPeriod"/>
            </a:pPr>
            <a:r>
              <a:rPr lang="en-US" sz="3200" dirty="0" err="1">
                <a:solidFill>
                  <a:schemeClr val="tx1"/>
                </a:solidFill>
                <a:latin typeface="Times New Roman" panose="02020603050405020304" pitchFamily="18" charset="0"/>
                <a:cs typeface="Times New Roman" panose="02020603050405020304" pitchFamily="18" charset="0"/>
              </a:rPr>
              <a:t>Kháng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chiến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chống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quân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Nguyên</a:t>
            </a:r>
            <a:r>
              <a:rPr lang="en-US" sz="3200" dirty="0">
                <a:solidFill>
                  <a:schemeClr val="tx1"/>
                </a:solidFill>
                <a:latin typeface="Times New Roman" panose="02020603050405020304" pitchFamily="18" charset="0"/>
                <a:cs typeface="Times New Roman" panose="02020603050405020304" pitchFamily="18" charset="0"/>
              </a:rPr>
              <a:t> - </a:t>
            </a:r>
            <a:r>
              <a:rPr lang="en-US" sz="3200" dirty="0" err="1">
                <a:solidFill>
                  <a:schemeClr val="tx1"/>
                </a:solidFill>
                <a:latin typeface="Times New Roman" panose="02020603050405020304" pitchFamily="18" charset="0"/>
                <a:cs typeface="Times New Roman" panose="02020603050405020304" pitchFamily="18" charset="0"/>
              </a:rPr>
              <a:t>Mông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xâm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lược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lần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thứ</a:t>
            </a:r>
            <a:r>
              <a:rPr lang="en-US" sz="3200" dirty="0">
                <a:solidFill>
                  <a:schemeClr val="tx1"/>
                </a:solidFill>
                <a:latin typeface="Times New Roman" panose="02020603050405020304" pitchFamily="18" charset="0"/>
                <a:cs typeface="Times New Roman" panose="02020603050405020304" pitchFamily="18" charset="0"/>
              </a:rPr>
              <a:t> 2</a:t>
            </a:r>
          </a:p>
          <a:p>
            <a:pPr marL="514350" indent="-514350" algn="just">
              <a:buFont typeface="Arial"/>
              <a:buAutoNum type="alphaUcPeriod"/>
            </a:pPr>
            <a:r>
              <a:rPr lang="en-US" sz="3200" dirty="0" err="1">
                <a:solidFill>
                  <a:schemeClr val="tx1"/>
                </a:solidFill>
                <a:latin typeface="Times New Roman" panose="02020603050405020304" pitchFamily="18" charset="0"/>
                <a:cs typeface="Times New Roman" panose="02020603050405020304" pitchFamily="18" charset="0"/>
              </a:rPr>
              <a:t>Kháng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chiến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chống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quân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Nguyên</a:t>
            </a:r>
            <a:r>
              <a:rPr lang="en-US" sz="3200" dirty="0">
                <a:solidFill>
                  <a:schemeClr val="tx1"/>
                </a:solidFill>
                <a:latin typeface="Times New Roman" panose="02020603050405020304" pitchFamily="18" charset="0"/>
                <a:cs typeface="Times New Roman" panose="02020603050405020304" pitchFamily="18" charset="0"/>
              </a:rPr>
              <a:t> - </a:t>
            </a:r>
            <a:r>
              <a:rPr lang="en-US" sz="3200" dirty="0" err="1">
                <a:solidFill>
                  <a:schemeClr val="tx1"/>
                </a:solidFill>
                <a:latin typeface="Times New Roman" panose="02020603050405020304" pitchFamily="18" charset="0"/>
                <a:cs typeface="Times New Roman" panose="02020603050405020304" pitchFamily="18" charset="0"/>
              </a:rPr>
              <a:t>Mông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xâm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lược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lần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thứ</a:t>
            </a:r>
            <a:r>
              <a:rPr lang="en-US" sz="3200" dirty="0">
                <a:solidFill>
                  <a:schemeClr val="tx1"/>
                </a:solidFill>
                <a:latin typeface="Times New Roman" panose="02020603050405020304" pitchFamily="18" charset="0"/>
                <a:cs typeface="Times New Roman" panose="02020603050405020304" pitchFamily="18" charset="0"/>
              </a:rPr>
              <a:t> 3</a:t>
            </a:r>
          </a:p>
          <a:p>
            <a:pPr algn="just"/>
            <a:endParaRPr lang="vi-VN" sz="3200" i="1" dirty="0">
              <a:solidFill>
                <a:schemeClr val="tx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191274" y="3657601"/>
            <a:ext cx="10522857" cy="3104176"/>
          </a:xfrm>
          <a:prstGeom prst="snip2DiagRect">
            <a:avLst/>
          </a:prstGeom>
          <a:solidFill>
            <a:schemeClr val="accent3">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n-US" sz="3200"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Đáp án</a:t>
            </a:r>
            <a:r>
              <a:rPr lang="en-US" sz="3200">
                <a:solidFill>
                  <a:schemeClr val="tx1"/>
                </a:solidFill>
                <a:latin typeface="Times New Roman" panose="02020603050405020304" pitchFamily="18" charset="0"/>
                <a:cs typeface="Times New Roman" panose="02020603050405020304" pitchFamily="18" charset="0"/>
              </a:rPr>
              <a:t>: C. Kháng chiến chống quân Nguyên - Mông xâm lược  lần thứ 2</a:t>
            </a:r>
            <a:endParaRPr kumimoji="0" lang="en-US" sz="3200"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83432" y="6140463"/>
            <a:ext cx="1170467" cy="715945"/>
          </a:xfrm>
          <a:prstGeom prst="rect">
            <a:avLst/>
          </a:prstGeom>
          <a:solidFill>
            <a:srgbClr val="FFC000"/>
          </a:solidFill>
        </p:spPr>
      </p:pic>
    </p:spTree>
    <p:extLst>
      <p:ext uri="{BB962C8B-B14F-4D97-AF65-F5344CB8AC3E}">
        <p14:creationId xmlns:p14="http://schemas.microsoft.com/office/powerpoint/2010/main" val="46162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89534" y="571501"/>
            <a:ext cx="11715751" cy="2450430"/>
          </a:xfrm>
          <a:prstGeom prst="snip2Diag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Câu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hỏi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4:</a:t>
            </a:r>
            <a:r>
              <a:rPr kumimoji="0" lang="en-US" sz="32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Nhân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vật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có</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thật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trong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đoạn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trích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là</a:t>
            </a:r>
            <a:endParaRPr lang="en-US" sz="3200" b="1" dirty="0">
              <a:solidFill>
                <a:srgbClr val="FF0000"/>
              </a:solidFill>
              <a:latin typeface="Times New Roman" panose="02020603050405020304" pitchFamily="18" charset="0"/>
              <a:cs typeface="Times New Roman" panose="02020603050405020304" pitchFamily="18" charset="0"/>
            </a:endParaRPr>
          </a:p>
          <a:p>
            <a:pPr algn="just"/>
            <a:r>
              <a:rPr lang="en-US" sz="3200" dirty="0">
                <a:solidFill>
                  <a:schemeClr val="tx1"/>
                </a:solidFill>
                <a:latin typeface="Times New Roman" panose="02020603050405020304" pitchFamily="18" charset="0"/>
                <a:cs typeface="Times New Roman" panose="02020603050405020304" pitchFamily="18" charset="0"/>
              </a:rPr>
              <a:t>A. </a:t>
            </a:r>
            <a:r>
              <a:rPr lang="en-US" sz="3200" dirty="0" err="1">
                <a:solidFill>
                  <a:schemeClr val="tx1"/>
                </a:solidFill>
                <a:latin typeface="Times New Roman" panose="02020603050405020304" pitchFamily="18" charset="0"/>
                <a:cs typeface="Times New Roman" panose="02020603050405020304" pitchFamily="18" charset="0"/>
              </a:rPr>
              <a:t>Trần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Quốc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Tuấn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Trần</a:t>
            </a:r>
            <a:r>
              <a:rPr lang="en-US" sz="3200" dirty="0">
                <a:solidFill>
                  <a:schemeClr val="tx1"/>
                </a:solidFill>
                <a:latin typeface="Times New Roman" panose="02020603050405020304" pitchFamily="18" charset="0"/>
                <a:cs typeface="Times New Roman" panose="02020603050405020304" pitchFamily="18" charset="0"/>
              </a:rPr>
              <a:t> Bình </a:t>
            </a:r>
            <a:r>
              <a:rPr lang="en-US" sz="3200" dirty="0" err="1">
                <a:solidFill>
                  <a:schemeClr val="tx1"/>
                </a:solidFill>
                <a:latin typeface="Times New Roman" panose="02020603050405020304" pitchFamily="18" charset="0"/>
                <a:cs typeface="Times New Roman" panose="02020603050405020304" pitchFamily="18" charset="0"/>
              </a:rPr>
              <a:t>Trọng</a:t>
            </a:r>
            <a:r>
              <a:rPr lang="en-US" sz="3200" dirty="0">
                <a:solidFill>
                  <a:schemeClr val="tx1"/>
                </a:solidFill>
                <a:latin typeface="Times New Roman" panose="02020603050405020304" pitchFamily="18" charset="0"/>
                <a:cs typeface="Times New Roman" panose="02020603050405020304" pitchFamily="18" charset="0"/>
              </a:rPr>
              <a:t> </a:t>
            </a:r>
          </a:p>
          <a:p>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Trần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Quốc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Tuấn</a:t>
            </a:r>
            <a:r>
              <a:rPr lang="en-US" sz="3200" dirty="0">
                <a:solidFill>
                  <a:schemeClr val="tx1"/>
                </a:solidFill>
                <a:latin typeface="Times New Roman" panose="02020603050405020304" pitchFamily="18" charset="0"/>
                <a:cs typeface="Times New Roman" panose="02020603050405020304" pitchFamily="18" charset="0"/>
              </a:rPr>
              <a:t>, Hoàng </a:t>
            </a:r>
            <a:r>
              <a:rPr lang="en-US" sz="3200" dirty="0" err="1">
                <a:solidFill>
                  <a:schemeClr val="tx1"/>
                </a:solidFill>
                <a:latin typeface="Times New Roman" panose="02020603050405020304" pitchFamily="18" charset="0"/>
                <a:cs typeface="Times New Roman" panose="02020603050405020304" pitchFamily="18" charset="0"/>
              </a:rPr>
              <a:t>Đỗ</a:t>
            </a:r>
            <a:r>
              <a:rPr lang="en-US" sz="3200" dirty="0">
                <a:solidFill>
                  <a:schemeClr val="tx1"/>
                </a:solidFill>
                <a:latin typeface="Times New Roman" panose="02020603050405020304" pitchFamily="18" charset="0"/>
                <a:cs typeface="Times New Roman" panose="02020603050405020304" pitchFamily="18" charset="0"/>
              </a:rPr>
              <a:t> </a:t>
            </a:r>
          </a:p>
          <a:p>
            <a:r>
              <a:rPr lang="en-US" sz="3200" dirty="0">
                <a:solidFill>
                  <a:schemeClr val="tx1"/>
                </a:solidFill>
                <a:latin typeface="Times New Roman" panose="02020603050405020304" pitchFamily="18" charset="0"/>
                <a:cs typeface="Times New Roman" panose="02020603050405020304" pitchFamily="18" charset="0"/>
              </a:rPr>
              <a:t>C. Cha con Hoàng </a:t>
            </a:r>
            <a:r>
              <a:rPr lang="en-US" sz="3200" dirty="0" err="1">
                <a:solidFill>
                  <a:schemeClr val="tx1"/>
                </a:solidFill>
                <a:latin typeface="Times New Roman" panose="02020603050405020304" pitchFamily="18" charset="0"/>
                <a:cs typeface="Times New Roman" panose="02020603050405020304" pitchFamily="18" charset="0"/>
              </a:rPr>
              <a:t>Đỗ</a:t>
            </a:r>
            <a:endParaRPr lang="vi-VN" sz="3200" dirty="0">
              <a:solidFill>
                <a:schemeClr val="tx1"/>
              </a:solidFill>
              <a:latin typeface="Times New Roman" panose="02020603050405020304" pitchFamily="18" charset="0"/>
              <a:cs typeface="Times New Roman" panose="02020603050405020304" pitchFamily="18" charset="0"/>
            </a:endParaRPr>
          </a:p>
          <a:p>
            <a:pPr lvl="0">
              <a:defRPr/>
            </a:pP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481655" y="3021931"/>
            <a:ext cx="10522857" cy="2155859"/>
          </a:xfrm>
          <a:prstGeom prst="snip2DiagRect">
            <a:avLst/>
          </a:prstGeom>
          <a:solidFill>
            <a:schemeClr val="accent3">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Đáp án: </a:t>
            </a:r>
            <a:r>
              <a:rPr lang="en-US" sz="3200">
                <a:solidFill>
                  <a:schemeClr val="tx1"/>
                </a:solidFill>
                <a:latin typeface="Times New Roman" panose="02020603050405020304" pitchFamily="18" charset="0"/>
                <a:cs typeface="Times New Roman" panose="02020603050405020304" pitchFamily="18" charset="0"/>
              </a:rPr>
              <a:t>A. Trần Quốc Tuấn, Trần Bình Trọng </a:t>
            </a:r>
          </a:p>
          <a:p>
            <a:r>
              <a:rPr kumimoji="0" lang="en-US" sz="3200" b="1" i="0" u="none" strike="noStrike" kern="1200" cap="none" spc="0" normalizeH="0" noProof="0">
                <a:ln>
                  <a:noFill/>
                </a:ln>
                <a:solidFill>
                  <a:schemeClr val="tx1"/>
                </a:solidFill>
                <a:effectLst/>
                <a:uLnTx/>
                <a:uFillTx/>
                <a:latin typeface="Times New Roman" panose="02020603050405020304" pitchFamily="18" charset="0"/>
                <a:cs typeface="Times New Roman" panose="02020603050405020304" pitchFamily="18" charset="0"/>
              </a:rPr>
              <a:t> </a:t>
            </a:r>
            <a:endParaRPr kumimoji="0" lang="en-US" sz="32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83270" y="6018028"/>
            <a:ext cx="1370630" cy="838380"/>
          </a:xfrm>
          <a:prstGeom prst="rect">
            <a:avLst/>
          </a:prstGeom>
          <a:solidFill>
            <a:srgbClr val="FFC000"/>
          </a:solidFill>
        </p:spPr>
      </p:pic>
    </p:spTree>
    <p:extLst>
      <p:ext uri="{BB962C8B-B14F-4D97-AF65-F5344CB8AC3E}">
        <p14:creationId xmlns:p14="http://schemas.microsoft.com/office/powerpoint/2010/main" val="191933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431505" y="320558"/>
            <a:ext cx="10522857" cy="3278563"/>
          </a:xfrm>
          <a:prstGeom prst="snip2Diag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Câu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hỏi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5:  </a:t>
            </a:r>
            <a:r>
              <a:rPr lang="en-US" sz="3200" b="1" dirty="0" err="1">
                <a:solidFill>
                  <a:srgbClr val="FF0000"/>
                </a:solidFill>
                <a:latin typeface="Times New Roman" panose="02020603050405020304" pitchFamily="18" charset="0"/>
                <a:cs typeface="Times New Roman" panose="02020603050405020304" pitchFamily="18" charset="0"/>
              </a:rPr>
              <a:t>Trần</a:t>
            </a:r>
            <a:r>
              <a:rPr lang="en-US" sz="3200" b="1" dirty="0">
                <a:solidFill>
                  <a:srgbClr val="FF0000"/>
                </a:solidFill>
                <a:latin typeface="Times New Roman" panose="02020603050405020304" pitchFamily="18" charset="0"/>
                <a:cs typeface="Times New Roman" panose="02020603050405020304" pitchFamily="18" charset="0"/>
              </a:rPr>
              <a:t> Bình </a:t>
            </a:r>
            <a:r>
              <a:rPr lang="en-US" sz="3200" b="1" dirty="0" err="1">
                <a:solidFill>
                  <a:srgbClr val="FF0000"/>
                </a:solidFill>
                <a:latin typeface="Times New Roman" panose="02020603050405020304" pitchFamily="18" charset="0"/>
                <a:cs typeface="Times New Roman" panose="02020603050405020304" pitchFamily="18" charset="0"/>
              </a:rPr>
              <a:t>Trọng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là</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vị</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tướng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như</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thế</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nào</a:t>
            </a:r>
            <a:r>
              <a:rPr lang="en-US" sz="3200" b="1" dirty="0">
                <a:solidFill>
                  <a:srgbClr val="FF0000"/>
                </a:solidFill>
                <a:latin typeface="Times New Roman" panose="02020603050405020304" pitchFamily="18" charset="0"/>
                <a:cs typeface="Times New Roman" panose="02020603050405020304" pitchFamily="18" charset="0"/>
              </a:rPr>
              <a:t>? </a:t>
            </a:r>
            <a:endParaRPr lang="en-US" sz="3200" b="1" i="1" dirty="0">
              <a:solidFill>
                <a:srgbClr val="FF0000"/>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431505" y="2224018"/>
            <a:ext cx="10522857" cy="2227943"/>
          </a:xfrm>
          <a:prstGeom prst="snip2DiagRect">
            <a:avLst/>
          </a:prstGeom>
          <a:solidFill>
            <a:schemeClr val="accent3">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Đáp án:</a:t>
            </a:r>
            <a:r>
              <a:rPr kumimoji="0" lang="en-US" sz="3200" u="none" strike="noStrike" kern="1200" cap="none" spc="0" normalizeH="0" noProof="0">
                <a:ln>
                  <a:noFill/>
                </a:ln>
                <a:solidFill>
                  <a:schemeClr val="tx1"/>
                </a:solidFill>
                <a:effectLst/>
                <a:uLnTx/>
                <a:uFillTx/>
                <a:latin typeface="Times New Roman" panose="02020603050405020304" pitchFamily="18" charset="0"/>
                <a:cs typeface="Times New Roman" panose="02020603050405020304" pitchFamily="18" charset="0"/>
              </a:rPr>
              <a:t> Vị tướng tài của nhà Trần, gần gũi với quân sĩ và nhân dân, rất dũng cảm trong trận mạc và ngoan cường với quân giặc</a:t>
            </a:r>
            <a:endParaRPr kumimoji="0" lang="en-US" sz="320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31120" y="5986130"/>
            <a:ext cx="1422779" cy="870278"/>
          </a:xfrm>
          <a:prstGeom prst="rect">
            <a:avLst/>
          </a:prstGeom>
          <a:solidFill>
            <a:srgbClr val="FFC000"/>
          </a:solidFill>
        </p:spPr>
      </p:pic>
    </p:spTree>
    <p:extLst>
      <p:ext uri="{BB962C8B-B14F-4D97-AF65-F5344CB8AC3E}">
        <p14:creationId xmlns:p14="http://schemas.microsoft.com/office/powerpoint/2010/main" val="32078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556E5-F4D0-E23C-F27A-98889E72BFE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8DC6643-78DC-1E52-B9BF-315DEFD4F8C4}"/>
              </a:ext>
            </a:extLst>
          </p:cNvPr>
          <p:cNvSpPr/>
          <p:nvPr/>
        </p:nvSpPr>
        <p:spPr>
          <a:xfrm>
            <a:off x="703961" y="685800"/>
            <a:ext cx="10784079" cy="5486400"/>
          </a:xfrm>
          <a:custGeom>
            <a:avLst/>
            <a:gdLst/>
            <a:ahLst/>
            <a:cxnLst/>
            <a:rect l="l" t="t" r="r" b="b"/>
            <a:pathLst>
              <a:path w="16176118" h="8229600">
                <a:moveTo>
                  <a:pt x="0" y="0"/>
                </a:moveTo>
                <a:lnTo>
                  <a:pt x="16176118" y="0"/>
                </a:lnTo>
                <a:lnTo>
                  <a:pt x="16176118" y="8229600"/>
                </a:lnTo>
                <a:lnTo>
                  <a:pt x="0" y="822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933"/>
          </a:p>
        </p:txBody>
      </p:sp>
      <p:sp>
        <p:nvSpPr>
          <p:cNvPr id="4" name="Freeform 4">
            <a:extLst>
              <a:ext uri="{FF2B5EF4-FFF2-40B4-BE49-F238E27FC236}">
                <a16:creationId xmlns:a16="http://schemas.microsoft.com/office/drawing/2014/main" id="{6C890CFB-782A-2017-F7B8-9CAEB951D4BA}"/>
              </a:ext>
            </a:extLst>
          </p:cNvPr>
          <p:cNvSpPr/>
          <p:nvPr/>
        </p:nvSpPr>
        <p:spPr>
          <a:xfrm>
            <a:off x="-527287" y="5134298"/>
            <a:ext cx="2462497" cy="2476002"/>
          </a:xfrm>
          <a:custGeom>
            <a:avLst/>
            <a:gdLst/>
            <a:ahLst/>
            <a:cxnLst/>
            <a:rect l="l" t="t" r="r" b="b"/>
            <a:pathLst>
              <a:path w="3693745" h="3714003">
                <a:moveTo>
                  <a:pt x="0" y="0"/>
                </a:moveTo>
                <a:lnTo>
                  <a:pt x="3693744" y="0"/>
                </a:lnTo>
                <a:lnTo>
                  <a:pt x="3693744" y="3714003"/>
                </a:lnTo>
                <a:lnTo>
                  <a:pt x="0" y="37140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933"/>
          </a:p>
        </p:txBody>
      </p:sp>
      <p:sp>
        <p:nvSpPr>
          <p:cNvPr id="5" name="Freeform 5">
            <a:extLst>
              <a:ext uri="{FF2B5EF4-FFF2-40B4-BE49-F238E27FC236}">
                <a16:creationId xmlns:a16="http://schemas.microsoft.com/office/drawing/2014/main" id="{6E138CE8-C624-1510-5FD8-477AC8ABD162}"/>
              </a:ext>
            </a:extLst>
          </p:cNvPr>
          <p:cNvSpPr/>
          <p:nvPr/>
        </p:nvSpPr>
        <p:spPr>
          <a:xfrm flipH="1" flipV="1">
            <a:off x="10421381" y="-333181"/>
            <a:ext cx="2133317" cy="2037962"/>
          </a:xfrm>
          <a:custGeom>
            <a:avLst/>
            <a:gdLst/>
            <a:ahLst/>
            <a:cxnLst/>
            <a:rect l="l" t="t" r="r" b="b"/>
            <a:pathLst>
              <a:path w="3199976" h="3056943">
                <a:moveTo>
                  <a:pt x="3199976" y="3056944"/>
                </a:moveTo>
                <a:lnTo>
                  <a:pt x="0" y="3056944"/>
                </a:lnTo>
                <a:lnTo>
                  <a:pt x="0" y="0"/>
                </a:lnTo>
                <a:lnTo>
                  <a:pt x="3199976" y="0"/>
                </a:lnTo>
                <a:lnTo>
                  <a:pt x="3199976" y="3056944"/>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933"/>
          </a:p>
        </p:txBody>
      </p:sp>
      <p:sp>
        <p:nvSpPr>
          <p:cNvPr id="6" name="Freeform 6">
            <a:extLst>
              <a:ext uri="{FF2B5EF4-FFF2-40B4-BE49-F238E27FC236}">
                <a16:creationId xmlns:a16="http://schemas.microsoft.com/office/drawing/2014/main" id="{08B2E03F-6676-3734-61A3-4DBB30198F2B}"/>
              </a:ext>
            </a:extLst>
          </p:cNvPr>
          <p:cNvSpPr/>
          <p:nvPr/>
        </p:nvSpPr>
        <p:spPr>
          <a:xfrm>
            <a:off x="9241072" y="4715057"/>
            <a:ext cx="1446921" cy="1502645"/>
          </a:xfrm>
          <a:custGeom>
            <a:avLst/>
            <a:gdLst/>
            <a:ahLst/>
            <a:cxnLst/>
            <a:rect l="l" t="t" r="r" b="b"/>
            <a:pathLst>
              <a:path w="2170382" h="2253967">
                <a:moveTo>
                  <a:pt x="0" y="0"/>
                </a:moveTo>
                <a:lnTo>
                  <a:pt x="2170382" y="0"/>
                </a:lnTo>
                <a:lnTo>
                  <a:pt x="2170382" y="2253967"/>
                </a:lnTo>
                <a:lnTo>
                  <a:pt x="0" y="225396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sz="933"/>
          </a:p>
        </p:txBody>
      </p:sp>
      <p:sp>
        <p:nvSpPr>
          <p:cNvPr id="8" name="Freeform 8">
            <a:extLst>
              <a:ext uri="{FF2B5EF4-FFF2-40B4-BE49-F238E27FC236}">
                <a16:creationId xmlns:a16="http://schemas.microsoft.com/office/drawing/2014/main" id="{1E67BACA-1830-1045-67B2-ECEE6F0E6A7E}"/>
              </a:ext>
            </a:extLst>
          </p:cNvPr>
          <p:cNvSpPr/>
          <p:nvPr/>
        </p:nvSpPr>
        <p:spPr>
          <a:xfrm flipV="1">
            <a:off x="-362698" y="-333181"/>
            <a:ext cx="2133317" cy="2037962"/>
          </a:xfrm>
          <a:custGeom>
            <a:avLst/>
            <a:gdLst/>
            <a:ahLst/>
            <a:cxnLst/>
            <a:rect l="l" t="t" r="r" b="b"/>
            <a:pathLst>
              <a:path w="3199976" h="3056943">
                <a:moveTo>
                  <a:pt x="0" y="3056944"/>
                </a:moveTo>
                <a:lnTo>
                  <a:pt x="3199976" y="3056944"/>
                </a:lnTo>
                <a:lnTo>
                  <a:pt x="3199976" y="0"/>
                </a:lnTo>
                <a:lnTo>
                  <a:pt x="0" y="0"/>
                </a:lnTo>
                <a:lnTo>
                  <a:pt x="0" y="3056944"/>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sz="933"/>
          </a:p>
        </p:txBody>
      </p:sp>
      <p:pic>
        <p:nvPicPr>
          <p:cNvPr id="3" name="Picture 2" descr="Trần Bình Trọng - Tướng hộ giá bảo vệ nhà Trần | Phim hoạt hình lịch sử  Việt Nam trọn bộ 2021 - YouTube">
            <a:extLst>
              <a:ext uri="{FF2B5EF4-FFF2-40B4-BE49-F238E27FC236}">
                <a16:creationId xmlns:a16="http://schemas.microsoft.com/office/drawing/2014/main" id="{C511D672-1253-E473-7A41-61B7DC6F632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4649" y="177800"/>
            <a:ext cx="5314439" cy="59309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50B8FBB4-949D-F81F-917C-5A0AE873186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26435" y="279400"/>
            <a:ext cx="5390915" cy="58293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4EA592A-356A-57C3-D084-97D379F5261A}"/>
              </a:ext>
            </a:extLst>
          </p:cNvPr>
          <p:cNvSpPr txBox="1"/>
          <p:nvPr/>
        </p:nvSpPr>
        <p:spPr>
          <a:xfrm>
            <a:off x="-527287" y="6270823"/>
            <a:ext cx="6541850" cy="523220"/>
          </a:xfrm>
          <a:prstGeom prst="rect">
            <a:avLst/>
          </a:prstGeom>
          <a:noFill/>
        </p:spPr>
        <p:txBody>
          <a:bodyPr wrap="square">
            <a:spAutoFit/>
          </a:bodyPr>
          <a:lstStyle/>
          <a:p>
            <a:pPr algn="ctr"/>
            <a:r>
              <a:rPr lang="en-US" sz="2800" dirty="0" err="1">
                <a:solidFill>
                  <a:schemeClr val="tx1"/>
                </a:solidFill>
                <a:latin typeface="Times New Roman" panose="02020603050405020304" pitchFamily="18" charset="0"/>
                <a:cs typeface="Times New Roman" panose="02020603050405020304" pitchFamily="18" charset="0"/>
              </a:rPr>
              <a:t>Tướng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Trần</a:t>
            </a:r>
            <a:r>
              <a:rPr lang="en-US" sz="2800" dirty="0">
                <a:solidFill>
                  <a:schemeClr val="tx1"/>
                </a:solidFill>
                <a:latin typeface="Times New Roman" panose="02020603050405020304" pitchFamily="18" charset="0"/>
                <a:cs typeface="Times New Roman" panose="02020603050405020304" pitchFamily="18" charset="0"/>
              </a:rPr>
              <a:t> Bình </a:t>
            </a:r>
            <a:r>
              <a:rPr lang="en-US" sz="2800" dirty="0" err="1">
                <a:solidFill>
                  <a:schemeClr val="tx1"/>
                </a:solidFill>
                <a:latin typeface="Times New Roman" panose="02020603050405020304" pitchFamily="18" charset="0"/>
                <a:cs typeface="Times New Roman" panose="02020603050405020304" pitchFamily="18" charset="0"/>
              </a:rPr>
              <a:t>Trọng</a:t>
            </a:r>
            <a:r>
              <a:rPr lang="en-US" sz="2800" dirty="0">
                <a:solidFill>
                  <a:schemeClr val="tx1"/>
                </a:solidFill>
                <a:latin typeface="Times New Roman" panose="02020603050405020304" pitchFamily="18" charset="0"/>
                <a:cs typeface="Times New Roman" panose="02020603050405020304" pitchFamily="18" charset="0"/>
              </a:rPr>
              <a:t> </a:t>
            </a:r>
          </a:p>
        </p:txBody>
      </p:sp>
      <p:sp>
        <p:nvSpPr>
          <p:cNvPr id="12" name="TextBox 11">
            <a:extLst>
              <a:ext uri="{FF2B5EF4-FFF2-40B4-BE49-F238E27FC236}">
                <a16:creationId xmlns:a16="http://schemas.microsoft.com/office/drawing/2014/main" id="{3AEF7278-B8C7-72E9-3AB3-16D663BC831C}"/>
              </a:ext>
            </a:extLst>
          </p:cNvPr>
          <p:cNvSpPr txBox="1"/>
          <p:nvPr/>
        </p:nvSpPr>
        <p:spPr>
          <a:xfrm>
            <a:off x="5850967" y="6066272"/>
            <a:ext cx="6541850" cy="954107"/>
          </a:xfrm>
          <a:prstGeom prst="rect">
            <a:avLst/>
          </a:prstGeom>
          <a:noFill/>
        </p:spPr>
        <p:txBody>
          <a:bodyPr wrap="square">
            <a:spAutoFit/>
          </a:bodyPr>
          <a:lstStyle/>
          <a:p>
            <a:pPr algn="ctr"/>
            <a:r>
              <a:rPr lang="en-US" sz="2800" b="0" i="0" dirty="0" err="1">
                <a:solidFill>
                  <a:srgbClr val="202122"/>
                </a:solidFill>
                <a:effectLst/>
                <a:latin typeface="Times New Roman" panose="02020603050405020304" pitchFamily="18" charset="0"/>
                <a:cs typeface="Times New Roman" panose="02020603050405020304" pitchFamily="18" charset="0"/>
              </a:rPr>
              <a:t>Trần</a:t>
            </a:r>
            <a:r>
              <a:rPr lang="en-US" sz="2800" b="0" i="0" dirty="0">
                <a:solidFill>
                  <a:srgbClr val="202122"/>
                </a:solidFill>
                <a:effectLst/>
                <a:latin typeface="Times New Roman" panose="02020603050405020304" pitchFamily="18" charset="0"/>
                <a:cs typeface="Times New Roman" panose="02020603050405020304" pitchFamily="18" charset="0"/>
              </a:rPr>
              <a:t> Bình </a:t>
            </a:r>
            <a:r>
              <a:rPr lang="en-US" sz="2800" b="0" i="0" dirty="0" err="1">
                <a:solidFill>
                  <a:srgbClr val="202122"/>
                </a:solidFill>
                <a:effectLst/>
                <a:latin typeface="Times New Roman" panose="02020603050405020304" pitchFamily="18" charset="0"/>
                <a:cs typeface="Times New Roman" panose="02020603050405020304" pitchFamily="18" charset="0"/>
              </a:rPr>
              <a:t>Trọng</a:t>
            </a:r>
            <a:r>
              <a:rPr lang="en-US" sz="2800" b="0" i="0" dirty="0">
                <a:solidFill>
                  <a:srgbClr val="202122"/>
                </a:solidFill>
                <a:effectLst/>
                <a:latin typeface="Times New Roman" panose="02020603050405020304" pitchFamily="18" charset="0"/>
                <a:cs typeface="Times New Roman" panose="02020603050405020304" pitchFamily="18" charset="0"/>
              </a:rPr>
              <a:t> </a:t>
            </a:r>
            <a:r>
              <a:rPr lang="en-US" sz="2800" b="0" i="0" dirty="0" err="1">
                <a:solidFill>
                  <a:srgbClr val="202122"/>
                </a:solidFill>
                <a:effectLst/>
                <a:latin typeface="Times New Roman" panose="02020603050405020304" pitchFamily="18" charset="0"/>
                <a:cs typeface="Times New Roman" panose="02020603050405020304" pitchFamily="18" charset="0"/>
              </a:rPr>
              <a:t>trong</a:t>
            </a:r>
            <a:r>
              <a:rPr lang="en-US" sz="2800" b="0" i="0" dirty="0">
                <a:solidFill>
                  <a:srgbClr val="202122"/>
                </a:solidFill>
                <a:effectLst/>
                <a:latin typeface="Times New Roman" panose="02020603050405020304" pitchFamily="18" charset="0"/>
                <a:cs typeface="Times New Roman" panose="02020603050405020304" pitchFamily="18" charset="0"/>
              </a:rPr>
              <a:t> </a:t>
            </a:r>
            <a:r>
              <a:rPr lang="en-US" sz="2800" b="0" i="0" dirty="0" err="1">
                <a:solidFill>
                  <a:srgbClr val="202122"/>
                </a:solidFill>
                <a:effectLst/>
                <a:latin typeface="Times New Roman" panose="02020603050405020304" pitchFamily="18" charset="0"/>
                <a:cs typeface="Times New Roman" panose="02020603050405020304" pitchFamily="18" charset="0"/>
              </a:rPr>
              <a:t>Đền</a:t>
            </a:r>
            <a:r>
              <a:rPr lang="en-US" sz="2800" b="0" i="0" dirty="0">
                <a:solidFill>
                  <a:srgbClr val="202122"/>
                </a:solidFill>
                <a:effectLst/>
                <a:latin typeface="Times New Roman" panose="02020603050405020304" pitchFamily="18" charset="0"/>
                <a:cs typeface="Times New Roman" panose="02020603050405020304" pitchFamily="18" charset="0"/>
              </a:rPr>
              <a:t> </a:t>
            </a:r>
            <a:r>
              <a:rPr lang="en-US" sz="2800" b="0" i="0" dirty="0" err="1">
                <a:solidFill>
                  <a:srgbClr val="202122"/>
                </a:solidFill>
                <a:effectLst/>
                <a:latin typeface="Times New Roman" panose="02020603050405020304" pitchFamily="18" charset="0"/>
                <a:cs typeface="Times New Roman" panose="02020603050405020304" pitchFamily="18" charset="0"/>
              </a:rPr>
              <a:t>thờ</a:t>
            </a:r>
            <a:r>
              <a:rPr lang="en-US" sz="2800" b="0" i="0" dirty="0">
                <a:solidFill>
                  <a:srgbClr val="202122"/>
                </a:solidFill>
                <a:effectLst/>
                <a:latin typeface="Times New Roman" panose="02020603050405020304" pitchFamily="18" charset="0"/>
                <a:cs typeface="Times New Roman" panose="02020603050405020304" pitchFamily="18" charset="0"/>
              </a:rPr>
              <a:t> </a:t>
            </a:r>
            <a:r>
              <a:rPr lang="en-US" sz="2800" b="0" i="0" dirty="0" err="1">
                <a:solidFill>
                  <a:srgbClr val="202122"/>
                </a:solidFill>
                <a:effectLst/>
                <a:latin typeface="Times New Roman" panose="02020603050405020304" pitchFamily="18" charset="0"/>
                <a:cs typeface="Times New Roman" panose="02020603050405020304" pitchFamily="18" charset="0"/>
              </a:rPr>
              <a:t>Đức</a:t>
            </a:r>
            <a:r>
              <a:rPr lang="en-US" sz="2800" b="0" i="0" dirty="0">
                <a:solidFill>
                  <a:srgbClr val="202122"/>
                </a:solidFill>
                <a:effectLst/>
                <a:latin typeface="Times New Roman" panose="02020603050405020304" pitchFamily="18" charset="0"/>
                <a:cs typeface="Times New Roman" panose="02020603050405020304" pitchFamily="18" charset="0"/>
              </a:rPr>
              <a:t> </a:t>
            </a:r>
            <a:r>
              <a:rPr lang="en-US" sz="2800" b="0" i="0" dirty="0" err="1">
                <a:solidFill>
                  <a:srgbClr val="202122"/>
                </a:solidFill>
                <a:effectLst/>
                <a:latin typeface="Times New Roman" panose="02020603050405020304" pitchFamily="18" charset="0"/>
                <a:cs typeface="Times New Roman" panose="02020603050405020304" pitchFamily="18" charset="0"/>
              </a:rPr>
              <a:t>Thánh</a:t>
            </a:r>
            <a:r>
              <a:rPr lang="en-US" sz="2800" b="0" i="0" dirty="0">
                <a:solidFill>
                  <a:srgbClr val="202122"/>
                </a:solidFill>
                <a:effectLst/>
                <a:latin typeface="Times New Roman" panose="02020603050405020304" pitchFamily="18" charset="0"/>
                <a:cs typeface="Times New Roman" panose="02020603050405020304" pitchFamily="18" charset="0"/>
              </a:rPr>
              <a:t> </a:t>
            </a:r>
            <a:r>
              <a:rPr lang="en-US" sz="2800" b="0" i="0" dirty="0" err="1">
                <a:solidFill>
                  <a:srgbClr val="202122"/>
                </a:solidFill>
                <a:effectLst/>
                <a:latin typeface="Times New Roman" panose="02020603050405020304" pitchFamily="18" charset="0"/>
                <a:cs typeface="Times New Roman" panose="02020603050405020304" pitchFamily="18" charset="0"/>
              </a:rPr>
              <a:t>Trần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889276"/>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637954" y="347139"/>
            <a:ext cx="10522857" cy="2227943"/>
          </a:xfrm>
          <a:prstGeom prst="snip2Diag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Câu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hỏi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6:</a:t>
            </a:r>
            <a:r>
              <a:rPr kumimoji="0" lang="en-US" sz="32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lang="en-US" sz="3200" b="1" noProof="0" dirty="0">
                <a:solidFill>
                  <a:srgbClr val="FF0000"/>
                </a:solidFill>
                <a:latin typeface="Times New Roman" panose="02020603050405020304" pitchFamily="18" charset="0"/>
                <a:cs typeface="Times New Roman" panose="02020603050405020304" pitchFamily="18" charset="0"/>
              </a:rPr>
              <a:t>Ý </a:t>
            </a:r>
            <a:r>
              <a:rPr lang="en-US" sz="3200" b="1" noProof="0" dirty="0" err="1">
                <a:solidFill>
                  <a:srgbClr val="FF0000"/>
                </a:solidFill>
                <a:latin typeface="Times New Roman" panose="02020603050405020304" pitchFamily="18" charset="0"/>
                <a:cs typeface="Times New Roman" panose="02020603050405020304" pitchFamily="18" charset="0"/>
              </a:rPr>
              <a:t>nghĩa</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món</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quà</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của</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Trần</a:t>
            </a:r>
            <a:r>
              <a:rPr lang="en-US" sz="3200" b="1" noProof="0" dirty="0">
                <a:solidFill>
                  <a:srgbClr val="FF0000"/>
                </a:solidFill>
                <a:latin typeface="Times New Roman" panose="02020603050405020304" pitchFamily="18" charset="0"/>
                <a:cs typeface="Times New Roman" panose="02020603050405020304" pitchFamily="18" charset="0"/>
              </a:rPr>
              <a:t> Bình </a:t>
            </a:r>
            <a:r>
              <a:rPr lang="en-US" sz="3200" b="1" noProof="0" dirty="0" err="1">
                <a:solidFill>
                  <a:srgbClr val="FF0000"/>
                </a:solidFill>
                <a:latin typeface="Times New Roman" panose="02020603050405020304" pitchFamily="18" charset="0"/>
                <a:cs typeface="Times New Roman" panose="02020603050405020304" pitchFamily="18" charset="0"/>
              </a:rPr>
              <a:t>Trọng</a:t>
            </a:r>
            <a:r>
              <a:rPr lang="en-US" sz="3200" b="1" noProof="0" dirty="0">
                <a:solidFill>
                  <a:srgbClr val="FF0000"/>
                </a:solidFill>
                <a:latin typeface="Times New Roman" panose="02020603050405020304" pitchFamily="18" charset="0"/>
                <a:cs typeface="Times New Roman" panose="02020603050405020304" pitchFamily="18" charset="0"/>
              </a:rPr>
              <a:t> </a:t>
            </a:r>
            <a:r>
              <a:rPr lang="en-US" sz="3200" b="1" noProof="0" dirty="0" err="1">
                <a:solidFill>
                  <a:srgbClr val="FF0000"/>
                </a:solidFill>
                <a:latin typeface="Times New Roman" panose="02020603050405020304" pitchFamily="18" charset="0"/>
                <a:cs typeface="Times New Roman" panose="02020603050405020304" pitchFamily="18" charset="0"/>
              </a:rPr>
              <a:t>với</a:t>
            </a:r>
            <a:r>
              <a:rPr lang="en-US" sz="3200" b="1" noProof="0" dirty="0">
                <a:solidFill>
                  <a:srgbClr val="FF0000"/>
                </a:solidFill>
                <a:latin typeface="Times New Roman" panose="02020603050405020304" pitchFamily="18" charset="0"/>
                <a:cs typeface="Times New Roman" panose="02020603050405020304" pitchFamily="18" charset="0"/>
              </a:rPr>
              <a:t> Hoàng </a:t>
            </a:r>
            <a:r>
              <a:rPr lang="en-US" sz="3200" b="1" noProof="0" dirty="0" err="1">
                <a:solidFill>
                  <a:srgbClr val="FF0000"/>
                </a:solidFill>
                <a:latin typeface="Times New Roman" panose="02020603050405020304" pitchFamily="18" charset="0"/>
                <a:cs typeface="Times New Roman" panose="02020603050405020304" pitchFamily="18" charset="0"/>
              </a:rPr>
              <a:t>Đỗ</a:t>
            </a:r>
            <a:r>
              <a:rPr lang="en-US" sz="3200" b="1" noProof="0" dirty="0">
                <a:solidFill>
                  <a:srgbClr val="FF0000"/>
                </a:solidFill>
                <a:latin typeface="Times New Roman" panose="02020603050405020304" pitchFamily="18" charset="0"/>
                <a:cs typeface="Times New Roman" panose="02020603050405020304" pitchFamily="18" charset="0"/>
              </a:rPr>
              <a:t>. </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637954" y="2198658"/>
            <a:ext cx="10522857" cy="2910552"/>
          </a:xfrm>
          <a:prstGeom prst="snip2DiagRect">
            <a:avLst/>
          </a:prstGeom>
          <a:solidFill>
            <a:schemeClr val="accent3">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n-US" sz="3200"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Đáp án:</a:t>
            </a:r>
            <a:r>
              <a:rPr kumimoji="0" lang="en-US" sz="3200" i="0" u="none" strike="noStrike" kern="1200" cap="none" spc="0" normalizeH="0" noProof="0">
                <a:ln>
                  <a:noFill/>
                </a:ln>
                <a:solidFill>
                  <a:schemeClr val="tx1"/>
                </a:solidFill>
                <a:effectLst/>
                <a:uLnTx/>
                <a:uFillTx/>
                <a:latin typeface="Times New Roman" panose="02020603050405020304" pitchFamily="18" charset="0"/>
                <a:cs typeface="Times New Roman" panose="02020603050405020304" pitchFamily="18" charset="0"/>
              </a:rPr>
              <a:t> - Đối với Trần Bình Trọng thể hiện tình cảm yêu thương gần gũi của ông với tướng lính, thấu hiểu được lòng dân.</a:t>
            </a:r>
          </a:p>
          <a:p>
            <a:pPr algn="just"/>
            <a:r>
              <a:rPr lang="en-US" sz="3200" kern="1200" baseline="0">
                <a:solidFill>
                  <a:schemeClr val="tx1"/>
                </a:solidFill>
                <a:latin typeface="Times New Roman" panose="02020603050405020304" pitchFamily="18" charset="0"/>
                <a:cs typeface="Times New Roman" panose="02020603050405020304" pitchFamily="18" charset="0"/>
              </a:rPr>
              <a:t>-</a:t>
            </a:r>
            <a:r>
              <a:rPr lang="en-US" sz="3200" kern="1200">
                <a:solidFill>
                  <a:schemeClr val="tx1"/>
                </a:solidFill>
                <a:latin typeface="Times New Roman" panose="02020603050405020304" pitchFamily="18" charset="0"/>
                <a:cs typeface="Times New Roman" panose="02020603050405020304" pitchFamily="18" charset="0"/>
              </a:rPr>
              <a:t> Đối với Hoàng Đỗ : thoát khỏi kiếp nô tì, tận lòng phục vụ cho triều đình, nhận được sự tín nghiệm từ tướng quân. </a:t>
            </a:r>
            <a:endParaRPr kumimoji="0" lang="en-US" sz="3200"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46" name="Picture 45">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00650" y="6028660"/>
            <a:ext cx="1353249" cy="827748"/>
          </a:xfrm>
          <a:prstGeom prst="rect">
            <a:avLst/>
          </a:prstGeom>
        </p:spPr>
      </p:pic>
    </p:spTree>
    <p:extLst>
      <p:ext uri="{BB962C8B-B14F-4D97-AF65-F5344CB8AC3E}">
        <p14:creationId xmlns:p14="http://schemas.microsoft.com/office/powerpoint/2010/main" val="202741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41AC2-E2FF-A2D0-4D68-057A80966AFC}"/>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8F9BA301-C907-B807-D890-A04FFB0BD6B6}"/>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88A5E0CD-500C-7110-B37A-8E27ABC9D86D}"/>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FDF1FBE8-A658-7ECC-979A-38B2C6BD6A89}"/>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AA872204-417D-C93F-0391-7F18039DE5E3}"/>
              </a:ext>
            </a:extLst>
          </p:cNvPr>
          <p:cNvPicPr>
            <a:picLocks noChangeAspect="1"/>
          </p:cNvPicPr>
          <p:nvPr/>
        </p:nvPicPr>
        <p:blipFill>
          <a:blip r:embed="rId5"/>
          <a:srcRect/>
          <a:stretch>
            <a:fillRect/>
          </a:stretch>
        </p:blipFill>
        <p:spPr>
          <a:xfrm rot="1320136">
            <a:off x="434263" y="305435"/>
            <a:ext cx="803256" cy="994745"/>
          </a:xfrm>
          <a:prstGeom prst="rect">
            <a:avLst/>
          </a:prstGeom>
        </p:spPr>
      </p:pic>
      <p:pic>
        <p:nvPicPr>
          <p:cNvPr id="12" name="Picture 12">
            <a:extLst>
              <a:ext uri="{FF2B5EF4-FFF2-40B4-BE49-F238E27FC236}">
                <a16:creationId xmlns:a16="http://schemas.microsoft.com/office/drawing/2014/main" id="{90408F5A-52D1-6BFF-0B1E-39994B598250}"/>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913CF559-1024-3927-09BF-47B30F756F0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5" name="Rectangle 4">
            <a:extLst>
              <a:ext uri="{FF2B5EF4-FFF2-40B4-BE49-F238E27FC236}">
                <a16:creationId xmlns:a16="http://schemas.microsoft.com/office/drawing/2014/main" id="{1470DDF9-132C-6763-3330-50FE40847B13}"/>
              </a:ext>
            </a:extLst>
          </p:cNvPr>
          <p:cNvSpPr/>
          <p:nvPr/>
        </p:nvSpPr>
        <p:spPr>
          <a:xfrm>
            <a:off x="168791" y="68581"/>
            <a:ext cx="11511517" cy="1863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200" b="1" dirty="0">
                <a:solidFill>
                  <a:schemeClr val="tx1"/>
                </a:solidFill>
                <a:latin typeface="Times New Roman" panose="02020603050405020304" pitchFamily="18" charset="0"/>
                <a:cs typeface="Times New Roman" panose="02020603050405020304" pitchFamily="18" charset="0"/>
              </a:rPr>
              <a:t>2. </a:t>
            </a:r>
            <a:r>
              <a:rPr lang="en-US" sz="3200" b="1" dirty="0" err="1">
                <a:solidFill>
                  <a:schemeClr val="tx1"/>
                </a:solidFill>
                <a:latin typeface="Times New Roman" panose="02020603050405020304" pitchFamily="18" charset="0"/>
                <a:cs typeface="Times New Roman" panose="02020603050405020304" pitchFamily="18" charset="0"/>
              </a:rPr>
              <a:t>Viết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đoạn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văn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nêu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suy</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nghĩ</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em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về</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tinh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thần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yêu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nước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quân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dân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nhà</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Trần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trong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cuộc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kháng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chiến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chống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quân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xâm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lược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Nguyên</a:t>
            </a:r>
            <a:r>
              <a:rPr lang="en-US" sz="3200" b="1" dirty="0">
                <a:solidFill>
                  <a:schemeClr val="tx1"/>
                </a:solidFill>
                <a:latin typeface="Times New Roman" panose="02020603050405020304" pitchFamily="18" charset="0"/>
                <a:cs typeface="Times New Roman" panose="02020603050405020304" pitchFamily="18" charset="0"/>
              </a:rPr>
              <a:t> – </a:t>
            </a:r>
            <a:r>
              <a:rPr lang="en-US" sz="3200" b="1" dirty="0" err="1">
                <a:solidFill>
                  <a:schemeClr val="tx1"/>
                </a:solidFill>
                <a:latin typeface="Times New Roman" panose="02020603050405020304" pitchFamily="18" charset="0"/>
                <a:cs typeface="Times New Roman" panose="02020603050405020304" pitchFamily="18" charset="0"/>
              </a:rPr>
              <a:t>Mông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lần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thứ</a:t>
            </a:r>
            <a:r>
              <a:rPr lang="en-US" sz="3200" b="1" dirty="0">
                <a:solidFill>
                  <a:schemeClr val="tx1"/>
                </a:solidFill>
                <a:latin typeface="Times New Roman" panose="02020603050405020304" pitchFamily="18" charset="0"/>
                <a:cs typeface="Times New Roman" panose="02020603050405020304" pitchFamily="18" charset="0"/>
              </a:rPr>
              <a:t> 2</a:t>
            </a:r>
          </a:p>
          <a:p>
            <a:pPr algn="ctr"/>
            <a:r>
              <a:rPr lang="en-US" sz="3200" dirty="0">
                <a:solidFill>
                  <a:schemeClr val="tx1"/>
                </a:solidFill>
                <a:latin typeface="Times New Roman" panose="02020603050405020304" pitchFamily="18" charset="0"/>
                <a:cs typeface="Times New Roman" panose="02020603050405020304" pitchFamily="18" charset="0"/>
              </a:rPr>
              <a:t> </a:t>
            </a:r>
          </a:p>
        </p:txBody>
      </p:sp>
      <p:pic>
        <p:nvPicPr>
          <p:cNvPr id="6" name="Picture 5" descr="Trần Bình Trọng: vị dũng tướng anh hùng, trung nghĩa - Sử Lược Blog">
            <a:extLst>
              <a:ext uri="{FF2B5EF4-FFF2-40B4-BE49-F238E27FC236}">
                <a16:creationId xmlns:a16="http://schemas.microsoft.com/office/drawing/2014/main" id="{CF881862-4631-E45A-5B8A-B731A28C5BE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1692" y="1714500"/>
            <a:ext cx="11337408"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64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552527">
            <a:off x="5702871" y="5456157"/>
            <a:ext cx="7761071" cy="2803687"/>
          </a:xfrm>
          <a:prstGeom prst="rect">
            <a:avLst/>
          </a:prstGeom>
        </p:spPr>
      </p:pic>
      <p:grpSp>
        <p:nvGrpSpPr>
          <p:cNvPr id="7" name="Group 7"/>
          <p:cNvGrpSpPr/>
          <p:nvPr/>
        </p:nvGrpSpPr>
        <p:grpSpPr>
          <a:xfrm>
            <a:off x="415794" y="2568102"/>
            <a:ext cx="5861083" cy="2053792"/>
            <a:chOff x="0" y="2256205"/>
            <a:chExt cx="11484321" cy="2589188"/>
          </a:xfrm>
        </p:grpSpPr>
        <p:sp>
          <p:nvSpPr>
            <p:cNvPr id="9" name="AutoShape 9"/>
            <p:cNvSpPr/>
            <p:nvPr/>
          </p:nvSpPr>
          <p:spPr>
            <a:xfrm>
              <a:off x="0" y="2256205"/>
              <a:ext cx="11484321" cy="0"/>
            </a:xfrm>
            <a:prstGeom prst="line">
              <a:avLst/>
            </a:prstGeom>
            <a:ln w="12700" cap="rnd">
              <a:solidFill>
                <a:srgbClr val="000000"/>
              </a:solidFill>
              <a:prstDash val="solid"/>
              <a:headEnd type="none" w="sm" len="sm"/>
              <a:tailEnd type="none" w="sm" len="sm"/>
            </a:ln>
          </p:spPr>
          <p:txBody>
            <a:bodyPr/>
            <a:lstStyle/>
            <a:p>
              <a:endParaRPr lang="en-US" sz="933"/>
            </a:p>
          </p:txBody>
        </p:sp>
        <p:sp>
          <p:nvSpPr>
            <p:cNvPr id="10" name="AutoShape 10"/>
            <p:cNvSpPr/>
            <p:nvPr/>
          </p:nvSpPr>
          <p:spPr>
            <a:xfrm>
              <a:off x="0" y="4845393"/>
              <a:ext cx="11484321" cy="0"/>
            </a:xfrm>
            <a:prstGeom prst="line">
              <a:avLst/>
            </a:prstGeom>
            <a:ln w="12700" cap="rnd">
              <a:solidFill>
                <a:srgbClr val="000000"/>
              </a:solidFill>
              <a:prstDash val="solid"/>
              <a:headEnd type="none" w="sm" len="sm"/>
              <a:tailEnd type="none" w="sm" len="sm"/>
            </a:ln>
          </p:spPr>
          <p:txBody>
            <a:bodyPr/>
            <a:lstStyle/>
            <a:p>
              <a:endParaRPr lang="en-US" sz="933"/>
            </a:p>
          </p:txBody>
        </p:sp>
      </p:grpSp>
      <p:pic>
        <p:nvPicPr>
          <p:cNvPr id="12" name="Picture 12"/>
          <p:cNvPicPr>
            <a:picLocks noChangeAspect="1"/>
          </p:cNvPicPr>
          <p:nvPr/>
        </p:nvPicPr>
        <p:blipFill>
          <a:blip r:embed="rId4"/>
          <a:srcRect/>
          <a:stretch>
            <a:fillRect/>
          </a:stretch>
        </p:blipFill>
        <p:spPr>
          <a:xfrm>
            <a:off x="8328519" y="200695"/>
            <a:ext cx="1567743" cy="280234"/>
          </a:xfrm>
          <a:prstGeom prst="rect">
            <a:avLst/>
          </a:prstGeom>
        </p:spPr>
      </p:pic>
      <p:pic>
        <p:nvPicPr>
          <p:cNvPr id="13" name="Picture 13"/>
          <p:cNvPicPr>
            <a:picLocks noChangeAspect="1"/>
          </p:cNvPicPr>
          <p:nvPr/>
        </p:nvPicPr>
        <p:blipFill>
          <a:blip r:embed="rId5"/>
          <a:srcRect/>
          <a:stretch>
            <a:fillRect/>
          </a:stretch>
        </p:blipFill>
        <p:spPr>
          <a:xfrm rot="-443034">
            <a:off x="-695009" y="-590072"/>
            <a:ext cx="4082925" cy="1454542"/>
          </a:xfrm>
          <a:prstGeom prst="rect">
            <a:avLst/>
          </a:prstGeom>
        </p:spPr>
      </p:pic>
      <p:sp>
        <p:nvSpPr>
          <p:cNvPr id="6" name="TextBox 5">
            <a:extLst>
              <a:ext uri="{FF2B5EF4-FFF2-40B4-BE49-F238E27FC236}">
                <a16:creationId xmlns:a16="http://schemas.microsoft.com/office/drawing/2014/main" id="{529AB5B3-F6CF-DB06-6062-FB8E5B3793A5}"/>
              </a:ext>
            </a:extLst>
          </p:cNvPr>
          <p:cNvSpPr txBox="1"/>
          <p:nvPr/>
        </p:nvSpPr>
        <p:spPr>
          <a:xfrm>
            <a:off x="534716" y="1759683"/>
            <a:ext cx="5861083" cy="646331"/>
          </a:xfrm>
          <a:prstGeom prst="rect">
            <a:avLst/>
          </a:prstGeom>
          <a:noFill/>
        </p:spPr>
        <p:txBody>
          <a:bodyPr wrap="square">
            <a:spAutoFit/>
          </a:bodyPr>
          <a:lstStyle/>
          <a:p>
            <a:pPr algn="ctr"/>
            <a:r>
              <a:rPr lang="en-US" sz="3600" b="1" dirty="0" err="1">
                <a:solidFill>
                  <a:srgbClr val="FF0000"/>
                </a:solidFill>
                <a:latin typeface="Times New Roman" panose="02020603050405020304" pitchFamily="18" charset="0"/>
                <a:cs typeface="Times New Roman" panose="02020603050405020304" pitchFamily="18" charset="0"/>
              </a:rPr>
              <a:t>Thực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hành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đọc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hiểu</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3567656-7E91-39B0-9460-B6A0B09EBB77}"/>
              </a:ext>
            </a:extLst>
          </p:cNvPr>
          <p:cNvSpPr txBox="1"/>
          <p:nvPr/>
        </p:nvSpPr>
        <p:spPr>
          <a:xfrm>
            <a:off x="-142075" y="2664471"/>
            <a:ext cx="7213058" cy="1754326"/>
          </a:xfrm>
          <a:prstGeom prst="rect">
            <a:avLst/>
          </a:prstGeom>
          <a:noFill/>
        </p:spPr>
        <p:txBody>
          <a:bodyPr wrap="square">
            <a:spAutoFit/>
          </a:bodyPr>
          <a:lstStyle/>
          <a:p>
            <a:pPr algn="ctr"/>
            <a:r>
              <a:rPr lang="en-US" sz="5400" b="1" dirty="0">
                <a:solidFill>
                  <a:schemeClr val="tx1"/>
                </a:solidFill>
                <a:latin typeface="#9Slide03 AmpleSoft Bold" panose="02000000000000000000" pitchFamily="2" charset="0"/>
                <a:cs typeface="Times New Roman" panose="02020603050405020304" pitchFamily="18" charset="0"/>
              </a:rPr>
              <a:t>BÊN BỜ THIÊN MẠC</a:t>
            </a:r>
          </a:p>
          <a:p>
            <a:pPr algn="ctr"/>
            <a:r>
              <a:rPr lang="en-US" sz="5400" b="1" dirty="0">
                <a:solidFill>
                  <a:schemeClr val="tx1"/>
                </a:solidFill>
                <a:latin typeface="#9Slide03 AmpleSoft Bold" panose="02000000000000000000" pitchFamily="2" charset="0"/>
                <a:cs typeface="Times New Roman" panose="02020603050405020304" pitchFamily="18" charset="0"/>
              </a:rPr>
              <a:t>(</a:t>
            </a:r>
            <a:r>
              <a:rPr lang="en-US" sz="5400" b="1" dirty="0" err="1">
                <a:solidFill>
                  <a:schemeClr val="tx1"/>
                </a:solidFill>
                <a:latin typeface="#9Slide03 AmpleSoft Bold" panose="02000000000000000000" pitchFamily="2" charset="0"/>
                <a:cs typeface="Times New Roman" panose="02020603050405020304" pitchFamily="18" charset="0"/>
              </a:rPr>
              <a:t>Trích</a:t>
            </a:r>
            <a:r>
              <a:rPr lang="en-US" sz="5400" b="1" dirty="0">
                <a:solidFill>
                  <a:schemeClr val="tx1"/>
                </a:solidFill>
                <a:latin typeface="#9Slide03 AmpleSoft Bold" panose="02000000000000000000" pitchFamily="2" charset="0"/>
                <a:cs typeface="Times New Roman" panose="02020603050405020304" pitchFamily="18" charset="0"/>
              </a:rPr>
              <a:t>)</a:t>
            </a:r>
          </a:p>
        </p:txBody>
      </p:sp>
      <p:pic>
        <p:nvPicPr>
          <p:cNvPr id="14" name="Picture 2" descr="Bên Bờ Thiên Mạc">
            <a:extLst>
              <a:ext uri="{FF2B5EF4-FFF2-40B4-BE49-F238E27FC236}">
                <a16:creationId xmlns:a16="http://schemas.microsoft.com/office/drawing/2014/main" id="{E5E6E3F7-08E8-15AA-1E3E-F3B338B2F3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1388" y="200695"/>
            <a:ext cx="4784035" cy="60643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60B3F-9ADF-B728-AEFD-784E30665EA7}"/>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8E553B83-011E-13E0-1663-81F6B411162F}"/>
              </a:ext>
            </a:extLst>
          </p:cNvPr>
          <p:cNvPicPr>
            <a:picLocks noChangeAspect="1"/>
          </p:cNvPicPr>
          <p:nvPr/>
        </p:nvPicPr>
        <p:blipFill>
          <a:blip r:embed="rId3"/>
          <a:srcRect/>
          <a:stretch>
            <a:fillRect/>
          </a:stretch>
        </p:blipFill>
        <p:spPr>
          <a:xfrm rot="-552527">
            <a:off x="5702871" y="5456157"/>
            <a:ext cx="7761071" cy="2803687"/>
          </a:xfrm>
          <a:prstGeom prst="rect">
            <a:avLst/>
          </a:prstGeom>
        </p:spPr>
      </p:pic>
      <p:pic>
        <p:nvPicPr>
          <p:cNvPr id="1026" name="Picture 2" descr="Người thiếu niên trẻ tuổi có tinh thần căm thù giặc sâu sắc, đã bóp nát quả  cam trong tay khi không được vào dự họp bàn kế sách đánh giặc là">
            <a:extLst>
              <a:ext uri="{FF2B5EF4-FFF2-40B4-BE49-F238E27FC236}">
                <a16:creationId xmlns:a16="http://schemas.microsoft.com/office/drawing/2014/main" id="{A0559621-8554-B15C-9273-03B130E2C21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569"/>
          <a:stretch/>
        </p:blipFill>
        <p:spPr bwMode="auto">
          <a:xfrm>
            <a:off x="6856408" y="340812"/>
            <a:ext cx="5030792" cy="5972977"/>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5">
            <a:extLst>
              <a:ext uri="{FF2B5EF4-FFF2-40B4-BE49-F238E27FC236}">
                <a16:creationId xmlns:a16="http://schemas.microsoft.com/office/drawing/2014/main" id="{9F473251-18B3-87DF-20EC-66917A2BCA71}"/>
              </a:ext>
            </a:extLst>
          </p:cNvPr>
          <p:cNvSpPr/>
          <p:nvPr/>
        </p:nvSpPr>
        <p:spPr>
          <a:xfrm>
            <a:off x="6705601" y="219379"/>
            <a:ext cx="5283199" cy="6297507"/>
          </a:xfrm>
          <a:custGeom>
            <a:avLst/>
            <a:gdLst/>
            <a:ahLst/>
            <a:cxnLst/>
            <a:rect l="l" t="t" r="r" b="b"/>
            <a:pathLst>
              <a:path w="3544570" h="5351780">
                <a:moveTo>
                  <a:pt x="3544570" y="5351780"/>
                </a:moveTo>
                <a:lnTo>
                  <a:pt x="0" y="5351780"/>
                </a:lnTo>
                <a:lnTo>
                  <a:pt x="0" y="0"/>
                </a:lnTo>
                <a:lnTo>
                  <a:pt x="3544570" y="0"/>
                </a:lnTo>
                <a:lnTo>
                  <a:pt x="3544570" y="5351780"/>
                </a:lnTo>
                <a:close/>
              </a:path>
            </a:pathLst>
          </a:custGeom>
          <a:blipFill>
            <a:blip r:embed="rId5"/>
            <a:stretch>
              <a:fillRect l="-61" r="-61"/>
            </a:stretch>
          </a:blipFill>
        </p:spPr>
        <p:txBody>
          <a:bodyPr/>
          <a:lstStyle/>
          <a:p>
            <a:endParaRPr lang="en-US" sz="933"/>
          </a:p>
        </p:txBody>
      </p:sp>
      <p:grpSp>
        <p:nvGrpSpPr>
          <p:cNvPr id="7" name="Group 7">
            <a:extLst>
              <a:ext uri="{FF2B5EF4-FFF2-40B4-BE49-F238E27FC236}">
                <a16:creationId xmlns:a16="http://schemas.microsoft.com/office/drawing/2014/main" id="{4C527269-466C-0DE1-5ADD-88AC88860E20}"/>
              </a:ext>
            </a:extLst>
          </p:cNvPr>
          <p:cNvGrpSpPr/>
          <p:nvPr/>
        </p:nvGrpSpPr>
        <p:grpSpPr>
          <a:xfrm>
            <a:off x="653638" y="2903898"/>
            <a:ext cx="5742161" cy="1294594"/>
            <a:chOff x="0" y="2256205"/>
            <a:chExt cx="11484321" cy="2589188"/>
          </a:xfrm>
        </p:grpSpPr>
        <p:sp>
          <p:nvSpPr>
            <p:cNvPr id="9" name="AutoShape 9">
              <a:extLst>
                <a:ext uri="{FF2B5EF4-FFF2-40B4-BE49-F238E27FC236}">
                  <a16:creationId xmlns:a16="http://schemas.microsoft.com/office/drawing/2014/main" id="{F3276F49-B1C7-A89C-CB5F-1B95E98ED5EA}"/>
                </a:ext>
              </a:extLst>
            </p:cNvPr>
            <p:cNvSpPr/>
            <p:nvPr/>
          </p:nvSpPr>
          <p:spPr>
            <a:xfrm>
              <a:off x="0" y="2256205"/>
              <a:ext cx="11484321" cy="0"/>
            </a:xfrm>
            <a:prstGeom prst="line">
              <a:avLst/>
            </a:prstGeom>
            <a:ln w="12700" cap="rnd">
              <a:solidFill>
                <a:srgbClr val="000000"/>
              </a:solidFill>
              <a:prstDash val="solid"/>
              <a:headEnd type="none" w="sm" len="sm"/>
              <a:tailEnd type="none" w="sm" len="sm"/>
            </a:ln>
          </p:spPr>
          <p:txBody>
            <a:bodyPr/>
            <a:lstStyle/>
            <a:p>
              <a:endParaRPr lang="en-US" sz="933"/>
            </a:p>
          </p:txBody>
        </p:sp>
        <p:sp>
          <p:nvSpPr>
            <p:cNvPr id="10" name="AutoShape 10">
              <a:extLst>
                <a:ext uri="{FF2B5EF4-FFF2-40B4-BE49-F238E27FC236}">
                  <a16:creationId xmlns:a16="http://schemas.microsoft.com/office/drawing/2014/main" id="{8487DF2A-7909-72FB-ACF1-44CECB6D0B13}"/>
                </a:ext>
              </a:extLst>
            </p:cNvPr>
            <p:cNvSpPr/>
            <p:nvPr/>
          </p:nvSpPr>
          <p:spPr>
            <a:xfrm>
              <a:off x="0" y="4845393"/>
              <a:ext cx="11484321" cy="0"/>
            </a:xfrm>
            <a:prstGeom prst="line">
              <a:avLst/>
            </a:prstGeom>
            <a:ln w="12700" cap="rnd">
              <a:solidFill>
                <a:srgbClr val="000000"/>
              </a:solidFill>
              <a:prstDash val="solid"/>
              <a:headEnd type="none" w="sm" len="sm"/>
              <a:tailEnd type="none" w="sm" len="sm"/>
            </a:ln>
          </p:spPr>
          <p:txBody>
            <a:bodyPr/>
            <a:lstStyle/>
            <a:p>
              <a:endParaRPr lang="en-US" sz="933"/>
            </a:p>
          </p:txBody>
        </p:sp>
      </p:grpSp>
      <p:pic>
        <p:nvPicPr>
          <p:cNvPr id="12" name="Picture 12">
            <a:extLst>
              <a:ext uri="{FF2B5EF4-FFF2-40B4-BE49-F238E27FC236}">
                <a16:creationId xmlns:a16="http://schemas.microsoft.com/office/drawing/2014/main" id="{3A801B1A-17A9-8567-35F6-A5B0F37E4EDB}"/>
              </a:ext>
            </a:extLst>
          </p:cNvPr>
          <p:cNvPicPr>
            <a:picLocks noChangeAspect="1"/>
          </p:cNvPicPr>
          <p:nvPr/>
        </p:nvPicPr>
        <p:blipFill>
          <a:blip r:embed="rId6"/>
          <a:srcRect/>
          <a:stretch>
            <a:fillRect/>
          </a:stretch>
        </p:blipFill>
        <p:spPr>
          <a:xfrm>
            <a:off x="8328519" y="200695"/>
            <a:ext cx="1567743" cy="280234"/>
          </a:xfrm>
          <a:prstGeom prst="rect">
            <a:avLst/>
          </a:prstGeom>
        </p:spPr>
      </p:pic>
      <p:pic>
        <p:nvPicPr>
          <p:cNvPr id="13" name="Picture 13">
            <a:extLst>
              <a:ext uri="{FF2B5EF4-FFF2-40B4-BE49-F238E27FC236}">
                <a16:creationId xmlns:a16="http://schemas.microsoft.com/office/drawing/2014/main" id="{D1D824BE-B624-A40A-3399-1313091E890C}"/>
              </a:ext>
            </a:extLst>
          </p:cNvPr>
          <p:cNvPicPr>
            <a:picLocks noChangeAspect="1"/>
          </p:cNvPicPr>
          <p:nvPr/>
        </p:nvPicPr>
        <p:blipFill>
          <a:blip r:embed="rId7"/>
          <a:srcRect/>
          <a:stretch>
            <a:fillRect/>
          </a:stretch>
        </p:blipFill>
        <p:spPr>
          <a:xfrm rot="-443034">
            <a:off x="-695009" y="-590072"/>
            <a:ext cx="4082925" cy="1454542"/>
          </a:xfrm>
          <a:prstGeom prst="rect">
            <a:avLst/>
          </a:prstGeom>
        </p:spPr>
      </p:pic>
      <p:pic>
        <p:nvPicPr>
          <p:cNvPr id="3" name="Picture 2">
            <a:extLst>
              <a:ext uri="{FF2B5EF4-FFF2-40B4-BE49-F238E27FC236}">
                <a16:creationId xmlns:a16="http://schemas.microsoft.com/office/drawing/2014/main" id="{410A1FDE-1FEC-4E0F-7F2D-11688AB9932E}"/>
              </a:ext>
            </a:extLst>
          </p:cNvPr>
          <p:cNvPicPr>
            <a:picLocks noChangeAspect="1"/>
          </p:cNvPicPr>
          <p:nvPr/>
        </p:nvPicPr>
        <p:blipFill>
          <a:blip r:embed="rId8"/>
          <a:stretch>
            <a:fillRect/>
          </a:stretch>
        </p:blipFill>
        <p:spPr>
          <a:xfrm>
            <a:off x="-362133" y="1422441"/>
            <a:ext cx="7653175" cy="2962913"/>
          </a:xfrm>
          <a:prstGeom prst="rect">
            <a:avLst/>
          </a:prstGeom>
        </p:spPr>
      </p:pic>
    </p:spTree>
    <p:extLst>
      <p:ext uri="{BB962C8B-B14F-4D97-AF65-F5344CB8AC3E}">
        <p14:creationId xmlns:p14="http://schemas.microsoft.com/office/powerpoint/2010/main" val="1787753926"/>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sp>
        <p:nvSpPr>
          <p:cNvPr id="5" name="TextBox 4">
            <a:extLst>
              <a:ext uri="{FF2B5EF4-FFF2-40B4-BE49-F238E27FC236}">
                <a16:creationId xmlns:a16="http://schemas.microsoft.com/office/drawing/2014/main" id="{DFF803B4-1FE7-98A1-55CA-6B07492E2EF6}"/>
              </a:ext>
            </a:extLst>
          </p:cNvPr>
          <p:cNvSpPr txBox="1"/>
          <p:nvPr/>
        </p:nvSpPr>
        <p:spPr>
          <a:xfrm>
            <a:off x="2213043" y="744172"/>
            <a:ext cx="7616756" cy="584775"/>
          </a:xfrm>
          <a:prstGeom prst="rect">
            <a:avLst/>
          </a:prstGeom>
          <a:noFill/>
        </p:spPr>
        <p:txBody>
          <a:bodyPr wrap="square">
            <a:spAutoFit/>
          </a:bodyPr>
          <a:lstStyle/>
          <a:p>
            <a:r>
              <a:rPr lang="en-US" sz="3200" b="1" dirty="0">
                <a:solidFill>
                  <a:schemeClr val="tx1"/>
                </a:solidFill>
                <a:latin typeface="Times New Roman" panose="02020603050405020304" pitchFamily="18" charset="0"/>
                <a:cs typeface="Times New Roman" panose="02020603050405020304" pitchFamily="18" charset="0"/>
              </a:rPr>
              <a:t>I. </a:t>
            </a:r>
            <a:r>
              <a:rPr lang="vi-VN" sz="3200" b="1" dirty="0">
                <a:solidFill>
                  <a:schemeClr val="tx1"/>
                </a:solidFill>
                <a:latin typeface="Times New Roman" panose="02020603050405020304" pitchFamily="18" charset="0"/>
                <a:cs typeface="Times New Roman" panose="02020603050405020304" pitchFamily="18" charset="0"/>
              </a:rPr>
              <a:t>Đọc- </a:t>
            </a:r>
            <a:r>
              <a:rPr lang="en-US" sz="3200" b="1" dirty="0" err="1">
                <a:solidFill>
                  <a:schemeClr val="tx1"/>
                </a:solidFill>
                <a:latin typeface="Times New Roman" panose="02020603050405020304" pitchFamily="18" charset="0"/>
                <a:cs typeface="Times New Roman" panose="02020603050405020304" pitchFamily="18" charset="0"/>
              </a:rPr>
              <a:t>Tìm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hiểu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chung</a:t>
            </a:r>
            <a:r>
              <a:rPr lang="en-US" sz="3200" b="1" dirty="0">
                <a:solidFill>
                  <a:schemeClr val="tx1"/>
                </a:solidFill>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02EFB762-A7C0-470B-C5D0-A275F1DCC51D}"/>
              </a:ext>
            </a:extLst>
          </p:cNvPr>
          <p:cNvSpPr txBox="1"/>
          <p:nvPr/>
        </p:nvSpPr>
        <p:spPr>
          <a:xfrm>
            <a:off x="296164" y="1532366"/>
            <a:ext cx="7616756" cy="523220"/>
          </a:xfrm>
          <a:prstGeom prst="rect">
            <a:avLst/>
          </a:prstGeom>
          <a:noFill/>
        </p:spPr>
        <p:txBody>
          <a:bodyPr wrap="square">
            <a:spAutoFit/>
          </a:bodyPr>
          <a:lstStyle/>
          <a:p>
            <a:r>
              <a:rPr lang="en-US" sz="2800" b="1" dirty="0">
                <a:solidFill>
                  <a:srgbClr val="FF0000"/>
                </a:solidFill>
                <a:latin typeface="Times New Roman" panose="02020603050405020304" pitchFamily="18" charset="0"/>
                <a:cs typeface="Times New Roman" panose="02020603050405020304" pitchFamily="18" charset="0"/>
              </a:rPr>
              <a:t>1. </a:t>
            </a:r>
            <a:r>
              <a:rPr lang="en-US" sz="2800" b="1" dirty="0" err="1">
                <a:solidFill>
                  <a:srgbClr val="FF0000"/>
                </a:solidFill>
                <a:latin typeface="Times New Roman" panose="02020603050405020304" pitchFamily="18" charset="0"/>
                <a:cs typeface="Times New Roman" panose="02020603050405020304" pitchFamily="18" charset="0"/>
              </a:rPr>
              <a:t>Tác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giả</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5ADA437C-E7F0-9101-10CA-6EB37E4F7E0D}"/>
              </a:ext>
            </a:extLst>
          </p:cNvPr>
          <p:cNvSpPr txBox="1"/>
          <p:nvPr/>
        </p:nvSpPr>
        <p:spPr>
          <a:xfrm>
            <a:off x="1502924" y="2555646"/>
            <a:ext cx="7616756" cy="2246769"/>
          </a:xfrm>
          <a:prstGeom prst="rect">
            <a:avLst/>
          </a:prstGeom>
          <a:noFill/>
        </p:spPr>
        <p:txBody>
          <a:bodyPr wrap="square">
            <a:spAutoFit/>
          </a:bodyPr>
          <a:lstStyle/>
          <a:p>
            <a:pPr algn="l"/>
            <a:r>
              <a:rPr lang="vi-VN" sz="2800" b="1" i="0" dirty="0">
                <a:solidFill>
                  <a:schemeClr val="tx1"/>
                </a:solidFill>
                <a:effectLst/>
                <a:latin typeface="Times New Roman" panose="02020603050405020304" pitchFamily="18" charset="0"/>
                <a:cs typeface="Times New Roman" panose="02020603050405020304" pitchFamily="18" charset="0"/>
              </a:rPr>
              <a:t>Hà Ân tên thật là Hoàng Hiển Mô, (</a:t>
            </a:r>
            <a:r>
              <a:rPr lang="en-US" sz="2800" b="1" i="0" dirty="0">
                <a:solidFill>
                  <a:schemeClr val="tx1"/>
                </a:solidFill>
                <a:effectLst/>
                <a:latin typeface="Times New Roman" panose="02020603050405020304" pitchFamily="18" charset="0"/>
                <a:cs typeface="Times New Roman" panose="02020603050405020304" pitchFamily="18" charset="0"/>
              </a:rPr>
              <a:t>16 </a:t>
            </a:r>
            <a:r>
              <a:rPr lang="en-US" sz="2800" b="1" i="0" dirty="0" err="1">
                <a:solidFill>
                  <a:schemeClr val="tx1"/>
                </a:solidFill>
                <a:effectLst/>
                <a:latin typeface="Times New Roman" panose="02020603050405020304" pitchFamily="18" charset="0"/>
                <a:cs typeface="Times New Roman" panose="02020603050405020304" pitchFamily="18" charset="0"/>
              </a:rPr>
              <a:t>tháng</a:t>
            </a:r>
            <a:r>
              <a:rPr lang="en-US" sz="2800" b="1" i="0" dirty="0">
                <a:solidFill>
                  <a:schemeClr val="tx1"/>
                </a:solidFill>
                <a:effectLst/>
                <a:latin typeface="Times New Roman" panose="02020603050405020304" pitchFamily="18" charset="0"/>
                <a:cs typeface="Times New Roman" panose="02020603050405020304" pitchFamily="18" charset="0"/>
              </a:rPr>
              <a:t> 1 </a:t>
            </a:r>
            <a:r>
              <a:rPr lang="vi-VN" sz="2800" b="1" i="0" dirty="0">
                <a:solidFill>
                  <a:schemeClr val="tx1"/>
                </a:solidFill>
                <a:effectLst/>
                <a:latin typeface="Times New Roman" panose="02020603050405020304" pitchFamily="18" charset="0"/>
                <a:cs typeface="Times New Roman" panose="02020603050405020304" pitchFamily="18" charset="0"/>
              </a:rPr>
              <a:t>năm</a:t>
            </a:r>
            <a:r>
              <a:rPr lang="en-US" sz="2800" b="1" i="0" dirty="0">
                <a:solidFill>
                  <a:schemeClr val="tx1"/>
                </a:solidFill>
                <a:effectLst/>
                <a:latin typeface="Times New Roman" panose="02020603050405020304" pitchFamily="18" charset="0"/>
                <a:cs typeface="Times New Roman" panose="02020603050405020304" pitchFamily="18" charset="0"/>
              </a:rPr>
              <a:t> 1928</a:t>
            </a:r>
            <a:r>
              <a:rPr lang="vi-VN" sz="2800" b="1" i="0" dirty="0">
                <a:solidFill>
                  <a:schemeClr val="tx1"/>
                </a:solidFill>
                <a:effectLst/>
                <a:latin typeface="Times New Roman" panose="02020603050405020304" pitchFamily="18" charset="0"/>
                <a:cs typeface="Times New Roman" panose="02020603050405020304" pitchFamily="18" charset="0"/>
              </a:rPr>
              <a:t>  –</a:t>
            </a:r>
            <a:r>
              <a:rPr lang="en-US" sz="2800" b="1" i="0" dirty="0">
                <a:solidFill>
                  <a:schemeClr val="tx1"/>
                </a:solidFill>
                <a:effectLst/>
                <a:latin typeface="Times New Roman" panose="02020603050405020304" pitchFamily="18" charset="0"/>
                <a:cs typeface="Times New Roman" panose="02020603050405020304" pitchFamily="18" charset="0"/>
              </a:rPr>
              <a:t> 25 </a:t>
            </a:r>
            <a:r>
              <a:rPr lang="en-US" sz="2800" b="1" i="0" dirty="0" err="1">
                <a:solidFill>
                  <a:schemeClr val="tx1"/>
                </a:solidFill>
                <a:effectLst/>
                <a:latin typeface="Times New Roman" panose="02020603050405020304" pitchFamily="18" charset="0"/>
                <a:cs typeface="Times New Roman" panose="02020603050405020304" pitchFamily="18" charset="0"/>
              </a:rPr>
              <a:t>tháng</a:t>
            </a:r>
            <a:r>
              <a:rPr lang="en-US" sz="2800" b="1" i="0" dirty="0">
                <a:solidFill>
                  <a:schemeClr val="tx1"/>
                </a:solidFill>
                <a:effectLst/>
                <a:latin typeface="Times New Roman" panose="02020603050405020304" pitchFamily="18" charset="0"/>
                <a:cs typeface="Times New Roman" panose="02020603050405020304" pitchFamily="18" charset="0"/>
              </a:rPr>
              <a:t> 1 </a:t>
            </a:r>
            <a:r>
              <a:rPr lang="en-US" sz="2800" b="1" i="0" dirty="0" err="1">
                <a:solidFill>
                  <a:schemeClr val="tx1"/>
                </a:solidFill>
                <a:effectLst/>
                <a:latin typeface="Times New Roman" panose="02020603050405020304" pitchFamily="18" charset="0"/>
                <a:cs typeface="Times New Roman" panose="02020603050405020304" pitchFamily="18" charset="0"/>
              </a:rPr>
              <a:t>năm</a:t>
            </a:r>
            <a:r>
              <a:rPr lang="en-US" sz="2800" b="1" i="0" dirty="0">
                <a:solidFill>
                  <a:schemeClr val="tx1"/>
                </a:solidFill>
                <a:effectLst/>
                <a:latin typeface="Times New Roman" panose="02020603050405020304" pitchFamily="18" charset="0"/>
                <a:cs typeface="Times New Roman" panose="02020603050405020304" pitchFamily="18" charset="0"/>
              </a:rPr>
              <a:t> 2011</a:t>
            </a:r>
            <a:r>
              <a:rPr lang="vi-VN" sz="2800" b="1" i="0" dirty="0">
                <a:solidFill>
                  <a:schemeClr val="tx1"/>
                </a:solidFill>
                <a:effectLst/>
                <a:latin typeface="Times New Roman" panose="02020603050405020304" pitchFamily="18" charset="0"/>
                <a:cs typeface="Times New Roman" panose="02020603050405020304" pitchFamily="18" charset="0"/>
              </a:rPr>
              <a:t> tại Hà Nội), quê ở Hà Nội; là một </a:t>
            </a:r>
            <a:r>
              <a:rPr lang="en-US" sz="2800" b="1" i="0" dirty="0" err="1">
                <a:solidFill>
                  <a:schemeClr val="tx1"/>
                </a:solidFill>
                <a:effectLst/>
                <a:latin typeface="Times New Roman" panose="02020603050405020304" pitchFamily="18" charset="0"/>
                <a:cs typeface="Times New Roman" panose="02020603050405020304" pitchFamily="18" charset="0"/>
              </a:rPr>
              <a:t>nhà</a:t>
            </a:r>
            <a:r>
              <a:rPr lang="en-US" sz="2800" b="1" i="0" dirty="0">
                <a:solidFill>
                  <a:schemeClr val="tx1"/>
                </a:solidFill>
                <a:effectLst/>
                <a:latin typeface="Times New Roman" panose="02020603050405020304" pitchFamily="18" charset="0"/>
                <a:cs typeface="Times New Roman" panose="02020603050405020304" pitchFamily="18" charset="0"/>
              </a:rPr>
              <a:t> </a:t>
            </a:r>
            <a:r>
              <a:rPr lang="en-US" sz="2800" b="1" i="0" dirty="0" err="1">
                <a:solidFill>
                  <a:schemeClr val="tx1"/>
                </a:solidFill>
                <a:effectLst/>
                <a:latin typeface="Times New Roman" panose="02020603050405020304" pitchFamily="18" charset="0"/>
                <a:cs typeface="Times New Roman" panose="02020603050405020304" pitchFamily="18" charset="0"/>
              </a:rPr>
              <a:t>giáo</a:t>
            </a:r>
            <a:r>
              <a:rPr lang="en-US" sz="2800" b="1" i="0" dirty="0">
                <a:solidFill>
                  <a:schemeClr val="tx1"/>
                </a:solidFill>
                <a:effectLst/>
                <a:latin typeface="Times New Roman" panose="02020603050405020304" pitchFamily="18" charset="0"/>
                <a:cs typeface="Times New Roman" panose="02020603050405020304" pitchFamily="18" charset="0"/>
              </a:rPr>
              <a:t>, </a:t>
            </a:r>
            <a:r>
              <a:rPr lang="vi-VN" sz="2800" b="1" i="0" dirty="0">
                <a:solidFill>
                  <a:schemeClr val="tx1"/>
                </a:solidFill>
                <a:effectLst/>
                <a:latin typeface="Times New Roman" panose="02020603050405020304" pitchFamily="18" charset="0"/>
                <a:cs typeface="Times New Roman" panose="02020603050405020304" pitchFamily="18" charset="0"/>
              </a:rPr>
              <a:t>nhà văn Việt Nam. Ông nổi tiếng với các tác phẩm tiểu thuyết lịch sử, truyện kể lịch sử và dã sử.</a:t>
            </a:r>
          </a:p>
        </p:txBody>
      </p:sp>
    </p:spTree>
    <p:extLst>
      <p:ext uri="{BB962C8B-B14F-4D97-AF65-F5344CB8AC3E}">
        <p14:creationId xmlns:p14="http://schemas.microsoft.com/office/powerpoint/2010/main" val="3441612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27922C-0D52-250E-977C-2DCDA2AC6FAD}"/>
              </a:ext>
            </a:extLst>
          </p:cNvPr>
          <p:cNvSpPr txBox="1"/>
          <p:nvPr/>
        </p:nvSpPr>
        <p:spPr>
          <a:xfrm>
            <a:off x="414937" y="868406"/>
            <a:ext cx="10545171" cy="3046988"/>
          </a:xfrm>
          <a:prstGeom prst="rect">
            <a:avLst/>
          </a:prstGeom>
          <a:solidFill>
            <a:schemeClr val="bg1"/>
          </a:solidFill>
        </p:spPr>
        <p:txBody>
          <a:bodyPr wrap="square">
            <a:spAutoFit/>
          </a:bodyPr>
          <a:lstStyle/>
          <a:p>
            <a:pPr algn="just"/>
            <a:r>
              <a:rPr lang="en-US" sz="3200" b="1">
                <a:effectLst/>
                <a:latin typeface="Times New Roman" panose="02020603050405020304" pitchFamily="18" charset="0"/>
                <a:ea typeface="Times New Roman" panose="02020603050405020304" pitchFamily="18" charset="0"/>
              </a:rPr>
              <a:t>a. Đọc, chú thích và tóm tắt</a:t>
            </a:r>
            <a:endParaRPr lang="en-US" sz="3200">
              <a:effectLst/>
              <a:latin typeface="Times New Roman" panose="02020603050405020304" pitchFamily="18" charset="0"/>
              <a:ea typeface="Times New Roman" panose="02020603050405020304" pitchFamily="18" charset="0"/>
            </a:endParaRPr>
          </a:p>
          <a:p>
            <a:pPr algn="just"/>
            <a:r>
              <a:rPr lang="en-US" sz="3200">
                <a:effectLst/>
                <a:latin typeface="Times New Roman" panose="02020603050405020304" pitchFamily="18" charset="0"/>
                <a:ea typeface="Times New Roman" panose="02020603050405020304" pitchFamily="18" charset="0"/>
              </a:rPr>
              <a:t>-  Nô tì</a:t>
            </a:r>
          </a:p>
          <a:p>
            <a:pPr algn="just"/>
            <a:r>
              <a:rPr lang="en-US" sz="3200">
                <a:effectLst/>
                <a:latin typeface="Times New Roman" panose="02020603050405020304" pitchFamily="18" charset="0"/>
                <a:ea typeface="Times New Roman" panose="02020603050405020304" pitchFamily="18" charset="0"/>
              </a:rPr>
              <a:t>- Quốc công</a:t>
            </a:r>
          </a:p>
          <a:p>
            <a:pPr algn="just"/>
            <a:r>
              <a:rPr lang="en-US" sz="3200">
                <a:effectLst/>
                <a:latin typeface="Times New Roman" panose="02020603050405020304" pitchFamily="18" charset="0"/>
                <a:ea typeface="Times New Roman" panose="02020603050405020304" pitchFamily="18" charset="0"/>
              </a:rPr>
              <a:t>- Thượng tướng quân</a:t>
            </a:r>
          </a:p>
          <a:p>
            <a:pPr algn="just"/>
            <a:r>
              <a:rPr lang="en-US" sz="3200">
                <a:effectLst/>
                <a:latin typeface="Times New Roman" panose="02020603050405020304" pitchFamily="18" charset="0"/>
                <a:ea typeface="Times New Roman" panose="02020603050405020304" pitchFamily="18" charset="0"/>
              </a:rPr>
              <a:t>- Địa danh Thiên Mạc </a:t>
            </a:r>
          </a:p>
          <a:p>
            <a:pPr algn="just"/>
            <a:r>
              <a:rPr lang="en-US" sz="3200">
                <a:effectLst/>
                <a:latin typeface="Times New Roman" panose="02020603050405020304" pitchFamily="18" charset="0"/>
                <a:ea typeface="Times New Roman" panose="02020603050405020304" pitchFamily="18" charset="0"/>
              </a:rPr>
              <a:t>- “Sát Thát”</a:t>
            </a:r>
          </a:p>
        </p:txBody>
      </p:sp>
      <p:sp>
        <p:nvSpPr>
          <p:cNvPr id="4" name="Rectangle 3">
            <a:extLst>
              <a:ext uri="{FF2B5EF4-FFF2-40B4-BE49-F238E27FC236}">
                <a16:creationId xmlns:a16="http://schemas.microsoft.com/office/drawing/2014/main" id="{32001EDA-24D9-037C-CDA0-9D2FAA4F5562}"/>
              </a:ext>
            </a:extLst>
          </p:cNvPr>
          <p:cNvSpPr/>
          <p:nvPr/>
        </p:nvSpPr>
        <p:spPr>
          <a:xfrm>
            <a:off x="414937" y="219828"/>
            <a:ext cx="3221664" cy="6485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200" b="1">
                <a:solidFill>
                  <a:schemeClr val="tx1"/>
                </a:solidFill>
                <a:latin typeface="Times New Roman" panose="02020603050405020304" pitchFamily="18" charset="0"/>
                <a:cs typeface="Times New Roman" panose="02020603050405020304" pitchFamily="18" charset="0"/>
              </a:rPr>
              <a:t>2. Tác phẩm</a:t>
            </a:r>
          </a:p>
        </p:txBody>
      </p:sp>
    </p:spTree>
    <p:extLst>
      <p:ext uri="{BB962C8B-B14F-4D97-AF65-F5344CB8AC3E}">
        <p14:creationId xmlns:p14="http://schemas.microsoft.com/office/powerpoint/2010/main" val="359757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ên Bờ Thiên Mạc">
            <a:extLst>
              <a:ext uri="{FF2B5EF4-FFF2-40B4-BE49-F238E27FC236}">
                <a16:creationId xmlns:a16="http://schemas.microsoft.com/office/drawing/2014/main" id="{084E60B8-745F-C35D-1859-D4F96F3E87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229" y="189954"/>
            <a:ext cx="4625163" cy="605701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CC00448-68A2-9958-82F2-68C004D9CEDA}"/>
              </a:ext>
            </a:extLst>
          </p:cNvPr>
          <p:cNvSpPr txBox="1"/>
          <p:nvPr/>
        </p:nvSpPr>
        <p:spPr>
          <a:xfrm>
            <a:off x="5203043" y="1023661"/>
            <a:ext cx="6097772" cy="3046988"/>
          </a:xfrm>
          <a:prstGeom prst="rect">
            <a:avLst/>
          </a:prstGeom>
          <a:noFill/>
        </p:spPr>
        <p:txBody>
          <a:bodyPr wrap="square">
            <a:spAutoFit/>
          </a:bodyPr>
          <a:lstStyle/>
          <a:p>
            <a:r>
              <a:rPr lang="en-US" sz="3200" b="0" i="0">
                <a:solidFill>
                  <a:srgbClr val="404040"/>
                </a:solidFill>
                <a:effectLst/>
                <a:latin typeface="Times New Roman" panose="02020603050405020304" pitchFamily="18" charset="0"/>
                <a:cs typeface="Times New Roman" panose="02020603050405020304" pitchFamily="18" charset="0"/>
              </a:rPr>
              <a:t>Sông Thiên Mạc là tên cổ của sông Châu Giang nằm ở phía Bắc của tỉnh Hà Nam, là ranh giới tự nhiên giữa hai huyện Duy Tiên và Lý Nhân. Sông Thiên Mạc nối sông Hồng, sông Đáy và sông Nhuệ.</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570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B2925-5768-226D-9CF5-C4A719AA357F}"/>
            </a:ext>
          </a:extLst>
        </p:cNvPr>
        <p:cNvGrpSpPr/>
        <p:nvPr/>
      </p:nvGrpSpPr>
      <p:grpSpPr>
        <a:xfrm>
          <a:off x="0" y="0"/>
          <a:ext cx="0" cy="0"/>
          <a:chOff x="0" y="0"/>
          <a:chExt cx="0" cy="0"/>
        </a:xfrm>
      </p:grpSpPr>
      <p:pic>
        <p:nvPicPr>
          <p:cNvPr id="13" name="Picture 13">
            <a:extLst>
              <a:ext uri="{FF2B5EF4-FFF2-40B4-BE49-F238E27FC236}">
                <a16:creationId xmlns:a16="http://schemas.microsoft.com/office/drawing/2014/main" id="{2CA5EF20-20F6-7CEA-D1C6-23B670F0EC9C}"/>
              </a:ext>
            </a:extLst>
          </p:cNvPr>
          <p:cNvPicPr>
            <a:picLocks noChangeAspect="1"/>
          </p:cNvPicPr>
          <p:nvPr/>
        </p:nvPicPr>
        <p:blipFill>
          <a:blip r:embed="rId3"/>
          <a:srcRect/>
          <a:stretch>
            <a:fillRect/>
          </a:stretch>
        </p:blipFill>
        <p:spPr>
          <a:xfrm>
            <a:off x="8048057" y="5874218"/>
            <a:ext cx="4841899" cy="848479"/>
          </a:xfrm>
          <a:prstGeom prst="rect">
            <a:avLst/>
          </a:prstGeom>
        </p:spPr>
      </p:pic>
      <p:pic>
        <p:nvPicPr>
          <p:cNvPr id="8" name="Picture 8">
            <a:extLst>
              <a:ext uri="{FF2B5EF4-FFF2-40B4-BE49-F238E27FC236}">
                <a16:creationId xmlns:a16="http://schemas.microsoft.com/office/drawing/2014/main" id="{730E65CD-6C3F-38B4-8601-88CEB370B9DD}"/>
              </a:ext>
            </a:extLst>
          </p:cNvPr>
          <p:cNvPicPr>
            <a:picLocks noChangeAspect="1"/>
          </p:cNvPicPr>
          <p:nvPr/>
        </p:nvPicPr>
        <p:blipFill>
          <a:blip r:embed="rId4"/>
          <a:srcRect/>
          <a:stretch>
            <a:fillRect/>
          </a:stretch>
        </p:blipFill>
        <p:spPr>
          <a:xfrm rot="-688326">
            <a:off x="8188753" y="5733319"/>
            <a:ext cx="5424838" cy="1959723"/>
          </a:xfrm>
          <a:prstGeom prst="rect">
            <a:avLst/>
          </a:prstGeom>
        </p:spPr>
      </p:pic>
      <p:pic>
        <p:nvPicPr>
          <p:cNvPr id="9" name="Picture 9">
            <a:extLst>
              <a:ext uri="{FF2B5EF4-FFF2-40B4-BE49-F238E27FC236}">
                <a16:creationId xmlns:a16="http://schemas.microsoft.com/office/drawing/2014/main" id="{21FBA670-E0BC-5F7B-084E-2D1915E88AAF}"/>
              </a:ext>
            </a:extLst>
          </p:cNvPr>
          <p:cNvPicPr>
            <a:picLocks noChangeAspect="1"/>
          </p:cNvPicPr>
          <p:nvPr/>
        </p:nvPicPr>
        <p:blipFill>
          <a:blip r:embed="rId4"/>
          <a:srcRect/>
          <a:stretch>
            <a:fillRect/>
          </a:stretch>
        </p:blipFill>
        <p:spPr>
          <a:xfrm rot="-854632" flipH="1">
            <a:off x="-1328655" y="-710128"/>
            <a:ext cx="5005792" cy="1808343"/>
          </a:xfrm>
          <a:prstGeom prst="rect">
            <a:avLst/>
          </a:prstGeom>
        </p:spPr>
      </p:pic>
      <p:pic>
        <p:nvPicPr>
          <p:cNvPr id="11" name="Picture 11">
            <a:extLst>
              <a:ext uri="{FF2B5EF4-FFF2-40B4-BE49-F238E27FC236}">
                <a16:creationId xmlns:a16="http://schemas.microsoft.com/office/drawing/2014/main" id="{660459F8-C814-1F7D-D2E3-C41AE1509E59}"/>
              </a:ext>
            </a:extLst>
          </p:cNvPr>
          <p:cNvPicPr>
            <a:picLocks noChangeAspect="1"/>
          </p:cNvPicPr>
          <p:nvPr/>
        </p:nvPicPr>
        <p:blipFill>
          <a:blip r:embed="rId5"/>
          <a:srcRect/>
          <a:stretch>
            <a:fillRect/>
          </a:stretch>
        </p:blipFill>
        <p:spPr>
          <a:xfrm rot="1320136">
            <a:off x="453251" y="308288"/>
            <a:ext cx="803256" cy="994745"/>
          </a:xfrm>
          <a:prstGeom prst="rect">
            <a:avLst/>
          </a:prstGeom>
        </p:spPr>
      </p:pic>
      <p:pic>
        <p:nvPicPr>
          <p:cNvPr id="12" name="Picture 12">
            <a:extLst>
              <a:ext uri="{FF2B5EF4-FFF2-40B4-BE49-F238E27FC236}">
                <a16:creationId xmlns:a16="http://schemas.microsoft.com/office/drawing/2014/main" id="{82261585-9689-7ECB-4A2E-D11A092E0FAD}"/>
              </a:ext>
            </a:extLst>
          </p:cNvPr>
          <p:cNvPicPr>
            <a:picLocks noChangeAspect="1"/>
          </p:cNvPicPr>
          <p:nvPr/>
        </p:nvPicPr>
        <p:blipFill>
          <a:blip r:embed="rId6"/>
          <a:srcRect/>
          <a:stretch>
            <a:fillRect/>
          </a:stretch>
        </p:blipFill>
        <p:spPr>
          <a:xfrm rot="4272541">
            <a:off x="2063837" y="281336"/>
            <a:ext cx="597287" cy="616554"/>
          </a:xfrm>
          <a:prstGeom prst="rect">
            <a:avLst/>
          </a:prstGeom>
        </p:spPr>
      </p:pic>
      <p:pic>
        <p:nvPicPr>
          <p:cNvPr id="10" name="Picture 3">
            <a:extLst>
              <a:ext uri="{FF2B5EF4-FFF2-40B4-BE49-F238E27FC236}">
                <a16:creationId xmlns:a16="http://schemas.microsoft.com/office/drawing/2014/main" id="{8B49B8A1-6F52-13CB-4CFE-A51ED40640C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516093" y="-811017"/>
            <a:ext cx="2373863" cy="2326386"/>
          </a:xfrm>
          <a:prstGeom prst="rect">
            <a:avLst/>
          </a:prstGeom>
        </p:spPr>
      </p:pic>
      <p:pic>
        <p:nvPicPr>
          <p:cNvPr id="2" name="Picture 2" descr="Bên Bờ Thiên Mạc">
            <a:extLst>
              <a:ext uri="{FF2B5EF4-FFF2-40B4-BE49-F238E27FC236}">
                <a16:creationId xmlns:a16="http://schemas.microsoft.com/office/drawing/2014/main" id="{A918E61D-EEDD-28EC-B95A-0FA9996A38B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1506" y="365051"/>
            <a:ext cx="4625163" cy="60570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110CA4E-BFDD-6864-A3F6-8373AA8C1300}"/>
              </a:ext>
            </a:extLst>
          </p:cNvPr>
          <p:cNvSpPr txBox="1"/>
          <p:nvPr/>
        </p:nvSpPr>
        <p:spPr>
          <a:xfrm>
            <a:off x="5593008" y="297311"/>
            <a:ext cx="4841899" cy="6124754"/>
          </a:xfrm>
          <a:prstGeom prst="rect">
            <a:avLst/>
          </a:prstGeom>
          <a:noFill/>
        </p:spPr>
        <p:txBody>
          <a:bodyPr wrap="square">
            <a:spAutoFit/>
          </a:bodyPr>
          <a:lstStyle/>
          <a:p>
            <a:pPr algn="just" fontAlgn="base"/>
            <a:r>
              <a:rPr lang="vi-VN" sz="2800" b="0" i="0" dirty="0">
                <a:solidFill>
                  <a:srgbClr val="404040"/>
                </a:solidFill>
                <a:effectLst/>
                <a:latin typeface="+mj-lt"/>
              </a:rPr>
              <a:t>Trong cuộc kháng chiến chống quân Nguyên, trên bãi sông Thiên Mạc đã diễn ra những trận đánh thắng lớn của quân đội nhà Trần và tướng quân Trần Bình Trọng. Đây cũng là đường lui của triều đình theo đường thủy theo sông Châu về Tức Mặc - Thiên Trường (Nam Định, quê hương gốc của dòng họ nhà Trần) xây dựng căn cứ trong chiến tranh, là kinh đô thứ hai, nơi nghỉ ngơi của các Thái Thượng hoàng.</a:t>
            </a:r>
          </a:p>
        </p:txBody>
      </p:sp>
    </p:spTree>
    <p:extLst>
      <p:ext uri="{BB962C8B-B14F-4D97-AF65-F5344CB8AC3E}">
        <p14:creationId xmlns:p14="http://schemas.microsoft.com/office/powerpoint/2010/main" val="3281469970"/>
      </p:ext>
    </p:extLst>
  </p:cSld>
  <p:clrMapOvr>
    <a:masterClrMapping/>
  </p:clrMapOvr>
</p:sld>
</file>

<file path=ppt/theme/theme1.xml><?xml version="1.0" encoding="utf-8"?>
<a:theme xmlns:a="http://schemas.openxmlformats.org/drawingml/2006/main" name="Wolsey template">
  <a:themeElements>
    <a:clrScheme name="Custom 347">
      <a:dk1>
        <a:srgbClr val="252729"/>
      </a:dk1>
      <a:lt1>
        <a:srgbClr val="FFFFFF"/>
      </a:lt1>
      <a:dk2>
        <a:srgbClr val="607896"/>
      </a:dk2>
      <a:lt2>
        <a:srgbClr val="E8EDF1"/>
      </a:lt2>
      <a:accent1>
        <a:srgbClr val="3796BF"/>
      </a:accent1>
      <a:accent2>
        <a:srgbClr val="4BB5D9"/>
      </a:accent2>
      <a:accent3>
        <a:srgbClr val="81D1EC"/>
      </a:accent3>
      <a:accent4>
        <a:srgbClr val="FF9900"/>
      </a:accent4>
      <a:accent5>
        <a:srgbClr val="FFCB50"/>
      </a:accent5>
      <a:accent6>
        <a:srgbClr val="A9C747"/>
      </a:accent6>
      <a:hlink>
        <a:srgbClr val="4D77A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Wolsey · SlidesCarnival</Template>
  <TotalTime>441</TotalTime>
  <Words>1409</Words>
  <Application>Microsoft Office PowerPoint</Application>
  <PresentationFormat>Widescreen</PresentationFormat>
  <Paragraphs>108</Paragraphs>
  <Slides>31</Slides>
  <Notes>21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#9Slide03 AmpleSoft Bold</vt:lpstr>
      <vt:lpstr>Arial</vt:lpstr>
      <vt:lpstr>Calibri</vt:lpstr>
      <vt:lpstr>Oswald</vt:lpstr>
      <vt:lpstr>Roboto Condensed</vt:lpstr>
      <vt:lpstr>Times New Roman</vt:lpstr>
      <vt:lpstr>Wolsey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Lan</dc:creator>
  <cp:lastModifiedBy>Nguyễn Thị Hường(V)</cp:lastModifiedBy>
  <cp:revision>10</cp:revision>
  <dcterms:created xsi:type="dcterms:W3CDTF">2023-05-23T02:44:44Z</dcterms:created>
  <dcterms:modified xsi:type="dcterms:W3CDTF">2024-02-19T22:12:25Z</dcterms:modified>
</cp:coreProperties>
</file>