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692" r:id="rId10"/>
  </p:sldMasterIdLst>
  <p:notesMasterIdLst>
    <p:notesMasterId r:id="rId31"/>
  </p:notesMasterIdLst>
  <p:sldIdLst>
    <p:sldId id="544" r:id="rId11"/>
    <p:sldId id="258" r:id="rId12"/>
    <p:sldId id="1302" r:id="rId13"/>
    <p:sldId id="353" r:id="rId14"/>
    <p:sldId id="548" r:id="rId15"/>
    <p:sldId id="18824" r:id="rId16"/>
    <p:sldId id="535" r:id="rId17"/>
    <p:sldId id="579" r:id="rId18"/>
    <p:sldId id="18818" r:id="rId19"/>
    <p:sldId id="18813" r:id="rId20"/>
    <p:sldId id="18817" r:id="rId21"/>
    <p:sldId id="1318" r:id="rId22"/>
    <p:sldId id="18825" r:id="rId23"/>
    <p:sldId id="538" r:id="rId24"/>
    <p:sldId id="573" r:id="rId25"/>
    <p:sldId id="585" r:id="rId26"/>
    <p:sldId id="18821" r:id="rId27"/>
    <p:sldId id="18822" r:id="rId28"/>
    <p:sldId id="18823" r:id="rId29"/>
    <p:sldId id="297" r:id="rId30"/>
  </p:sldIdLst>
  <p:sldSz cx="12190413" cy="6859588"/>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0">
          <p15:clr>
            <a:srgbClr val="A4A3A4"/>
          </p15:clr>
        </p15:guide>
        <p15:guide id="2" pos="376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66D4"/>
    <a:srgbClr val="000000"/>
    <a:srgbClr val="E68393"/>
    <a:srgbClr val="56AFBC"/>
    <a:srgbClr val="77C571"/>
    <a:srgbClr val="5BBC58"/>
    <a:srgbClr val="90CF80"/>
    <a:srgbClr val="F7E11A"/>
    <a:srgbClr val="BA9829"/>
    <a:srgbClr val="DC2A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67" autoAdjust="0"/>
    <p:restoredTop sz="97778" autoAdjust="0"/>
  </p:normalViewPr>
  <p:slideViewPr>
    <p:cSldViewPr snapToGrid="0" showGuides="1">
      <p:cViewPr varScale="1">
        <p:scale>
          <a:sx n="80" d="100"/>
          <a:sy n="80" d="100"/>
        </p:scale>
        <p:origin x="466" y="67"/>
      </p:cViewPr>
      <p:guideLst>
        <p:guide orient="horz" pos="2110"/>
        <p:guide pos="376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2024/2/20</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1200" b="1" dirty="0">
                <a:solidFill>
                  <a:srgbClr val="002060"/>
                </a:solidFill>
                <a:latin typeface="#9Slide05 SVNCookie" panose="020B0606040200020203" pitchFamily="34" charset="0"/>
                <a:cs typeface="Arima Madurai Black" pitchFamily="2" charset="77"/>
              </a:rPr>
              <a:t>Cuộc sống muôn hình vạn trạng của chúng ta đang thay đổi từng giây, từng phút với bao vấn đề. Có những vấn đề chúng ta cần thảo luận, cần sự sẻ chia để thấu hiểu và có biện pháp ứng phó thích hợp</a:t>
            </a:r>
            <a:r>
              <a:rPr lang="en-US" sz="1200" b="1" dirty="0">
                <a:solidFill>
                  <a:srgbClr val="002060"/>
                </a:solidFill>
                <a:latin typeface="#9Slide05 SVNCookie" panose="020B0606040200020203" pitchFamily="34" charset="0"/>
                <a:cs typeface="Arima Madurai Black" pitchFamily="2" charset="77"/>
              </a:rPr>
              <a:t>. </a:t>
            </a:r>
            <a:r>
              <a:rPr lang="vi-VN" sz="1200" b="1" dirty="0">
                <a:solidFill>
                  <a:srgbClr val="002060"/>
                </a:solidFill>
                <a:latin typeface="#9Slide05 SVNCookie" panose="020B0606040200020203" pitchFamily="34" charset="0"/>
                <a:cs typeface="Arima Madurai Black" pitchFamily="2" charset="77"/>
              </a:rPr>
              <a:t>Một trong các vấn đề mà chúng ta cần quan tâm là gì. Điều đó sẽ được trả lời trong tiết Nói- nghe</a:t>
            </a:r>
            <a:r>
              <a:rPr lang="en-US" sz="1200" b="1" dirty="0">
                <a:solidFill>
                  <a:srgbClr val="FF6565"/>
                </a:solidFill>
                <a:latin typeface="#9Slide07 IcielLa Chic Pro Shad" panose="02000506090000020004" pitchFamily="2" charset="0"/>
                <a:ea typeface="Roboto" panose="02000000000000000000" pitchFamily="2" charset="0"/>
                <a:cs typeface="Arima Madurai Black" pitchFamily="2" charset="77"/>
              </a:rPr>
              <a:t>: </a:t>
            </a:r>
            <a:r>
              <a:rPr lang="vi-VN" sz="1200" b="1" dirty="0">
                <a:solidFill>
                  <a:srgbClr val="FF6565"/>
                </a:solidFill>
                <a:latin typeface="#9Slide07 IcielLa Chic Pro Shad" panose="02000506090000020004" pitchFamily="2" charset="0"/>
                <a:ea typeface="Roboto" panose="02000000000000000000" pitchFamily="2" charset="0"/>
                <a:cs typeface="Arima Madurai Black" pitchFamily="2" charset="77"/>
              </a:rPr>
              <a:t>Thảo luận nhóm về một vấn đề trong đời sống</a:t>
            </a:r>
            <a:r>
              <a:rPr lang="en-US" sz="1200" b="1" dirty="0">
                <a:solidFill>
                  <a:srgbClr val="FF6565"/>
                </a:solidFill>
                <a:latin typeface="#9Slide07 IcielLa Chic Pro Shad" panose="02000506090000020004" pitchFamily="2" charset="0"/>
                <a:ea typeface="Roboto" panose="02000000000000000000" pitchFamily="2"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Vậy</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làm</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thế</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nào</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để</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trở</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thành</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người</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nói</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hấp</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dẫn</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người</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nghe</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tích</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cực</a:t>
            </a:r>
            <a:r>
              <a:rPr lang="vi-VN" sz="1200" b="1" dirty="0">
                <a:solidFill>
                  <a:srgbClr val="002060"/>
                </a:solidFill>
                <a:latin typeface="#9Slide05 SVNCookie" panose="020B0606040200020203" pitchFamily="34" charset="0"/>
                <a:cs typeface="Arima Madurai Black" pitchFamily="2" charset="77"/>
              </a:rPr>
              <a:t> chúng ta cùng vào bài học ngày hôm nay.</a:t>
            </a:r>
            <a:endParaRPr lang="en-US" sz="1200" b="1" dirty="0">
              <a:solidFill>
                <a:srgbClr val="002060"/>
              </a:solidFill>
              <a:latin typeface="#9Slide05 SVNCookie" panose="020B0606040200020203" pitchFamily="34" charset="0"/>
              <a:ea typeface="Nunito Bold" charset="0"/>
              <a:cs typeface="Arima Madurai Black" pitchFamily="2" charset="77"/>
            </a:endParaRPr>
          </a:p>
        </p:txBody>
      </p:sp>
      <p:sp>
        <p:nvSpPr>
          <p:cNvPr id="4" name="Slide Number Placeholder 3"/>
          <p:cNvSpPr>
            <a:spLocks noGrp="1"/>
          </p:cNvSpPr>
          <p:nvPr>
            <p:ph type="sldNum" sz="quarter" idx="5"/>
          </p:nvPr>
        </p:nvSpPr>
        <p:spPr/>
        <p:txBody>
          <a:bodyPr/>
          <a:lstStyle/>
          <a:p>
            <a:fld id="{4A1814F3-7BF6-CC41-BA5F-F3649E84E65E}" type="slidenum">
              <a:rPr lang="en-US" smtClean="0"/>
              <a:t>2</a:t>
            </a:fld>
            <a:endParaRPr lang="en-US"/>
          </a:p>
        </p:txBody>
      </p:sp>
    </p:spTree>
    <p:extLst>
      <p:ext uri="{BB962C8B-B14F-4D97-AF65-F5344CB8AC3E}">
        <p14:creationId xmlns:p14="http://schemas.microsoft.com/office/powerpoint/2010/main" val="3703337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3802" y="3602873"/>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092" y="365209"/>
            <a:ext cx="7733293" cy="581318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3" y="1710135"/>
            <a:ext cx="10514231" cy="2853398"/>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743"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a:solidFill>
                  <a:prstClr val="white">
                    <a:lumMod val="65000"/>
                  </a:prstClr>
                </a:solidFill>
              </a:rPr>
              <a:t>WWW.DESIGNERSPARADISE.COM</a:t>
            </a:r>
            <a:endParaRPr lang="en-US" dirty="0">
              <a:solidFill>
                <a:prstClr val="white">
                  <a:lumMod val="6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US">
                <a:solidFill>
                  <a:prstClr val="white">
                    <a:lumMod val="65000"/>
                  </a:prstClr>
                </a:solidFill>
              </a:rPr>
              <a:t>xiaoer.yanj.cn</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SimSun"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600" indent="0">
              <a:buNone/>
              <a:defRPr sz="2400">
                <a:solidFill>
                  <a:schemeClr val="tx1">
                    <a:tint val="75000"/>
                  </a:schemeClr>
                </a:solidFill>
              </a:defRPr>
            </a:lvl2pPr>
            <a:lvl3pPr marL="1219200" indent="0">
              <a:buNone/>
              <a:defRPr sz="2200">
                <a:solidFill>
                  <a:schemeClr val="tx1">
                    <a:tint val="75000"/>
                  </a:schemeClr>
                </a:solidFill>
              </a:defRPr>
            </a:lvl3pPr>
            <a:lvl4pPr marL="1828800" indent="0">
              <a:buNone/>
              <a:defRPr sz="1900">
                <a:solidFill>
                  <a:schemeClr val="tx1">
                    <a:tint val="75000"/>
                  </a:schemeClr>
                </a:solidFill>
              </a:defRPr>
            </a:lvl4pPr>
            <a:lvl5pPr marL="2438400" indent="0">
              <a:buNone/>
              <a:defRPr sz="1900">
                <a:solidFill>
                  <a:schemeClr val="tx1">
                    <a:tint val="75000"/>
                  </a:schemeClr>
                </a:solidFill>
              </a:defRPr>
            </a:lvl5pPr>
            <a:lvl6pPr marL="3048000" indent="0">
              <a:buNone/>
              <a:defRPr sz="1900">
                <a:solidFill>
                  <a:schemeClr val="tx1">
                    <a:tint val="75000"/>
                  </a:schemeClr>
                </a:solidFill>
              </a:defRPr>
            </a:lvl6pPr>
            <a:lvl7pPr marL="3657600" indent="0">
              <a:buNone/>
              <a:defRPr sz="1900">
                <a:solidFill>
                  <a:schemeClr val="tx1">
                    <a:tint val="75000"/>
                  </a:schemeClr>
                </a:solidFill>
              </a:defRPr>
            </a:lvl7pPr>
            <a:lvl8pPr marL="4267200" indent="0">
              <a:buNone/>
              <a:defRPr sz="1900">
                <a:solidFill>
                  <a:schemeClr val="tx1">
                    <a:tint val="75000"/>
                  </a:schemeClr>
                </a:solidFill>
              </a:defRPr>
            </a:lvl8pPr>
            <a:lvl9pPr marL="4876800"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t>2/20/2024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091"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1396"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200" b="1"/>
            </a:lvl4pPr>
            <a:lvl5pPr marL="2438400" indent="0">
              <a:buNone/>
              <a:defRPr sz="2200" b="1"/>
            </a:lvl5pPr>
            <a:lvl6pPr marL="3048000" indent="0">
              <a:buNone/>
              <a:defRPr sz="2200" b="1"/>
            </a:lvl6pPr>
            <a:lvl7pPr marL="3657600" indent="0">
              <a:buNone/>
              <a:defRPr sz="2200" b="1"/>
            </a:lvl7pPr>
            <a:lvl8pPr marL="4267200" indent="0">
              <a:buNone/>
              <a:defRPr sz="2200" b="1"/>
            </a:lvl8pPr>
            <a:lvl9pPr marL="4876800"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200" b="1"/>
            </a:lvl4pPr>
            <a:lvl5pPr marL="2438400" indent="0">
              <a:buNone/>
              <a:defRPr sz="2200" b="1"/>
            </a:lvl5pPr>
            <a:lvl6pPr marL="3048000" indent="0">
              <a:buNone/>
              <a:defRPr sz="2200" b="1"/>
            </a:lvl6pPr>
            <a:lvl7pPr marL="3657600" indent="0">
              <a:buNone/>
              <a:defRPr sz="2200" b="1"/>
            </a:lvl7pPr>
            <a:lvl8pPr marL="4267200" indent="0">
              <a:buNone/>
              <a:defRPr sz="2200" b="1"/>
            </a:lvl8pPr>
            <a:lvl9pPr marL="4876800"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t>2/20/2024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t>2/20/2024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SimSun"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SimSun"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t>2/20/2024</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600" indent="0">
              <a:buNone/>
              <a:defRPr sz="1600"/>
            </a:lvl2pPr>
            <a:lvl3pPr marL="1219200" indent="0">
              <a:buNone/>
              <a:defRPr sz="1400"/>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t>2/20/2024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600" indent="0">
              <a:buNone/>
              <a:defRPr sz="3800"/>
            </a:lvl2pPr>
            <a:lvl3pPr marL="1219200" indent="0">
              <a:buNone/>
              <a:defRPr sz="3200"/>
            </a:lvl3pPr>
            <a:lvl4pPr marL="1828800" indent="0">
              <a:buNone/>
              <a:defRPr sz="2700"/>
            </a:lvl4pPr>
            <a:lvl5pPr marL="2438400" indent="0">
              <a:buNone/>
              <a:defRPr sz="2700"/>
            </a:lvl5pPr>
            <a:lvl6pPr marL="3048000" indent="0">
              <a:buNone/>
              <a:defRPr sz="2700"/>
            </a:lvl6pPr>
            <a:lvl7pPr marL="3657600" indent="0">
              <a:buNone/>
              <a:defRPr sz="2700"/>
            </a:lvl7pPr>
            <a:lvl8pPr marL="4267200" indent="0">
              <a:buNone/>
              <a:defRPr sz="2700"/>
            </a:lvl8pPr>
            <a:lvl9pPr marL="4876800"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600" indent="0">
              <a:buNone/>
              <a:defRPr sz="1600"/>
            </a:lvl2pPr>
            <a:lvl3pPr marL="1219200" indent="0">
              <a:buNone/>
              <a:defRPr sz="1400"/>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t>2/20/2024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679" y="1681553"/>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679" y="2505656"/>
            <a:ext cx="5157116"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1398" y="1681553"/>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1398" y="2505656"/>
            <a:ext cx="5182513"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2514"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2514"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2024/2/20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2" y="365211"/>
            <a:ext cx="10514231" cy="1325870"/>
          </a:xfrm>
          <a:prstGeom prst="rect">
            <a:avLst/>
          </a:prstGeom>
        </p:spPr>
        <p:txBody>
          <a:bodyPr vert="horz" lIns="91436" tIns="45718" rIns="91436" bIns="45718" rtlCol="0" anchor="ctr">
            <a:normAutofit/>
          </a:bodyPr>
          <a:lstStyle/>
          <a:p>
            <a:r>
              <a:rPr lang="zh-CN" altLang="en-US"/>
              <a:t>单击此处编辑母版标题样式</a:t>
            </a:r>
          </a:p>
        </p:txBody>
      </p:sp>
      <p:sp>
        <p:nvSpPr>
          <p:cNvPr id="3" name="文本占位符 2"/>
          <p:cNvSpPr>
            <a:spLocks noGrp="1"/>
          </p:cNvSpPr>
          <p:nvPr>
            <p:ph type="body" idx="1"/>
          </p:nvPr>
        </p:nvSpPr>
        <p:spPr>
          <a:xfrm>
            <a:off x="838092" y="1826048"/>
            <a:ext cx="10514231" cy="4352346"/>
          </a:xfrm>
          <a:prstGeom prst="rect">
            <a:avLst/>
          </a:prstGeom>
        </p:spPr>
        <p:txBody>
          <a:bodyPr vert="horz" lIns="91436" tIns="45718" rIns="91436" bIns="45718"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092" y="6357823"/>
            <a:ext cx="2742843" cy="365210"/>
          </a:xfrm>
          <a:prstGeom prst="rect">
            <a:avLst/>
          </a:prstGeom>
        </p:spPr>
        <p:txBody>
          <a:bodyPr vert="horz" lIns="91436" tIns="45718" rIns="91436" bIns="45718" rtlCol="0" anchor="ctr"/>
          <a:lstStyle>
            <a:lvl1pPr algn="l">
              <a:defRPr sz="1200">
                <a:solidFill>
                  <a:schemeClr val="tx1">
                    <a:tint val="75000"/>
                  </a:schemeClr>
                </a:solidFill>
              </a:defRPr>
            </a:lvl1pPr>
          </a:lstStyle>
          <a:p>
            <a:fld id="{4C4388EF-52D1-4258-9BE5-BCD010C7D4DE}" type="datetimeFigureOut">
              <a:rPr lang="zh-CN" altLang="en-US" smtClean="0"/>
              <a:t>2024/2/20</a:t>
            </a:fld>
            <a:endParaRPr lang="zh-CN" altLang="en-US"/>
          </a:p>
        </p:txBody>
      </p:sp>
      <p:sp>
        <p:nvSpPr>
          <p:cNvPr id="5" name="页脚占位符 4"/>
          <p:cNvSpPr>
            <a:spLocks noGrp="1"/>
          </p:cNvSpPr>
          <p:nvPr>
            <p:ph type="ftr" sz="quarter" idx="3"/>
          </p:nvPr>
        </p:nvSpPr>
        <p:spPr>
          <a:xfrm>
            <a:off x="4038075" y="6357823"/>
            <a:ext cx="4114264" cy="365210"/>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09480" y="6357823"/>
            <a:ext cx="2742843" cy="365210"/>
          </a:xfrm>
          <a:prstGeom prst="rect">
            <a:avLst/>
          </a:prstGeom>
        </p:spPr>
        <p:txBody>
          <a:bodyPr vert="horz" lIns="91436" tIns="45718" rIns="91436" bIns="45718" rtlCol="0" anchor="ctr"/>
          <a:lstStyle>
            <a:lvl1pPr algn="r">
              <a:defRPr sz="1200">
                <a:solidFill>
                  <a:schemeClr val="tx1">
                    <a:tint val="75000"/>
                  </a:schemeClr>
                </a:solidFill>
              </a:defRPr>
            </a:lvl1pPr>
          </a:lstStyle>
          <a:p>
            <a:fld id="{3D3EE65E-57D2-4566-898C-4F2076833F8D}"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US" smtClean="0">
                <a:solidFill>
                  <a:prstClr val="black">
                    <a:tint val="75000"/>
                  </a:prstClr>
                </a:solidFill>
              </a:rPr>
              <a:t>2/20/2024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US">
                <a:solidFill>
                  <a:prstClr val="white">
                    <a:lumMod val="65000"/>
                  </a:prstClr>
                </a:solidFill>
              </a:rPr>
              <a:t>WWW.DESIGNERSPARADISE.COM</a:t>
            </a:r>
            <a:endParaRPr lang="en-US"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US" smtClean="0">
                <a:solidFill>
                  <a:prstClr val="black">
                    <a:lumMod val="50000"/>
                    <a:lumOff val="50000"/>
                  </a:prstClr>
                </a:solidFill>
              </a:rPr>
              <a:t>‹#›</a:t>
            </a:fld>
            <a:endParaRPr lang="en-US" dirty="0">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ftr="0" dt="0"/>
  <p:txStyles>
    <p:titleStyle>
      <a:lvl1pPr algn="l" defTabSz="121920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200" indent="-457200" algn="l" defTabSz="1219200" rtl="0" eaLnBrk="1" latinLnBrk="0" hangingPunct="1">
        <a:spcBef>
          <a:spcPct val="20000"/>
        </a:spcBef>
        <a:buFont typeface="Arial" panose="020B0604020202020204" pitchFamily="34" charset="0"/>
        <a:buChar char="•"/>
        <a:defRPr sz="2700" kern="1200">
          <a:solidFill>
            <a:srgbClr val="17375E"/>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2200" kern="1200">
          <a:solidFill>
            <a:srgbClr val="17375E"/>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1900" kern="1200">
          <a:solidFill>
            <a:srgbClr val="17375E"/>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Layout" Target="../slideLayouts/slideLayout37.xml"/><Relationship Id="rId6" Type="http://schemas.microsoft.com/office/2007/relationships/hdphoto" Target="../media/hdphoto4.wdp"/><Relationship Id="rId5" Type="http://schemas.openxmlformats.org/officeDocument/2006/relationships/image" Target="../media/image20.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Layout" Target="../slideLayouts/slideLayout37.xml"/><Relationship Id="rId6" Type="http://schemas.microsoft.com/office/2007/relationships/hdphoto" Target="../media/hdphoto4.wdp"/><Relationship Id="rId5" Type="http://schemas.openxmlformats.org/officeDocument/2006/relationships/image" Target="../media/image20.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7.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37.xml"/><Relationship Id="rId6" Type="http://schemas.microsoft.com/office/2007/relationships/hdphoto" Target="../media/hdphoto3.wdp"/><Relationship Id="rId5" Type="http://schemas.openxmlformats.org/officeDocument/2006/relationships/image" Target="../media/image12.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43.xml"/><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37.xml"/><Relationship Id="rId6" Type="http://schemas.microsoft.com/office/2007/relationships/hdphoto" Target="../media/hdphoto3.wdp"/><Relationship Id="rId5" Type="http://schemas.openxmlformats.org/officeDocument/2006/relationships/image" Target="../media/image12.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43.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7.xml"/><Relationship Id="rId6" Type="http://schemas.microsoft.com/office/2007/relationships/hdphoto" Target="../media/hdphoto4.wdp"/><Relationship Id="rId5" Type="http://schemas.openxmlformats.org/officeDocument/2006/relationships/image" Target="../media/image20.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图片 2"/>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652" t="1786" r="770"/>
          <a:stretch>
            <a:fillRect/>
          </a:stretch>
        </p:blipFill>
        <p:spPr>
          <a:xfrm>
            <a:off x="1905" y="0"/>
            <a:ext cx="12188190" cy="5973445"/>
          </a:xfrm>
          <a:prstGeom prst="rect">
            <a:avLst/>
          </a:prstGeom>
        </p:spPr>
      </p:pic>
      <p:sp>
        <p:nvSpPr>
          <p:cNvPr id="4" name="Text Box 3"/>
          <p:cNvSpPr txBox="1"/>
          <p:nvPr/>
        </p:nvSpPr>
        <p:spPr>
          <a:xfrm>
            <a:off x="2856230" y="1416685"/>
            <a:ext cx="6225540" cy="1569660"/>
          </a:xfrm>
          <a:prstGeom prst="rect">
            <a:avLst/>
          </a:prstGeom>
          <a:noFill/>
        </p:spPr>
        <p:txBody>
          <a:bodyPr wrap="square" rtlCol="0">
            <a:spAutoFit/>
          </a:bodyPr>
          <a:lstStyle/>
          <a:p>
            <a:pPr algn="just"/>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Tập</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trung</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xem</a:t>
            </a:r>
            <a:r>
              <a:rPr lang="en-US" sz="2400" b="1" dirty="0">
                <a:solidFill>
                  <a:srgbClr val="FF0000"/>
                </a:solidFill>
                <a:latin typeface="Times New Roman" panose="02020603050405020304" charset="0"/>
                <a:cs typeface="Times New Roman" panose="02020603050405020304" charset="0"/>
              </a:rPr>
              <a:t> video </a:t>
            </a:r>
            <a:r>
              <a:rPr lang="en-US" sz="2400" b="1" dirty="0" err="1">
                <a:solidFill>
                  <a:srgbClr val="FF0000"/>
                </a:solidFill>
                <a:latin typeface="Times New Roman" panose="02020603050405020304" charset="0"/>
                <a:cs typeface="Times New Roman" panose="02020603050405020304" charset="0"/>
              </a:rPr>
              <a:t>và</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ghi</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lại</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những</a:t>
            </a:r>
            <a:r>
              <a:rPr lang="en-US" sz="2400" b="1" dirty="0">
                <a:solidFill>
                  <a:srgbClr val="FF0000"/>
                </a:solidFill>
                <a:latin typeface="Times New Roman" panose="02020603050405020304" charset="0"/>
                <a:cs typeface="Times New Roman" panose="02020603050405020304" charset="0"/>
              </a:rPr>
              <a:t> </a:t>
            </a:r>
            <a:r>
              <a:rPr lang="en-US" sz="2400" b="1" dirty="0" err="1">
                <a:solidFill>
                  <a:srgbClr val="FF0000"/>
                </a:solidFill>
                <a:latin typeface="Times New Roman" panose="02020603050405020304" charset="0"/>
                <a:cs typeface="Times New Roman" panose="02020603050405020304" charset="0"/>
              </a:rPr>
              <a:t>thông</a:t>
            </a:r>
            <a:r>
              <a:rPr lang="en-US" sz="2400" b="1" dirty="0">
                <a:solidFill>
                  <a:srgbClr val="FF0000"/>
                </a:solidFill>
                <a:latin typeface="Times New Roman" panose="02020603050405020304" charset="0"/>
                <a:cs typeface="Times New Roman" panose="02020603050405020304" charset="0"/>
              </a:rPr>
              <a:t> tin </a:t>
            </a:r>
            <a:r>
              <a:rPr lang="en-US" sz="2400" b="1" dirty="0" err="1">
                <a:solidFill>
                  <a:srgbClr val="FF0000"/>
                </a:solidFill>
                <a:latin typeface="Times New Roman" panose="02020603050405020304" charset="0"/>
                <a:cs typeface="Times New Roman" panose="02020603050405020304" charset="0"/>
              </a:rPr>
              <a:t>em</a:t>
            </a:r>
            <a:r>
              <a:rPr lang="en-US" sz="2400" b="1" dirty="0">
                <a:solidFill>
                  <a:srgbClr val="FF0000"/>
                </a:solidFill>
                <a:latin typeface="Times New Roman" panose="02020603050405020304" charset="0"/>
                <a:cs typeface="Times New Roman" panose="02020603050405020304" charset="0"/>
              </a:rPr>
              <a:t> Nghe </a:t>
            </a:r>
            <a:r>
              <a:rPr lang="en-US" sz="2400" b="1" dirty="0" err="1">
                <a:solidFill>
                  <a:srgbClr val="FF0000"/>
                </a:solidFill>
                <a:latin typeface="Times New Roman" panose="02020603050405020304" charset="0"/>
                <a:cs typeface="Times New Roman" panose="02020603050405020304" charset="0"/>
              </a:rPr>
              <a:t>được</a:t>
            </a:r>
            <a:r>
              <a:rPr lang="en-US" sz="2400" b="1" dirty="0">
                <a:solidFill>
                  <a:srgbClr val="FF0000"/>
                </a:solidFill>
                <a:latin typeface="Times New Roman" panose="02020603050405020304" charset="0"/>
                <a:cs typeface="Times New Roman" panose="02020603050405020304" charset="0"/>
              </a:rPr>
              <a:t>?</a:t>
            </a:r>
          </a:p>
          <a:p>
            <a:pPr algn="just"/>
            <a:r>
              <a:rPr lang="en-US" sz="2400" b="1" dirty="0">
                <a:solidFill>
                  <a:srgbClr val="FF0000"/>
                </a:solidFill>
                <a:latin typeface="Times New Roman" panose="02020603050405020304" charset="0"/>
                <a:cs typeface="Times New Roman" panose="02020603050405020304" charset="0"/>
              </a:rPr>
              <a:t>https://www.youtube.com/watch?v=ZG7pJf4xzk4</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1" y="1241"/>
            <a:ext cx="12190413" cy="6857107"/>
          </a:xfrm>
          <a:prstGeom prst="rect">
            <a:avLst/>
          </a:prstGeom>
        </p:spPr>
      </p:pic>
      <p:pic>
        <p:nvPicPr>
          <p:cNvPr id="9" name="图片 4">
            <a:extLst>
              <a:ext uri="{FF2B5EF4-FFF2-40B4-BE49-F238E27FC236}">
                <a16:creationId xmlns:a16="http://schemas.microsoft.com/office/drawing/2014/main" id="{3443882E-E842-4638-785F-B83235B8C108}"/>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988154" y="-24120"/>
            <a:ext cx="1888972" cy="3617916"/>
          </a:xfrm>
          <a:prstGeom prst="rect">
            <a:avLst/>
          </a:prstGeom>
        </p:spPr>
      </p:pic>
      <p:pic>
        <p:nvPicPr>
          <p:cNvPr id="10" name="图片 1">
            <a:extLst>
              <a:ext uri="{FF2B5EF4-FFF2-40B4-BE49-F238E27FC236}">
                <a16:creationId xmlns:a16="http://schemas.microsoft.com/office/drawing/2014/main" id="{59857CE0-6E30-8273-DD2D-01D4D5A50593}"/>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10468433" y="1354137"/>
            <a:ext cx="2051389" cy="3755972"/>
          </a:xfrm>
          <a:prstGeom prst="rect">
            <a:avLst/>
          </a:prstGeom>
        </p:spPr>
      </p:pic>
      <p:sp>
        <p:nvSpPr>
          <p:cNvPr id="6" name="TextBox 5">
            <a:extLst>
              <a:ext uri="{FF2B5EF4-FFF2-40B4-BE49-F238E27FC236}">
                <a16:creationId xmlns:a16="http://schemas.microsoft.com/office/drawing/2014/main" id="{E7463916-B138-9B94-0DB6-6704D5FE4A25}"/>
              </a:ext>
            </a:extLst>
          </p:cNvPr>
          <p:cNvSpPr txBox="1"/>
          <p:nvPr/>
        </p:nvSpPr>
        <p:spPr>
          <a:xfrm>
            <a:off x="2651751" y="283497"/>
            <a:ext cx="8444399" cy="953983"/>
          </a:xfrm>
          <a:prstGeom prst="rect">
            <a:avLst/>
          </a:prstGeom>
          <a:noFill/>
        </p:spPr>
        <p:txBody>
          <a:bodyPr wrap="square">
            <a:spAutoFit/>
          </a:bodyPr>
          <a:lstStyle/>
          <a:p>
            <a:pPr marL="457154" indent="-457154" algn="just">
              <a:buFont typeface="Wingdings" panose="05000000000000000000" pitchFamily="2" charset="2"/>
              <a:buChar char="v"/>
            </a:pPr>
            <a:r>
              <a:rPr lang="en-US" sz="2800" dirty="0" err="1">
                <a:solidFill>
                  <a:srgbClr val="0070C0"/>
                </a:solidFill>
                <a:latin typeface="#9Slide03 Arima Madurai Black" panose="00000A00000000000000" pitchFamily="2" charset="0"/>
                <a:cs typeface="#9Slide03 Arima Madurai Black" panose="00000A00000000000000" pitchFamily="2" charset="0"/>
              </a:rPr>
              <a:t>Người</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nghe</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Trao</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đổi</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với</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tinh</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thần</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xây</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dựng</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và</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tôn</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trọng</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theo</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kĩ</a:t>
            </a:r>
            <a:r>
              <a:rPr lang="en-US" sz="2800" dirty="0">
                <a:solidFill>
                  <a:srgbClr val="0070C0"/>
                </a:solidFill>
                <a:latin typeface="#9Slide03 Arima Madurai Black" panose="00000A00000000000000" pitchFamily="2"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cs typeface="#9Slide03 Arima Madurai Black" panose="00000A00000000000000" pitchFamily="2" charset="0"/>
              </a:rPr>
              <a:t>thuật</a:t>
            </a:r>
            <a:r>
              <a:rPr lang="en-US" sz="2800" dirty="0">
                <a:solidFill>
                  <a:srgbClr val="0070C0"/>
                </a:solidFill>
                <a:latin typeface="#9Slide03 Arima Madurai Black" panose="00000A00000000000000" pitchFamily="2" charset="0"/>
                <a:cs typeface="#9Slide03 Arima Madurai Black" panose="00000A00000000000000" pitchFamily="2" charset="0"/>
              </a:rPr>
              <a:t> 3-2-1)</a:t>
            </a:r>
          </a:p>
        </p:txBody>
      </p:sp>
      <p:sp>
        <p:nvSpPr>
          <p:cNvPr id="7" name="TextBox 6">
            <a:extLst>
              <a:ext uri="{FF2B5EF4-FFF2-40B4-BE49-F238E27FC236}">
                <a16:creationId xmlns:a16="http://schemas.microsoft.com/office/drawing/2014/main" id="{FA3ABF3A-61DE-90FD-669A-2B33A29548A6}"/>
              </a:ext>
            </a:extLst>
          </p:cNvPr>
          <p:cNvSpPr txBox="1"/>
          <p:nvPr/>
        </p:nvSpPr>
        <p:spPr>
          <a:xfrm>
            <a:off x="2627039" y="4393360"/>
            <a:ext cx="8091481" cy="1083233"/>
          </a:xfrm>
          <a:prstGeom prst="rect">
            <a:avLst/>
          </a:prstGeom>
          <a:noFill/>
        </p:spPr>
        <p:txBody>
          <a:bodyPr wrap="square">
            <a:spAutoFit/>
          </a:bodyPr>
          <a:lstStyle/>
          <a:p>
            <a:pPr marL="457154" indent="-457154" algn="just">
              <a:lnSpc>
                <a:spcPct val="115000"/>
              </a:lnSpc>
              <a:buFont typeface="Wingdings" panose="05000000000000000000" pitchFamily="2" charset="2"/>
              <a:buChar char="v"/>
            </a:pP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Người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nói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Lắng</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nghe</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phản</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hồi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ý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kiến</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của</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người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nghe</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với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tinh</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thần</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cầu</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thị</a:t>
            </a:r>
            <a:endPar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7B4BB63A-172E-8852-DD4D-9663B74006D9}"/>
              </a:ext>
            </a:extLst>
          </p:cNvPr>
          <p:cNvSpPr txBox="1"/>
          <p:nvPr/>
        </p:nvSpPr>
        <p:spPr>
          <a:xfrm>
            <a:off x="2877126" y="1577461"/>
            <a:ext cx="7591307" cy="2677307"/>
          </a:xfrm>
          <a:prstGeom prst="rect">
            <a:avLst/>
          </a:prstGeom>
          <a:noFill/>
        </p:spPr>
        <p:txBody>
          <a:bodyPr wrap="square" rtlCol="0">
            <a:spAutoFit/>
          </a:bodyPr>
          <a:lstStyle/>
          <a:p>
            <a:pPr algn="just"/>
            <a:r>
              <a:rPr lang="en-US" sz="2800" b="1" dirty="0">
                <a:solidFill>
                  <a:srgbClr val="535353">
                    <a:lumMod val="50000"/>
                  </a:srgbClr>
                </a:solidFill>
                <a:latin typeface="Times New Roman" panose="02020603050405020304" pitchFamily="18" charset="0"/>
                <a:cs typeface="Times New Roman" panose="02020603050405020304" pitchFamily="18" charset="0"/>
              </a:rPr>
              <a:t>- 3 </a:t>
            </a:r>
            <a:r>
              <a:rPr lang="en-US" sz="2800" b="1" dirty="0" err="1">
                <a:solidFill>
                  <a:srgbClr val="535353">
                    <a:lumMod val="50000"/>
                  </a:srgbClr>
                </a:solidFill>
                <a:latin typeface="Times New Roman" panose="02020603050405020304" pitchFamily="18" charset="0"/>
                <a:cs typeface="Times New Roman" panose="02020603050405020304" pitchFamily="18" charset="0"/>
              </a:rPr>
              <a:t>lời</a:t>
            </a:r>
            <a:r>
              <a:rPr lang="en-US" sz="2800" b="1" dirty="0">
                <a:solidFill>
                  <a:srgbClr val="535353">
                    <a:lumMod val="50000"/>
                  </a:srgbClr>
                </a:solidFill>
                <a:latin typeface="Times New Roman" panose="02020603050405020304" pitchFamily="18" charset="0"/>
                <a:cs typeface="Times New Roman" panose="02020603050405020304" pitchFamily="18" charset="0"/>
              </a:rPr>
              <a:t> </a:t>
            </a:r>
            <a:r>
              <a:rPr lang="en-US" sz="2800" b="1" dirty="0" err="1">
                <a:solidFill>
                  <a:srgbClr val="535353">
                    <a:lumMod val="50000"/>
                  </a:srgbClr>
                </a:solidFill>
                <a:latin typeface="Times New Roman" panose="02020603050405020304" pitchFamily="18" charset="0"/>
                <a:cs typeface="Times New Roman" panose="02020603050405020304" pitchFamily="18" charset="0"/>
              </a:rPr>
              <a:t>khen</a:t>
            </a:r>
            <a:r>
              <a:rPr lang="en-US" sz="2800" b="1"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Điều</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hấp</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dẫn</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thú</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vị</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của</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câu</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chuyện</a:t>
            </a:r>
            <a:r>
              <a:rPr lang="en-US" sz="2800" dirty="0">
                <a:solidFill>
                  <a:srgbClr val="535353">
                    <a:lumMod val="50000"/>
                  </a:srgbClr>
                </a:solidFill>
                <a:latin typeface="Times New Roman" panose="02020603050405020304" pitchFamily="18" charset="0"/>
                <a:cs typeface="Times New Roman" panose="02020603050405020304" pitchFamily="18" charset="0"/>
              </a:rPr>
              <a:t> ; </a:t>
            </a:r>
            <a:r>
              <a:rPr lang="en-US" sz="2800" dirty="0" err="1">
                <a:solidFill>
                  <a:srgbClr val="535353">
                    <a:lumMod val="50000"/>
                  </a:srgbClr>
                </a:solidFill>
                <a:latin typeface="Times New Roman" panose="02020603050405020304" pitchFamily="18" charset="0"/>
                <a:cs typeface="Times New Roman" panose="02020603050405020304" pitchFamily="18" charset="0"/>
              </a:rPr>
              <a:t>Cách</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trình</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bày</a:t>
            </a:r>
            <a:r>
              <a:rPr lang="en-US" sz="2800" dirty="0">
                <a:solidFill>
                  <a:srgbClr val="535353">
                    <a:lumMod val="50000"/>
                  </a:srgbClr>
                </a:solidFill>
                <a:latin typeface="Times New Roman" panose="02020603050405020304" pitchFamily="18" charset="0"/>
                <a:cs typeface="Times New Roman" panose="02020603050405020304" pitchFamily="18" charset="0"/>
              </a:rPr>
              <a:t> ; …</a:t>
            </a:r>
          </a:p>
          <a:p>
            <a:pPr algn="just"/>
            <a:r>
              <a:rPr lang="en-US" sz="2800" b="1" dirty="0">
                <a:solidFill>
                  <a:srgbClr val="535353">
                    <a:lumMod val="50000"/>
                  </a:srgbClr>
                </a:solidFill>
                <a:latin typeface="Times New Roman" panose="02020603050405020304" pitchFamily="18" charset="0"/>
                <a:cs typeface="Times New Roman" panose="02020603050405020304" pitchFamily="18" charset="0"/>
              </a:rPr>
              <a:t>- 2 </a:t>
            </a:r>
            <a:r>
              <a:rPr lang="en-US" sz="2800" b="1" dirty="0" err="1">
                <a:solidFill>
                  <a:srgbClr val="535353">
                    <a:lumMod val="50000"/>
                  </a:srgbClr>
                </a:solidFill>
                <a:latin typeface="Times New Roman" panose="02020603050405020304" pitchFamily="18" charset="0"/>
                <a:cs typeface="Times New Roman" panose="02020603050405020304" pitchFamily="18" charset="0"/>
              </a:rPr>
              <a:t>góp</a:t>
            </a:r>
            <a:r>
              <a:rPr lang="en-US" sz="2800" b="1" dirty="0">
                <a:solidFill>
                  <a:srgbClr val="535353">
                    <a:lumMod val="50000"/>
                  </a:srgbClr>
                </a:solidFill>
                <a:latin typeface="Times New Roman" panose="02020603050405020304" pitchFamily="18" charset="0"/>
                <a:cs typeface="Times New Roman" panose="02020603050405020304" pitchFamily="18" charset="0"/>
              </a:rPr>
              <a:t> ý: </a:t>
            </a:r>
            <a:r>
              <a:rPr lang="en-US" sz="2800" dirty="0" err="1">
                <a:solidFill>
                  <a:srgbClr val="535353">
                    <a:lumMod val="50000"/>
                  </a:srgbClr>
                </a:solidFill>
                <a:latin typeface="Times New Roman" panose="02020603050405020304" pitchFamily="18" charset="0"/>
                <a:cs typeface="Times New Roman" panose="02020603050405020304" pitchFamily="18" charset="0"/>
              </a:rPr>
              <a:t>Những</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nội</a:t>
            </a:r>
            <a:r>
              <a:rPr lang="en-US" sz="2800" dirty="0">
                <a:solidFill>
                  <a:srgbClr val="535353">
                    <a:lumMod val="50000"/>
                  </a:srgbClr>
                </a:solidFill>
                <a:latin typeface="Times New Roman" panose="02020603050405020304" pitchFamily="18" charset="0"/>
                <a:cs typeface="Times New Roman" panose="02020603050405020304" pitchFamily="18" charset="0"/>
              </a:rPr>
              <a:t> dung / </a:t>
            </a:r>
            <a:r>
              <a:rPr lang="en-US" sz="2800" dirty="0" err="1">
                <a:solidFill>
                  <a:srgbClr val="535353">
                    <a:lumMod val="50000"/>
                  </a:srgbClr>
                </a:solidFill>
                <a:latin typeface="Times New Roman" panose="02020603050405020304" pitchFamily="18" charset="0"/>
                <a:cs typeface="Times New Roman" panose="02020603050405020304" pitchFamily="18" charset="0"/>
              </a:rPr>
              <a:t>cách</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trình</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bày</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chưa</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được</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của</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người</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nói</a:t>
            </a:r>
            <a:endParaRPr lang="en-US" sz="2800" dirty="0">
              <a:solidFill>
                <a:srgbClr val="535353">
                  <a:lumMod val="50000"/>
                </a:srgbClr>
              </a:solidFill>
              <a:latin typeface="Times New Roman" panose="02020603050405020304" pitchFamily="18" charset="0"/>
              <a:cs typeface="Times New Roman" panose="02020603050405020304" pitchFamily="18" charset="0"/>
            </a:endParaRPr>
          </a:p>
          <a:p>
            <a:pPr algn="just"/>
            <a:r>
              <a:rPr lang="en-US" sz="2800" b="1" dirty="0">
                <a:solidFill>
                  <a:srgbClr val="535353">
                    <a:lumMod val="50000"/>
                  </a:srgbClr>
                </a:solidFill>
                <a:latin typeface="Times New Roman" panose="02020603050405020304" pitchFamily="18" charset="0"/>
                <a:cs typeface="Times New Roman" panose="02020603050405020304" pitchFamily="18" charset="0"/>
              </a:rPr>
              <a:t>- 1 </a:t>
            </a:r>
            <a:r>
              <a:rPr lang="en-US" sz="2800" b="1" dirty="0" err="1">
                <a:solidFill>
                  <a:srgbClr val="535353">
                    <a:lumMod val="50000"/>
                  </a:srgbClr>
                </a:solidFill>
                <a:latin typeface="Times New Roman" panose="02020603050405020304" pitchFamily="18" charset="0"/>
                <a:cs typeface="Times New Roman" panose="02020603050405020304" pitchFamily="18" charset="0"/>
              </a:rPr>
              <a:t>thắc</a:t>
            </a:r>
            <a:r>
              <a:rPr lang="en-US" sz="2800" b="1" dirty="0">
                <a:solidFill>
                  <a:srgbClr val="535353">
                    <a:lumMod val="50000"/>
                  </a:srgbClr>
                </a:solidFill>
                <a:latin typeface="Times New Roman" panose="02020603050405020304" pitchFamily="18" charset="0"/>
                <a:cs typeface="Times New Roman" panose="02020603050405020304" pitchFamily="18" charset="0"/>
              </a:rPr>
              <a:t> </a:t>
            </a:r>
            <a:r>
              <a:rPr lang="en-US" sz="2800" b="1" dirty="0" err="1">
                <a:solidFill>
                  <a:srgbClr val="535353">
                    <a:lumMod val="50000"/>
                  </a:srgbClr>
                </a:solidFill>
                <a:latin typeface="Times New Roman" panose="02020603050405020304" pitchFamily="18" charset="0"/>
                <a:cs typeface="Times New Roman" panose="02020603050405020304" pitchFamily="18" charset="0"/>
              </a:rPr>
              <a:t>mắc</a:t>
            </a:r>
            <a:r>
              <a:rPr lang="en-US" sz="2800" b="1"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Những</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sự</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việc</a:t>
            </a:r>
            <a:r>
              <a:rPr lang="en-US" sz="2800" dirty="0">
                <a:solidFill>
                  <a:srgbClr val="535353">
                    <a:lumMod val="50000"/>
                  </a:srgbClr>
                </a:solidFill>
                <a:latin typeface="Times New Roman" panose="02020603050405020304" pitchFamily="18" charset="0"/>
                <a:cs typeface="Times New Roman" panose="02020603050405020304" pitchFamily="18" charset="0"/>
              </a:rPr>
              <a:t>, chi </a:t>
            </a:r>
            <a:r>
              <a:rPr lang="en-US" sz="2800" dirty="0" err="1">
                <a:solidFill>
                  <a:srgbClr val="535353">
                    <a:lumMod val="50000"/>
                  </a:srgbClr>
                </a:solidFill>
                <a:latin typeface="Times New Roman" panose="02020603050405020304" pitchFamily="18" charset="0"/>
                <a:cs typeface="Times New Roman" panose="02020603050405020304" pitchFamily="18" charset="0"/>
              </a:rPr>
              <a:t>tiết</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còn</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chưa</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rõ</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trong</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bài</a:t>
            </a:r>
            <a:r>
              <a:rPr lang="en-US" sz="2800" dirty="0">
                <a:solidFill>
                  <a:srgbClr val="535353">
                    <a:lumMod val="50000"/>
                  </a:srgbClr>
                </a:solidFill>
                <a:latin typeface="Times New Roman" panose="02020603050405020304" pitchFamily="18" charset="0"/>
                <a:cs typeface="Times New Roman" panose="02020603050405020304" pitchFamily="18" charset="0"/>
              </a:rPr>
              <a:t> </a:t>
            </a:r>
            <a:r>
              <a:rPr lang="en-US" sz="2800" dirty="0" err="1">
                <a:solidFill>
                  <a:srgbClr val="535353">
                    <a:lumMod val="50000"/>
                  </a:srgbClr>
                </a:solidFill>
                <a:latin typeface="Times New Roman" panose="02020603050405020304" pitchFamily="18" charset="0"/>
                <a:cs typeface="Times New Roman" panose="02020603050405020304" pitchFamily="18" charset="0"/>
              </a:rPr>
              <a:t>nói</a:t>
            </a:r>
            <a:r>
              <a:rPr lang="en-US" sz="2800" dirty="0">
                <a:solidFill>
                  <a:srgbClr val="535353">
                    <a:lumMod val="50000"/>
                  </a:srgbClr>
                </a:solidFill>
                <a:latin typeface="Times New Roman" panose="020206030504050203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BFA975E7-59D1-1D8B-0F99-E2A89F0F5B35}"/>
              </a:ext>
            </a:extLst>
          </p:cNvPr>
          <p:cNvSpPr txBox="1"/>
          <p:nvPr/>
        </p:nvSpPr>
        <p:spPr>
          <a:xfrm>
            <a:off x="3117574" y="5690479"/>
            <a:ext cx="7110410" cy="953983"/>
          </a:xfrm>
          <a:prstGeom prst="rect">
            <a:avLst/>
          </a:prstGeom>
          <a:noFill/>
        </p:spPr>
        <p:txBody>
          <a:bodyPr wrap="square" rtlCol="0">
            <a:spAutoFit/>
          </a:bodyPr>
          <a:lstStyle/>
          <a:p>
            <a:pPr marL="457154" indent="-457154" algn="just">
              <a:buFontTx/>
              <a:buChar char="-"/>
            </a:pPr>
            <a:r>
              <a:rPr lang="en-US" sz="2800" dirty="0" err="1">
                <a:solidFill>
                  <a:srgbClr val="002060"/>
                </a:solidFill>
                <a:latin typeface="Times New Roman" panose="02020603050405020304" pitchFamily="18" charset="0"/>
                <a:cs typeface="Times New Roman" panose="02020603050405020304" pitchFamily="18" charset="0"/>
              </a:rPr>
              <a:t>Tiếp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thu</a:t>
            </a:r>
            <a:r>
              <a:rPr lang="en-US" sz="2800" dirty="0">
                <a:solidFill>
                  <a:srgbClr val="002060"/>
                </a:solidFill>
                <a:latin typeface="Times New Roman" panose="02020603050405020304" pitchFamily="18" charset="0"/>
                <a:cs typeface="Times New Roman" panose="02020603050405020304" pitchFamily="18" charset="0"/>
              </a:rPr>
              <a:t> ý </a:t>
            </a:r>
            <a:r>
              <a:rPr lang="en-US" sz="2800" dirty="0" err="1">
                <a:solidFill>
                  <a:srgbClr val="002060"/>
                </a:solidFill>
                <a:latin typeface="Times New Roman" panose="02020603050405020304" pitchFamily="18" charset="0"/>
                <a:cs typeface="Times New Roman" panose="02020603050405020304" pitchFamily="18" charset="0"/>
              </a:rPr>
              <a:t>kiến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góp</a:t>
            </a:r>
            <a:r>
              <a:rPr lang="en-US" sz="2800" dirty="0">
                <a:solidFill>
                  <a:srgbClr val="002060"/>
                </a:solidFill>
                <a:latin typeface="Times New Roman" panose="02020603050405020304" pitchFamily="18" charset="0"/>
                <a:cs typeface="Times New Roman" panose="02020603050405020304" pitchFamily="18" charset="0"/>
              </a:rPr>
              <a:t> ý </a:t>
            </a:r>
            <a:r>
              <a:rPr lang="en-US" sz="2800" dirty="0" err="1">
                <a:solidFill>
                  <a:srgbClr val="002060"/>
                </a:solidFill>
                <a:latin typeface="Times New Roman" panose="02020603050405020304" pitchFamily="18" charset="0"/>
                <a:cs typeface="Times New Roman" panose="02020603050405020304" pitchFamily="18" charset="0"/>
              </a:rPr>
              <a:t>xác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đáng</a:t>
            </a:r>
            <a:endParaRPr lang="en-US" sz="2800" dirty="0">
              <a:solidFill>
                <a:srgbClr val="002060"/>
              </a:solidFill>
              <a:latin typeface="Times New Roman" panose="02020603050405020304" pitchFamily="18" charset="0"/>
              <a:cs typeface="Times New Roman" panose="02020603050405020304" pitchFamily="18" charset="0"/>
            </a:endParaRPr>
          </a:p>
          <a:p>
            <a:pPr marL="457154" indent="-457154" algn="just">
              <a:buFontTx/>
              <a:buChar char="-"/>
            </a:pPr>
            <a:r>
              <a:rPr lang="en-US" sz="2800" dirty="0" err="1">
                <a:solidFill>
                  <a:srgbClr val="002060"/>
                </a:solidFill>
                <a:latin typeface="Times New Roman" panose="02020603050405020304" pitchFamily="18" charset="0"/>
                <a:cs typeface="Times New Roman" panose="02020603050405020304" pitchFamily="18" charset="0"/>
              </a:rPr>
              <a:t>Giải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đáp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thắc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mắc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của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người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nghe</a:t>
            </a:r>
            <a:endParaRPr lang="en-US" sz="2800" dirty="0">
              <a:solidFill>
                <a:srgbClr val="002060"/>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4C20A842-BD61-0350-0EE7-DC8C1CC648E8}"/>
              </a:ext>
            </a:extLst>
          </p:cNvPr>
          <p:cNvPicPr>
            <a:picLocks noChangeAspect="1"/>
          </p:cNvPicPr>
          <p:nvPr/>
        </p:nvPicPr>
        <p:blipFill>
          <a:blip r:embed="rId7"/>
          <a:stretch>
            <a:fillRect/>
          </a:stretch>
        </p:blipFill>
        <p:spPr>
          <a:xfrm>
            <a:off x="-1259005" y="3532745"/>
            <a:ext cx="6044413" cy="3369847"/>
          </a:xfrm>
          <a:prstGeom prst="rect">
            <a:avLst/>
          </a:prstGeom>
        </p:spPr>
      </p:pic>
    </p:spTree>
    <p:extLst>
      <p:ext uri="{BB962C8B-B14F-4D97-AF65-F5344CB8AC3E}">
        <p14:creationId xmlns:p14="http://schemas.microsoft.com/office/powerpoint/2010/main" val="2449460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1" y="1241"/>
            <a:ext cx="12190413" cy="6857107"/>
          </a:xfrm>
          <a:prstGeom prst="rect">
            <a:avLst/>
          </a:prstGeom>
        </p:spPr>
      </p:pic>
      <p:pic>
        <p:nvPicPr>
          <p:cNvPr id="9" name="图片 4">
            <a:extLst>
              <a:ext uri="{FF2B5EF4-FFF2-40B4-BE49-F238E27FC236}">
                <a16:creationId xmlns:a16="http://schemas.microsoft.com/office/drawing/2014/main" id="{3443882E-E842-4638-785F-B83235B8C108}"/>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59063" y="1423164"/>
            <a:ext cx="1477864" cy="3617916"/>
          </a:xfrm>
          <a:prstGeom prst="rect">
            <a:avLst/>
          </a:prstGeom>
        </p:spPr>
      </p:pic>
      <p:pic>
        <p:nvPicPr>
          <p:cNvPr id="10" name="图片 1">
            <a:extLst>
              <a:ext uri="{FF2B5EF4-FFF2-40B4-BE49-F238E27FC236}">
                <a16:creationId xmlns:a16="http://schemas.microsoft.com/office/drawing/2014/main" id="{59857CE0-6E30-8273-DD2D-01D4D5A50593}"/>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10553484" y="1354137"/>
            <a:ext cx="1966339" cy="3755972"/>
          </a:xfrm>
          <a:prstGeom prst="rect">
            <a:avLst/>
          </a:prstGeom>
        </p:spPr>
      </p:pic>
      <p:pic>
        <p:nvPicPr>
          <p:cNvPr id="6" name="Picture 5">
            <a:extLst>
              <a:ext uri="{FF2B5EF4-FFF2-40B4-BE49-F238E27FC236}">
                <a16:creationId xmlns:a16="http://schemas.microsoft.com/office/drawing/2014/main" id="{9C279842-A39D-9CD3-A257-B12B57E64B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36928" y="1241"/>
            <a:ext cx="8749903" cy="6857107"/>
          </a:xfrm>
          <a:prstGeom prst="rect">
            <a:avLst/>
          </a:prstGeom>
        </p:spPr>
      </p:pic>
      <p:sp>
        <p:nvSpPr>
          <p:cNvPr id="7" name="TextBox 6">
            <a:extLst>
              <a:ext uri="{FF2B5EF4-FFF2-40B4-BE49-F238E27FC236}">
                <a16:creationId xmlns:a16="http://schemas.microsoft.com/office/drawing/2014/main" id="{76DD769A-D39B-DD9E-DD44-E1865994666B}"/>
              </a:ext>
            </a:extLst>
          </p:cNvPr>
          <p:cNvSpPr txBox="1"/>
          <p:nvPr/>
        </p:nvSpPr>
        <p:spPr>
          <a:xfrm>
            <a:off x="-134893" y="1240"/>
            <a:ext cx="12190413" cy="630860"/>
          </a:xfrm>
          <a:prstGeom prst="rect">
            <a:avLst/>
          </a:prstGeom>
          <a:solidFill>
            <a:srgbClr val="E6E6E6"/>
          </a:solidFill>
          <a:ln w="19050" cap="flat" cmpd="sng" algn="ctr">
            <a:solidFill>
              <a:srgbClr val="FFFFFF"/>
            </a:solidFill>
            <a:prstDash val="solid"/>
            <a:miter lim="800000"/>
          </a:ln>
          <a:effectLst/>
        </p:spPr>
        <p:txBody>
          <a:bodyPr wrap="square" rtlCol="0">
            <a:spAutoFit/>
          </a:bodyPr>
          <a:lstStyle/>
          <a:p>
            <a:pPr algn="ctr" defTabSz="914309">
              <a:defRPr/>
            </a:pPr>
            <a:r>
              <a:rPr lang="vi-VN" sz="3500" b="1" kern="0" dirty="0">
                <a:solidFill>
                  <a:srgbClr val="FFC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ĐIỀU EM YÊU THÍCH KHI NGHE BÀI NÓI CỦA CỦA BẠN</a:t>
            </a:r>
            <a:endParaRPr lang="en-US" sz="3500" b="1" kern="0" dirty="0">
              <a:solidFill>
                <a:srgbClr val="FFC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33033552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1" y="1241"/>
            <a:ext cx="12190413" cy="6857107"/>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0" y="1848723"/>
            <a:ext cx="1707476" cy="3617916"/>
          </a:xfrm>
          <a:prstGeom prst="rect">
            <a:avLst/>
          </a:prstGeom>
        </p:spPr>
      </p:pic>
      <p:sp>
        <p:nvSpPr>
          <p:cNvPr id="10" name="TextBox 9">
            <a:extLst>
              <a:ext uri="{FF2B5EF4-FFF2-40B4-BE49-F238E27FC236}">
                <a16:creationId xmlns:a16="http://schemas.microsoft.com/office/drawing/2014/main" id="{EC9B371D-1C9B-E85E-4BDD-9B558FA3267F}"/>
              </a:ext>
            </a:extLst>
          </p:cNvPr>
          <p:cNvSpPr txBox="1"/>
          <p:nvPr/>
        </p:nvSpPr>
        <p:spPr>
          <a:xfrm>
            <a:off x="5024743" y="1241"/>
            <a:ext cx="5940282" cy="461605"/>
          </a:xfrm>
          <a:prstGeom prst="rect">
            <a:avLst/>
          </a:prstGeom>
          <a:noFill/>
        </p:spPr>
        <p:txBody>
          <a:bodyPr wrap="square">
            <a:spAutoFit/>
          </a:bodyPr>
          <a:lstStyle/>
          <a:p>
            <a:pPr defTabSz="1219048">
              <a:defRPr/>
            </a:pPr>
            <a:r>
              <a:rPr lang="en-US" sz="2400" b="1" kern="0" dirty="0">
                <a:solidFill>
                  <a:srgbClr val="FF0000"/>
                </a:solidFill>
                <a:latin typeface="Times New Roman" pitchFamily="18" charset="0"/>
                <a:cs typeface="Times New Roman" pitchFamily="18" charset="0"/>
              </a:rPr>
              <a:t>BẢNG KIỂM KĨ NĂNG</a:t>
            </a:r>
            <a:r>
              <a:rPr lang="vi-VN" sz="2400" b="1" kern="0" dirty="0">
                <a:solidFill>
                  <a:srgbClr val="FF0000"/>
                </a:solidFill>
                <a:latin typeface="Times New Roman" pitchFamily="18" charset="0"/>
                <a:cs typeface="Times New Roman" pitchFamily="18" charset="0"/>
              </a:rPr>
              <a:t> NGHE</a:t>
            </a:r>
            <a:endParaRPr lang="en-US" sz="2133" kern="0" dirty="0">
              <a:solidFill>
                <a:srgbClr val="000000"/>
              </a:solidFill>
              <a:latin typeface="Calibri" panose="020F0502020204030204"/>
            </a:endParaRPr>
          </a:p>
        </p:txBody>
      </p:sp>
      <p:graphicFrame>
        <p:nvGraphicFramePr>
          <p:cNvPr id="11" name="Table 9">
            <a:extLst>
              <a:ext uri="{FF2B5EF4-FFF2-40B4-BE49-F238E27FC236}">
                <a16:creationId xmlns:a16="http://schemas.microsoft.com/office/drawing/2014/main" id="{D4060AEA-B1DF-C840-5134-DCA16A85C32F}"/>
              </a:ext>
            </a:extLst>
          </p:cNvPr>
          <p:cNvGraphicFramePr>
            <a:graphicFrameLocks noGrp="1"/>
          </p:cNvGraphicFramePr>
          <p:nvPr>
            <p:extLst>
              <p:ext uri="{D42A27DB-BD31-4B8C-83A1-F6EECF244321}">
                <p14:modId xmlns:p14="http://schemas.microsoft.com/office/powerpoint/2010/main" val="4002620710"/>
              </p:ext>
            </p:extLst>
          </p:nvPr>
        </p:nvGraphicFramePr>
        <p:xfrm>
          <a:off x="2010272" y="880166"/>
          <a:ext cx="9920345" cy="4099163"/>
        </p:xfrm>
        <a:graphic>
          <a:graphicData uri="http://schemas.openxmlformats.org/drawingml/2006/table">
            <a:tbl>
              <a:tblPr firstRow="1" bandRow="1"/>
              <a:tblGrid>
                <a:gridCol w="7989906">
                  <a:extLst>
                    <a:ext uri="{9D8B030D-6E8A-4147-A177-3AD203B41FA5}">
                      <a16:colId xmlns:a16="http://schemas.microsoft.com/office/drawing/2014/main" val="80176983"/>
                    </a:ext>
                  </a:extLst>
                </a:gridCol>
                <a:gridCol w="1930439">
                  <a:extLst>
                    <a:ext uri="{9D8B030D-6E8A-4147-A177-3AD203B41FA5}">
                      <a16:colId xmlns:a16="http://schemas.microsoft.com/office/drawing/2014/main" val="3170993498"/>
                    </a:ext>
                  </a:extLst>
                </a:gridCol>
              </a:tblGrid>
              <a:tr h="1097137">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vi-VN" sz="3200">
                          <a:latin typeface="+mj-lt"/>
                        </a:rPr>
                        <a:t>Nội dung kiểm tra</a:t>
                      </a:r>
                      <a:endParaRPr lang="en-US" sz="3200">
                        <a:latin typeface="+mj-lt"/>
                      </a:endParaRPr>
                    </a:p>
                    <a:p>
                      <a:pPr algn="ctr"/>
                      <a:endParaRPr lang="en-US" sz="3200">
                        <a:latin typeface="+mj-lt"/>
                      </a:endParaRPr>
                    </a:p>
                  </a:txBody>
                  <a:tcPr marL="121904" marR="121904" marT="60952" marB="60952">
                    <a:lnL w="12700" cmpd="sng">
                      <a:solidFill>
                        <a:srgbClr val="000000"/>
                      </a:solidFill>
                    </a:lnL>
                    <a:lnR w="12700" cmpd="sng">
                      <a:solidFill>
                        <a:srgbClr val="000000"/>
                      </a:solidFill>
                    </a:lnR>
                    <a:lnT w="12700" cmpd="sng">
                      <a:solidFill>
                        <a:srgbClr val="000000"/>
                      </a:solidFill>
                    </a:lnT>
                    <a:lnB w="25400" cmpd="sng">
                      <a:solidFill>
                        <a:srgbClr val="000000"/>
                      </a:solidFill>
                    </a:lnB>
                    <a:lnTlToBr w="12700" cmpd="sng">
                      <a:noFill/>
                      <a:prstDash val="solid"/>
                    </a:lnTlToBr>
                    <a:lnBlToTr w="12700" cmpd="sng">
                      <a:noFill/>
                      <a:prstDash val="solid"/>
                    </a:lnBlToTr>
                    <a:solidFill>
                      <a:srgbClr val="F6E068">
                        <a:lumMod val="20000"/>
                        <a:lumOff val="80000"/>
                      </a:srgbClr>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vi-VN" sz="3200" dirty="0">
                          <a:latin typeface="+mj-lt"/>
                        </a:rPr>
                        <a:t>Đạt/ </a:t>
                      </a:r>
                    </a:p>
                    <a:p>
                      <a:pPr algn="ctr"/>
                      <a:r>
                        <a:rPr lang="vi-VN" sz="3200" dirty="0">
                          <a:latin typeface="+mj-lt"/>
                        </a:rPr>
                        <a:t>Chưa đạt</a:t>
                      </a:r>
                      <a:endParaRPr lang="en-US" sz="3200" dirty="0">
                        <a:latin typeface="+mj-lt"/>
                      </a:endParaRPr>
                    </a:p>
                  </a:txBody>
                  <a:tcPr marL="121904" marR="121904" marT="60952" marB="60952">
                    <a:lnL w="12700" cmpd="sng">
                      <a:solidFill>
                        <a:srgbClr val="000000"/>
                      </a:solidFill>
                    </a:lnL>
                    <a:lnR w="12700" cmpd="sng">
                      <a:solidFill>
                        <a:srgbClr val="000000"/>
                      </a:solidFill>
                    </a:lnR>
                    <a:lnT w="12700" cmpd="sng">
                      <a:solidFill>
                        <a:srgbClr val="000000"/>
                      </a:solidFill>
                    </a:lnT>
                    <a:lnB w="25400" cmpd="sng">
                      <a:solidFill>
                        <a:srgbClr val="000000"/>
                      </a:solidFill>
                    </a:lnB>
                    <a:lnTlToBr w="12700" cmpd="sng">
                      <a:noFill/>
                      <a:prstDash val="solid"/>
                    </a:lnTlToBr>
                    <a:lnBlToTr w="12700" cmpd="sng">
                      <a:noFill/>
                      <a:prstDash val="solid"/>
                    </a:lnBlToTr>
                    <a:solidFill>
                      <a:srgbClr val="F6E068">
                        <a:lumMod val="20000"/>
                        <a:lumOff val="80000"/>
                      </a:srgbClr>
                    </a:solidFill>
                  </a:tcPr>
                </a:tc>
                <a:extLst>
                  <a:ext uri="{0D108BD9-81ED-4DB2-BD59-A6C34878D82A}">
                    <a16:rowId xmlns:a16="http://schemas.microsoft.com/office/drawing/2014/main" val="3189494078"/>
                  </a:ext>
                </a:extLst>
              </a:tr>
              <a:tr h="134094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Tóm</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tắt</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được</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nội</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dung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giới</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thiệu</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về</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nhân</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vật</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và</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câu</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nói</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bất</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hủ</a:t>
                      </a:r>
                      <a:endPar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endParaRPr>
                    </a:p>
                  </a:txBody>
                  <a:tcPr marL="121904" marR="121904" marT="60952" marB="60952">
                    <a:lnL w="12700" cmpd="sng">
                      <a:solidFill>
                        <a:srgbClr val="000000"/>
                      </a:solidFill>
                    </a:lnL>
                    <a:lnR w="12700" cmpd="sng">
                      <a:solidFill>
                        <a:srgbClr val="000000"/>
                      </a:solidFill>
                    </a:lnR>
                    <a:lnT w="25400" cmpd="sng">
                      <a:solidFill>
                        <a:srgbClr val="000000"/>
                      </a:solidFill>
                    </a:lnT>
                    <a:lnB w="12700" cmpd="sng">
                      <a:solidFill>
                        <a:srgbClr val="000000"/>
                      </a:solidFill>
                    </a:lnB>
                    <a:lnTlToBr w="12700" cmpd="sng">
                      <a:noFill/>
                      <a:prstDash val="solid"/>
                    </a:lnTlToBr>
                    <a:lnBlToTr w="12700" cmpd="sng">
                      <a:noFill/>
                      <a:prstDash val="solid"/>
                    </a:lnBlToTr>
                    <a:solidFill>
                      <a:srgbClr val="F6E068">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endParaRPr lang="en-US" sz="3200" dirty="0">
                        <a:latin typeface="+mj-lt"/>
                      </a:endParaRPr>
                    </a:p>
                  </a:txBody>
                  <a:tcPr marL="121904" marR="121904" marT="60952" marB="60952">
                    <a:lnL w="12700" cmpd="sng">
                      <a:solidFill>
                        <a:srgbClr val="000000"/>
                      </a:solidFill>
                    </a:lnL>
                    <a:lnR w="12700" cmpd="sng">
                      <a:solidFill>
                        <a:srgbClr val="000000"/>
                      </a:solidFill>
                    </a:lnR>
                    <a:lnT w="25400" cmpd="sng">
                      <a:solidFill>
                        <a:srgbClr val="000000"/>
                      </a:solidFill>
                    </a:lnT>
                    <a:lnB w="12700" cmpd="sng">
                      <a:solidFill>
                        <a:srgbClr val="000000"/>
                      </a:solidFill>
                    </a:lnB>
                    <a:lnTlToBr w="12700" cmpd="sng">
                      <a:noFill/>
                      <a:prstDash val="solid"/>
                    </a:lnTlToBr>
                    <a:lnBlToTr w="12700" cmpd="sng">
                      <a:noFill/>
                      <a:prstDash val="solid"/>
                    </a:lnBlToTr>
                    <a:solidFill>
                      <a:srgbClr val="F6E068">
                        <a:lumMod val="20000"/>
                        <a:lumOff val="80000"/>
                      </a:srgbClr>
                    </a:solidFill>
                  </a:tcPr>
                </a:tc>
                <a:extLst>
                  <a:ext uri="{0D108BD9-81ED-4DB2-BD59-A6C34878D82A}">
                    <a16:rowId xmlns:a16="http://schemas.microsoft.com/office/drawing/2014/main" val="2996767291"/>
                  </a:ext>
                </a:extLst>
              </a:tr>
              <a:tr h="85332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Đưa</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ra</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được</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những</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nhận</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xét</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được</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về</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ưu</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điểm</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yếu</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tố</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sáng</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tạo</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trong</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lời</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vi-VN"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nói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của</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bạn</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hay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điểm</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hạn</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chế</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của</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400" kern="120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bạn</a:t>
                      </a:r>
                      <a:r>
                        <a:rPr lang="en-US" sz="2400" kern="12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a:t>
                      </a:r>
                      <a:endParaRPr lang="en-US" sz="3200" dirty="0">
                        <a:latin typeface="Times New Roman" panose="02020603050405020304" pitchFamily="18" charset="0"/>
                        <a:ea typeface="Tahoma" panose="020B0604030504040204" pitchFamily="34" charset="0"/>
                        <a:cs typeface="Times New Roman" panose="02020603050405020304" pitchFamily="18" charset="0"/>
                      </a:endParaRPr>
                    </a:p>
                  </a:txBody>
                  <a:tcPr marL="121904" marR="121904" marT="60952" marB="60952">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6E068">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endParaRPr lang="en-US" sz="3200">
                        <a:latin typeface="+mj-lt"/>
                      </a:endParaRPr>
                    </a:p>
                  </a:txBody>
                  <a:tcPr marL="121904" marR="121904" marT="60952" marB="60952">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6E068">
                        <a:lumMod val="20000"/>
                        <a:lumOff val="80000"/>
                      </a:srgbClr>
                    </a:solidFill>
                  </a:tcPr>
                </a:tc>
                <a:extLst>
                  <a:ext uri="{0D108BD9-81ED-4DB2-BD59-A6C34878D82A}">
                    <a16:rowId xmlns:a16="http://schemas.microsoft.com/office/drawing/2014/main" val="1390114908"/>
                  </a:ext>
                </a:extLst>
              </a:tr>
              <a:tr h="80744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15000"/>
                        </a:lnSpc>
                      </a:pPr>
                      <a:r>
                        <a:rPr lang="en-US" sz="2400">
                          <a:solidFill>
                            <a:srgbClr val="0D0D0D"/>
                          </a:solidFill>
                          <a:effectLst/>
                          <a:latin typeface="Times New Roman" panose="02020603050405020304" pitchFamily="18" charset="0"/>
                          <a:ea typeface="Times New Roman" panose="02020603050405020304" pitchFamily="18" charset="0"/>
                        </a:rPr>
                        <a:t>Thái độ chú ý tôn trọng, nghiêm túc, động viên khi nghe bạn </a:t>
                      </a:r>
                      <a:r>
                        <a:rPr lang="vi-VN" sz="2400">
                          <a:solidFill>
                            <a:srgbClr val="0D0D0D"/>
                          </a:solidFill>
                          <a:effectLst/>
                          <a:latin typeface="Times New Roman" panose="02020603050405020304" pitchFamily="18" charset="0"/>
                          <a:ea typeface="Times New Roman" panose="02020603050405020304" pitchFamily="18" charset="0"/>
                        </a:rPr>
                        <a:t>nói</a:t>
                      </a:r>
                      <a:endParaRPr lang="en-US" sz="2400">
                        <a:effectLst/>
                        <a:latin typeface="Times New Roman" panose="02020603050405020304" pitchFamily="18" charset="0"/>
                        <a:ea typeface="Times New Roman" panose="02020603050405020304" pitchFamily="18" charset="0"/>
                      </a:endParaRPr>
                    </a:p>
                  </a:txBody>
                  <a:tcPr marL="91428" marR="91428" marT="0" marB="0">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6E068">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endParaRPr lang="en-US" sz="3200" dirty="0">
                        <a:latin typeface="+mj-lt"/>
                      </a:endParaRPr>
                    </a:p>
                  </a:txBody>
                  <a:tcPr marL="121904" marR="121904" marT="60952" marB="60952">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6E068">
                        <a:lumMod val="20000"/>
                        <a:lumOff val="80000"/>
                      </a:srgbClr>
                    </a:solidFill>
                  </a:tcPr>
                </a:tc>
                <a:extLst>
                  <a:ext uri="{0D108BD9-81ED-4DB2-BD59-A6C34878D82A}">
                    <a16:rowId xmlns:a16="http://schemas.microsoft.com/office/drawing/2014/main" val="3505488844"/>
                  </a:ext>
                </a:extLst>
              </a:tr>
            </a:tbl>
          </a:graphicData>
        </a:graphic>
      </p:graphicFrame>
    </p:spTree>
    <p:extLst>
      <p:ext uri="{BB962C8B-B14F-4D97-AF65-F5344CB8AC3E}">
        <p14:creationId xmlns:p14="http://schemas.microsoft.com/office/powerpoint/2010/main" val="21876681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56033-3C15-F2FA-72FA-3B240F6070E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E8EB441-1BF8-87F6-E28B-9F66D255E57D}"/>
              </a:ext>
            </a:extLst>
          </p:cNvPr>
          <p:cNvPicPr>
            <a:picLocks noChangeAspect="1"/>
          </p:cNvPicPr>
          <p:nvPr/>
        </p:nvPicPr>
        <p:blipFill>
          <a:blip r:embed="rId2"/>
          <a:stretch>
            <a:fillRect/>
          </a:stretch>
        </p:blipFill>
        <p:spPr>
          <a:xfrm>
            <a:off x="-1" y="1241"/>
            <a:ext cx="12190413" cy="6857107"/>
          </a:xfrm>
          <a:prstGeom prst="rect">
            <a:avLst/>
          </a:prstGeom>
        </p:spPr>
      </p:pic>
      <p:pic>
        <p:nvPicPr>
          <p:cNvPr id="4" name="图片 4">
            <a:extLst>
              <a:ext uri="{FF2B5EF4-FFF2-40B4-BE49-F238E27FC236}">
                <a16:creationId xmlns:a16="http://schemas.microsoft.com/office/drawing/2014/main" id="{CB97223C-FA98-5266-78C0-F70FD532E09E}"/>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70488" y="2370003"/>
            <a:ext cx="2503702" cy="3617916"/>
          </a:xfrm>
          <a:prstGeom prst="rect">
            <a:avLst/>
          </a:prstGeom>
        </p:spPr>
      </p:pic>
      <p:grpSp>
        <p:nvGrpSpPr>
          <p:cNvPr id="6" name="组合 11">
            <a:extLst>
              <a:ext uri="{FF2B5EF4-FFF2-40B4-BE49-F238E27FC236}">
                <a16:creationId xmlns:a16="http://schemas.microsoft.com/office/drawing/2014/main" id="{8F966E6E-B097-681D-929F-74BCF7F1569C}"/>
              </a:ext>
            </a:extLst>
          </p:cNvPr>
          <p:cNvGrpSpPr/>
          <p:nvPr/>
        </p:nvGrpSpPr>
        <p:grpSpPr>
          <a:xfrm rot="440101">
            <a:off x="3012648" y="862114"/>
            <a:ext cx="7939468" cy="3763959"/>
            <a:chOff x="-558688" y="0"/>
            <a:chExt cx="9107943" cy="6858000"/>
          </a:xfrm>
        </p:grpSpPr>
        <p:pic>
          <p:nvPicPr>
            <p:cNvPr id="7" name="图片 10">
              <a:extLst>
                <a:ext uri="{FF2B5EF4-FFF2-40B4-BE49-F238E27FC236}">
                  <a16:creationId xmlns:a16="http://schemas.microsoft.com/office/drawing/2014/main" id="{DFA0874E-F901-1A42-5EF5-51494184F60C}"/>
                </a:ext>
              </a:extLst>
            </p:cNvPr>
            <p:cNvPicPr>
              <a:picLocks noChangeAspect="1"/>
            </p:cNvPicPr>
            <p:nvPr/>
          </p:nvPicPr>
          <p:blipFill>
            <a:blip r:embed="rId5" cstate="print">
              <a:duotone>
                <a:srgbClr val="FFBE00">
                  <a:shade val="45000"/>
                  <a:satMod val="135000"/>
                </a:srgbClr>
                <a:prstClr val="white"/>
              </a:duotone>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8" name="图片 9">
              <a:extLst>
                <a:ext uri="{FF2B5EF4-FFF2-40B4-BE49-F238E27FC236}">
                  <a16:creationId xmlns:a16="http://schemas.microsoft.com/office/drawing/2014/main" id="{BD90A886-BA90-F746-A99B-52B8E0CF5AC5}"/>
                </a:ext>
              </a:extLst>
            </p:cNvPr>
            <p:cNvPicPr>
              <a:picLocks noChangeAspect="1"/>
            </p:cNvPicPr>
            <p:nvPr/>
          </p:nvPicPr>
          <p:blipFill>
            <a:blip r:embed="rId7" cstate="print">
              <a:duotone>
                <a:srgbClr val="FFBE00">
                  <a:shade val="45000"/>
                  <a:satMod val="135000"/>
                </a:srgbClr>
                <a:prstClr val="white"/>
              </a:duotone>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9" name="TextBox 8">
            <a:extLst>
              <a:ext uri="{FF2B5EF4-FFF2-40B4-BE49-F238E27FC236}">
                <a16:creationId xmlns:a16="http://schemas.microsoft.com/office/drawing/2014/main" id="{31EB0613-10BD-76BE-D75D-36F677F8A977}"/>
              </a:ext>
            </a:extLst>
          </p:cNvPr>
          <p:cNvSpPr txBox="1"/>
          <p:nvPr/>
        </p:nvSpPr>
        <p:spPr>
          <a:xfrm>
            <a:off x="3433797" y="1499574"/>
            <a:ext cx="6526762" cy="2435667"/>
          </a:xfrm>
          <a:prstGeom prst="rect">
            <a:avLst/>
          </a:prstGeom>
          <a:noFill/>
        </p:spPr>
        <p:txBody>
          <a:bodyPr wrap="square">
            <a:spAutoFit/>
          </a:bodyPr>
          <a:lstStyle/>
          <a:p>
            <a:pPr algn="ctr" defTabSz="1219048">
              <a:lnSpc>
                <a:spcPct val="150000"/>
              </a:lnSpc>
              <a:buClr>
                <a:srgbClr val="000000"/>
              </a:buClr>
            </a:pPr>
            <a:r>
              <a:rPr lang="en-US" sz="5399" b="1" kern="0" dirty="0">
                <a:solidFill>
                  <a:srgbClr val="E4E2F8">
                    <a:lumMod val="50000"/>
                  </a:srgbClr>
                </a:solidFill>
                <a:latin typeface="Times New Roman" panose="02020603050405020304" pitchFamily="18" charset="0"/>
                <a:cs typeface="Times New Roman" panose="02020603050405020304" pitchFamily="18" charset="0"/>
                <a:sym typeface="Arial"/>
              </a:rPr>
              <a:t>I. </a:t>
            </a:r>
            <a:r>
              <a:rPr lang="vi-VN" sz="5399" b="1" kern="0" dirty="0">
                <a:solidFill>
                  <a:srgbClr val="E4E2F8">
                    <a:lumMod val="50000"/>
                  </a:srgbClr>
                </a:solidFill>
                <a:latin typeface="Times New Roman" panose="02020603050405020304" pitchFamily="18" charset="0"/>
                <a:cs typeface="Times New Roman" panose="02020603050405020304" pitchFamily="18" charset="0"/>
                <a:sym typeface="Arial"/>
              </a:rPr>
              <a:t>LUYỆN TẬP CỦNG CỐ</a:t>
            </a:r>
            <a:endParaRPr lang="en-US" sz="5399" b="1" kern="0" dirty="0">
              <a:solidFill>
                <a:srgbClr val="E4E2F8">
                  <a:lumMod val="50000"/>
                </a:srgbClr>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0918006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290" y="4969157"/>
            <a:ext cx="2395948" cy="2007077"/>
          </a:xfrm>
          <a:prstGeom prst="rect">
            <a:avLst/>
          </a:prstGeom>
        </p:spPr>
      </p:pic>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29" y="-349557"/>
            <a:ext cx="1998426" cy="2158300"/>
          </a:xfrm>
          <a:prstGeom prst="rect">
            <a:avLst/>
          </a:prstGeom>
        </p:spPr>
      </p:pic>
      <p:pic>
        <p:nvPicPr>
          <p:cNvPr id="21" name="图片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6490" y="4984088"/>
            <a:ext cx="2623395" cy="2041540"/>
          </a:xfrm>
          <a:prstGeom prst="rect">
            <a:avLst/>
          </a:prstGeom>
        </p:spPr>
      </p:pic>
      <p:pic>
        <p:nvPicPr>
          <p:cNvPr id="22" name="图片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09583" y="-2222"/>
            <a:ext cx="1480830" cy="1889079"/>
          </a:xfrm>
          <a:prstGeom prst="rect">
            <a:avLst/>
          </a:prstGeom>
        </p:spPr>
      </p:pic>
      <p:sp>
        <p:nvSpPr>
          <p:cNvPr id="7" name="TextBox 8"/>
          <p:cNvSpPr txBox="1">
            <a:spLocks noChangeArrowheads="1"/>
          </p:cNvSpPr>
          <p:nvPr/>
        </p:nvSpPr>
        <p:spPr bwMode="auto">
          <a:xfrm>
            <a:off x="1992897" y="103116"/>
            <a:ext cx="751699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Đọc</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văn</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bản</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Tức</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nước</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vỡ</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bờ</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và</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trả</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lời</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câu</a:t>
            </a:r>
            <a:r>
              <a:rPr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 </a:t>
            </a:r>
            <a:r>
              <a:rPr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rPr>
              <a:t>hỏi</a:t>
            </a:r>
            <a:endParaRPr lang="zh-CN" altLang="en-US" sz="2800" b="1" dirty="0">
              <a:solidFill>
                <a:srgbClr val="002060"/>
              </a:solidFill>
              <a:latin typeface="Times New Roman" panose="02020603050405020304" charset="0"/>
              <a:ea typeface="Microsoft YaHei" panose="020B0503020204020204" pitchFamily="34" charset="-122"/>
              <a:cs typeface="Times New Roman" panose="02020603050405020304" charset="0"/>
              <a:sym typeface="Arial" panose="020B0604020202020204" pitchFamily="34" charset="0"/>
            </a:endParaRPr>
          </a:p>
        </p:txBody>
      </p:sp>
      <p:sp>
        <p:nvSpPr>
          <p:cNvPr id="4" name="Rectangle 3">
            <a:extLst>
              <a:ext uri="{FF2B5EF4-FFF2-40B4-BE49-F238E27FC236}">
                <a16:creationId xmlns:a16="http://schemas.microsoft.com/office/drawing/2014/main" id="{E649D742-7B10-0E57-9C51-9A22A966F04A}"/>
              </a:ext>
            </a:extLst>
          </p:cNvPr>
          <p:cNvSpPr/>
          <p:nvPr/>
        </p:nvSpPr>
        <p:spPr>
          <a:xfrm>
            <a:off x="1641647" y="936130"/>
            <a:ext cx="7675685" cy="9601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0000"/>
                </a:solidFill>
                <a:latin typeface="Times New Roman" panose="02020603050405020304" pitchFamily="18" charset="0"/>
                <a:ea typeface="Arial" panose="020B0604020202020204" pitchFamily="34" charset="0"/>
              </a:rPr>
              <a:t>1.</a:t>
            </a:r>
            <a:r>
              <a:rPr lang="en-US" sz="2800" b="1" dirty="0">
                <a:solidFill>
                  <a:srgbClr val="FF0000"/>
                </a:solidFill>
                <a:latin typeface="Times New Roman" panose="02020603050405020304" pitchFamily="18" charset="0"/>
                <a:ea typeface="Arial" panose="020B0604020202020204" pitchFamily="34" charset="0"/>
              </a:rPr>
              <a:t> </a:t>
            </a:r>
            <a:r>
              <a:rPr lang="vi-VN" sz="2800" b="1" dirty="0">
                <a:solidFill>
                  <a:srgbClr val="FF0000"/>
                </a:solidFill>
                <a:latin typeface="Times New Roman" panose="02020603050405020304" pitchFamily="18" charset="0"/>
                <a:ea typeface="Arial" panose="020B0604020202020204" pitchFamily="34" charset="0"/>
              </a:rPr>
              <a:t>Đoạn chữ in nghiêng ở phía trên văn bản </a:t>
            </a:r>
            <a:r>
              <a:rPr lang="vi-VN" sz="2800" b="1" i="1" dirty="0">
                <a:solidFill>
                  <a:srgbClr val="FF0000"/>
                </a:solidFill>
                <a:latin typeface="Times New Roman" panose="02020603050405020304" pitchFamily="18" charset="0"/>
                <a:ea typeface="Arial" panose="020B0604020202020204" pitchFamily="34" charset="0"/>
              </a:rPr>
              <a:t>Tức nước vỡ bờ </a:t>
            </a:r>
            <a:r>
              <a:rPr lang="vi-VN" sz="2800" b="1" dirty="0">
                <a:solidFill>
                  <a:srgbClr val="FF0000"/>
                </a:solidFill>
                <a:latin typeface="Times New Roman" panose="02020603050405020304" pitchFamily="18" charset="0"/>
                <a:ea typeface="Arial" panose="020B0604020202020204" pitchFamily="34" charset="0"/>
              </a:rPr>
              <a:t>có nhiệm vụ gì?</a:t>
            </a:r>
            <a:endParaRPr lang="en-US" dirty="0">
              <a:solidFill>
                <a:srgbClr val="FF0000"/>
              </a:solidFill>
            </a:endParaRPr>
          </a:p>
        </p:txBody>
      </p:sp>
      <p:sp>
        <p:nvSpPr>
          <p:cNvPr id="5" name="Rectangle 4">
            <a:extLst>
              <a:ext uri="{FF2B5EF4-FFF2-40B4-BE49-F238E27FC236}">
                <a16:creationId xmlns:a16="http://schemas.microsoft.com/office/drawing/2014/main" id="{00CF8E49-EFD1-DE89-9514-938BE1303164}"/>
              </a:ext>
            </a:extLst>
          </p:cNvPr>
          <p:cNvSpPr/>
          <p:nvPr/>
        </p:nvSpPr>
        <p:spPr>
          <a:xfrm>
            <a:off x="1063868" y="2299646"/>
            <a:ext cx="10243039" cy="315643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60000"/>
              </a:lnSpc>
              <a:spcAft>
                <a:spcPts val="300"/>
              </a:spcAft>
              <a:tabLst>
                <a:tab pos="368300" algn="l"/>
              </a:tabLst>
            </a:pPr>
            <a:r>
              <a:rPr lang="vi-VN" sz="2400"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A.	Tóm tắt toàn bộ tác phẩm Tắt đèn của Ngô Tất Tố</a:t>
            </a:r>
          </a:p>
          <a:p>
            <a:pPr lvl="0">
              <a:lnSpc>
                <a:spcPct val="160000"/>
              </a:lnSpc>
              <a:spcAft>
                <a:spcPts val="300"/>
              </a:spcAft>
              <a:tabLst>
                <a:tab pos="368300" algn="l"/>
              </a:tabLst>
            </a:pPr>
            <a:r>
              <a:rPr lang="vi-VN" sz="2400"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B.	Tóm tắt bối cảnh xảy ra trước đoạn trích Tức nước vỡ bờ</a:t>
            </a:r>
          </a:p>
          <a:p>
            <a:pPr lvl="0">
              <a:lnSpc>
                <a:spcPct val="160000"/>
              </a:lnSpc>
              <a:spcAft>
                <a:spcPts val="300"/>
              </a:spcAft>
              <a:tabLst>
                <a:tab pos="368300" algn="l"/>
              </a:tabLst>
            </a:pPr>
            <a:r>
              <a:rPr lang="en-US" sz="2400"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C</a:t>
            </a:r>
            <a:r>
              <a:rPr lang="vi-VN" sz="2400"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 Tóm tắt câu chuyện bọn người nhà lí trưởng đánh trói anh Dậu</a:t>
            </a:r>
          </a:p>
          <a:p>
            <a:pPr lvl="0">
              <a:lnSpc>
                <a:spcPct val="160000"/>
              </a:lnSpc>
              <a:spcAft>
                <a:spcPts val="300"/>
              </a:spcAft>
              <a:tabLst>
                <a:tab pos="368300" algn="l"/>
              </a:tabLst>
            </a:pPr>
            <a:r>
              <a:rPr lang="vi-VN" sz="2400"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D. Tóm tắt cảnh chị Dậu phải xoay xở vì suất SƯU của ch</a:t>
            </a:r>
            <a:r>
              <a:rPr lang="en-US" sz="2400"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ồ</a:t>
            </a:r>
            <a:r>
              <a:rPr lang="vi-VN" sz="2400"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ng</a:t>
            </a:r>
          </a:p>
        </p:txBody>
      </p:sp>
      <p:sp>
        <p:nvSpPr>
          <p:cNvPr id="3" name="Oval 2">
            <a:extLst>
              <a:ext uri="{FF2B5EF4-FFF2-40B4-BE49-F238E27FC236}">
                <a16:creationId xmlns:a16="http://schemas.microsoft.com/office/drawing/2014/main" id="{8E68C4CE-63AC-DB1F-E535-813CEA9CBF62}"/>
              </a:ext>
            </a:extLst>
          </p:cNvPr>
          <p:cNvSpPr/>
          <p:nvPr/>
        </p:nvSpPr>
        <p:spPr>
          <a:xfrm>
            <a:off x="9015762" y="3429794"/>
            <a:ext cx="474785" cy="4308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250" fill="hold"/>
                                        <p:tgtEl>
                                          <p:spTgt spid="19"/>
                                        </p:tgtEl>
                                        <p:attrNameLst>
                                          <p:attrName>ppt_x</p:attrName>
                                        </p:attrNameLst>
                                      </p:cBhvr>
                                      <p:tavLst>
                                        <p:tav tm="0">
                                          <p:val>
                                            <p:strVal val="1+#ppt_w/2"/>
                                          </p:val>
                                        </p:tav>
                                        <p:tav tm="100000">
                                          <p:val>
                                            <p:strVal val="#ppt_x"/>
                                          </p:val>
                                        </p:tav>
                                      </p:tavLst>
                                    </p:anim>
                                    <p:anim calcmode="lin" valueType="num">
                                      <p:cBhvr additive="base">
                                        <p:cTn id="8" dur="1250" fill="hold"/>
                                        <p:tgtEl>
                                          <p:spTgt spid="19"/>
                                        </p:tgtEl>
                                        <p:attrNameLst>
                                          <p:attrName>ppt_y</p:attrName>
                                        </p:attrNameLst>
                                      </p:cBhvr>
                                      <p:tavLst>
                                        <p:tav tm="0">
                                          <p:val>
                                            <p:strVal val="#ppt_y"/>
                                          </p:val>
                                        </p:tav>
                                        <p:tav tm="100000">
                                          <p:val>
                                            <p:strVal val="#ppt_y"/>
                                          </p:val>
                                        </p:tav>
                                      </p:tavLst>
                                    </p:anim>
                                  </p:childTnLst>
                                </p:cTn>
                              </p:par>
                              <p:par>
                                <p:cTn id="9" presetID="26"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435">
                                          <p:stCondLst>
                                            <p:cond delay="0"/>
                                          </p:stCondLst>
                                        </p:cTn>
                                        <p:tgtEl>
                                          <p:spTgt spid="20"/>
                                        </p:tgtEl>
                                      </p:cBhvr>
                                    </p:animEffect>
                                    <p:anim calcmode="lin" valueType="num">
                                      <p:cBhvr>
                                        <p:cTn id="12" dur="1367"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3" dur="498"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4" dur="498" tmFilter="0, 0; 0.125,0.2665; 0.25,0.4; 0.375,0.465; 0.5,0.5;  0.625,0.535; 0.75,0.6; 0.875,0.7335; 1,1">
                                          <p:stCondLst>
                                            <p:cond delay="498"/>
                                          </p:stCondLst>
                                        </p:cTn>
                                        <p:tgtEl>
                                          <p:spTgt spid="20"/>
                                        </p:tgtEl>
                                        <p:attrNameLst>
                                          <p:attrName>ppt_y</p:attrName>
                                        </p:attrNameLst>
                                      </p:cBhvr>
                                      <p:tavLst>
                                        <p:tav tm="0" fmla="#ppt_y-sin(pi*$)/9">
                                          <p:val>
                                            <p:fltVal val="0"/>
                                          </p:val>
                                        </p:tav>
                                        <p:tav tm="100000">
                                          <p:val>
                                            <p:fltVal val="1"/>
                                          </p:val>
                                        </p:tav>
                                      </p:tavLst>
                                    </p:anim>
                                    <p:anim calcmode="lin" valueType="num">
                                      <p:cBhvr>
                                        <p:cTn id="15" dur="249" tmFilter="0, 0; 0.125,0.2665; 0.25,0.4; 0.375,0.465; 0.5,0.5;  0.625,0.535; 0.75,0.6; 0.875,0.7335; 1,1">
                                          <p:stCondLst>
                                            <p:cond delay="993"/>
                                          </p:stCondLst>
                                        </p:cTn>
                                        <p:tgtEl>
                                          <p:spTgt spid="20"/>
                                        </p:tgtEl>
                                        <p:attrNameLst>
                                          <p:attrName>ppt_y</p:attrName>
                                        </p:attrNameLst>
                                      </p:cBhvr>
                                      <p:tavLst>
                                        <p:tav tm="0" fmla="#ppt_y-sin(pi*$)/27">
                                          <p:val>
                                            <p:fltVal val="0"/>
                                          </p:val>
                                        </p:tav>
                                        <p:tav tm="100000">
                                          <p:val>
                                            <p:fltVal val="1"/>
                                          </p:val>
                                        </p:tav>
                                      </p:tavLst>
                                    </p:anim>
                                    <p:anim calcmode="lin" valueType="num">
                                      <p:cBhvr>
                                        <p:cTn id="16" dur="123" tmFilter="0, 0; 0.125,0.2665; 0.25,0.4; 0.375,0.465; 0.5,0.5;  0.625,0.535; 0.75,0.6; 0.875,0.7335; 1,1">
                                          <p:stCondLst>
                                            <p:cond delay="1242"/>
                                          </p:stCondLst>
                                        </p:cTn>
                                        <p:tgtEl>
                                          <p:spTgt spid="20"/>
                                        </p:tgtEl>
                                        <p:attrNameLst>
                                          <p:attrName>ppt_y</p:attrName>
                                        </p:attrNameLst>
                                      </p:cBhvr>
                                      <p:tavLst>
                                        <p:tav tm="0" fmla="#ppt_y-sin(pi*$)/81">
                                          <p:val>
                                            <p:fltVal val="0"/>
                                          </p:val>
                                        </p:tav>
                                        <p:tav tm="100000">
                                          <p:val>
                                            <p:fltVal val="1"/>
                                          </p:val>
                                        </p:tav>
                                      </p:tavLst>
                                    </p:anim>
                                    <p:animScale>
                                      <p:cBhvr>
                                        <p:cTn id="17" dur="20">
                                          <p:stCondLst>
                                            <p:cond delay="487"/>
                                          </p:stCondLst>
                                        </p:cTn>
                                        <p:tgtEl>
                                          <p:spTgt spid="20"/>
                                        </p:tgtEl>
                                      </p:cBhvr>
                                      <p:to x="100000" y="60000"/>
                                    </p:animScale>
                                    <p:animScale>
                                      <p:cBhvr>
                                        <p:cTn id="18" dur="124" decel="50000">
                                          <p:stCondLst>
                                            <p:cond delay="507"/>
                                          </p:stCondLst>
                                        </p:cTn>
                                        <p:tgtEl>
                                          <p:spTgt spid="20"/>
                                        </p:tgtEl>
                                      </p:cBhvr>
                                      <p:to x="100000" y="100000"/>
                                    </p:animScale>
                                    <p:animScale>
                                      <p:cBhvr>
                                        <p:cTn id="19" dur="20">
                                          <p:stCondLst>
                                            <p:cond delay="984"/>
                                          </p:stCondLst>
                                        </p:cTn>
                                        <p:tgtEl>
                                          <p:spTgt spid="20"/>
                                        </p:tgtEl>
                                      </p:cBhvr>
                                      <p:to x="100000" y="80000"/>
                                    </p:animScale>
                                    <p:animScale>
                                      <p:cBhvr>
                                        <p:cTn id="20" dur="124" decel="50000">
                                          <p:stCondLst>
                                            <p:cond delay="1004"/>
                                          </p:stCondLst>
                                        </p:cTn>
                                        <p:tgtEl>
                                          <p:spTgt spid="20"/>
                                        </p:tgtEl>
                                      </p:cBhvr>
                                      <p:to x="100000" y="100000"/>
                                    </p:animScale>
                                    <p:animScale>
                                      <p:cBhvr>
                                        <p:cTn id="21" dur="20">
                                          <p:stCondLst>
                                            <p:cond delay="1231"/>
                                          </p:stCondLst>
                                        </p:cTn>
                                        <p:tgtEl>
                                          <p:spTgt spid="20"/>
                                        </p:tgtEl>
                                      </p:cBhvr>
                                      <p:to x="100000" y="90000"/>
                                    </p:animScale>
                                    <p:animScale>
                                      <p:cBhvr>
                                        <p:cTn id="22" dur="124" decel="50000">
                                          <p:stCondLst>
                                            <p:cond delay="1251"/>
                                          </p:stCondLst>
                                        </p:cTn>
                                        <p:tgtEl>
                                          <p:spTgt spid="20"/>
                                        </p:tgtEl>
                                      </p:cBhvr>
                                      <p:to x="100000" y="100000"/>
                                    </p:animScale>
                                    <p:animScale>
                                      <p:cBhvr>
                                        <p:cTn id="23" dur="20">
                                          <p:stCondLst>
                                            <p:cond delay="1356"/>
                                          </p:stCondLst>
                                        </p:cTn>
                                        <p:tgtEl>
                                          <p:spTgt spid="20"/>
                                        </p:tgtEl>
                                      </p:cBhvr>
                                      <p:to x="100000" y="95000"/>
                                    </p:animScale>
                                    <p:animScale>
                                      <p:cBhvr>
                                        <p:cTn id="24" dur="124" decel="50000">
                                          <p:stCondLst>
                                            <p:cond delay="1376"/>
                                          </p:stCondLst>
                                        </p:cTn>
                                        <p:tgtEl>
                                          <p:spTgt spid="20"/>
                                        </p:tgtEl>
                                      </p:cBhvr>
                                      <p:to x="100000" y="100000"/>
                                    </p:animScale>
                                  </p:childTnLst>
                                </p:cTn>
                              </p:par>
                              <p:par>
                                <p:cTn id="25" presetID="42"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ppt_x</p:attrName>
                                        </p:attrNameLst>
                                      </p:cBhvr>
                                      <p:tavLst>
                                        <p:tav tm="0">
                                          <p:val>
                                            <p:strVal val="#ppt_x"/>
                                          </p:val>
                                        </p:tav>
                                        <p:tav tm="100000">
                                          <p:val>
                                            <p:strVal val="#ppt_x"/>
                                          </p:val>
                                        </p:tav>
                                      </p:tavLst>
                                    </p:anim>
                                    <p:anim calcmode="lin" valueType="num">
                                      <p:cBhvr>
                                        <p:cTn id="2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additive="base">
                                        <p:cTn id="34" dur="500" fill="hold"/>
                                        <p:tgtEl>
                                          <p:spTgt spid="4"/>
                                        </p:tgtEl>
                                        <p:attrNameLst>
                                          <p:attrName>ppt_x</p:attrName>
                                        </p:attrNameLst>
                                      </p:cBhvr>
                                      <p:tavLst>
                                        <p:tav tm="0">
                                          <p:val>
                                            <p:strVal val="#ppt_x"/>
                                          </p:val>
                                        </p:tav>
                                        <p:tav tm="100000">
                                          <p:val>
                                            <p:strVal val="#ppt_x"/>
                                          </p:val>
                                        </p:tav>
                                      </p:tavLst>
                                    </p:anim>
                                    <p:anim calcmode="lin" valueType="num">
                                      <p:cBhvr additive="base">
                                        <p:cTn id="3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1000"/>
                                        <p:tgtEl>
                                          <p:spTgt spid="5"/>
                                        </p:tgtEl>
                                      </p:cBhvr>
                                    </p:animEffect>
                                    <p:anim calcmode="lin" valueType="num">
                                      <p:cBhvr>
                                        <p:cTn id="41" dur="1000" fill="hold"/>
                                        <p:tgtEl>
                                          <p:spTgt spid="5"/>
                                        </p:tgtEl>
                                        <p:attrNameLst>
                                          <p:attrName>ppt_x</p:attrName>
                                        </p:attrNameLst>
                                      </p:cBhvr>
                                      <p:tavLst>
                                        <p:tav tm="0">
                                          <p:val>
                                            <p:strVal val="#ppt_x"/>
                                          </p:val>
                                        </p:tav>
                                        <p:tav tm="100000">
                                          <p:val>
                                            <p:strVal val="#ppt_x"/>
                                          </p:val>
                                        </p:tav>
                                      </p:tavLst>
                                    </p:anim>
                                    <p:anim calcmode="lin" valueType="num">
                                      <p:cBhvr>
                                        <p:cTn id="4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additive="base">
                                        <p:cTn id="47" dur="500" fill="hold"/>
                                        <p:tgtEl>
                                          <p:spTgt spid="3"/>
                                        </p:tgtEl>
                                        <p:attrNameLst>
                                          <p:attrName>ppt_x</p:attrName>
                                        </p:attrNameLst>
                                      </p:cBhvr>
                                      <p:tavLst>
                                        <p:tav tm="0">
                                          <p:val>
                                            <p:strVal val="#ppt_x"/>
                                          </p:val>
                                        </p:tav>
                                        <p:tav tm="100000">
                                          <p:val>
                                            <p:strVal val="#ppt_x"/>
                                          </p:val>
                                        </p:tav>
                                      </p:tavLst>
                                    </p:anim>
                                    <p:anim calcmode="lin" valueType="num">
                                      <p:cBhvr additive="base">
                                        <p:cTn id="4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457024-DDE0-B212-6971-5A86C92DD594}"/>
              </a:ext>
            </a:extLst>
          </p:cNvPr>
          <p:cNvSpPr/>
          <p:nvPr/>
        </p:nvSpPr>
        <p:spPr>
          <a:xfrm>
            <a:off x="2317653" y="376311"/>
            <a:ext cx="6849208" cy="10287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effectLst/>
                <a:latin typeface="Times New Roman" panose="02020603050405020304" pitchFamily="18" charset="0"/>
                <a:ea typeface="Arial" panose="020B0604020202020204" pitchFamily="34" charset="0"/>
              </a:rPr>
              <a:t>Câu</a:t>
            </a:r>
            <a:r>
              <a:rPr lang="en-US" sz="2800" b="1" dirty="0">
                <a:solidFill>
                  <a:srgbClr val="FF0000"/>
                </a:solidFill>
                <a:effectLst/>
                <a:latin typeface="Times New Roman" panose="02020603050405020304" pitchFamily="18" charset="0"/>
                <a:ea typeface="Arial" panose="020B0604020202020204" pitchFamily="34" charset="0"/>
              </a:rPr>
              <a:t> 2. </a:t>
            </a: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nào</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là</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phủ</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định</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trong</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những</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dưới</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đây</a:t>
            </a:r>
            <a:r>
              <a:rPr lang="en-US" sz="2800" b="1" dirty="0">
                <a:solidFill>
                  <a:srgbClr val="FF0000"/>
                </a:solidFill>
                <a:effectLst/>
                <a:latin typeface="Times New Roman" panose="02020603050405020304" pitchFamily="18" charset="0"/>
                <a:ea typeface="Arial" panose="020B0604020202020204" pitchFamily="34" charset="0"/>
              </a:rPr>
              <a:t>?</a:t>
            </a:r>
            <a:endParaRPr lang="en-US" sz="2800" b="1" dirty="0">
              <a:solidFill>
                <a:srgbClr val="FF0000"/>
              </a:solidFill>
              <a:effectLst/>
              <a:latin typeface="Arial" panose="020B0604020202020204" pitchFamily="34" charset="0"/>
              <a:ea typeface="Arial" panose="020B0604020202020204" pitchFamily="34" charset="0"/>
            </a:endParaRPr>
          </a:p>
          <a:p>
            <a:pPr algn="ctr"/>
            <a:endParaRPr lang="en-US" dirty="0"/>
          </a:p>
        </p:txBody>
      </p:sp>
      <p:sp>
        <p:nvSpPr>
          <p:cNvPr id="6" name="Rectangle 5">
            <a:extLst>
              <a:ext uri="{FF2B5EF4-FFF2-40B4-BE49-F238E27FC236}">
                <a16:creationId xmlns:a16="http://schemas.microsoft.com/office/drawing/2014/main" id="{252854D0-7E08-7668-62E8-C319CE28E30A}"/>
              </a:ext>
            </a:extLst>
          </p:cNvPr>
          <p:cNvSpPr/>
          <p:nvPr/>
        </p:nvSpPr>
        <p:spPr>
          <a:xfrm>
            <a:off x="1283677" y="2004646"/>
            <a:ext cx="8941777" cy="23915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lphaUcPeriod"/>
            </a:pPr>
            <a:r>
              <a:rPr lang="en-US" sz="2800" dirty="0">
                <a:solidFill>
                  <a:schemeClr val="tx1"/>
                </a:solidFill>
                <a:latin typeface="Times New Roman" panose="02020603050405020304" pitchFamily="18" charset="0"/>
                <a:cs typeface="Times New Roman" panose="02020603050405020304" pitchFamily="18" charset="0"/>
              </a:rPr>
              <a:t> Anh </a:t>
            </a:r>
            <a:r>
              <a:rPr lang="en-US" sz="2800" dirty="0" err="1">
                <a:solidFill>
                  <a:schemeClr val="tx1"/>
                </a:solidFill>
                <a:latin typeface="Times New Roman" panose="02020603050405020304" pitchFamily="18" charset="0"/>
                <a:cs typeface="Times New Roman" panose="02020603050405020304" pitchFamily="18" charset="0"/>
              </a:rPr>
              <a:t>Dậu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uốn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ngáp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tiếng</a:t>
            </a:r>
            <a:endParaRPr lang="en-US" sz="2800" dirty="0">
              <a:solidFill>
                <a:schemeClr val="tx1"/>
              </a:solidFill>
              <a:latin typeface="Times New Roman" panose="02020603050405020304" pitchFamily="18" charset="0"/>
              <a:cs typeface="Times New Roman" panose="02020603050405020304" pitchFamily="18" charset="0"/>
            </a:endParaRPr>
          </a:p>
          <a:p>
            <a:pPr marL="342900" indent="-342900">
              <a:buAutoNum type="alphaUcPeriod"/>
            </a:pP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định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nói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cha </a:t>
            </a:r>
            <a:r>
              <a:rPr lang="en-US" sz="2800" dirty="0" err="1">
                <a:solidFill>
                  <a:schemeClr val="tx1"/>
                </a:solidFill>
                <a:latin typeface="Times New Roman" panose="02020603050405020304" pitchFamily="18" charset="0"/>
                <a:cs typeface="Times New Roman" panose="02020603050405020304" pitchFamily="18" charset="0"/>
              </a:rPr>
              <a:t>mày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nghe</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đấy</a:t>
            </a:r>
            <a:r>
              <a:rPr lang="en-US" sz="2800" dirty="0">
                <a:solidFill>
                  <a:schemeClr val="tx1"/>
                </a:solidFill>
                <a:latin typeface="Times New Roman" panose="02020603050405020304" pitchFamily="18" charset="0"/>
                <a:cs typeface="Times New Roman" panose="02020603050405020304" pitchFamily="18" charset="0"/>
              </a:rPr>
              <a:t> à?</a:t>
            </a:r>
          </a:p>
          <a:p>
            <a:pPr marL="342900" indent="-342900">
              <a:buAutoNum type="alphaUcPeriod"/>
            </a:pP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trói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ngay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chồng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xem</a:t>
            </a:r>
            <a:r>
              <a:rPr lang="en-US" sz="2800" dirty="0">
                <a:solidFill>
                  <a:schemeClr val="tx1"/>
                </a:solidFill>
                <a:latin typeface="Times New Roman" panose="02020603050405020304" pitchFamily="18" charset="0"/>
                <a:cs typeface="Times New Roman" panose="02020603050405020304" pitchFamily="18" charset="0"/>
              </a:rPr>
              <a:t>!</a:t>
            </a:r>
          </a:p>
          <a:p>
            <a:pPr marL="342900" indent="-342900">
              <a:buAutoNum type="alphaUcPeriod"/>
            </a:pPr>
            <a:r>
              <a:rPr lang="en-US" sz="2800" dirty="0">
                <a:solidFill>
                  <a:schemeClr val="tx1"/>
                </a:solidFill>
                <a:latin typeface="Times New Roman" panose="02020603050405020304" pitchFamily="18" charset="0"/>
                <a:cs typeface="Times New Roman" panose="02020603050405020304" pitchFamily="18" charset="0"/>
              </a:rPr>
              <a:t> U </a:t>
            </a:r>
            <a:r>
              <a:rPr lang="en-US" sz="2800" dirty="0" err="1">
                <a:solidFill>
                  <a:schemeClr val="tx1"/>
                </a:solidFill>
                <a:latin typeface="Times New Roman" panose="02020603050405020304" pitchFamily="18" charset="0"/>
                <a:cs typeface="Times New Roman" panose="02020603050405020304" pitchFamily="18" charset="0"/>
              </a:rPr>
              <a:t>nó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được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thế</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7" name="Oval 6">
            <a:extLst>
              <a:ext uri="{FF2B5EF4-FFF2-40B4-BE49-F238E27FC236}">
                <a16:creationId xmlns:a16="http://schemas.microsoft.com/office/drawing/2014/main" id="{1037A8EF-FC9D-C67A-B680-4151DA79DD7F}"/>
              </a:ext>
            </a:extLst>
          </p:cNvPr>
          <p:cNvSpPr/>
          <p:nvPr/>
        </p:nvSpPr>
        <p:spPr>
          <a:xfrm>
            <a:off x="8247185" y="2542737"/>
            <a:ext cx="474785" cy="4308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457024-DDE0-B212-6971-5A86C92DD594}"/>
              </a:ext>
            </a:extLst>
          </p:cNvPr>
          <p:cNvSpPr/>
          <p:nvPr/>
        </p:nvSpPr>
        <p:spPr>
          <a:xfrm>
            <a:off x="2233247" y="474785"/>
            <a:ext cx="8941776" cy="10287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3. </a:t>
            </a: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nào</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là</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khẳng</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định</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trong</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những</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sau</a:t>
            </a:r>
            <a:r>
              <a:rPr lang="en-US" sz="2800" b="1" dirty="0">
                <a:solidFill>
                  <a:srgbClr val="FF0000"/>
                </a:solidFill>
                <a:latin typeface="Times New Roman" panose="02020603050405020304" pitchFamily="18" charset="0"/>
                <a:ea typeface="Arial" panose="020B0604020202020204" pitchFamily="34" charset="0"/>
              </a:rPr>
              <a:t>?</a:t>
            </a:r>
            <a:endParaRPr lang="en-US" b="1" dirty="0">
              <a:solidFill>
                <a:srgbClr val="FF0000"/>
              </a:solidFill>
            </a:endParaRPr>
          </a:p>
        </p:txBody>
      </p:sp>
      <p:sp>
        <p:nvSpPr>
          <p:cNvPr id="6" name="Rectangle 5">
            <a:extLst>
              <a:ext uri="{FF2B5EF4-FFF2-40B4-BE49-F238E27FC236}">
                <a16:creationId xmlns:a16="http://schemas.microsoft.com/office/drawing/2014/main" id="{252854D0-7E08-7668-62E8-C319CE28E30A}"/>
              </a:ext>
            </a:extLst>
          </p:cNvPr>
          <p:cNvSpPr/>
          <p:nvPr/>
        </p:nvSpPr>
        <p:spPr>
          <a:xfrm>
            <a:off x="1283677" y="2004646"/>
            <a:ext cx="8941777" cy="23915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solidFill>
                  <a:schemeClr val="tx1"/>
                </a:solidFill>
                <a:latin typeface="Times New Roman" panose="02020603050405020304" pitchFamily="18" charset="0"/>
                <a:cs typeface="Times New Roman" panose="02020603050405020304" pitchFamily="18" charset="0"/>
              </a:rPr>
              <a:t>A.</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Hai ông làm phúc nói với ông lí cho cháu kh</a:t>
            </a:r>
            <a:r>
              <a:rPr lang="en-US" sz="2800" dirty="0">
                <a:solidFill>
                  <a:schemeClr val="tx1"/>
                </a:solidFill>
                <a:latin typeface="Times New Roman" panose="02020603050405020304" pitchFamily="18" charset="0"/>
                <a:cs typeface="Times New Roman" panose="02020603050405020304" pitchFamily="18" charset="0"/>
              </a:rPr>
              <a:t>ấ</a:t>
            </a:r>
            <a:r>
              <a:rPr lang="vi-VN" sz="2800" dirty="0">
                <a:solidFill>
                  <a:schemeClr val="tx1"/>
                </a:solidFill>
                <a:latin typeface="Times New Roman" panose="02020603050405020304" pitchFamily="18" charset="0"/>
                <a:cs typeface="Times New Roman" panose="02020603050405020304" pitchFamily="18" charset="0"/>
              </a:rPr>
              <a:t>t...</a:t>
            </a:r>
          </a:p>
          <a:p>
            <a:r>
              <a:rPr lang="vi-VN" sz="2800" dirty="0">
                <a:solidFill>
                  <a:schemeClr val="tx1"/>
                </a:solidFill>
                <a:latin typeface="Times New Roman" panose="02020603050405020304" pitchFamily="18" charset="0"/>
                <a:cs typeface="Times New Roman" panose="02020603050405020304" pitchFamily="18" charset="0"/>
              </a:rPr>
              <a:t>B.</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Th</a:t>
            </a:r>
            <a:r>
              <a:rPr lang="en-US" sz="2800" dirty="0">
                <a:solidFill>
                  <a:schemeClr val="tx1"/>
                </a:solidFill>
                <a:latin typeface="Times New Roman" panose="02020603050405020304" pitchFamily="18" charset="0"/>
                <a:cs typeface="Times New Roman" panose="02020603050405020304" pitchFamily="18" charset="0"/>
              </a:rPr>
              <a:t>ầ</a:t>
            </a:r>
            <a:r>
              <a:rPr lang="vi-VN" sz="2800" dirty="0">
                <a:solidFill>
                  <a:schemeClr val="tx1"/>
                </a:solidFill>
                <a:latin typeface="Times New Roman" panose="02020603050405020304" pitchFamily="18" charset="0"/>
                <a:cs typeface="Times New Roman" panose="02020603050405020304" pitchFamily="18" charset="0"/>
              </a:rPr>
              <a:t>y em hãy cố ng</a:t>
            </a:r>
            <a:r>
              <a:rPr lang="en-US" sz="2800" dirty="0">
                <a:solidFill>
                  <a:schemeClr val="tx1"/>
                </a:solidFill>
                <a:latin typeface="Times New Roman" panose="02020603050405020304" pitchFamily="18" charset="0"/>
                <a:cs typeface="Times New Roman" panose="02020603050405020304" pitchFamily="18" charset="0"/>
              </a:rPr>
              <a:t>ồ</a:t>
            </a:r>
            <a:r>
              <a:rPr lang="vi-VN" sz="2800" dirty="0">
                <a:solidFill>
                  <a:schemeClr val="tx1"/>
                </a:solidFill>
                <a:latin typeface="Times New Roman" panose="02020603050405020304" pitchFamily="18" charset="0"/>
                <a:cs typeface="Times New Roman" panose="02020603050405020304" pitchFamily="18" charset="0"/>
              </a:rPr>
              <a:t>i dậy húp ít cháo cho đỡ xót ruột.</a:t>
            </a:r>
          </a:p>
          <a:p>
            <a:r>
              <a:rPr lang="en-US" sz="2800" dirty="0">
                <a:solidFill>
                  <a:schemeClr val="tx1"/>
                </a:solidFill>
                <a:latin typeface="Times New Roman" panose="02020603050405020304" pitchFamily="18" charset="0"/>
                <a:cs typeface="Times New Roman" panose="02020603050405020304" pitchFamily="18" charset="0"/>
              </a:rPr>
              <a:t>C</a:t>
            </a:r>
            <a:r>
              <a:rPr lang="vi-VN" sz="2800" dirty="0">
                <a:solidFill>
                  <a:schemeClr val="tx1"/>
                </a:solidFill>
                <a:latin typeface="Times New Roman" panose="02020603050405020304" pitchFamily="18" charset="0"/>
                <a:cs typeface="Times New Roman" panose="02020603050405020304" pitchFamily="18" charset="0"/>
              </a:rPr>
              <a:t>. Vâng, cháu cũng đã nghĩ như cụ.</a:t>
            </a:r>
          </a:p>
          <a:p>
            <a:r>
              <a:rPr lang="vi-VN" sz="2800" dirty="0">
                <a:solidFill>
                  <a:schemeClr val="tx1"/>
                </a:solidFill>
                <a:latin typeface="Times New Roman" panose="02020603050405020304" pitchFamily="18" charset="0"/>
                <a:cs typeface="Times New Roman" panose="02020603050405020304" pitchFamily="18" charset="0"/>
              </a:rPr>
              <a:t>D. Cháu van ông, nhà cháu vừa mới tỉnh được một lúc, ông tha cho!</a:t>
            </a:r>
          </a:p>
        </p:txBody>
      </p:sp>
      <p:sp>
        <p:nvSpPr>
          <p:cNvPr id="7" name="Oval 6">
            <a:extLst>
              <a:ext uri="{FF2B5EF4-FFF2-40B4-BE49-F238E27FC236}">
                <a16:creationId xmlns:a16="http://schemas.microsoft.com/office/drawing/2014/main" id="{1037A8EF-FC9D-C67A-B680-4151DA79DD7F}"/>
              </a:ext>
            </a:extLst>
          </p:cNvPr>
          <p:cNvSpPr/>
          <p:nvPr/>
        </p:nvSpPr>
        <p:spPr>
          <a:xfrm>
            <a:off x="11175023" y="2769578"/>
            <a:ext cx="474785" cy="4308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594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457024-DDE0-B212-6971-5A86C92DD594}"/>
              </a:ext>
            </a:extLst>
          </p:cNvPr>
          <p:cNvSpPr/>
          <p:nvPr/>
        </p:nvSpPr>
        <p:spPr>
          <a:xfrm>
            <a:off x="2233247" y="474785"/>
            <a:ext cx="8941776" cy="10287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a:t>
            </a:r>
            <a:r>
              <a:rPr lang="vi-VN" sz="2800" b="1" dirty="0">
                <a:solidFill>
                  <a:srgbClr val="FF0000"/>
                </a:solidFill>
                <a:latin typeface="Times New Roman" panose="02020603050405020304" pitchFamily="18" charset="0"/>
                <a:ea typeface="Arial" panose="020B0604020202020204" pitchFamily="34" charset="0"/>
              </a:rPr>
              <a:t>4.</a:t>
            </a:r>
            <a:r>
              <a:rPr lang="en-US" sz="2800" b="1" dirty="0">
                <a:solidFill>
                  <a:srgbClr val="FF0000"/>
                </a:solidFill>
                <a:latin typeface="Times New Roman" panose="02020603050405020304" pitchFamily="18" charset="0"/>
                <a:ea typeface="Arial" panose="020B0604020202020204" pitchFamily="34" charset="0"/>
              </a:rPr>
              <a:t> </a:t>
            </a:r>
            <a:r>
              <a:rPr lang="vi-VN" sz="2800" b="1" dirty="0">
                <a:solidFill>
                  <a:srgbClr val="FF0000"/>
                </a:solidFill>
                <a:latin typeface="Times New Roman" panose="02020603050405020304" pitchFamily="18" charset="0"/>
                <a:ea typeface="Arial" panose="020B0604020202020204" pitchFamily="34" charset="0"/>
              </a:rPr>
              <a:t>Nhận xét nào sau đây đúng với diễn biến thái độ của chị Dậu trong đoạn trích </a:t>
            </a:r>
            <a:r>
              <a:rPr lang="vi-VN" sz="2800" b="1" i="1" dirty="0">
                <a:solidFill>
                  <a:srgbClr val="FF0000"/>
                </a:solidFill>
                <a:latin typeface="Times New Roman" panose="02020603050405020304" pitchFamily="18" charset="0"/>
                <a:ea typeface="Arial" panose="020B0604020202020204" pitchFamily="34" charset="0"/>
              </a:rPr>
              <a:t>Tức nước vỡ bờ</a:t>
            </a:r>
            <a:r>
              <a:rPr lang="vi-VN" sz="2800" b="1" dirty="0">
                <a:solidFill>
                  <a:srgbClr val="FF0000"/>
                </a:solidFill>
                <a:latin typeface="Times New Roman" panose="02020603050405020304" pitchFamily="18" charset="0"/>
                <a:ea typeface="Arial" panose="020B0604020202020204" pitchFamily="34" charset="0"/>
              </a:rPr>
              <a:t>?</a:t>
            </a:r>
            <a:endParaRPr lang="en-US" b="1" dirty="0">
              <a:solidFill>
                <a:srgbClr val="FF0000"/>
              </a:solidFill>
            </a:endParaRPr>
          </a:p>
        </p:txBody>
      </p:sp>
      <p:sp>
        <p:nvSpPr>
          <p:cNvPr id="6" name="Rectangle 5">
            <a:extLst>
              <a:ext uri="{FF2B5EF4-FFF2-40B4-BE49-F238E27FC236}">
                <a16:creationId xmlns:a16="http://schemas.microsoft.com/office/drawing/2014/main" id="{252854D0-7E08-7668-62E8-C319CE28E30A}"/>
              </a:ext>
            </a:extLst>
          </p:cNvPr>
          <p:cNvSpPr/>
          <p:nvPr/>
        </p:nvSpPr>
        <p:spPr>
          <a:xfrm>
            <a:off x="1283677" y="2004646"/>
            <a:ext cx="9618785" cy="23915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solidFill>
                  <a:schemeClr val="tx1"/>
                </a:solidFill>
                <a:latin typeface="Times New Roman" panose="02020603050405020304" pitchFamily="18" charset="0"/>
                <a:cs typeface="Times New Roman" panose="02020603050405020304" pitchFamily="18" charset="0"/>
              </a:rPr>
              <a:t>A.</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Từ khẩn cầu run run đến thiết tha van xin</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B.</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Từ thiết tha van xin đến li</a:t>
            </a:r>
            <a:r>
              <a:rPr lang="en-US" sz="2800" dirty="0">
                <a:solidFill>
                  <a:schemeClr val="tx1"/>
                </a:solidFill>
                <a:latin typeface="Times New Roman" panose="02020603050405020304" pitchFamily="18" charset="0"/>
                <a:cs typeface="Times New Roman" panose="02020603050405020304" pitchFamily="18" charset="0"/>
              </a:rPr>
              <a:t>ề</a:t>
            </a:r>
            <a:r>
              <a:rPr lang="vi-VN" sz="2800" dirty="0">
                <a:solidFill>
                  <a:schemeClr val="tx1"/>
                </a:solidFill>
                <a:latin typeface="Times New Roman" panose="02020603050405020304" pitchFamily="18" charset="0"/>
                <a:cs typeface="Times New Roman" panose="02020603050405020304" pitchFamily="18" charset="0"/>
              </a:rPr>
              <a:t>u mạng cãi lại bằng lí lẽ</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C</a:t>
            </a:r>
            <a:r>
              <a:rPr lang="vi-VN" sz="2800" dirty="0">
                <a:solidFill>
                  <a:schemeClr val="tx1"/>
                </a:solidFill>
                <a:latin typeface="Times New Roman" panose="02020603050405020304" pitchFamily="18" charset="0"/>
                <a:cs typeface="Times New Roman" panose="02020603050405020304" pitchFamily="18" charset="0"/>
              </a:rPr>
              <a:t>. Từ nhẫn nhịn đến phản kháng hết sức quyết liệt bằng lí lẽ</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D. Từ nhẫn nhục đến phản kháng bằng lời và chống trả quyết liệt</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p:txBody>
      </p:sp>
      <p:sp>
        <p:nvSpPr>
          <p:cNvPr id="7" name="Oval 6">
            <a:extLst>
              <a:ext uri="{FF2B5EF4-FFF2-40B4-BE49-F238E27FC236}">
                <a16:creationId xmlns:a16="http://schemas.microsoft.com/office/drawing/2014/main" id="{1037A8EF-FC9D-C67A-B680-4151DA79DD7F}"/>
              </a:ext>
            </a:extLst>
          </p:cNvPr>
          <p:cNvSpPr/>
          <p:nvPr/>
        </p:nvSpPr>
        <p:spPr>
          <a:xfrm>
            <a:off x="11175023" y="2769578"/>
            <a:ext cx="474785" cy="4308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606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457024-DDE0-B212-6971-5A86C92DD594}"/>
              </a:ext>
            </a:extLst>
          </p:cNvPr>
          <p:cNvSpPr/>
          <p:nvPr/>
        </p:nvSpPr>
        <p:spPr>
          <a:xfrm>
            <a:off x="2233247" y="474785"/>
            <a:ext cx="8941776" cy="10287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ea typeface="Arial" panose="020B0604020202020204" pitchFamily="34" charset="0"/>
              </a:rPr>
              <a:t>Câu</a:t>
            </a:r>
            <a:r>
              <a:rPr lang="en-US" sz="2800" b="1" dirty="0">
                <a:solidFill>
                  <a:srgbClr val="FF0000"/>
                </a:solidFill>
                <a:latin typeface="Times New Roman" panose="02020603050405020304" pitchFamily="18" charset="0"/>
                <a:ea typeface="Arial" panose="020B0604020202020204" pitchFamily="34" charset="0"/>
              </a:rPr>
              <a:t> </a:t>
            </a:r>
            <a:r>
              <a:rPr lang="vi-VN" sz="2800" b="1" dirty="0">
                <a:solidFill>
                  <a:srgbClr val="FF0000"/>
                </a:solidFill>
                <a:latin typeface="Times New Roman" panose="02020603050405020304" pitchFamily="18" charset="0"/>
                <a:ea typeface="Arial" panose="020B0604020202020204" pitchFamily="34" charset="0"/>
              </a:rPr>
              <a:t>5.</a:t>
            </a:r>
            <a:r>
              <a:rPr lang="en-US" sz="2800" b="1" dirty="0">
                <a:solidFill>
                  <a:srgbClr val="FF0000"/>
                </a:solidFill>
                <a:latin typeface="Times New Roman" panose="02020603050405020304" pitchFamily="18" charset="0"/>
                <a:ea typeface="Arial" panose="020B0604020202020204" pitchFamily="34" charset="0"/>
              </a:rPr>
              <a:t>  </a:t>
            </a:r>
            <a:r>
              <a:rPr lang="vi-VN" sz="2800" b="1" dirty="0">
                <a:solidFill>
                  <a:srgbClr val="FF0000"/>
                </a:solidFill>
                <a:latin typeface="Times New Roman" panose="02020603050405020304" pitchFamily="18" charset="0"/>
                <a:ea typeface="Arial" panose="020B0604020202020204" pitchFamily="34" charset="0"/>
              </a:rPr>
              <a:t>Nhận định nào sau đây không phải là nội dung của đoạn trích Tức nước vỡ bờ?</a:t>
            </a:r>
            <a:endParaRPr lang="en-US" b="1" dirty="0">
              <a:solidFill>
                <a:srgbClr val="FF0000"/>
              </a:solidFill>
            </a:endParaRPr>
          </a:p>
        </p:txBody>
      </p:sp>
      <p:sp>
        <p:nvSpPr>
          <p:cNvPr id="6" name="Rectangle 5">
            <a:extLst>
              <a:ext uri="{FF2B5EF4-FFF2-40B4-BE49-F238E27FC236}">
                <a16:creationId xmlns:a16="http://schemas.microsoft.com/office/drawing/2014/main" id="{252854D0-7E08-7668-62E8-C319CE28E30A}"/>
              </a:ext>
            </a:extLst>
          </p:cNvPr>
          <p:cNvSpPr/>
          <p:nvPr/>
        </p:nvSpPr>
        <p:spPr>
          <a:xfrm>
            <a:off x="1283677" y="2004646"/>
            <a:ext cx="9998612" cy="36787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solidFill>
                  <a:schemeClr val="tx1"/>
                </a:solidFill>
                <a:latin typeface="Times New Roman" panose="02020603050405020304" pitchFamily="18" charset="0"/>
                <a:cs typeface="Times New Roman" panose="02020603050405020304" pitchFamily="18" charset="0"/>
              </a:rPr>
              <a:t>A.</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Vạch trần bộ mặt tàn ác của xã hội thực dân phong kiến đương thời</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vi-VN" sz="2800" dirty="0">
                <a:solidFill>
                  <a:schemeClr val="tx1"/>
                </a:solidFill>
                <a:latin typeface="Times New Roman" panose="02020603050405020304" pitchFamily="18" charset="0"/>
                <a:cs typeface="Times New Roman" panose="02020603050405020304" pitchFamily="18" charset="0"/>
              </a:rPr>
              <a:t>B.</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Phản ánh tình trạng người dân vùng quê nghèo cãi nhau vì chuyện nợ n</a:t>
            </a:r>
            <a:r>
              <a:rPr lang="en-US" sz="2800" dirty="0">
                <a:solidFill>
                  <a:schemeClr val="tx1"/>
                </a:solidFill>
                <a:latin typeface="Times New Roman" panose="02020603050405020304" pitchFamily="18" charset="0"/>
                <a:cs typeface="Times New Roman" panose="02020603050405020304" pitchFamily="18" charset="0"/>
              </a:rPr>
              <a:t>ầ</a:t>
            </a:r>
            <a:r>
              <a:rPr lang="vi-VN" sz="2800" dirty="0">
                <a:solidFill>
                  <a:schemeClr val="tx1"/>
                </a:solidFill>
                <a:latin typeface="Times New Roman" panose="02020603050405020304" pitchFamily="18" charset="0"/>
                <a:cs typeface="Times New Roman" panose="02020603050405020304" pitchFamily="18" charset="0"/>
              </a:rPr>
              <a:t>n</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C</a:t>
            </a:r>
            <a:r>
              <a:rPr lang="vi-VN" sz="2800" dirty="0">
                <a:solidFill>
                  <a:schemeClr val="tx1"/>
                </a:solidFill>
                <a:latin typeface="Times New Roman" panose="02020603050405020304" pitchFamily="18" charset="0"/>
                <a:cs typeface="Times New Roman" panose="02020603050405020304" pitchFamily="18" charset="0"/>
              </a:rPr>
              <a:t>. Cho thấy lòng nhân hậu và sức sống mạnh mẽ của người phụ nữ nông dân</a:t>
            </a:r>
            <a:r>
              <a:rPr lang="en-US" sz="2800" dirty="0">
                <a:solidFill>
                  <a:schemeClr val="tx1"/>
                </a:solidFill>
                <a:latin typeface="Times New Roman" panose="02020603050405020304" pitchFamily="18" charset="0"/>
                <a:cs typeface="Times New Roman" panose="02020603050405020304" pitchFamily="18" charset="0"/>
              </a:rPr>
              <a:t>.</a:t>
            </a:r>
          </a:p>
          <a:p>
            <a:r>
              <a:rPr lang="vi-VN" sz="2800" dirty="0">
                <a:solidFill>
                  <a:schemeClr val="tx1"/>
                </a:solidFill>
                <a:latin typeface="Times New Roman" panose="02020603050405020304" pitchFamily="18" charset="0"/>
                <a:cs typeface="Times New Roman" panose="02020603050405020304" pitchFamily="18" charset="0"/>
              </a:rPr>
              <a:t>D. Chỉ ra nỗi cực khổ của người nông dân bị áp bức và chế độ sưu thuế bất công</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p:txBody>
      </p:sp>
      <p:sp>
        <p:nvSpPr>
          <p:cNvPr id="7" name="Oval 6">
            <a:extLst>
              <a:ext uri="{FF2B5EF4-FFF2-40B4-BE49-F238E27FC236}">
                <a16:creationId xmlns:a16="http://schemas.microsoft.com/office/drawing/2014/main" id="{1037A8EF-FC9D-C67A-B680-4151DA79DD7F}"/>
              </a:ext>
            </a:extLst>
          </p:cNvPr>
          <p:cNvSpPr/>
          <p:nvPr/>
        </p:nvSpPr>
        <p:spPr>
          <a:xfrm>
            <a:off x="11175023" y="2769578"/>
            <a:ext cx="474785" cy="4308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989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457024-DDE0-B212-6971-5A86C92DD594}"/>
              </a:ext>
            </a:extLst>
          </p:cNvPr>
          <p:cNvSpPr/>
          <p:nvPr/>
        </p:nvSpPr>
        <p:spPr>
          <a:xfrm>
            <a:off x="253218" y="474785"/>
            <a:ext cx="11746524" cy="54336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vi-VN" sz="2800" b="1" dirty="0">
                <a:solidFill>
                  <a:srgbClr val="002060"/>
                </a:solidFill>
                <a:latin typeface="Times New Roman" panose="02020603050405020304" pitchFamily="18" charset="0"/>
                <a:cs typeface="Times New Roman" panose="02020603050405020304" pitchFamily="18" charset="0"/>
              </a:rPr>
              <a:t>6.</a:t>
            </a:r>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Trong đoạn trích, tác giả miêu tả gia cảnh của chị Dậu như thế nào?</a:t>
            </a:r>
          </a:p>
          <a:p>
            <a:pPr>
              <a:lnSpc>
                <a:spcPct val="150000"/>
              </a:lnSpc>
            </a:pPr>
            <a:r>
              <a:rPr lang="vi-VN" sz="2800" b="1" dirty="0">
                <a:solidFill>
                  <a:srgbClr val="002060"/>
                </a:solidFill>
                <a:latin typeface="Times New Roman" panose="02020603050405020304" pitchFamily="18" charset="0"/>
                <a:cs typeface="Times New Roman" panose="02020603050405020304" pitchFamily="18" charset="0"/>
              </a:rPr>
              <a:t>7.</a:t>
            </a:r>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Em có nhận xét gì vê tính cách tên cai lệ?</a:t>
            </a:r>
          </a:p>
          <a:p>
            <a:pPr>
              <a:lnSpc>
                <a:spcPct val="150000"/>
              </a:lnSpc>
            </a:pPr>
            <a:r>
              <a:rPr lang="vi-VN" sz="2800" b="1" dirty="0">
                <a:solidFill>
                  <a:srgbClr val="002060"/>
                </a:solidFill>
                <a:latin typeface="Times New Roman" panose="02020603050405020304" pitchFamily="18" charset="0"/>
                <a:cs typeface="Times New Roman" panose="02020603050405020304" pitchFamily="18" charset="0"/>
              </a:rPr>
              <a:t>8.</a:t>
            </a:r>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Theo em, tình huống nào đã khiến chị Dậu vùng dậy chống trả quyết liệt với </a:t>
            </a:r>
            <a:r>
              <a:rPr lang="en-US" sz="2800" b="1" dirty="0" err="1">
                <a:solidFill>
                  <a:srgbClr val="002060"/>
                </a:solidFill>
                <a:latin typeface="Times New Roman" panose="02020603050405020304" pitchFamily="18" charset="0"/>
                <a:cs typeface="Times New Roman" panose="02020603050405020304" pitchFamily="18" charset="0"/>
              </a:rPr>
              <a:t>bọn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tay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sai</a:t>
            </a:r>
            <a:r>
              <a:rPr lang="en-US" sz="2800" b="1" dirty="0">
                <a:solidFill>
                  <a:srgbClr val="002060"/>
                </a:solidFill>
                <a:latin typeface="Times New Roman" panose="02020603050405020304" pitchFamily="18" charset="0"/>
                <a:cs typeface="Times New Roman" panose="02020603050405020304" pitchFamily="18" charset="0"/>
              </a:rPr>
              <a:t>?</a:t>
            </a:r>
          </a:p>
          <a:p>
            <a:pPr>
              <a:lnSpc>
                <a:spcPct val="150000"/>
              </a:lnSpc>
            </a:pPr>
            <a:r>
              <a:rPr lang="en-US" sz="2800" b="1" dirty="0">
                <a:solidFill>
                  <a:srgbClr val="002060"/>
                </a:solidFill>
                <a:latin typeface="Times New Roman" panose="02020603050405020304" pitchFamily="18" charset="0"/>
                <a:cs typeface="Times New Roman" panose="02020603050405020304" pitchFamily="18" charset="0"/>
              </a:rPr>
              <a:t>9. </a:t>
            </a:r>
            <a:r>
              <a:rPr lang="en-US" sz="2800" b="1" dirty="0" err="1">
                <a:solidFill>
                  <a:srgbClr val="002060"/>
                </a:solidFill>
                <a:latin typeface="Times New Roman" panose="02020603050405020304" pitchFamily="18" charset="0"/>
                <a:cs typeface="Times New Roman" panose="02020603050405020304" pitchFamily="18" charset="0"/>
              </a:rPr>
              <a:t>Diễn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biến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tâm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lý</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hành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động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bảo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vệ</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chồng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của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chị</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Dậu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được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tác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giả</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miêu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tả</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như</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thế</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nào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thông</a:t>
            </a:r>
            <a:r>
              <a:rPr lang="en-US" sz="2800" b="1" dirty="0">
                <a:solidFill>
                  <a:srgbClr val="002060"/>
                </a:solidFill>
                <a:latin typeface="Times New Roman" panose="02020603050405020304" pitchFamily="18" charset="0"/>
                <a:cs typeface="Times New Roman" panose="02020603050405020304" pitchFamily="18" charset="0"/>
              </a:rPr>
              <a:t> qua </a:t>
            </a:r>
            <a:r>
              <a:rPr lang="en-US" sz="2800" b="1" dirty="0" err="1">
                <a:solidFill>
                  <a:srgbClr val="002060"/>
                </a:solidFill>
                <a:latin typeface="Times New Roman" panose="02020603050405020304" pitchFamily="18" charset="0"/>
                <a:cs typeface="Times New Roman" panose="02020603050405020304" pitchFamily="18" charset="0"/>
              </a:rPr>
              <a:t>các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từ</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ngữ</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xưng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hô</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trong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văn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bản</a:t>
            </a:r>
            <a:r>
              <a:rPr lang="en-US" sz="2800" b="1" dirty="0">
                <a:solidFill>
                  <a:srgbClr val="002060"/>
                </a:solidFill>
                <a:latin typeface="Times New Roman" panose="02020603050405020304" pitchFamily="18" charset="0"/>
                <a:cs typeface="Times New Roman" panose="02020603050405020304" pitchFamily="18" charset="0"/>
              </a:rPr>
              <a:t>?</a:t>
            </a:r>
          </a:p>
          <a:p>
            <a:pPr>
              <a:lnSpc>
                <a:spcPct val="150000"/>
              </a:lnSpc>
            </a:pPr>
            <a:r>
              <a:rPr lang="en-US" sz="2800" b="1" dirty="0">
                <a:solidFill>
                  <a:srgbClr val="002060"/>
                </a:solidFill>
                <a:latin typeface="Times New Roman" panose="02020603050405020304" pitchFamily="18" charset="0"/>
                <a:cs typeface="Times New Roman" panose="02020603050405020304" pitchFamily="18" charset="0"/>
              </a:rPr>
              <a:t>10. </a:t>
            </a:r>
            <a:r>
              <a:rPr lang="en-US" sz="2800" b="1" dirty="0" err="1">
                <a:solidFill>
                  <a:srgbClr val="002060"/>
                </a:solidFill>
                <a:latin typeface="Times New Roman" panose="02020603050405020304" pitchFamily="18" charset="0"/>
                <a:cs typeface="Times New Roman" panose="02020603050405020304" pitchFamily="18" charset="0"/>
              </a:rPr>
              <a:t>Hãy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viết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một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đoạn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văn</a:t>
            </a:r>
            <a:r>
              <a:rPr lang="en-US" sz="2800" b="1" dirty="0">
                <a:solidFill>
                  <a:srgbClr val="002060"/>
                </a:solidFill>
                <a:latin typeface="Times New Roman" panose="02020603050405020304" pitchFamily="18" charset="0"/>
                <a:cs typeface="Times New Roman" panose="02020603050405020304" pitchFamily="18" charset="0"/>
              </a:rPr>
              <a:t> (8-10 </a:t>
            </a:r>
            <a:r>
              <a:rPr lang="en-US" sz="2800" b="1" dirty="0" err="1">
                <a:solidFill>
                  <a:srgbClr val="002060"/>
                </a:solidFill>
                <a:latin typeface="Times New Roman" panose="02020603050405020304" pitchFamily="18" charset="0"/>
                <a:cs typeface="Times New Roman" panose="02020603050405020304" pitchFamily="18" charset="0"/>
              </a:rPr>
              <a:t>dòng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trình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bày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ngắn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gọn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suy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nghĩ</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của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em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về</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chị</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Dậu</a:t>
            </a:r>
            <a:r>
              <a:rPr lang="en-US" sz="2800" b="1" dirty="0">
                <a:solidFill>
                  <a:srgbClr val="002060"/>
                </a:solidFill>
                <a:latin typeface="Times New Roman" panose="02020603050405020304" pitchFamily="18" charset="0"/>
                <a:cs typeface="Times New Roman" panose="02020603050405020304" pitchFamily="18" charset="0"/>
              </a:rPr>
              <a:t>?</a:t>
            </a:r>
            <a:endParaRPr lang="vi-VN"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54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a:extLst>
              <a:ext uri="{FF2B5EF4-FFF2-40B4-BE49-F238E27FC236}">
                <a16:creationId xmlns:a16="http://schemas.microsoft.com/office/drawing/2014/main" id="{DF4187DE-BD99-0E43-9466-F43A832C9663}"/>
              </a:ext>
            </a:extLst>
          </p:cNvPr>
          <p:cNvGrpSpPr/>
          <p:nvPr/>
        </p:nvGrpSpPr>
        <p:grpSpPr>
          <a:xfrm>
            <a:off x="0" y="49746"/>
            <a:ext cx="12187238" cy="6808601"/>
            <a:chOff x="12470" y="44891"/>
            <a:chExt cx="12188825" cy="6809488"/>
          </a:xfrm>
        </p:grpSpPr>
        <p:sp>
          <p:nvSpPr>
            <p:cNvPr id="3" name="Freeform 33">
              <a:extLst>
                <a:ext uri="{FF2B5EF4-FFF2-40B4-BE49-F238E27FC236}">
                  <a16:creationId xmlns:a16="http://schemas.microsoft.com/office/drawing/2014/main" id="{484B4BCC-AFAA-C04B-A520-38B09A5A2D90}"/>
                </a:ext>
              </a:extLst>
            </p:cNvPr>
            <p:cNvSpPr>
              <a:spLocks noChangeArrowheads="1"/>
            </p:cNvSpPr>
            <p:nvPr/>
          </p:nvSpPr>
          <p:spPr bwMode="auto">
            <a:xfrm>
              <a:off x="225167" y="76637"/>
              <a:ext cx="180952" cy="174602"/>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4" name="Freeform 34">
              <a:extLst>
                <a:ext uri="{FF2B5EF4-FFF2-40B4-BE49-F238E27FC236}">
                  <a16:creationId xmlns:a16="http://schemas.microsoft.com/office/drawing/2014/main" id="{E4ECC3E7-8BB9-E244-8EEA-02D5E09FC423}"/>
                </a:ext>
              </a:extLst>
            </p:cNvPr>
            <p:cNvSpPr>
              <a:spLocks noChangeArrowheads="1"/>
            </p:cNvSpPr>
            <p:nvPr/>
          </p:nvSpPr>
          <p:spPr bwMode="auto">
            <a:xfrm>
              <a:off x="417229" y="76637"/>
              <a:ext cx="180952" cy="174602"/>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5" name="Freeform 35">
              <a:extLst>
                <a:ext uri="{FF2B5EF4-FFF2-40B4-BE49-F238E27FC236}">
                  <a16:creationId xmlns:a16="http://schemas.microsoft.com/office/drawing/2014/main" id="{F69E5AEA-9FB5-B342-968D-00B54B3784E3}"/>
                </a:ext>
              </a:extLst>
            </p:cNvPr>
            <p:cNvSpPr>
              <a:spLocks noChangeArrowheads="1"/>
            </p:cNvSpPr>
            <p:nvPr/>
          </p:nvSpPr>
          <p:spPr bwMode="auto">
            <a:xfrm>
              <a:off x="36279" y="76637"/>
              <a:ext cx="180952" cy="174602"/>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6" name="Freeform 36">
              <a:extLst>
                <a:ext uri="{FF2B5EF4-FFF2-40B4-BE49-F238E27FC236}">
                  <a16:creationId xmlns:a16="http://schemas.microsoft.com/office/drawing/2014/main" id="{3649D88D-A580-EA42-BD8C-E649F9DE3489}"/>
                </a:ext>
              </a:extLst>
            </p:cNvPr>
            <p:cNvSpPr>
              <a:spLocks noChangeArrowheads="1"/>
            </p:cNvSpPr>
            <p:nvPr/>
          </p:nvSpPr>
          <p:spPr bwMode="auto">
            <a:xfrm>
              <a:off x="606118" y="76637"/>
              <a:ext cx="180952" cy="174602"/>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7" name="Freeform 37">
              <a:extLst>
                <a:ext uri="{FF2B5EF4-FFF2-40B4-BE49-F238E27FC236}">
                  <a16:creationId xmlns:a16="http://schemas.microsoft.com/office/drawing/2014/main" id="{59F786EA-10FE-8446-9694-A6DA3A70F552}"/>
                </a:ext>
              </a:extLst>
            </p:cNvPr>
            <p:cNvSpPr>
              <a:spLocks noChangeArrowheads="1"/>
            </p:cNvSpPr>
            <p:nvPr/>
          </p:nvSpPr>
          <p:spPr bwMode="auto">
            <a:xfrm>
              <a:off x="999766" y="70287"/>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a:p>
          </p:txBody>
        </p:sp>
        <p:sp>
          <p:nvSpPr>
            <p:cNvPr id="8" name="Freeform 38">
              <a:extLst>
                <a:ext uri="{FF2B5EF4-FFF2-40B4-BE49-F238E27FC236}">
                  <a16:creationId xmlns:a16="http://schemas.microsoft.com/office/drawing/2014/main" id="{5BDCB9DC-5233-9042-B973-BE800C97AA03}"/>
                </a:ext>
              </a:extLst>
            </p:cNvPr>
            <p:cNvSpPr>
              <a:spLocks noChangeArrowheads="1"/>
            </p:cNvSpPr>
            <p:nvPr/>
          </p:nvSpPr>
          <p:spPr bwMode="auto">
            <a:xfrm>
              <a:off x="1188654" y="70287"/>
              <a:ext cx="180952" cy="174602"/>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9" name="Freeform 39">
              <a:extLst>
                <a:ext uri="{FF2B5EF4-FFF2-40B4-BE49-F238E27FC236}">
                  <a16:creationId xmlns:a16="http://schemas.microsoft.com/office/drawing/2014/main" id="{38B06184-34A7-FF40-9B3F-670FBD469DEB}"/>
                </a:ext>
              </a:extLst>
            </p:cNvPr>
            <p:cNvSpPr>
              <a:spLocks noChangeArrowheads="1"/>
            </p:cNvSpPr>
            <p:nvPr/>
          </p:nvSpPr>
          <p:spPr bwMode="auto">
            <a:xfrm>
              <a:off x="809291" y="70287"/>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a:p>
          </p:txBody>
        </p:sp>
        <p:sp>
          <p:nvSpPr>
            <p:cNvPr id="10" name="Freeform 40">
              <a:extLst>
                <a:ext uri="{FF2B5EF4-FFF2-40B4-BE49-F238E27FC236}">
                  <a16:creationId xmlns:a16="http://schemas.microsoft.com/office/drawing/2014/main" id="{5EC7C1C9-0C3D-8F4D-80EA-815BA8F83AAE}"/>
                </a:ext>
              </a:extLst>
            </p:cNvPr>
            <p:cNvSpPr>
              <a:spLocks noChangeArrowheads="1"/>
            </p:cNvSpPr>
            <p:nvPr/>
          </p:nvSpPr>
          <p:spPr bwMode="auto">
            <a:xfrm>
              <a:off x="1375955" y="70287"/>
              <a:ext cx="180952" cy="174602"/>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11" name="Freeform 41">
              <a:extLst>
                <a:ext uri="{FF2B5EF4-FFF2-40B4-BE49-F238E27FC236}">
                  <a16:creationId xmlns:a16="http://schemas.microsoft.com/office/drawing/2014/main" id="{96770F8C-6345-734D-9084-94E2B9F6F53A}"/>
                </a:ext>
              </a:extLst>
            </p:cNvPr>
            <p:cNvSpPr>
              <a:spLocks noChangeArrowheads="1"/>
            </p:cNvSpPr>
            <p:nvPr/>
          </p:nvSpPr>
          <p:spPr bwMode="auto">
            <a:xfrm>
              <a:off x="1739445" y="70287"/>
              <a:ext cx="180952" cy="174602"/>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2" name="Freeform 42">
              <a:extLst>
                <a:ext uri="{FF2B5EF4-FFF2-40B4-BE49-F238E27FC236}">
                  <a16:creationId xmlns:a16="http://schemas.microsoft.com/office/drawing/2014/main" id="{64108A85-0E4E-AA46-B4AF-6874DDED2A8C}"/>
                </a:ext>
              </a:extLst>
            </p:cNvPr>
            <p:cNvSpPr>
              <a:spLocks noChangeArrowheads="1"/>
            </p:cNvSpPr>
            <p:nvPr/>
          </p:nvSpPr>
          <p:spPr bwMode="auto">
            <a:xfrm>
              <a:off x="1928332" y="70287"/>
              <a:ext cx="180952" cy="174602"/>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3" name="Freeform 43">
              <a:extLst>
                <a:ext uri="{FF2B5EF4-FFF2-40B4-BE49-F238E27FC236}">
                  <a16:creationId xmlns:a16="http://schemas.microsoft.com/office/drawing/2014/main" id="{EA40ADB1-864F-9141-AEE3-3B55926A1C42}"/>
                </a:ext>
              </a:extLst>
            </p:cNvPr>
            <p:cNvSpPr>
              <a:spLocks noChangeArrowheads="1"/>
            </p:cNvSpPr>
            <p:nvPr/>
          </p:nvSpPr>
          <p:spPr bwMode="auto">
            <a:xfrm>
              <a:off x="1550556" y="70287"/>
              <a:ext cx="180952" cy="174602"/>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a:p>
          </p:txBody>
        </p:sp>
        <p:sp>
          <p:nvSpPr>
            <p:cNvPr id="14" name="Freeform 44">
              <a:extLst>
                <a:ext uri="{FF2B5EF4-FFF2-40B4-BE49-F238E27FC236}">
                  <a16:creationId xmlns:a16="http://schemas.microsoft.com/office/drawing/2014/main" id="{23A7DC26-EFF0-6346-96C4-CB55E31AAB07}"/>
                </a:ext>
              </a:extLst>
            </p:cNvPr>
            <p:cNvSpPr>
              <a:spLocks noChangeArrowheads="1"/>
            </p:cNvSpPr>
            <p:nvPr/>
          </p:nvSpPr>
          <p:spPr bwMode="auto">
            <a:xfrm>
              <a:off x="2117221" y="70287"/>
              <a:ext cx="180952" cy="174602"/>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5" name="Freeform 45">
              <a:extLst>
                <a:ext uri="{FF2B5EF4-FFF2-40B4-BE49-F238E27FC236}">
                  <a16:creationId xmlns:a16="http://schemas.microsoft.com/office/drawing/2014/main" id="{90E7252D-F6BE-7C4B-B59B-324915571827}"/>
                </a:ext>
              </a:extLst>
            </p:cNvPr>
            <p:cNvSpPr>
              <a:spLocks noChangeArrowheads="1"/>
            </p:cNvSpPr>
            <p:nvPr/>
          </p:nvSpPr>
          <p:spPr bwMode="auto">
            <a:xfrm>
              <a:off x="2510870" y="65526"/>
              <a:ext cx="180952" cy="174602"/>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16" name="Freeform 46">
              <a:extLst>
                <a:ext uri="{FF2B5EF4-FFF2-40B4-BE49-F238E27FC236}">
                  <a16:creationId xmlns:a16="http://schemas.microsoft.com/office/drawing/2014/main" id="{7D01FE55-85E0-BD4A-B2CC-351E89780628}"/>
                </a:ext>
              </a:extLst>
            </p:cNvPr>
            <p:cNvSpPr>
              <a:spLocks noChangeArrowheads="1"/>
            </p:cNvSpPr>
            <p:nvPr/>
          </p:nvSpPr>
          <p:spPr bwMode="auto">
            <a:xfrm>
              <a:off x="2699757" y="65526"/>
              <a:ext cx="180952" cy="174602"/>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a:p>
          </p:txBody>
        </p:sp>
        <p:sp>
          <p:nvSpPr>
            <p:cNvPr id="17" name="Freeform 47">
              <a:extLst>
                <a:ext uri="{FF2B5EF4-FFF2-40B4-BE49-F238E27FC236}">
                  <a16:creationId xmlns:a16="http://schemas.microsoft.com/office/drawing/2014/main" id="{A9BC6E8B-5566-5D4D-871A-DFF18B70C86B}"/>
                </a:ext>
              </a:extLst>
            </p:cNvPr>
            <p:cNvSpPr>
              <a:spLocks noChangeArrowheads="1"/>
            </p:cNvSpPr>
            <p:nvPr/>
          </p:nvSpPr>
          <p:spPr bwMode="auto">
            <a:xfrm>
              <a:off x="2323569" y="65526"/>
              <a:ext cx="180952" cy="174602"/>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18" name="Freeform 48">
              <a:extLst>
                <a:ext uri="{FF2B5EF4-FFF2-40B4-BE49-F238E27FC236}">
                  <a16:creationId xmlns:a16="http://schemas.microsoft.com/office/drawing/2014/main" id="{E410C8C8-79DB-1C46-A483-4F152C70CAC6}"/>
                </a:ext>
              </a:extLst>
            </p:cNvPr>
            <p:cNvSpPr>
              <a:spLocks noChangeArrowheads="1"/>
            </p:cNvSpPr>
            <p:nvPr/>
          </p:nvSpPr>
          <p:spPr bwMode="auto">
            <a:xfrm>
              <a:off x="2891820" y="65526"/>
              <a:ext cx="180952" cy="174602"/>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a:p>
          </p:txBody>
        </p:sp>
        <p:sp>
          <p:nvSpPr>
            <p:cNvPr id="19" name="Freeform 49">
              <a:extLst>
                <a:ext uri="{FF2B5EF4-FFF2-40B4-BE49-F238E27FC236}">
                  <a16:creationId xmlns:a16="http://schemas.microsoft.com/office/drawing/2014/main" id="{DA81AF70-A487-F34A-8F90-B6563FB241D9}"/>
                </a:ext>
              </a:extLst>
            </p:cNvPr>
            <p:cNvSpPr>
              <a:spLocks noChangeArrowheads="1"/>
            </p:cNvSpPr>
            <p:nvPr/>
          </p:nvSpPr>
          <p:spPr bwMode="auto">
            <a:xfrm>
              <a:off x="3269595" y="70287"/>
              <a:ext cx="180952" cy="174602"/>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a:p>
          </p:txBody>
        </p:sp>
        <p:sp>
          <p:nvSpPr>
            <p:cNvPr id="20" name="Freeform 50">
              <a:extLst>
                <a:ext uri="{FF2B5EF4-FFF2-40B4-BE49-F238E27FC236}">
                  <a16:creationId xmlns:a16="http://schemas.microsoft.com/office/drawing/2014/main" id="{CCF79755-48C9-8543-8066-FC6B45E850E7}"/>
                </a:ext>
              </a:extLst>
            </p:cNvPr>
            <p:cNvSpPr>
              <a:spLocks noChangeArrowheads="1"/>
            </p:cNvSpPr>
            <p:nvPr/>
          </p:nvSpPr>
          <p:spPr bwMode="auto">
            <a:xfrm>
              <a:off x="3458483" y="70287"/>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21" name="Freeform 51">
              <a:extLst>
                <a:ext uri="{FF2B5EF4-FFF2-40B4-BE49-F238E27FC236}">
                  <a16:creationId xmlns:a16="http://schemas.microsoft.com/office/drawing/2014/main" id="{54A34B86-A5D9-3349-8131-5AD2DFC9655A}"/>
                </a:ext>
              </a:extLst>
            </p:cNvPr>
            <p:cNvSpPr>
              <a:spLocks noChangeArrowheads="1"/>
            </p:cNvSpPr>
            <p:nvPr/>
          </p:nvSpPr>
          <p:spPr bwMode="auto">
            <a:xfrm>
              <a:off x="3080708" y="70287"/>
              <a:ext cx="180952" cy="174602"/>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a:p>
          </p:txBody>
        </p:sp>
        <p:sp>
          <p:nvSpPr>
            <p:cNvPr id="22" name="Freeform 52">
              <a:extLst>
                <a:ext uri="{FF2B5EF4-FFF2-40B4-BE49-F238E27FC236}">
                  <a16:creationId xmlns:a16="http://schemas.microsoft.com/office/drawing/2014/main" id="{BCC887B3-051B-804F-8DFF-B9E8E9B57A71}"/>
                </a:ext>
              </a:extLst>
            </p:cNvPr>
            <p:cNvSpPr>
              <a:spLocks noChangeArrowheads="1"/>
            </p:cNvSpPr>
            <p:nvPr/>
          </p:nvSpPr>
          <p:spPr bwMode="auto">
            <a:xfrm>
              <a:off x="3648959" y="70287"/>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23" name="Freeform 53">
              <a:extLst>
                <a:ext uri="{FF2B5EF4-FFF2-40B4-BE49-F238E27FC236}">
                  <a16:creationId xmlns:a16="http://schemas.microsoft.com/office/drawing/2014/main" id="{66C006B2-7828-F841-A12A-3B777B273947}"/>
                </a:ext>
              </a:extLst>
            </p:cNvPr>
            <p:cNvSpPr>
              <a:spLocks noChangeArrowheads="1"/>
            </p:cNvSpPr>
            <p:nvPr/>
          </p:nvSpPr>
          <p:spPr bwMode="auto">
            <a:xfrm>
              <a:off x="4041021" y="65526"/>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24" name="Freeform 54">
              <a:extLst>
                <a:ext uri="{FF2B5EF4-FFF2-40B4-BE49-F238E27FC236}">
                  <a16:creationId xmlns:a16="http://schemas.microsoft.com/office/drawing/2014/main" id="{1D613065-774A-B94C-904E-BE987171FF8A}"/>
                </a:ext>
              </a:extLst>
            </p:cNvPr>
            <p:cNvSpPr>
              <a:spLocks noChangeArrowheads="1"/>
            </p:cNvSpPr>
            <p:nvPr/>
          </p:nvSpPr>
          <p:spPr bwMode="auto">
            <a:xfrm>
              <a:off x="4231495" y="65526"/>
              <a:ext cx="179364" cy="174602"/>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25" name="Freeform 55">
              <a:extLst>
                <a:ext uri="{FF2B5EF4-FFF2-40B4-BE49-F238E27FC236}">
                  <a16:creationId xmlns:a16="http://schemas.microsoft.com/office/drawing/2014/main" id="{69E61D1B-C479-1F44-8A33-1B079170D80E}"/>
                </a:ext>
              </a:extLst>
            </p:cNvPr>
            <p:cNvSpPr>
              <a:spLocks noChangeArrowheads="1"/>
            </p:cNvSpPr>
            <p:nvPr/>
          </p:nvSpPr>
          <p:spPr bwMode="auto">
            <a:xfrm>
              <a:off x="3852132" y="65526"/>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6" name="Freeform 56">
              <a:extLst>
                <a:ext uri="{FF2B5EF4-FFF2-40B4-BE49-F238E27FC236}">
                  <a16:creationId xmlns:a16="http://schemas.microsoft.com/office/drawing/2014/main" id="{59326C9F-AE07-7843-804D-A9442C60F141}"/>
                </a:ext>
              </a:extLst>
            </p:cNvPr>
            <p:cNvSpPr>
              <a:spLocks noChangeArrowheads="1"/>
            </p:cNvSpPr>
            <p:nvPr/>
          </p:nvSpPr>
          <p:spPr bwMode="auto">
            <a:xfrm>
              <a:off x="4420383" y="65526"/>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7" name="Freeform 57">
              <a:extLst>
                <a:ext uri="{FF2B5EF4-FFF2-40B4-BE49-F238E27FC236}">
                  <a16:creationId xmlns:a16="http://schemas.microsoft.com/office/drawing/2014/main" id="{621E4B5E-4952-844B-89E3-EB9C26D2DF36}"/>
                </a:ext>
              </a:extLst>
            </p:cNvPr>
            <p:cNvSpPr>
              <a:spLocks noChangeArrowheads="1"/>
            </p:cNvSpPr>
            <p:nvPr/>
          </p:nvSpPr>
          <p:spPr bwMode="auto">
            <a:xfrm>
              <a:off x="4783874"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28" name="Freeform 58">
              <a:extLst>
                <a:ext uri="{FF2B5EF4-FFF2-40B4-BE49-F238E27FC236}">
                  <a16:creationId xmlns:a16="http://schemas.microsoft.com/office/drawing/2014/main" id="{DF33011B-5D68-0547-8EAC-9BE80EF6D226}"/>
                </a:ext>
              </a:extLst>
            </p:cNvPr>
            <p:cNvSpPr>
              <a:spLocks noChangeArrowheads="1"/>
            </p:cNvSpPr>
            <p:nvPr/>
          </p:nvSpPr>
          <p:spPr bwMode="auto">
            <a:xfrm>
              <a:off x="4972761"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29" name="Freeform 59">
              <a:extLst>
                <a:ext uri="{FF2B5EF4-FFF2-40B4-BE49-F238E27FC236}">
                  <a16:creationId xmlns:a16="http://schemas.microsoft.com/office/drawing/2014/main" id="{70BA16B3-BB89-1049-ACDE-8416CE4F308C}"/>
                </a:ext>
              </a:extLst>
            </p:cNvPr>
            <p:cNvSpPr>
              <a:spLocks noChangeArrowheads="1"/>
            </p:cNvSpPr>
            <p:nvPr/>
          </p:nvSpPr>
          <p:spPr bwMode="auto">
            <a:xfrm>
              <a:off x="4594985"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30" name="Freeform 60">
              <a:extLst>
                <a:ext uri="{FF2B5EF4-FFF2-40B4-BE49-F238E27FC236}">
                  <a16:creationId xmlns:a16="http://schemas.microsoft.com/office/drawing/2014/main" id="{84EE39AD-9648-134F-8E13-A228DDE9DC3A}"/>
                </a:ext>
              </a:extLst>
            </p:cNvPr>
            <p:cNvSpPr>
              <a:spLocks noChangeArrowheads="1"/>
            </p:cNvSpPr>
            <p:nvPr/>
          </p:nvSpPr>
          <p:spPr bwMode="auto">
            <a:xfrm>
              <a:off x="5161650" y="63939"/>
              <a:ext cx="180952" cy="174602"/>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31" name="Freeform 61">
              <a:extLst>
                <a:ext uri="{FF2B5EF4-FFF2-40B4-BE49-F238E27FC236}">
                  <a16:creationId xmlns:a16="http://schemas.microsoft.com/office/drawing/2014/main" id="{EA5208A6-D323-0748-8954-8CD4BAB9CC48}"/>
                </a:ext>
              </a:extLst>
            </p:cNvPr>
            <p:cNvSpPr>
              <a:spLocks noChangeArrowheads="1"/>
            </p:cNvSpPr>
            <p:nvPr/>
          </p:nvSpPr>
          <p:spPr bwMode="auto">
            <a:xfrm>
              <a:off x="5555298" y="5917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32" name="Freeform 62">
              <a:extLst>
                <a:ext uri="{FF2B5EF4-FFF2-40B4-BE49-F238E27FC236}">
                  <a16:creationId xmlns:a16="http://schemas.microsoft.com/office/drawing/2014/main" id="{4C408593-113B-DF4A-974D-E49B47F72DF2}"/>
                </a:ext>
              </a:extLst>
            </p:cNvPr>
            <p:cNvSpPr>
              <a:spLocks noChangeArrowheads="1"/>
            </p:cNvSpPr>
            <p:nvPr/>
          </p:nvSpPr>
          <p:spPr bwMode="auto">
            <a:xfrm>
              <a:off x="5744186" y="59177"/>
              <a:ext cx="180952" cy="174602"/>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a:p>
          </p:txBody>
        </p:sp>
        <p:sp>
          <p:nvSpPr>
            <p:cNvPr id="33" name="Freeform 63">
              <a:extLst>
                <a:ext uri="{FF2B5EF4-FFF2-40B4-BE49-F238E27FC236}">
                  <a16:creationId xmlns:a16="http://schemas.microsoft.com/office/drawing/2014/main" id="{F12873C7-2A22-C04B-96DF-25FCC38F460A}"/>
                </a:ext>
              </a:extLst>
            </p:cNvPr>
            <p:cNvSpPr>
              <a:spLocks noChangeArrowheads="1"/>
            </p:cNvSpPr>
            <p:nvPr/>
          </p:nvSpPr>
          <p:spPr bwMode="auto">
            <a:xfrm>
              <a:off x="5366410" y="5917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34" name="Freeform 64">
              <a:extLst>
                <a:ext uri="{FF2B5EF4-FFF2-40B4-BE49-F238E27FC236}">
                  <a16:creationId xmlns:a16="http://schemas.microsoft.com/office/drawing/2014/main" id="{6D3212C4-FCE1-A44C-9F7B-E0CF978E75DC}"/>
                </a:ext>
              </a:extLst>
            </p:cNvPr>
            <p:cNvSpPr>
              <a:spLocks noChangeArrowheads="1"/>
            </p:cNvSpPr>
            <p:nvPr/>
          </p:nvSpPr>
          <p:spPr bwMode="auto">
            <a:xfrm>
              <a:off x="5933074" y="5917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35" name="Freeform 65">
              <a:extLst>
                <a:ext uri="{FF2B5EF4-FFF2-40B4-BE49-F238E27FC236}">
                  <a16:creationId xmlns:a16="http://schemas.microsoft.com/office/drawing/2014/main" id="{F320584B-40CA-6C43-BF95-4CA3C6951436}"/>
                </a:ext>
              </a:extLst>
            </p:cNvPr>
            <p:cNvSpPr>
              <a:spLocks noChangeArrowheads="1"/>
            </p:cNvSpPr>
            <p:nvPr/>
          </p:nvSpPr>
          <p:spPr bwMode="auto">
            <a:xfrm>
              <a:off x="6312436" y="59177"/>
              <a:ext cx="180952" cy="174602"/>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36" name="Freeform 66">
              <a:extLst>
                <a:ext uri="{FF2B5EF4-FFF2-40B4-BE49-F238E27FC236}">
                  <a16:creationId xmlns:a16="http://schemas.microsoft.com/office/drawing/2014/main" id="{3759FB39-F3CF-744F-8E83-E1AB30ED1EB2}"/>
                </a:ext>
              </a:extLst>
            </p:cNvPr>
            <p:cNvSpPr>
              <a:spLocks noChangeArrowheads="1"/>
            </p:cNvSpPr>
            <p:nvPr/>
          </p:nvSpPr>
          <p:spPr bwMode="auto">
            <a:xfrm>
              <a:off x="6501325" y="59177"/>
              <a:ext cx="180952" cy="174602"/>
            </a:xfrm>
            <a:custGeom>
              <a:avLst/>
              <a:gdLst>
                <a:gd name="T0" fmla="*/ 354 w 380"/>
                <a:gd name="T1" fmla="*/ 272 h 366"/>
                <a:gd name="T2" fmla="*/ 354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8 w 380"/>
                <a:gd name="T21" fmla="*/ 34 h 366"/>
                <a:gd name="T22" fmla="*/ 78 w 380"/>
                <a:gd name="T23" fmla="*/ 34 h 366"/>
                <a:gd name="T24" fmla="*/ 26 w 380"/>
                <a:gd name="T25" fmla="*/ 69 h 366"/>
                <a:gd name="T26" fmla="*/ 26 w 380"/>
                <a:gd name="T27" fmla="*/ 69 h 366"/>
                <a:gd name="T28" fmla="*/ 141 w 380"/>
                <a:gd name="T29" fmla="*/ 209 h 366"/>
                <a:gd name="T30" fmla="*/ 141 w 380"/>
                <a:gd name="T31" fmla="*/ 209 h 366"/>
                <a:gd name="T32" fmla="*/ 29 w 380"/>
                <a:gd name="T33" fmla="*/ 301 h 366"/>
                <a:gd name="T34" fmla="*/ 29 w 380"/>
                <a:gd name="T35" fmla="*/ 301 h 366"/>
                <a:gd name="T36" fmla="*/ 64 w 380"/>
                <a:gd name="T37" fmla="*/ 351 h 366"/>
                <a:gd name="T38" fmla="*/ 64 w 380"/>
                <a:gd name="T39" fmla="*/ 351 h 366"/>
                <a:gd name="T40" fmla="*/ 195 w 380"/>
                <a:gd name="T41" fmla="*/ 249 h 366"/>
                <a:gd name="T42" fmla="*/ 195 w 380"/>
                <a:gd name="T43" fmla="*/ 249 h 366"/>
                <a:gd name="T44" fmla="*/ 335 w 380"/>
                <a:gd name="T45" fmla="*/ 313 h 366"/>
                <a:gd name="T46" fmla="*/ 335 w 380"/>
                <a:gd name="T47" fmla="*/ 313 h 366"/>
                <a:gd name="T48" fmla="*/ 354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2"/>
                  </a:moveTo>
                  <a:lnTo>
                    <a:pt x="354" y="272"/>
                  </a:lnTo>
                  <a:cubicBezTo>
                    <a:pt x="313" y="249"/>
                    <a:pt x="272" y="227"/>
                    <a:pt x="233" y="201"/>
                  </a:cubicBezTo>
                  <a:lnTo>
                    <a:pt x="233" y="201"/>
                  </a:lnTo>
                  <a:cubicBezTo>
                    <a:pt x="268" y="150"/>
                    <a:pt x="296" y="94"/>
                    <a:pt x="308" y="43"/>
                  </a:cubicBezTo>
                  <a:lnTo>
                    <a:pt x="308" y="43"/>
                  </a:lnTo>
                  <a:cubicBezTo>
                    <a:pt x="314" y="20"/>
                    <a:pt x="281" y="0"/>
                    <a:pt x="267" y="23"/>
                  </a:cubicBezTo>
                  <a:lnTo>
                    <a:pt x="267" y="23"/>
                  </a:lnTo>
                  <a:cubicBezTo>
                    <a:pt x="241" y="71"/>
                    <a:pt x="217" y="118"/>
                    <a:pt x="184" y="160"/>
                  </a:cubicBezTo>
                  <a:lnTo>
                    <a:pt x="184" y="160"/>
                  </a:lnTo>
                  <a:cubicBezTo>
                    <a:pt x="143" y="122"/>
                    <a:pt x="113" y="76"/>
                    <a:pt x="78" y="34"/>
                  </a:cubicBezTo>
                  <a:lnTo>
                    <a:pt x="78" y="34"/>
                  </a:lnTo>
                  <a:cubicBezTo>
                    <a:pt x="53" y="6"/>
                    <a:pt x="13" y="38"/>
                    <a:pt x="26" y="69"/>
                  </a:cubicBezTo>
                  <a:lnTo>
                    <a:pt x="26" y="69"/>
                  </a:lnTo>
                  <a:cubicBezTo>
                    <a:pt x="50" y="119"/>
                    <a:pt x="91" y="168"/>
                    <a:pt x="141" y="209"/>
                  </a:cubicBezTo>
                  <a:lnTo>
                    <a:pt x="141" y="209"/>
                  </a:lnTo>
                  <a:cubicBezTo>
                    <a:pt x="105" y="242"/>
                    <a:pt x="66" y="269"/>
                    <a:pt x="29" y="301"/>
                  </a:cubicBezTo>
                  <a:lnTo>
                    <a:pt x="29" y="301"/>
                  </a:lnTo>
                  <a:cubicBezTo>
                    <a:pt x="0" y="324"/>
                    <a:pt x="33" y="365"/>
                    <a:pt x="64" y="351"/>
                  </a:cubicBezTo>
                  <a:lnTo>
                    <a:pt x="64" y="351"/>
                  </a:lnTo>
                  <a:cubicBezTo>
                    <a:pt x="110" y="330"/>
                    <a:pt x="155" y="293"/>
                    <a:pt x="195" y="249"/>
                  </a:cubicBezTo>
                  <a:lnTo>
                    <a:pt x="195" y="249"/>
                  </a:lnTo>
                  <a:cubicBezTo>
                    <a:pt x="239" y="280"/>
                    <a:pt x="289" y="302"/>
                    <a:pt x="335" y="313"/>
                  </a:cubicBezTo>
                  <a:lnTo>
                    <a:pt x="335" y="313"/>
                  </a:lnTo>
                  <a:cubicBezTo>
                    <a:pt x="359" y="319"/>
                    <a:pt x="379"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37" name="Freeform 67">
              <a:extLst>
                <a:ext uri="{FF2B5EF4-FFF2-40B4-BE49-F238E27FC236}">
                  <a16:creationId xmlns:a16="http://schemas.microsoft.com/office/drawing/2014/main" id="{17785876-ED04-714B-9EC0-630EE6EFC2CD}"/>
                </a:ext>
              </a:extLst>
            </p:cNvPr>
            <p:cNvSpPr>
              <a:spLocks noChangeArrowheads="1"/>
            </p:cNvSpPr>
            <p:nvPr/>
          </p:nvSpPr>
          <p:spPr bwMode="auto">
            <a:xfrm>
              <a:off x="6123550" y="5917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38" name="Freeform 68">
              <a:extLst>
                <a:ext uri="{FF2B5EF4-FFF2-40B4-BE49-F238E27FC236}">
                  <a16:creationId xmlns:a16="http://schemas.microsoft.com/office/drawing/2014/main" id="{D7F6F3E3-E697-7F41-886D-A0884C504AE3}"/>
                </a:ext>
              </a:extLst>
            </p:cNvPr>
            <p:cNvSpPr>
              <a:spLocks noChangeArrowheads="1"/>
            </p:cNvSpPr>
            <p:nvPr/>
          </p:nvSpPr>
          <p:spPr bwMode="auto">
            <a:xfrm>
              <a:off x="6690212" y="59177"/>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8 w 378"/>
                <a:gd name="T9" fmla="*/ 43 h 366"/>
                <a:gd name="T10" fmla="*/ 308 w 378"/>
                <a:gd name="T11" fmla="*/ 43 h 366"/>
                <a:gd name="T12" fmla="*/ 266 w 378"/>
                <a:gd name="T13" fmla="*/ 23 h 366"/>
                <a:gd name="T14" fmla="*/ 266 w 378"/>
                <a:gd name="T15" fmla="*/ 23 h 366"/>
                <a:gd name="T16" fmla="*/ 183 w 378"/>
                <a:gd name="T17" fmla="*/ 160 h 366"/>
                <a:gd name="T18" fmla="*/ 183 w 378"/>
                <a:gd name="T19" fmla="*/ 160 h 366"/>
                <a:gd name="T20" fmla="*/ 75 w 378"/>
                <a:gd name="T21" fmla="*/ 34 h 366"/>
                <a:gd name="T22" fmla="*/ 75 w 378"/>
                <a:gd name="T23" fmla="*/ 34 h 366"/>
                <a:gd name="T24" fmla="*/ 25 w 378"/>
                <a:gd name="T25" fmla="*/ 69 h 366"/>
                <a:gd name="T26" fmla="*/ 25 w 378"/>
                <a:gd name="T27" fmla="*/ 69 h 366"/>
                <a:gd name="T28" fmla="*/ 140 w 378"/>
                <a:gd name="T29" fmla="*/ 209 h 366"/>
                <a:gd name="T30" fmla="*/ 140 w 378"/>
                <a:gd name="T31" fmla="*/ 209 h 366"/>
                <a:gd name="T32" fmla="*/ 27 w 378"/>
                <a:gd name="T33" fmla="*/ 301 h 366"/>
                <a:gd name="T34" fmla="*/ 27 w 378"/>
                <a:gd name="T35" fmla="*/ 301 h 366"/>
                <a:gd name="T36" fmla="*/ 62 w 378"/>
                <a:gd name="T37" fmla="*/ 351 h 366"/>
                <a:gd name="T38" fmla="*/ 62 w 378"/>
                <a:gd name="T39" fmla="*/ 351 h 366"/>
                <a:gd name="T40" fmla="*/ 193 w 378"/>
                <a:gd name="T41" fmla="*/ 249 h 366"/>
                <a:gd name="T42" fmla="*/ 193 w 378"/>
                <a:gd name="T43" fmla="*/ 249 h 366"/>
                <a:gd name="T44" fmla="*/ 334 w 378"/>
                <a:gd name="T45" fmla="*/ 313 h 366"/>
                <a:gd name="T46" fmla="*/ 334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7" y="150"/>
                    <a:pt x="295" y="94"/>
                    <a:pt x="308" y="43"/>
                  </a:cubicBezTo>
                  <a:lnTo>
                    <a:pt x="308" y="43"/>
                  </a:lnTo>
                  <a:cubicBezTo>
                    <a:pt x="313" y="20"/>
                    <a:pt x="279" y="0"/>
                    <a:pt x="266" y="23"/>
                  </a:cubicBezTo>
                  <a:lnTo>
                    <a:pt x="266" y="23"/>
                  </a:lnTo>
                  <a:cubicBezTo>
                    <a:pt x="239" y="71"/>
                    <a:pt x="216" y="118"/>
                    <a:pt x="183" y="160"/>
                  </a:cubicBezTo>
                  <a:lnTo>
                    <a:pt x="183" y="160"/>
                  </a:lnTo>
                  <a:cubicBezTo>
                    <a:pt x="142" y="122"/>
                    <a:pt x="113" y="76"/>
                    <a:pt x="75" y="34"/>
                  </a:cubicBezTo>
                  <a:lnTo>
                    <a:pt x="75" y="34"/>
                  </a:lnTo>
                  <a:cubicBezTo>
                    <a:pt x="53" y="6"/>
                    <a:pt x="12" y="38"/>
                    <a:pt x="25" y="69"/>
                  </a:cubicBezTo>
                  <a:lnTo>
                    <a:pt x="25" y="69"/>
                  </a:lnTo>
                  <a:cubicBezTo>
                    <a:pt x="49" y="119"/>
                    <a:pt x="91" y="168"/>
                    <a:pt x="140" y="209"/>
                  </a:cubicBezTo>
                  <a:lnTo>
                    <a:pt x="140" y="209"/>
                  </a:lnTo>
                  <a:cubicBezTo>
                    <a:pt x="104" y="242"/>
                    <a:pt x="65" y="269"/>
                    <a:pt x="27" y="301"/>
                  </a:cubicBezTo>
                  <a:lnTo>
                    <a:pt x="27" y="301"/>
                  </a:lnTo>
                  <a:cubicBezTo>
                    <a:pt x="0" y="324"/>
                    <a:pt x="32" y="365"/>
                    <a:pt x="62" y="351"/>
                  </a:cubicBezTo>
                  <a:lnTo>
                    <a:pt x="62" y="351"/>
                  </a:lnTo>
                  <a:cubicBezTo>
                    <a:pt x="109" y="330"/>
                    <a:pt x="154" y="293"/>
                    <a:pt x="193" y="249"/>
                  </a:cubicBezTo>
                  <a:lnTo>
                    <a:pt x="193" y="249"/>
                  </a:lnTo>
                  <a:cubicBezTo>
                    <a:pt x="239" y="280"/>
                    <a:pt x="288" y="302"/>
                    <a:pt x="334" y="313"/>
                  </a:cubicBezTo>
                  <a:lnTo>
                    <a:pt x="334" y="313"/>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39" name="Freeform 69">
              <a:extLst>
                <a:ext uri="{FF2B5EF4-FFF2-40B4-BE49-F238E27FC236}">
                  <a16:creationId xmlns:a16="http://schemas.microsoft.com/office/drawing/2014/main" id="{1D1108C9-03B9-B647-93AA-C64FAD0ADDB1}"/>
                </a:ext>
              </a:extLst>
            </p:cNvPr>
            <p:cNvSpPr>
              <a:spLocks noChangeArrowheads="1"/>
            </p:cNvSpPr>
            <p:nvPr/>
          </p:nvSpPr>
          <p:spPr bwMode="auto">
            <a:xfrm>
              <a:off x="7083862" y="56003"/>
              <a:ext cx="180952" cy="174602"/>
            </a:xfrm>
            <a:custGeom>
              <a:avLst/>
              <a:gdLst>
                <a:gd name="T0" fmla="*/ 354 w 380"/>
                <a:gd name="T1" fmla="*/ 273 h 366"/>
                <a:gd name="T2" fmla="*/ 354 w 380"/>
                <a:gd name="T3" fmla="*/ 273 h 366"/>
                <a:gd name="T4" fmla="*/ 233 w 380"/>
                <a:gd name="T5" fmla="*/ 201 h 366"/>
                <a:gd name="T6" fmla="*/ 233 w 380"/>
                <a:gd name="T7" fmla="*/ 201 h 366"/>
                <a:gd name="T8" fmla="*/ 307 w 380"/>
                <a:gd name="T9" fmla="*/ 43 h 366"/>
                <a:gd name="T10" fmla="*/ 307 w 380"/>
                <a:gd name="T11" fmla="*/ 43 h 366"/>
                <a:gd name="T12" fmla="*/ 267 w 380"/>
                <a:gd name="T13" fmla="*/ 23 h 366"/>
                <a:gd name="T14" fmla="*/ 267 w 380"/>
                <a:gd name="T15" fmla="*/ 23 h 366"/>
                <a:gd name="T16" fmla="*/ 183 w 380"/>
                <a:gd name="T17" fmla="*/ 161 h 366"/>
                <a:gd name="T18" fmla="*/ 183 w 380"/>
                <a:gd name="T19" fmla="*/ 161 h 366"/>
                <a:gd name="T20" fmla="*/ 77 w 380"/>
                <a:gd name="T21" fmla="*/ 34 h 366"/>
                <a:gd name="T22" fmla="*/ 77 w 380"/>
                <a:gd name="T23" fmla="*/ 34 h 366"/>
                <a:gd name="T24" fmla="*/ 27 w 380"/>
                <a:gd name="T25" fmla="*/ 69 h 366"/>
                <a:gd name="T26" fmla="*/ 27 w 380"/>
                <a:gd name="T27" fmla="*/ 69 h 366"/>
                <a:gd name="T28" fmla="*/ 140 w 380"/>
                <a:gd name="T29" fmla="*/ 210 h 366"/>
                <a:gd name="T30" fmla="*/ 140 w 380"/>
                <a:gd name="T31" fmla="*/ 210 h 366"/>
                <a:gd name="T32" fmla="*/ 28 w 380"/>
                <a:gd name="T33" fmla="*/ 301 h 366"/>
                <a:gd name="T34" fmla="*/ 28 w 380"/>
                <a:gd name="T35" fmla="*/ 301 h 366"/>
                <a:gd name="T36" fmla="*/ 64 w 380"/>
                <a:gd name="T37" fmla="*/ 352 h 366"/>
                <a:gd name="T38" fmla="*/ 64 w 380"/>
                <a:gd name="T39" fmla="*/ 352 h 366"/>
                <a:gd name="T40" fmla="*/ 194 w 380"/>
                <a:gd name="T41" fmla="*/ 249 h 366"/>
                <a:gd name="T42" fmla="*/ 194 w 380"/>
                <a:gd name="T43" fmla="*/ 249 h 366"/>
                <a:gd name="T44" fmla="*/ 336 w 380"/>
                <a:gd name="T45" fmla="*/ 314 h 366"/>
                <a:gd name="T46" fmla="*/ 336 w 380"/>
                <a:gd name="T47" fmla="*/ 314 h 366"/>
                <a:gd name="T48" fmla="*/ 354 w 380"/>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3"/>
                  </a:moveTo>
                  <a:lnTo>
                    <a:pt x="354" y="273"/>
                  </a:lnTo>
                  <a:cubicBezTo>
                    <a:pt x="312" y="249"/>
                    <a:pt x="271" y="228"/>
                    <a:pt x="233" y="201"/>
                  </a:cubicBezTo>
                  <a:lnTo>
                    <a:pt x="233" y="201"/>
                  </a:lnTo>
                  <a:cubicBezTo>
                    <a:pt x="269" y="149"/>
                    <a:pt x="295" y="94"/>
                    <a:pt x="307" y="43"/>
                  </a:cubicBezTo>
                  <a:lnTo>
                    <a:pt x="307" y="43"/>
                  </a:lnTo>
                  <a:cubicBezTo>
                    <a:pt x="313" y="19"/>
                    <a:pt x="280" y="0"/>
                    <a:pt x="267" y="23"/>
                  </a:cubicBezTo>
                  <a:lnTo>
                    <a:pt x="267" y="23"/>
                  </a:lnTo>
                  <a:cubicBezTo>
                    <a:pt x="240" y="71"/>
                    <a:pt x="216" y="118"/>
                    <a:pt x="183" y="161"/>
                  </a:cubicBezTo>
                  <a:lnTo>
                    <a:pt x="183" y="161"/>
                  </a:lnTo>
                  <a:cubicBezTo>
                    <a:pt x="142" y="122"/>
                    <a:pt x="113" y="76"/>
                    <a:pt x="77" y="34"/>
                  </a:cubicBezTo>
                  <a:lnTo>
                    <a:pt x="77" y="34"/>
                  </a:lnTo>
                  <a:cubicBezTo>
                    <a:pt x="53" y="6"/>
                    <a:pt x="12" y="38"/>
                    <a:pt x="27" y="69"/>
                  </a:cubicBezTo>
                  <a:lnTo>
                    <a:pt x="27" y="69"/>
                  </a:lnTo>
                  <a:cubicBezTo>
                    <a:pt x="49" y="121"/>
                    <a:pt x="90" y="168"/>
                    <a:pt x="140" y="210"/>
                  </a:cubicBezTo>
                  <a:lnTo>
                    <a:pt x="140" y="210"/>
                  </a:lnTo>
                  <a:cubicBezTo>
                    <a:pt x="104" y="243"/>
                    <a:pt x="65" y="269"/>
                    <a:pt x="28" y="301"/>
                  </a:cubicBezTo>
                  <a:lnTo>
                    <a:pt x="28" y="301"/>
                  </a:lnTo>
                  <a:cubicBezTo>
                    <a:pt x="0" y="325"/>
                    <a:pt x="33" y="365"/>
                    <a:pt x="64" y="352"/>
                  </a:cubicBezTo>
                  <a:lnTo>
                    <a:pt x="64" y="352"/>
                  </a:lnTo>
                  <a:cubicBezTo>
                    <a:pt x="111" y="329"/>
                    <a:pt x="156" y="294"/>
                    <a:pt x="194" y="249"/>
                  </a:cubicBezTo>
                  <a:lnTo>
                    <a:pt x="194" y="249"/>
                  </a:lnTo>
                  <a:cubicBezTo>
                    <a:pt x="240" y="280"/>
                    <a:pt x="288" y="302"/>
                    <a:pt x="336" y="314"/>
                  </a:cubicBezTo>
                  <a:lnTo>
                    <a:pt x="336" y="314"/>
                  </a:lnTo>
                  <a:cubicBezTo>
                    <a:pt x="358" y="319"/>
                    <a:pt x="379" y="286"/>
                    <a:pt x="354" y="273"/>
                  </a:cubicBezTo>
                </a:path>
              </a:pathLst>
            </a:custGeom>
            <a:solidFill>
              <a:schemeClr val="accent3">
                <a:lumMod val="75000"/>
              </a:schemeClr>
            </a:solidFill>
            <a:ln>
              <a:noFill/>
            </a:ln>
            <a:effectLst/>
          </p:spPr>
          <p:txBody>
            <a:bodyPr wrap="none" anchor="ctr"/>
            <a:lstStyle/>
            <a:p>
              <a:pPr>
                <a:defRPr/>
              </a:pPr>
              <a:endParaRPr lang="es-ES_tradnl"/>
            </a:p>
          </p:txBody>
        </p:sp>
        <p:sp>
          <p:nvSpPr>
            <p:cNvPr id="40" name="Freeform 70">
              <a:extLst>
                <a:ext uri="{FF2B5EF4-FFF2-40B4-BE49-F238E27FC236}">
                  <a16:creationId xmlns:a16="http://schemas.microsoft.com/office/drawing/2014/main" id="{0A309B80-557F-5C4A-9A51-182731EB4CB6}"/>
                </a:ext>
              </a:extLst>
            </p:cNvPr>
            <p:cNvSpPr>
              <a:spLocks noChangeArrowheads="1"/>
            </p:cNvSpPr>
            <p:nvPr/>
          </p:nvSpPr>
          <p:spPr bwMode="auto">
            <a:xfrm>
              <a:off x="7272749" y="56003"/>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7 w 378"/>
                <a:gd name="T21" fmla="*/ 34 h 366"/>
                <a:gd name="T22" fmla="*/ 77 w 378"/>
                <a:gd name="T23" fmla="*/ 34 h 366"/>
                <a:gd name="T24" fmla="*/ 27 w 378"/>
                <a:gd name="T25" fmla="*/ 69 h 366"/>
                <a:gd name="T26" fmla="*/ 27 w 378"/>
                <a:gd name="T27" fmla="*/ 69 h 366"/>
                <a:gd name="T28" fmla="*/ 140 w 378"/>
                <a:gd name="T29" fmla="*/ 210 h 366"/>
                <a:gd name="T30" fmla="*/ 140 w 378"/>
                <a:gd name="T31" fmla="*/ 210 h 366"/>
                <a:gd name="T32" fmla="*/ 28 w 378"/>
                <a:gd name="T33" fmla="*/ 301 h 366"/>
                <a:gd name="T34" fmla="*/ 28 w 378"/>
                <a:gd name="T35" fmla="*/ 301 h 366"/>
                <a:gd name="T36" fmla="*/ 63 w 378"/>
                <a:gd name="T37" fmla="*/ 352 h 366"/>
                <a:gd name="T38" fmla="*/ 63 w 378"/>
                <a:gd name="T39" fmla="*/ 352 h 366"/>
                <a:gd name="T40" fmla="*/ 193 w 378"/>
                <a:gd name="T41" fmla="*/ 249 h 366"/>
                <a:gd name="T42" fmla="*/ 193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3" y="249"/>
                    <a:pt x="271" y="228"/>
                    <a:pt x="233" y="201"/>
                  </a:cubicBezTo>
                  <a:lnTo>
                    <a:pt x="233" y="201"/>
                  </a:lnTo>
                  <a:cubicBezTo>
                    <a:pt x="267" y="149"/>
                    <a:pt x="295" y="94"/>
                    <a:pt x="308" y="43"/>
                  </a:cubicBezTo>
                  <a:lnTo>
                    <a:pt x="308" y="43"/>
                  </a:lnTo>
                  <a:cubicBezTo>
                    <a:pt x="313" y="19"/>
                    <a:pt x="280" y="0"/>
                    <a:pt x="267" y="23"/>
                  </a:cubicBezTo>
                  <a:lnTo>
                    <a:pt x="267" y="23"/>
                  </a:lnTo>
                  <a:cubicBezTo>
                    <a:pt x="241" y="71"/>
                    <a:pt x="217" y="118"/>
                    <a:pt x="183" y="161"/>
                  </a:cubicBezTo>
                  <a:lnTo>
                    <a:pt x="183" y="161"/>
                  </a:lnTo>
                  <a:cubicBezTo>
                    <a:pt x="144" y="122"/>
                    <a:pt x="113" y="76"/>
                    <a:pt x="77" y="34"/>
                  </a:cubicBezTo>
                  <a:lnTo>
                    <a:pt x="77" y="34"/>
                  </a:lnTo>
                  <a:cubicBezTo>
                    <a:pt x="53" y="6"/>
                    <a:pt x="12" y="38"/>
                    <a:pt x="27" y="69"/>
                  </a:cubicBezTo>
                  <a:lnTo>
                    <a:pt x="27" y="69"/>
                  </a:lnTo>
                  <a:cubicBezTo>
                    <a:pt x="49" y="121"/>
                    <a:pt x="91" y="168"/>
                    <a:pt x="140" y="210"/>
                  </a:cubicBezTo>
                  <a:lnTo>
                    <a:pt x="140" y="210"/>
                  </a:lnTo>
                  <a:cubicBezTo>
                    <a:pt x="104" y="243"/>
                    <a:pt x="66" y="269"/>
                    <a:pt x="28" y="301"/>
                  </a:cubicBezTo>
                  <a:lnTo>
                    <a:pt x="28" y="301"/>
                  </a:lnTo>
                  <a:cubicBezTo>
                    <a:pt x="0" y="325"/>
                    <a:pt x="32" y="365"/>
                    <a:pt x="63" y="352"/>
                  </a:cubicBezTo>
                  <a:lnTo>
                    <a:pt x="63" y="352"/>
                  </a:lnTo>
                  <a:cubicBezTo>
                    <a:pt x="111" y="329"/>
                    <a:pt x="155" y="294"/>
                    <a:pt x="193" y="249"/>
                  </a:cubicBezTo>
                  <a:lnTo>
                    <a:pt x="193" y="249"/>
                  </a:lnTo>
                  <a:cubicBezTo>
                    <a:pt x="239" y="280"/>
                    <a:pt x="289" y="302"/>
                    <a:pt x="334" y="314"/>
                  </a:cubicBezTo>
                  <a:lnTo>
                    <a:pt x="334" y="314"/>
                  </a:lnTo>
                  <a:cubicBezTo>
                    <a:pt x="359" y="319"/>
                    <a:pt x="377" y="286"/>
                    <a:pt x="354" y="273"/>
                  </a:cubicBezTo>
                </a:path>
              </a:pathLst>
            </a:custGeom>
            <a:solidFill>
              <a:schemeClr val="accent3">
                <a:lumMod val="25000"/>
              </a:schemeClr>
            </a:solidFill>
            <a:ln>
              <a:noFill/>
            </a:ln>
            <a:effectLst/>
          </p:spPr>
          <p:txBody>
            <a:bodyPr wrap="none" anchor="ctr"/>
            <a:lstStyle/>
            <a:p>
              <a:pPr>
                <a:defRPr/>
              </a:pPr>
              <a:endParaRPr lang="es-ES_tradnl"/>
            </a:p>
          </p:txBody>
        </p:sp>
        <p:sp>
          <p:nvSpPr>
            <p:cNvPr id="41" name="Freeform 71">
              <a:extLst>
                <a:ext uri="{FF2B5EF4-FFF2-40B4-BE49-F238E27FC236}">
                  <a16:creationId xmlns:a16="http://schemas.microsoft.com/office/drawing/2014/main" id="{46086FBB-AD61-9E4A-9EA1-5AAAC0C484A4}"/>
                </a:ext>
              </a:extLst>
            </p:cNvPr>
            <p:cNvSpPr>
              <a:spLocks noChangeArrowheads="1"/>
            </p:cNvSpPr>
            <p:nvPr/>
          </p:nvSpPr>
          <p:spPr bwMode="auto">
            <a:xfrm>
              <a:off x="6896560" y="56003"/>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3 h 366"/>
                <a:gd name="T10" fmla="*/ 307 w 378"/>
                <a:gd name="T11" fmla="*/ 43 h 366"/>
                <a:gd name="T12" fmla="*/ 266 w 378"/>
                <a:gd name="T13" fmla="*/ 23 h 366"/>
                <a:gd name="T14" fmla="*/ 266 w 378"/>
                <a:gd name="T15" fmla="*/ 23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7 w 378"/>
                <a:gd name="T33" fmla="*/ 301 h 366"/>
                <a:gd name="T34" fmla="*/ 27 w 378"/>
                <a:gd name="T35" fmla="*/ 301 h 366"/>
                <a:gd name="T36" fmla="*/ 63 w 378"/>
                <a:gd name="T37" fmla="*/ 352 h 366"/>
                <a:gd name="T38" fmla="*/ 63 w 378"/>
                <a:gd name="T39" fmla="*/ 352 h 366"/>
                <a:gd name="T40" fmla="*/ 193 w 378"/>
                <a:gd name="T41" fmla="*/ 249 h 366"/>
                <a:gd name="T42" fmla="*/ 193 w 378"/>
                <a:gd name="T43" fmla="*/ 249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49"/>
                    <a:pt x="270" y="228"/>
                    <a:pt x="232" y="201"/>
                  </a:cubicBezTo>
                  <a:lnTo>
                    <a:pt x="232" y="201"/>
                  </a:lnTo>
                  <a:cubicBezTo>
                    <a:pt x="268" y="149"/>
                    <a:pt x="294" y="94"/>
                    <a:pt x="307" y="43"/>
                  </a:cubicBezTo>
                  <a:lnTo>
                    <a:pt x="307" y="43"/>
                  </a:lnTo>
                  <a:cubicBezTo>
                    <a:pt x="312" y="19"/>
                    <a:pt x="280" y="0"/>
                    <a:pt x="266" y="23"/>
                  </a:cubicBezTo>
                  <a:lnTo>
                    <a:pt x="266" y="23"/>
                  </a:lnTo>
                  <a:cubicBezTo>
                    <a:pt x="240" y="71"/>
                    <a:pt x="215" y="118"/>
                    <a:pt x="182" y="161"/>
                  </a:cubicBezTo>
                  <a:lnTo>
                    <a:pt x="182" y="161"/>
                  </a:lnTo>
                  <a:cubicBezTo>
                    <a:pt x="142" y="122"/>
                    <a:pt x="113" y="76"/>
                    <a:pt x="76" y="34"/>
                  </a:cubicBezTo>
                  <a:lnTo>
                    <a:pt x="76" y="34"/>
                  </a:lnTo>
                  <a:cubicBezTo>
                    <a:pt x="52" y="6"/>
                    <a:pt x="11" y="38"/>
                    <a:pt x="26" y="69"/>
                  </a:cubicBezTo>
                  <a:lnTo>
                    <a:pt x="26" y="69"/>
                  </a:lnTo>
                  <a:cubicBezTo>
                    <a:pt x="48" y="121"/>
                    <a:pt x="89" y="168"/>
                    <a:pt x="139" y="210"/>
                  </a:cubicBezTo>
                  <a:lnTo>
                    <a:pt x="139" y="210"/>
                  </a:lnTo>
                  <a:cubicBezTo>
                    <a:pt x="103" y="243"/>
                    <a:pt x="64" y="269"/>
                    <a:pt x="27" y="301"/>
                  </a:cubicBezTo>
                  <a:lnTo>
                    <a:pt x="27" y="301"/>
                  </a:lnTo>
                  <a:cubicBezTo>
                    <a:pt x="0" y="325"/>
                    <a:pt x="32" y="365"/>
                    <a:pt x="63" y="352"/>
                  </a:cubicBezTo>
                  <a:lnTo>
                    <a:pt x="63" y="352"/>
                  </a:lnTo>
                  <a:cubicBezTo>
                    <a:pt x="109" y="329"/>
                    <a:pt x="153" y="294"/>
                    <a:pt x="193" y="249"/>
                  </a:cubicBezTo>
                  <a:lnTo>
                    <a:pt x="193" y="249"/>
                  </a:lnTo>
                  <a:cubicBezTo>
                    <a:pt x="239" y="280"/>
                    <a:pt x="287" y="302"/>
                    <a:pt x="333" y="314"/>
                  </a:cubicBezTo>
                  <a:lnTo>
                    <a:pt x="333" y="314"/>
                  </a:lnTo>
                  <a:cubicBezTo>
                    <a:pt x="357" y="319"/>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42" name="Freeform 72">
              <a:extLst>
                <a:ext uri="{FF2B5EF4-FFF2-40B4-BE49-F238E27FC236}">
                  <a16:creationId xmlns:a16="http://schemas.microsoft.com/office/drawing/2014/main" id="{8952AF02-0A9A-DD4F-B26E-61500F51B6CB}"/>
                </a:ext>
              </a:extLst>
            </p:cNvPr>
            <p:cNvSpPr>
              <a:spLocks noChangeArrowheads="1"/>
            </p:cNvSpPr>
            <p:nvPr/>
          </p:nvSpPr>
          <p:spPr bwMode="auto">
            <a:xfrm>
              <a:off x="7461637" y="56003"/>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1 h 366"/>
                <a:gd name="T34" fmla="*/ 28 w 378"/>
                <a:gd name="T35" fmla="*/ 301 h 366"/>
                <a:gd name="T36" fmla="*/ 63 w 378"/>
                <a:gd name="T37" fmla="*/ 352 h 366"/>
                <a:gd name="T38" fmla="*/ 63 w 378"/>
                <a:gd name="T39" fmla="*/ 352 h 366"/>
                <a:gd name="T40" fmla="*/ 195 w 378"/>
                <a:gd name="T41" fmla="*/ 249 h 366"/>
                <a:gd name="T42" fmla="*/ 195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49"/>
                    <a:pt x="271" y="228"/>
                    <a:pt x="233" y="201"/>
                  </a:cubicBezTo>
                  <a:lnTo>
                    <a:pt x="233" y="201"/>
                  </a:lnTo>
                  <a:cubicBezTo>
                    <a:pt x="268" y="149"/>
                    <a:pt x="294" y="94"/>
                    <a:pt x="308" y="43"/>
                  </a:cubicBezTo>
                  <a:lnTo>
                    <a:pt x="308" y="43"/>
                  </a:lnTo>
                  <a:cubicBezTo>
                    <a:pt x="314" y="19"/>
                    <a:pt x="280" y="0"/>
                    <a:pt x="267" y="23"/>
                  </a:cubicBezTo>
                  <a:lnTo>
                    <a:pt x="267" y="23"/>
                  </a:lnTo>
                  <a:cubicBezTo>
                    <a:pt x="241" y="71"/>
                    <a:pt x="216" y="118"/>
                    <a:pt x="183" y="161"/>
                  </a:cubicBezTo>
                  <a:lnTo>
                    <a:pt x="183" y="161"/>
                  </a:lnTo>
                  <a:cubicBezTo>
                    <a:pt x="143" y="122"/>
                    <a:pt x="113" y="76"/>
                    <a:pt x="76" y="34"/>
                  </a:cubicBezTo>
                  <a:lnTo>
                    <a:pt x="76" y="34"/>
                  </a:lnTo>
                  <a:cubicBezTo>
                    <a:pt x="53" y="6"/>
                    <a:pt x="13" y="38"/>
                    <a:pt x="26" y="69"/>
                  </a:cubicBezTo>
                  <a:lnTo>
                    <a:pt x="26" y="69"/>
                  </a:lnTo>
                  <a:cubicBezTo>
                    <a:pt x="50" y="121"/>
                    <a:pt x="91" y="168"/>
                    <a:pt x="139" y="210"/>
                  </a:cubicBezTo>
                  <a:lnTo>
                    <a:pt x="139" y="210"/>
                  </a:lnTo>
                  <a:cubicBezTo>
                    <a:pt x="104" y="243"/>
                    <a:pt x="65" y="269"/>
                    <a:pt x="28" y="301"/>
                  </a:cubicBezTo>
                  <a:lnTo>
                    <a:pt x="28" y="301"/>
                  </a:lnTo>
                  <a:cubicBezTo>
                    <a:pt x="0" y="325"/>
                    <a:pt x="33" y="365"/>
                    <a:pt x="63" y="352"/>
                  </a:cubicBezTo>
                  <a:lnTo>
                    <a:pt x="63" y="352"/>
                  </a:lnTo>
                  <a:cubicBezTo>
                    <a:pt x="109" y="329"/>
                    <a:pt x="155" y="294"/>
                    <a:pt x="195" y="249"/>
                  </a:cubicBezTo>
                  <a:lnTo>
                    <a:pt x="195" y="249"/>
                  </a:lnTo>
                  <a:cubicBezTo>
                    <a:pt x="239" y="280"/>
                    <a:pt x="289" y="302"/>
                    <a:pt x="334" y="314"/>
                  </a:cubicBezTo>
                  <a:lnTo>
                    <a:pt x="334" y="314"/>
                  </a:lnTo>
                  <a:cubicBezTo>
                    <a:pt x="359" y="319"/>
                    <a:pt x="377"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43" name="Freeform 73">
              <a:extLst>
                <a:ext uri="{FF2B5EF4-FFF2-40B4-BE49-F238E27FC236}">
                  <a16:creationId xmlns:a16="http://schemas.microsoft.com/office/drawing/2014/main" id="{4FA299CB-282F-534D-B0A1-8D60BB82BF14}"/>
                </a:ext>
              </a:extLst>
            </p:cNvPr>
            <p:cNvSpPr>
              <a:spLocks noChangeArrowheads="1"/>
            </p:cNvSpPr>
            <p:nvPr/>
          </p:nvSpPr>
          <p:spPr bwMode="auto">
            <a:xfrm>
              <a:off x="7826715" y="52828"/>
              <a:ext cx="179365"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7 w 378"/>
                <a:gd name="T25" fmla="*/ 69 h 366"/>
                <a:gd name="T26" fmla="*/ 27 w 378"/>
                <a:gd name="T27" fmla="*/ 69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0" y="227"/>
                    <a:pt x="233" y="201"/>
                  </a:cubicBezTo>
                  <a:lnTo>
                    <a:pt x="233" y="201"/>
                  </a:lnTo>
                  <a:cubicBezTo>
                    <a:pt x="268" y="151"/>
                    <a:pt x="295" y="94"/>
                    <a:pt x="306" y="43"/>
                  </a:cubicBezTo>
                  <a:lnTo>
                    <a:pt x="306" y="43"/>
                  </a:lnTo>
                  <a:cubicBezTo>
                    <a:pt x="313" y="19"/>
                    <a:pt x="279" y="0"/>
                    <a:pt x="266" y="23"/>
                  </a:cubicBezTo>
                  <a:lnTo>
                    <a:pt x="266" y="23"/>
                  </a:lnTo>
                  <a:cubicBezTo>
                    <a:pt x="239" y="71"/>
                    <a:pt x="216" y="118"/>
                    <a:pt x="183" y="160"/>
                  </a:cubicBezTo>
                  <a:lnTo>
                    <a:pt x="183" y="160"/>
                  </a:lnTo>
                  <a:cubicBezTo>
                    <a:pt x="142" y="122"/>
                    <a:pt x="113" y="76"/>
                    <a:pt x="76" y="34"/>
                  </a:cubicBezTo>
                  <a:lnTo>
                    <a:pt x="76" y="34"/>
                  </a:lnTo>
                  <a:cubicBezTo>
                    <a:pt x="53" y="6"/>
                    <a:pt x="12" y="38"/>
                    <a:pt x="27" y="69"/>
                  </a:cubicBezTo>
                  <a:lnTo>
                    <a:pt x="27" y="69"/>
                  </a:lnTo>
                  <a:cubicBezTo>
                    <a:pt x="49" y="119"/>
                    <a:pt x="90" y="168"/>
                    <a:pt x="140" y="209"/>
                  </a:cubicBezTo>
                  <a:lnTo>
                    <a:pt x="140" y="209"/>
                  </a:lnTo>
                  <a:cubicBezTo>
                    <a:pt x="104" y="241"/>
                    <a:pt x="65" y="269"/>
                    <a:pt x="28" y="301"/>
                  </a:cubicBezTo>
                  <a:lnTo>
                    <a:pt x="28" y="301"/>
                  </a:lnTo>
                  <a:cubicBezTo>
                    <a:pt x="0" y="324"/>
                    <a:pt x="33" y="365"/>
                    <a:pt x="63" y="351"/>
                  </a:cubicBezTo>
                  <a:lnTo>
                    <a:pt x="63" y="351"/>
                  </a:lnTo>
                  <a:cubicBezTo>
                    <a:pt x="109" y="329"/>
                    <a:pt x="154" y="293"/>
                    <a:pt x="193" y="249"/>
                  </a:cubicBezTo>
                  <a:lnTo>
                    <a:pt x="193" y="249"/>
                  </a:lnTo>
                  <a:cubicBezTo>
                    <a:pt x="239" y="280"/>
                    <a:pt x="288" y="302"/>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44" name="Freeform 74">
              <a:extLst>
                <a:ext uri="{FF2B5EF4-FFF2-40B4-BE49-F238E27FC236}">
                  <a16:creationId xmlns:a16="http://schemas.microsoft.com/office/drawing/2014/main" id="{EFA4287E-5CB4-0949-AE40-F7CAD6FF04BC}"/>
                </a:ext>
              </a:extLst>
            </p:cNvPr>
            <p:cNvSpPr>
              <a:spLocks noChangeArrowheads="1"/>
            </p:cNvSpPr>
            <p:nvPr/>
          </p:nvSpPr>
          <p:spPr bwMode="auto">
            <a:xfrm>
              <a:off x="8015603" y="52828"/>
              <a:ext cx="180952"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3" y="201"/>
                  </a:cubicBezTo>
                  <a:lnTo>
                    <a:pt x="233" y="201"/>
                  </a:lnTo>
                  <a:cubicBezTo>
                    <a:pt x="267" y="151"/>
                    <a:pt x="294" y="94"/>
                    <a:pt x="306" y="43"/>
                  </a:cubicBezTo>
                  <a:lnTo>
                    <a:pt x="306" y="43"/>
                  </a:lnTo>
                  <a:cubicBezTo>
                    <a:pt x="313" y="19"/>
                    <a:pt x="280" y="0"/>
                    <a:pt x="266" y="23"/>
                  </a:cubicBezTo>
                  <a:lnTo>
                    <a:pt x="266" y="23"/>
                  </a:lnTo>
                  <a:cubicBezTo>
                    <a:pt x="239" y="71"/>
                    <a:pt x="216" y="118"/>
                    <a:pt x="183" y="160"/>
                  </a:cubicBezTo>
                  <a:lnTo>
                    <a:pt x="183" y="160"/>
                  </a:lnTo>
                  <a:cubicBezTo>
                    <a:pt x="142" y="122"/>
                    <a:pt x="112" y="76"/>
                    <a:pt x="76" y="34"/>
                  </a:cubicBezTo>
                  <a:lnTo>
                    <a:pt x="76" y="34"/>
                  </a:lnTo>
                  <a:cubicBezTo>
                    <a:pt x="53" y="6"/>
                    <a:pt x="12" y="38"/>
                    <a:pt x="26" y="69"/>
                  </a:cubicBezTo>
                  <a:lnTo>
                    <a:pt x="26" y="69"/>
                  </a:lnTo>
                  <a:cubicBezTo>
                    <a:pt x="49" y="119"/>
                    <a:pt x="89" y="168"/>
                    <a:pt x="139" y="209"/>
                  </a:cubicBezTo>
                  <a:lnTo>
                    <a:pt x="139" y="209"/>
                  </a:lnTo>
                  <a:cubicBezTo>
                    <a:pt x="104" y="241"/>
                    <a:pt x="64" y="269"/>
                    <a:pt x="28" y="301"/>
                  </a:cubicBezTo>
                  <a:lnTo>
                    <a:pt x="28" y="301"/>
                  </a:lnTo>
                  <a:cubicBezTo>
                    <a:pt x="0" y="324"/>
                    <a:pt x="32" y="365"/>
                    <a:pt x="63" y="351"/>
                  </a:cubicBezTo>
                  <a:lnTo>
                    <a:pt x="63" y="351"/>
                  </a:lnTo>
                  <a:cubicBezTo>
                    <a:pt x="110" y="329"/>
                    <a:pt x="155" y="293"/>
                    <a:pt x="193" y="249"/>
                  </a:cubicBezTo>
                  <a:lnTo>
                    <a:pt x="193" y="249"/>
                  </a:lnTo>
                  <a:cubicBezTo>
                    <a:pt x="239" y="280"/>
                    <a:pt x="288" y="302"/>
                    <a:pt x="334" y="312"/>
                  </a:cubicBezTo>
                  <a:lnTo>
                    <a:pt x="334" y="312"/>
                  </a:lnTo>
                  <a:cubicBezTo>
                    <a:pt x="357" y="319"/>
                    <a:pt x="377"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45" name="Freeform 75">
              <a:extLst>
                <a:ext uri="{FF2B5EF4-FFF2-40B4-BE49-F238E27FC236}">
                  <a16:creationId xmlns:a16="http://schemas.microsoft.com/office/drawing/2014/main" id="{4B259A1C-5F3D-BB40-A59C-6A533BE91BD4}"/>
                </a:ext>
              </a:extLst>
            </p:cNvPr>
            <p:cNvSpPr>
              <a:spLocks noChangeArrowheads="1"/>
            </p:cNvSpPr>
            <p:nvPr/>
          </p:nvSpPr>
          <p:spPr bwMode="auto">
            <a:xfrm>
              <a:off x="7636239" y="52828"/>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8 w 379"/>
                <a:gd name="T9" fmla="*/ 43 h 366"/>
                <a:gd name="T10" fmla="*/ 308 w 379"/>
                <a:gd name="T11" fmla="*/ 43 h 366"/>
                <a:gd name="T12" fmla="*/ 267 w 379"/>
                <a:gd name="T13" fmla="*/ 23 h 366"/>
                <a:gd name="T14" fmla="*/ 267 w 379"/>
                <a:gd name="T15" fmla="*/ 23 h 366"/>
                <a:gd name="T16" fmla="*/ 183 w 379"/>
                <a:gd name="T17" fmla="*/ 160 h 366"/>
                <a:gd name="T18" fmla="*/ 183 w 379"/>
                <a:gd name="T19" fmla="*/ 160 h 366"/>
                <a:gd name="T20" fmla="*/ 75 w 379"/>
                <a:gd name="T21" fmla="*/ 34 h 366"/>
                <a:gd name="T22" fmla="*/ 75 w 379"/>
                <a:gd name="T23" fmla="*/ 34 h 366"/>
                <a:gd name="T24" fmla="*/ 25 w 379"/>
                <a:gd name="T25" fmla="*/ 69 h 366"/>
                <a:gd name="T26" fmla="*/ 25 w 379"/>
                <a:gd name="T27" fmla="*/ 69 h 366"/>
                <a:gd name="T28" fmla="*/ 140 w 379"/>
                <a:gd name="T29" fmla="*/ 209 h 366"/>
                <a:gd name="T30" fmla="*/ 140 w 379"/>
                <a:gd name="T31" fmla="*/ 209 h 366"/>
                <a:gd name="T32" fmla="*/ 27 w 379"/>
                <a:gd name="T33" fmla="*/ 301 h 366"/>
                <a:gd name="T34" fmla="*/ 27 w 379"/>
                <a:gd name="T35" fmla="*/ 301 h 366"/>
                <a:gd name="T36" fmla="*/ 62 w 379"/>
                <a:gd name="T37" fmla="*/ 351 h 366"/>
                <a:gd name="T38" fmla="*/ 62 w 379"/>
                <a:gd name="T39" fmla="*/ 351 h 366"/>
                <a:gd name="T40" fmla="*/ 194 w 379"/>
                <a:gd name="T41" fmla="*/ 249 h 366"/>
                <a:gd name="T42" fmla="*/ 194 w 379"/>
                <a:gd name="T43" fmla="*/ 249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1" y="227"/>
                    <a:pt x="232" y="201"/>
                  </a:cubicBezTo>
                  <a:lnTo>
                    <a:pt x="232" y="201"/>
                  </a:lnTo>
                  <a:cubicBezTo>
                    <a:pt x="267" y="151"/>
                    <a:pt x="295" y="94"/>
                    <a:pt x="308" y="43"/>
                  </a:cubicBezTo>
                  <a:lnTo>
                    <a:pt x="308" y="43"/>
                  </a:lnTo>
                  <a:cubicBezTo>
                    <a:pt x="313" y="19"/>
                    <a:pt x="280" y="0"/>
                    <a:pt x="267" y="23"/>
                  </a:cubicBezTo>
                  <a:lnTo>
                    <a:pt x="267" y="23"/>
                  </a:lnTo>
                  <a:cubicBezTo>
                    <a:pt x="241" y="71"/>
                    <a:pt x="216" y="118"/>
                    <a:pt x="183" y="160"/>
                  </a:cubicBezTo>
                  <a:lnTo>
                    <a:pt x="183" y="160"/>
                  </a:lnTo>
                  <a:cubicBezTo>
                    <a:pt x="142" y="122"/>
                    <a:pt x="113" y="76"/>
                    <a:pt x="75" y="34"/>
                  </a:cubicBezTo>
                  <a:lnTo>
                    <a:pt x="75" y="34"/>
                  </a:lnTo>
                  <a:cubicBezTo>
                    <a:pt x="53" y="6"/>
                    <a:pt x="12" y="38"/>
                    <a:pt x="25" y="69"/>
                  </a:cubicBezTo>
                  <a:lnTo>
                    <a:pt x="25" y="69"/>
                  </a:lnTo>
                  <a:cubicBezTo>
                    <a:pt x="49" y="119"/>
                    <a:pt x="90" y="168"/>
                    <a:pt x="140" y="209"/>
                  </a:cubicBezTo>
                  <a:lnTo>
                    <a:pt x="140" y="209"/>
                  </a:lnTo>
                  <a:cubicBezTo>
                    <a:pt x="103" y="241"/>
                    <a:pt x="65" y="269"/>
                    <a:pt x="27" y="301"/>
                  </a:cubicBezTo>
                  <a:lnTo>
                    <a:pt x="27" y="301"/>
                  </a:lnTo>
                  <a:cubicBezTo>
                    <a:pt x="0" y="324"/>
                    <a:pt x="32" y="365"/>
                    <a:pt x="62" y="351"/>
                  </a:cubicBezTo>
                  <a:lnTo>
                    <a:pt x="62" y="351"/>
                  </a:lnTo>
                  <a:cubicBezTo>
                    <a:pt x="109" y="329"/>
                    <a:pt x="154" y="293"/>
                    <a:pt x="194" y="249"/>
                  </a:cubicBezTo>
                  <a:lnTo>
                    <a:pt x="194" y="249"/>
                  </a:lnTo>
                  <a:cubicBezTo>
                    <a:pt x="240" y="280"/>
                    <a:pt x="288" y="302"/>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46" name="Freeform 76">
              <a:extLst>
                <a:ext uri="{FF2B5EF4-FFF2-40B4-BE49-F238E27FC236}">
                  <a16:creationId xmlns:a16="http://schemas.microsoft.com/office/drawing/2014/main" id="{3A7F1582-6CC3-A54C-85EF-AC8D91A5E0BB}"/>
                </a:ext>
              </a:extLst>
            </p:cNvPr>
            <p:cNvSpPr>
              <a:spLocks noChangeArrowheads="1"/>
            </p:cNvSpPr>
            <p:nvPr/>
          </p:nvSpPr>
          <p:spPr bwMode="auto">
            <a:xfrm>
              <a:off x="8204491" y="52828"/>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7 w 378"/>
                <a:gd name="T13" fmla="*/ 23 h 366"/>
                <a:gd name="T14" fmla="*/ 267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1" y="227"/>
                    <a:pt x="231" y="201"/>
                  </a:cubicBezTo>
                  <a:lnTo>
                    <a:pt x="231" y="201"/>
                  </a:lnTo>
                  <a:cubicBezTo>
                    <a:pt x="267" y="151"/>
                    <a:pt x="294" y="94"/>
                    <a:pt x="307" y="43"/>
                  </a:cubicBezTo>
                  <a:lnTo>
                    <a:pt x="307" y="43"/>
                  </a:lnTo>
                  <a:cubicBezTo>
                    <a:pt x="313" y="19"/>
                    <a:pt x="280" y="0"/>
                    <a:pt x="267" y="23"/>
                  </a:cubicBezTo>
                  <a:lnTo>
                    <a:pt x="267" y="23"/>
                  </a:lnTo>
                  <a:cubicBezTo>
                    <a:pt x="240" y="71"/>
                    <a:pt x="215" y="118"/>
                    <a:pt x="183" y="160"/>
                  </a:cubicBezTo>
                  <a:lnTo>
                    <a:pt x="183" y="160"/>
                  </a:lnTo>
                  <a:cubicBezTo>
                    <a:pt x="143" y="122"/>
                    <a:pt x="113" y="76"/>
                    <a:pt x="76" y="34"/>
                  </a:cubicBezTo>
                  <a:lnTo>
                    <a:pt x="76" y="34"/>
                  </a:lnTo>
                  <a:cubicBezTo>
                    <a:pt x="52" y="6"/>
                    <a:pt x="12" y="38"/>
                    <a:pt x="26" y="69"/>
                  </a:cubicBezTo>
                  <a:lnTo>
                    <a:pt x="26" y="69"/>
                  </a:lnTo>
                  <a:cubicBezTo>
                    <a:pt x="49" y="119"/>
                    <a:pt x="91" y="168"/>
                    <a:pt x="139" y="209"/>
                  </a:cubicBezTo>
                  <a:lnTo>
                    <a:pt x="139" y="209"/>
                  </a:lnTo>
                  <a:cubicBezTo>
                    <a:pt x="105" y="241"/>
                    <a:pt x="64" y="269"/>
                    <a:pt x="28" y="301"/>
                  </a:cubicBezTo>
                  <a:lnTo>
                    <a:pt x="28" y="301"/>
                  </a:lnTo>
                  <a:cubicBezTo>
                    <a:pt x="0" y="324"/>
                    <a:pt x="31" y="365"/>
                    <a:pt x="63" y="351"/>
                  </a:cubicBezTo>
                  <a:lnTo>
                    <a:pt x="63" y="351"/>
                  </a:lnTo>
                  <a:cubicBezTo>
                    <a:pt x="109" y="329"/>
                    <a:pt x="155" y="293"/>
                    <a:pt x="193" y="249"/>
                  </a:cubicBezTo>
                  <a:lnTo>
                    <a:pt x="193" y="249"/>
                  </a:lnTo>
                  <a:cubicBezTo>
                    <a:pt x="239" y="280"/>
                    <a:pt x="289" y="302"/>
                    <a:pt x="334" y="312"/>
                  </a:cubicBezTo>
                  <a:lnTo>
                    <a:pt x="334" y="312"/>
                  </a:lnTo>
                  <a:cubicBezTo>
                    <a:pt x="359"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47" name="Freeform 77">
              <a:extLst>
                <a:ext uri="{FF2B5EF4-FFF2-40B4-BE49-F238E27FC236}">
                  <a16:creationId xmlns:a16="http://schemas.microsoft.com/office/drawing/2014/main" id="{C9303541-EFA6-0B40-AF76-E7677F120F21}"/>
                </a:ext>
              </a:extLst>
            </p:cNvPr>
            <p:cNvSpPr>
              <a:spLocks noChangeArrowheads="1"/>
            </p:cNvSpPr>
            <p:nvPr/>
          </p:nvSpPr>
          <p:spPr bwMode="auto">
            <a:xfrm>
              <a:off x="8599727" y="51240"/>
              <a:ext cx="180952" cy="174602"/>
            </a:xfrm>
            <a:custGeom>
              <a:avLst/>
              <a:gdLst>
                <a:gd name="T0" fmla="*/ 354 w 379"/>
                <a:gd name="T1" fmla="*/ 272 h 365"/>
                <a:gd name="T2" fmla="*/ 354 w 379"/>
                <a:gd name="T3" fmla="*/ 272 h 365"/>
                <a:gd name="T4" fmla="*/ 232 w 379"/>
                <a:gd name="T5" fmla="*/ 200 h 365"/>
                <a:gd name="T6" fmla="*/ 232 w 379"/>
                <a:gd name="T7" fmla="*/ 200 h 365"/>
                <a:gd name="T8" fmla="*/ 307 w 379"/>
                <a:gd name="T9" fmla="*/ 42 h 365"/>
                <a:gd name="T10" fmla="*/ 307 w 379"/>
                <a:gd name="T11" fmla="*/ 42 h 365"/>
                <a:gd name="T12" fmla="*/ 266 w 379"/>
                <a:gd name="T13" fmla="*/ 23 h 365"/>
                <a:gd name="T14" fmla="*/ 266 w 379"/>
                <a:gd name="T15" fmla="*/ 23 h 365"/>
                <a:gd name="T16" fmla="*/ 183 w 379"/>
                <a:gd name="T17" fmla="*/ 160 h 365"/>
                <a:gd name="T18" fmla="*/ 183 w 379"/>
                <a:gd name="T19" fmla="*/ 160 h 365"/>
                <a:gd name="T20" fmla="*/ 75 w 379"/>
                <a:gd name="T21" fmla="*/ 33 h 365"/>
                <a:gd name="T22" fmla="*/ 75 w 379"/>
                <a:gd name="T23" fmla="*/ 33 h 365"/>
                <a:gd name="T24" fmla="*/ 25 w 379"/>
                <a:gd name="T25" fmla="*/ 68 h 365"/>
                <a:gd name="T26" fmla="*/ 25 w 379"/>
                <a:gd name="T27" fmla="*/ 68 h 365"/>
                <a:gd name="T28" fmla="*/ 138 w 379"/>
                <a:gd name="T29" fmla="*/ 209 h 365"/>
                <a:gd name="T30" fmla="*/ 138 w 379"/>
                <a:gd name="T31" fmla="*/ 209 h 365"/>
                <a:gd name="T32" fmla="*/ 27 w 379"/>
                <a:gd name="T33" fmla="*/ 301 h 365"/>
                <a:gd name="T34" fmla="*/ 27 w 379"/>
                <a:gd name="T35" fmla="*/ 301 h 365"/>
                <a:gd name="T36" fmla="*/ 62 w 379"/>
                <a:gd name="T37" fmla="*/ 351 h 365"/>
                <a:gd name="T38" fmla="*/ 62 w 379"/>
                <a:gd name="T39" fmla="*/ 351 h 365"/>
                <a:gd name="T40" fmla="*/ 192 w 379"/>
                <a:gd name="T41" fmla="*/ 248 h 365"/>
                <a:gd name="T42" fmla="*/ 192 w 379"/>
                <a:gd name="T43" fmla="*/ 248 h 365"/>
                <a:gd name="T44" fmla="*/ 334 w 379"/>
                <a:gd name="T45" fmla="*/ 313 h 365"/>
                <a:gd name="T46" fmla="*/ 334 w 379"/>
                <a:gd name="T47" fmla="*/ 313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200"/>
                  </a:cubicBezTo>
                  <a:lnTo>
                    <a:pt x="232" y="200"/>
                  </a:lnTo>
                  <a:cubicBezTo>
                    <a:pt x="267" y="148"/>
                    <a:pt x="293" y="93"/>
                    <a:pt x="307" y="42"/>
                  </a:cubicBezTo>
                  <a:lnTo>
                    <a:pt x="307" y="42"/>
                  </a:lnTo>
                  <a:cubicBezTo>
                    <a:pt x="312" y="18"/>
                    <a:pt x="279" y="0"/>
                    <a:pt x="266" y="23"/>
                  </a:cubicBezTo>
                  <a:lnTo>
                    <a:pt x="266" y="23"/>
                  </a:lnTo>
                  <a:cubicBezTo>
                    <a:pt x="240" y="69"/>
                    <a:pt x="215" y="117"/>
                    <a:pt x="183" y="160"/>
                  </a:cubicBezTo>
                  <a:lnTo>
                    <a:pt x="183" y="160"/>
                  </a:lnTo>
                  <a:cubicBezTo>
                    <a:pt x="142" y="121"/>
                    <a:pt x="112" y="76"/>
                    <a:pt x="75" y="33"/>
                  </a:cubicBezTo>
                  <a:lnTo>
                    <a:pt x="75" y="33"/>
                  </a:lnTo>
                  <a:cubicBezTo>
                    <a:pt x="52" y="5"/>
                    <a:pt x="11" y="38"/>
                    <a:pt x="25" y="68"/>
                  </a:cubicBezTo>
                  <a:lnTo>
                    <a:pt x="25" y="68"/>
                  </a:lnTo>
                  <a:cubicBezTo>
                    <a:pt x="49" y="119"/>
                    <a:pt x="90" y="168"/>
                    <a:pt x="138" y="209"/>
                  </a:cubicBezTo>
                  <a:lnTo>
                    <a:pt x="138" y="209"/>
                  </a:lnTo>
                  <a:cubicBezTo>
                    <a:pt x="103" y="242"/>
                    <a:pt x="64" y="268"/>
                    <a:pt x="27" y="301"/>
                  </a:cubicBezTo>
                  <a:lnTo>
                    <a:pt x="27" y="301"/>
                  </a:lnTo>
                  <a:cubicBezTo>
                    <a:pt x="0" y="324"/>
                    <a:pt x="32" y="364"/>
                    <a:pt x="62" y="351"/>
                  </a:cubicBezTo>
                  <a:lnTo>
                    <a:pt x="62" y="351"/>
                  </a:lnTo>
                  <a:cubicBezTo>
                    <a:pt x="109" y="328"/>
                    <a:pt x="154" y="293"/>
                    <a:pt x="192" y="248"/>
                  </a:cubicBezTo>
                  <a:lnTo>
                    <a:pt x="192" y="248"/>
                  </a:lnTo>
                  <a:cubicBezTo>
                    <a:pt x="240" y="278"/>
                    <a:pt x="288"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48" name="Freeform 78">
              <a:extLst>
                <a:ext uri="{FF2B5EF4-FFF2-40B4-BE49-F238E27FC236}">
                  <a16:creationId xmlns:a16="http://schemas.microsoft.com/office/drawing/2014/main" id="{F9EB5BA1-3137-3D4D-943C-62DDE4FE3510}"/>
                </a:ext>
              </a:extLst>
            </p:cNvPr>
            <p:cNvSpPr>
              <a:spLocks noChangeArrowheads="1"/>
            </p:cNvSpPr>
            <p:nvPr/>
          </p:nvSpPr>
          <p:spPr bwMode="auto">
            <a:xfrm>
              <a:off x="8787028" y="51240"/>
              <a:ext cx="180952" cy="174602"/>
            </a:xfrm>
            <a:custGeom>
              <a:avLst/>
              <a:gdLst>
                <a:gd name="T0" fmla="*/ 353 w 379"/>
                <a:gd name="T1" fmla="*/ 272 h 365"/>
                <a:gd name="T2" fmla="*/ 353 w 379"/>
                <a:gd name="T3" fmla="*/ 272 h 365"/>
                <a:gd name="T4" fmla="*/ 233 w 379"/>
                <a:gd name="T5" fmla="*/ 200 h 365"/>
                <a:gd name="T6" fmla="*/ 233 w 379"/>
                <a:gd name="T7" fmla="*/ 200 h 365"/>
                <a:gd name="T8" fmla="*/ 307 w 379"/>
                <a:gd name="T9" fmla="*/ 42 h 365"/>
                <a:gd name="T10" fmla="*/ 307 w 379"/>
                <a:gd name="T11" fmla="*/ 42 h 365"/>
                <a:gd name="T12" fmla="*/ 267 w 379"/>
                <a:gd name="T13" fmla="*/ 23 h 365"/>
                <a:gd name="T14" fmla="*/ 267 w 379"/>
                <a:gd name="T15" fmla="*/ 23 h 365"/>
                <a:gd name="T16" fmla="*/ 184 w 379"/>
                <a:gd name="T17" fmla="*/ 160 h 365"/>
                <a:gd name="T18" fmla="*/ 184 w 379"/>
                <a:gd name="T19" fmla="*/ 160 h 365"/>
                <a:gd name="T20" fmla="*/ 77 w 379"/>
                <a:gd name="T21" fmla="*/ 33 h 365"/>
                <a:gd name="T22" fmla="*/ 77 w 379"/>
                <a:gd name="T23" fmla="*/ 33 h 365"/>
                <a:gd name="T24" fmla="*/ 26 w 379"/>
                <a:gd name="T25" fmla="*/ 68 h 365"/>
                <a:gd name="T26" fmla="*/ 26 w 379"/>
                <a:gd name="T27" fmla="*/ 68 h 365"/>
                <a:gd name="T28" fmla="*/ 139 w 379"/>
                <a:gd name="T29" fmla="*/ 209 h 365"/>
                <a:gd name="T30" fmla="*/ 139 w 379"/>
                <a:gd name="T31" fmla="*/ 209 h 365"/>
                <a:gd name="T32" fmla="*/ 29 w 379"/>
                <a:gd name="T33" fmla="*/ 301 h 365"/>
                <a:gd name="T34" fmla="*/ 29 w 379"/>
                <a:gd name="T35" fmla="*/ 301 h 365"/>
                <a:gd name="T36" fmla="*/ 64 w 379"/>
                <a:gd name="T37" fmla="*/ 351 h 365"/>
                <a:gd name="T38" fmla="*/ 64 w 379"/>
                <a:gd name="T39" fmla="*/ 351 h 365"/>
                <a:gd name="T40" fmla="*/ 194 w 379"/>
                <a:gd name="T41" fmla="*/ 248 h 365"/>
                <a:gd name="T42" fmla="*/ 194 w 379"/>
                <a:gd name="T43" fmla="*/ 248 h 365"/>
                <a:gd name="T44" fmla="*/ 335 w 379"/>
                <a:gd name="T45" fmla="*/ 313 h 365"/>
                <a:gd name="T46" fmla="*/ 335 w 379"/>
                <a:gd name="T47" fmla="*/ 313 h 365"/>
                <a:gd name="T48" fmla="*/ 353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3" y="272"/>
                  </a:moveTo>
                  <a:lnTo>
                    <a:pt x="353" y="272"/>
                  </a:lnTo>
                  <a:cubicBezTo>
                    <a:pt x="313" y="248"/>
                    <a:pt x="271" y="227"/>
                    <a:pt x="233" y="200"/>
                  </a:cubicBezTo>
                  <a:lnTo>
                    <a:pt x="233" y="200"/>
                  </a:lnTo>
                  <a:cubicBezTo>
                    <a:pt x="268" y="148"/>
                    <a:pt x="294" y="93"/>
                    <a:pt x="307" y="42"/>
                  </a:cubicBezTo>
                  <a:lnTo>
                    <a:pt x="307" y="42"/>
                  </a:lnTo>
                  <a:cubicBezTo>
                    <a:pt x="314" y="18"/>
                    <a:pt x="280" y="0"/>
                    <a:pt x="267" y="23"/>
                  </a:cubicBezTo>
                  <a:lnTo>
                    <a:pt x="267" y="23"/>
                  </a:lnTo>
                  <a:cubicBezTo>
                    <a:pt x="240" y="69"/>
                    <a:pt x="217" y="117"/>
                    <a:pt x="184" y="160"/>
                  </a:cubicBezTo>
                  <a:lnTo>
                    <a:pt x="184" y="160"/>
                  </a:lnTo>
                  <a:cubicBezTo>
                    <a:pt x="143" y="121"/>
                    <a:pt x="113" y="76"/>
                    <a:pt x="77" y="33"/>
                  </a:cubicBezTo>
                  <a:lnTo>
                    <a:pt x="77" y="33"/>
                  </a:lnTo>
                  <a:cubicBezTo>
                    <a:pt x="53" y="5"/>
                    <a:pt x="12" y="38"/>
                    <a:pt x="26" y="68"/>
                  </a:cubicBezTo>
                  <a:lnTo>
                    <a:pt x="26" y="68"/>
                  </a:lnTo>
                  <a:cubicBezTo>
                    <a:pt x="50" y="119"/>
                    <a:pt x="91" y="168"/>
                    <a:pt x="139" y="209"/>
                  </a:cubicBezTo>
                  <a:lnTo>
                    <a:pt x="139" y="209"/>
                  </a:lnTo>
                  <a:cubicBezTo>
                    <a:pt x="105" y="242"/>
                    <a:pt x="66" y="268"/>
                    <a:pt x="29" y="301"/>
                  </a:cubicBezTo>
                  <a:lnTo>
                    <a:pt x="29" y="301"/>
                  </a:lnTo>
                  <a:cubicBezTo>
                    <a:pt x="0" y="324"/>
                    <a:pt x="33" y="364"/>
                    <a:pt x="64" y="351"/>
                  </a:cubicBezTo>
                  <a:lnTo>
                    <a:pt x="64" y="351"/>
                  </a:lnTo>
                  <a:cubicBezTo>
                    <a:pt x="110" y="328"/>
                    <a:pt x="155" y="293"/>
                    <a:pt x="194" y="248"/>
                  </a:cubicBezTo>
                  <a:lnTo>
                    <a:pt x="194" y="248"/>
                  </a:lnTo>
                  <a:cubicBezTo>
                    <a:pt x="240" y="278"/>
                    <a:pt x="289" y="301"/>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49" name="Freeform 79">
              <a:extLst>
                <a:ext uri="{FF2B5EF4-FFF2-40B4-BE49-F238E27FC236}">
                  <a16:creationId xmlns:a16="http://schemas.microsoft.com/office/drawing/2014/main" id="{B7B2744C-0F42-7E45-8BB9-45817BF1A793}"/>
                </a:ext>
              </a:extLst>
            </p:cNvPr>
            <p:cNvSpPr>
              <a:spLocks noChangeArrowheads="1"/>
            </p:cNvSpPr>
            <p:nvPr/>
          </p:nvSpPr>
          <p:spPr bwMode="auto">
            <a:xfrm>
              <a:off x="8407663" y="51240"/>
              <a:ext cx="180952" cy="174602"/>
            </a:xfrm>
            <a:custGeom>
              <a:avLst/>
              <a:gdLst>
                <a:gd name="T0" fmla="*/ 354 w 378"/>
                <a:gd name="T1" fmla="*/ 272 h 365"/>
                <a:gd name="T2" fmla="*/ 354 w 378"/>
                <a:gd name="T3" fmla="*/ 272 h 365"/>
                <a:gd name="T4" fmla="*/ 233 w 378"/>
                <a:gd name="T5" fmla="*/ 200 h 365"/>
                <a:gd name="T6" fmla="*/ 233 w 378"/>
                <a:gd name="T7" fmla="*/ 200 h 365"/>
                <a:gd name="T8" fmla="*/ 308 w 378"/>
                <a:gd name="T9" fmla="*/ 42 h 365"/>
                <a:gd name="T10" fmla="*/ 308 w 378"/>
                <a:gd name="T11" fmla="*/ 42 h 365"/>
                <a:gd name="T12" fmla="*/ 267 w 378"/>
                <a:gd name="T13" fmla="*/ 23 h 365"/>
                <a:gd name="T14" fmla="*/ 267 w 378"/>
                <a:gd name="T15" fmla="*/ 23 h 365"/>
                <a:gd name="T16" fmla="*/ 183 w 378"/>
                <a:gd name="T17" fmla="*/ 160 h 365"/>
                <a:gd name="T18" fmla="*/ 183 w 378"/>
                <a:gd name="T19" fmla="*/ 160 h 365"/>
                <a:gd name="T20" fmla="*/ 77 w 378"/>
                <a:gd name="T21" fmla="*/ 33 h 365"/>
                <a:gd name="T22" fmla="*/ 77 w 378"/>
                <a:gd name="T23" fmla="*/ 33 h 365"/>
                <a:gd name="T24" fmla="*/ 27 w 378"/>
                <a:gd name="T25" fmla="*/ 68 h 365"/>
                <a:gd name="T26" fmla="*/ 27 w 378"/>
                <a:gd name="T27" fmla="*/ 68 h 365"/>
                <a:gd name="T28" fmla="*/ 141 w 378"/>
                <a:gd name="T29" fmla="*/ 209 h 365"/>
                <a:gd name="T30" fmla="*/ 141 w 378"/>
                <a:gd name="T31" fmla="*/ 209 h 365"/>
                <a:gd name="T32" fmla="*/ 28 w 378"/>
                <a:gd name="T33" fmla="*/ 301 h 365"/>
                <a:gd name="T34" fmla="*/ 28 w 378"/>
                <a:gd name="T35" fmla="*/ 301 h 365"/>
                <a:gd name="T36" fmla="*/ 63 w 378"/>
                <a:gd name="T37" fmla="*/ 351 h 365"/>
                <a:gd name="T38" fmla="*/ 63 w 378"/>
                <a:gd name="T39" fmla="*/ 351 h 365"/>
                <a:gd name="T40" fmla="*/ 195 w 378"/>
                <a:gd name="T41" fmla="*/ 248 h 365"/>
                <a:gd name="T42" fmla="*/ 195 w 378"/>
                <a:gd name="T43" fmla="*/ 248 h 365"/>
                <a:gd name="T44" fmla="*/ 334 w 378"/>
                <a:gd name="T45" fmla="*/ 313 h 365"/>
                <a:gd name="T46" fmla="*/ 334 w 378"/>
                <a:gd name="T47" fmla="*/ 313 h 365"/>
                <a:gd name="T48" fmla="*/ 354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4" y="272"/>
                  </a:moveTo>
                  <a:lnTo>
                    <a:pt x="354" y="272"/>
                  </a:lnTo>
                  <a:cubicBezTo>
                    <a:pt x="312" y="248"/>
                    <a:pt x="271" y="227"/>
                    <a:pt x="233" y="200"/>
                  </a:cubicBezTo>
                  <a:lnTo>
                    <a:pt x="233" y="200"/>
                  </a:lnTo>
                  <a:cubicBezTo>
                    <a:pt x="268" y="148"/>
                    <a:pt x="295" y="93"/>
                    <a:pt x="308" y="42"/>
                  </a:cubicBezTo>
                  <a:lnTo>
                    <a:pt x="308" y="42"/>
                  </a:lnTo>
                  <a:cubicBezTo>
                    <a:pt x="314" y="18"/>
                    <a:pt x="280" y="0"/>
                    <a:pt x="267" y="23"/>
                  </a:cubicBezTo>
                  <a:lnTo>
                    <a:pt x="267" y="23"/>
                  </a:lnTo>
                  <a:cubicBezTo>
                    <a:pt x="241" y="69"/>
                    <a:pt x="217" y="117"/>
                    <a:pt x="183" y="160"/>
                  </a:cubicBezTo>
                  <a:lnTo>
                    <a:pt x="183" y="160"/>
                  </a:lnTo>
                  <a:cubicBezTo>
                    <a:pt x="144" y="121"/>
                    <a:pt x="113" y="76"/>
                    <a:pt x="77" y="33"/>
                  </a:cubicBezTo>
                  <a:lnTo>
                    <a:pt x="77" y="33"/>
                  </a:lnTo>
                  <a:cubicBezTo>
                    <a:pt x="53" y="5"/>
                    <a:pt x="12" y="38"/>
                    <a:pt x="27" y="68"/>
                  </a:cubicBezTo>
                  <a:lnTo>
                    <a:pt x="27" y="68"/>
                  </a:lnTo>
                  <a:cubicBezTo>
                    <a:pt x="50" y="119"/>
                    <a:pt x="91" y="168"/>
                    <a:pt x="141" y="209"/>
                  </a:cubicBezTo>
                  <a:lnTo>
                    <a:pt x="141" y="209"/>
                  </a:lnTo>
                  <a:cubicBezTo>
                    <a:pt x="104" y="242"/>
                    <a:pt x="65" y="268"/>
                    <a:pt x="28" y="301"/>
                  </a:cubicBezTo>
                  <a:lnTo>
                    <a:pt x="28" y="301"/>
                  </a:lnTo>
                  <a:cubicBezTo>
                    <a:pt x="0" y="324"/>
                    <a:pt x="33" y="364"/>
                    <a:pt x="63" y="351"/>
                  </a:cubicBezTo>
                  <a:lnTo>
                    <a:pt x="63" y="351"/>
                  </a:lnTo>
                  <a:cubicBezTo>
                    <a:pt x="109" y="328"/>
                    <a:pt x="155" y="293"/>
                    <a:pt x="195" y="248"/>
                  </a:cubicBezTo>
                  <a:lnTo>
                    <a:pt x="195" y="248"/>
                  </a:lnTo>
                  <a:cubicBezTo>
                    <a:pt x="239" y="278"/>
                    <a:pt x="289" y="301"/>
                    <a:pt x="334" y="313"/>
                  </a:cubicBezTo>
                  <a:lnTo>
                    <a:pt x="334"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50" name="Freeform 80">
              <a:extLst>
                <a:ext uri="{FF2B5EF4-FFF2-40B4-BE49-F238E27FC236}">
                  <a16:creationId xmlns:a16="http://schemas.microsoft.com/office/drawing/2014/main" id="{8F13BD50-93FE-D843-B98A-74B11345CCB0}"/>
                </a:ext>
              </a:extLst>
            </p:cNvPr>
            <p:cNvSpPr>
              <a:spLocks noChangeArrowheads="1"/>
            </p:cNvSpPr>
            <p:nvPr/>
          </p:nvSpPr>
          <p:spPr bwMode="auto">
            <a:xfrm>
              <a:off x="8975915" y="51240"/>
              <a:ext cx="180952" cy="174602"/>
            </a:xfrm>
            <a:custGeom>
              <a:avLst/>
              <a:gdLst>
                <a:gd name="T0" fmla="*/ 353 w 378"/>
                <a:gd name="T1" fmla="*/ 272 h 365"/>
                <a:gd name="T2" fmla="*/ 353 w 378"/>
                <a:gd name="T3" fmla="*/ 272 h 365"/>
                <a:gd name="T4" fmla="*/ 232 w 378"/>
                <a:gd name="T5" fmla="*/ 200 h 365"/>
                <a:gd name="T6" fmla="*/ 232 w 378"/>
                <a:gd name="T7" fmla="*/ 200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6 w 378"/>
                <a:gd name="T21" fmla="*/ 33 h 365"/>
                <a:gd name="T22" fmla="*/ 76 w 378"/>
                <a:gd name="T23" fmla="*/ 33 h 365"/>
                <a:gd name="T24" fmla="*/ 26 w 378"/>
                <a:gd name="T25" fmla="*/ 68 h 365"/>
                <a:gd name="T26" fmla="*/ 26 w 378"/>
                <a:gd name="T27" fmla="*/ 68 h 365"/>
                <a:gd name="T28" fmla="*/ 140 w 378"/>
                <a:gd name="T29" fmla="*/ 209 h 365"/>
                <a:gd name="T30" fmla="*/ 140 w 378"/>
                <a:gd name="T31" fmla="*/ 209 h 365"/>
                <a:gd name="T32" fmla="*/ 29 w 378"/>
                <a:gd name="T33" fmla="*/ 301 h 365"/>
                <a:gd name="T34" fmla="*/ 29 w 378"/>
                <a:gd name="T35" fmla="*/ 301 h 365"/>
                <a:gd name="T36" fmla="*/ 63 w 378"/>
                <a:gd name="T37" fmla="*/ 351 h 365"/>
                <a:gd name="T38" fmla="*/ 63 w 378"/>
                <a:gd name="T39" fmla="*/ 351 h 365"/>
                <a:gd name="T40" fmla="*/ 194 w 378"/>
                <a:gd name="T41" fmla="*/ 248 h 365"/>
                <a:gd name="T42" fmla="*/ 194 w 378"/>
                <a:gd name="T43" fmla="*/ 248 h 365"/>
                <a:gd name="T44" fmla="*/ 335 w 378"/>
                <a:gd name="T45" fmla="*/ 313 h 365"/>
                <a:gd name="T46" fmla="*/ 335 w 378"/>
                <a:gd name="T47" fmla="*/ 313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3" y="248"/>
                    <a:pt x="270" y="227"/>
                    <a:pt x="232" y="200"/>
                  </a:cubicBezTo>
                  <a:lnTo>
                    <a:pt x="232" y="200"/>
                  </a:lnTo>
                  <a:cubicBezTo>
                    <a:pt x="268" y="148"/>
                    <a:pt x="295" y="93"/>
                    <a:pt x="307" y="42"/>
                  </a:cubicBezTo>
                  <a:lnTo>
                    <a:pt x="307" y="42"/>
                  </a:lnTo>
                  <a:cubicBezTo>
                    <a:pt x="314" y="18"/>
                    <a:pt x="281" y="0"/>
                    <a:pt x="267" y="23"/>
                  </a:cubicBezTo>
                  <a:lnTo>
                    <a:pt x="267" y="23"/>
                  </a:lnTo>
                  <a:cubicBezTo>
                    <a:pt x="240" y="69"/>
                    <a:pt x="217" y="117"/>
                    <a:pt x="184" y="160"/>
                  </a:cubicBezTo>
                  <a:lnTo>
                    <a:pt x="184" y="160"/>
                  </a:lnTo>
                  <a:cubicBezTo>
                    <a:pt x="143" y="121"/>
                    <a:pt x="113" y="76"/>
                    <a:pt x="76" y="33"/>
                  </a:cubicBezTo>
                  <a:lnTo>
                    <a:pt x="76" y="33"/>
                  </a:lnTo>
                  <a:cubicBezTo>
                    <a:pt x="52" y="5"/>
                    <a:pt x="13" y="38"/>
                    <a:pt x="26" y="68"/>
                  </a:cubicBezTo>
                  <a:lnTo>
                    <a:pt x="26" y="68"/>
                  </a:lnTo>
                  <a:cubicBezTo>
                    <a:pt x="50" y="119"/>
                    <a:pt x="90" y="168"/>
                    <a:pt x="140" y="209"/>
                  </a:cubicBezTo>
                  <a:lnTo>
                    <a:pt x="140" y="209"/>
                  </a:lnTo>
                  <a:cubicBezTo>
                    <a:pt x="105" y="242"/>
                    <a:pt x="65" y="268"/>
                    <a:pt x="29" y="301"/>
                  </a:cubicBezTo>
                  <a:lnTo>
                    <a:pt x="29" y="301"/>
                  </a:lnTo>
                  <a:cubicBezTo>
                    <a:pt x="0" y="324"/>
                    <a:pt x="33" y="364"/>
                    <a:pt x="63" y="351"/>
                  </a:cubicBezTo>
                  <a:lnTo>
                    <a:pt x="63" y="351"/>
                  </a:lnTo>
                  <a:cubicBezTo>
                    <a:pt x="110" y="328"/>
                    <a:pt x="155" y="293"/>
                    <a:pt x="194" y="248"/>
                  </a:cubicBezTo>
                  <a:lnTo>
                    <a:pt x="194" y="248"/>
                  </a:lnTo>
                  <a:cubicBezTo>
                    <a:pt x="240" y="278"/>
                    <a:pt x="289" y="301"/>
                    <a:pt x="335" y="313"/>
                  </a:cubicBezTo>
                  <a:lnTo>
                    <a:pt x="335" y="313"/>
                  </a:lnTo>
                  <a:cubicBezTo>
                    <a:pt x="359"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51" name="Freeform 81">
              <a:extLst>
                <a:ext uri="{FF2B5EF4-FFF2-40B4-BE49-F238E27FC236}">
                  <a16:creationId xmlns:a16="http://schemas.microsoft.com/office/drawing/2014/main" id="{5B1D6100-5EB5-1F4D-AD17-490C8A7A83F3}"/>
                </a:ext>
              </a:extLst>
            </p:cNvPr>
            <p:cNvSpPr>
              <a:spLocks noChangeArrowheads="1"/>
            </p:cNvSpPr>
            <p:nvPr/>
          </p:nvSpPr>
          <p:spPr bwMode="auto">
            <a:xfrm>
              <a:off x="9356865" y="56003"/>
              <a:ext cx="180952" cy="174602"/>
            </a:xfrm>
            <a:custGeom>
              <a:avLst/>
              <a:gdLst>
                <a:gd name="T0" fmla="*/ 353 w 378"/>
                <a:gd name="T1" fmla="*/ 272 h 367"/>
                <a:gd name="T2" fmla="*/ 353 w 378"/>
                <a:gd name="T3" fmla="*/ 272 h 367"/>
                <a:gd name="T4" fmla="*/ 232 w 378"/>
                <a:gd name="T5" fmla="*/ 201 h 367"/>
                <a:gd name="T6" fmla="*/ 232 w 378"/>
                <a:gd name="T7" fmla="*/ 201 h 367"/>
                <a:gd name="T8" fmla="*/ 306 w 378"/>
                <a:gd name="T9" fmla="*/ 44 h 367"/>
                <a:gd name="T10" fmla="*/ 306 w 378"/>
                <a:gd name="T11" fmla="*/ 44 h 367"/>
                <a:gd name="T12" fmla="*/ 265 w 378"/>
                <a:gd name="T13" fmla="*/ 24 h 367"/>
                <a:gd name="T14" fmla="*/ 265 w 378"/>
                <a:gd name="T15" fmla="*/ 24 h 367"/>
                <a:gd name="T16" fmla="*/ 182 w 378"/>
                <a:gd name="T17" fmla="*/ 161 h 367"/>
                <a:gd name="T18" fmla="*/ 182 w 378"/>
                <a:gd name="T19" fmla="*/ 161 h 367"/>
                <a:gd name="T20" fmla="*/ 76 w 378"/>
                <a:gd name="T21" fmla="*/ 33 h 367"/>
                <a:gd name="T22" fmla="*/ 76 w 378"/>
                <a:gd name="T23" fmla="*/ 33 h 367"/>
                <a:gd name="T24" fmla="*/ 26 w 378"/>
                <a:gd name="T25" fmla="*/ 70 h 367"/>
                <a:gd name="T26" fmla="*/ 26 w 378"/>
                <a:gd name="T27" fmla="*/ 70 h 367"/>
                <a:gd name="T28" fmla="*/ 138 w 378"/>
                <a:gd name="T29" fmla="*/ 209 h 367"/>
                <a:gd name="T30" fmla="*/ 138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1" y="249"/>
                    <a:pt x="269" y="228"/>
                    <a:pt x="232" y="201"/>
                  </a:cubicBezTo>
                  <a:lnTo>
                    <a:pt x="232" y="201"/>
                  </a:lnTo>
                  <a:cubicBezTo>
                    <a:pt x="268" y="150"/>
                    <a:pt x="293" y="95"/>
                    <a:pt x="306" y="44"/>
                  </a:cubicBezTo>
                  <a:lnTo>
                    <a:pt x="306" y="44"/>
                  </a:lnTo>
                  <a:cubicBezTo>
                    <a:pt x="313" y="19"/>
                    <a:pt x="278" y="0"/>
                    <a:pt x="265" y="24"/>
                  </a:cubicBezTo>
                  <a:lnTo>
                    <a:pt x="265" y="24"/>
                  </a:lnTo>
                  <a:cubicBezTo>
                    <a:pt x="239" y="71"/>
                    <a:pt x="215" y="119"/>
                    <a:pt x="182" y="161"/>
                  </a:cubicBezTo>
                  <a:lnTo>
                    <a:pt x="182" y="161"/>
                  </a:lnTo>
                  <a:cubicBezTo>
                    <a:pt x="142" y="123"/>
                    <a:pt x="111" y="77"/>
                    <a:pt x="76" y="33"/>
                  </a:cubicBezTo>
                  <a:lnTo>
                    <a:pt x="76" y="33"/>
                  </a:lnTo>
                  <a:cubicBezTo>
                    <a:pt x="52" y="6"/>
                    <a:pt x="10" y="38"/>
                    <a:pt x="26" y="70"/>
                  </a:cubicBezTo>
                  <a:lnTo>
                    <a:pt x="26" y="70"/>
                  </a:lnTo>
                  <a:cubicBezTo>
                    <a:pt x="48" y="120"/>
                    <a:pt x="89" y="168"/>
                    <a:pt x="138" y="209"/>
                  </a:cubicBezTo>
                  <a:lnTo>
                    <a:pt x="138" y="209"/>
                  </a:lnTo>
                  <a:cubicBezTo>
                    <a:pt x="104" y="242"/>
                    <a:pt x="64" y="270"/>
                    <a:pt x="27" y="301"/>
                  </a:cubicBezTo>
                  <a:lnTo>
                    <a:pt x="27" y="301"/>
                  </a:lnTo>
                  <a:cubicBezTo>
                    <a:pt x="0" y="325"/>
                    <a:pt x="31" y="366"/>
                    <a:pt x="63" y="351"/>
                  </a:cubicBezTo>
                  <a:lnTo>
                    <a:pt x="63"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52" name="Freeform 82">
              <a:extLst>
                <a:ext uri="{FF2B5EF4-FFF2-40B4-BE49-F238E27FC236}">
                  <a16:creationId xmlns:a16="http://schemas.microsoft.com/office/drawing/2014/main" id="{4D3EFE65-AEDB-2B42-A95C-97FD0E05313E}"/>
                </a:ext>
              </a:extLst>
            </p:cNvPr>
            <p:cNvSpPr>
              <a:spLocks noChangeArrowheads="1"/>
            </p:cNvSpPr>
            <p:nvPr/>
          </p:nvSpPr>
          <p:spPr bwMode="auto">
            <a:xfrm>
              <a:off x="9544166" y="56003"/>
              <a:ext cx="180952" cy="174602"/>
            </a:xfrm>
            <a:custGeom>
              <a:avLst/>
              <a:gdLst>
                <a:gd name="T0" fmla="*/ 355 w 380"/>
                <a:gd name="T1" fmla="*/ 272 h 367"/>
                <a:gd name="T2" fmla="*/ 355 w 380"/>
                <a:gd name="T3" fmla="*/ 272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8 w 380"/>
                <a:gd name="T21" fmla="*/ 33 h 367"/>
                <a:gd name="T22" fmla="*/ 78 w 380"/>
                <a:gd name="T23" fmla="*/ 33 h 367"/>
                <a:gd name="T24" fmla="*/ 27 w 380"/>
                <a:gd name="T25" fmla="*/ 70 h 367"/>
                <a:gd name="T26" fmla="*/ 27 w 380"/>
                <a:gd name="T27" fmla="*/ 70 h 367"/>
                <a:gd name="T28" fmla="*/ 141 w 380"/>
                <a:gd name="T29" fmla="*/ 209 h 367"/>
                <a:gd name="T30" fmla="*/ 141 w 380"/>
                <a:gd name="T31" fmla="*/ 209 h 367"/>
                <a:gd name="T32" fmla="*/ 29 w 380"/>
                <a:gd name="T33" fmla="*/ 301 h 367"/>
                <a:gd name="T34" fmla="*/ 29 w 380"/>
                <a:gd name="T35" fmla="*/ 301 h 367"/>
                <a:gd name="T36" fmla="*/ 65 w 380"/>
                <a:gd name="T37" fmla="*/ 351 h 367"/>
                <a:gd name="T38" fmla="*/ 65 w 380"/>
                <a:gd name="T39" fmla="*/ 351 h 367"/>
                <a:gd name="T40" fmla="*/ 195 w 380"/>
                <a:gd name="T41" fmla="*/ 249 h 367"/>
                <a:gd name="T42" fmla="*/ 195 w 380"/>
                <a:gd name="T43" fmla="*/ 249 h 367"/>
                <a:gd name="T44" fmla="*/ 335 w 380"/>
                <a:gd name="T45" fmla="*/ 313 h 367"/>
                <a:gd name="T46" fmla="*/ 335 w 380"/>
                <a:gd name="T47" fmla="*/ 313 h 367"/>
                <a:gd name="T48" fmla="*/ 355 w 380"/>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2"/>
                  </a:moveTo>
                  <a:lnTo>
                    <a:pt x="355" y="272"/>
                  </a:lnTo>
                  <a:cubicBezTo>
                    <a:pt x="313" y="249"/>
                    <a:pt x="272" y="228"/>
                    <a:pt x="233" y="201"/>
                  </a:cubicBezTo>
                  <a:lnTo>
                    <a:pt x="233" y="201"/>
                  </a:lnTo>
                  <a:cubicBezTo>
                    <a:pt x="268" y="150"/>
                    <a:pt x="296" y="95"/>
                    <a:pt x="308" y="44"/>
                  </a:cubicBezTo>
                  <a:lnTo>
                    <a:pt x="308" y="44"/>
                  </a:lnTo>
                  <a:cubicBezTo>
                    <a:pt x="314" y="19"/>
                    <a:pt x="281" y="0"/>
                    <a:pt x="267" y="24"/>
                  </a:cubicBezTo>
                  <a:lnTo>
                    <a:pt x="267" y="24"/>
                  </a:lnTo>
                  <a:cubicBezTo>
                    <a:pt x="241" y="71"/>
                    <a:pt x="217" y="119"/>
                    <a:pt x="184" y="161"/>
                  </a:cubicBezTo>
                  <a:lnTo>
                    <a:pt x="184" y="161"/>
                  </a:lnTo>
                  <a:cubicBezTo>
                    <a:pt x="144" y="123"/>
                    <a:pt x="113" y="77"/>
                    <a:pt x="78" y="33"/>
                  </a:cubicBezTo>
                  <a:lnTo>
                    <a:pt x="78" y="33"/>
                  </a:lnTo>
                  <a:cubicBezTo>
                    <a:pt x="53" y="6"/>
                    <a:pt x="13" y="38"/>
                    <a:pt x="27" y="70"/>
                  </a:cubicBezTo>
                  <a:lnTo>
                    <a:pt x="27" y="70"/>
                  </a:lnTo>
                  <a:cubicBezTo>
                    <a:pt x="50" y="120"/>
                    <a:pt x="91" y="168"/>
                    <a:pt x="141" y="209"/>
                  </a:cubicBezTo>
                  <a:lnTo>
                    <a:pt x="141" y="209"/>
                  </a:lnTo>
                  <a:cubicBezTo>
                    <a:pt x="105" y="242"/>
                    <a:pt x="66" y="270"/>
                    <a:pt x="29" y="301"/>
                  </a:cubicBezTo>
                  <a:lnTo>
                    <a:pt x="29" y="301"/>
                  </a:lnTo>
                  <a:cubicBezTo>
                    <a:pt x="0" y="325"/>
                    <a:pt x="33" y="366"/>
                    <a:pt x="65" y="351"/>
                  </a:cubicBezTo>
                  <a:lnTo>
                    <a:pt x="65" y="351"/>
                  </a:lnTo>
                  <a:cubicBezTo>
                    <a:pt x="111" y="329"/>
                    <a:pt x="157" y="293"/>
                    <a:pt x="195" y="249"/>
                  </a:cubicBezTo>
                  <a:lnTo>
                    <a:pt x="195" y="249"/>
                  </a:lnTo>
                  <a:cubicBezTo>
                    <a:pt x="239" y="279"/>
                    <a:pt x="289" y="301"/>
                    <a:pt x="335" y="313"/>
                  </a:cubicBezTo>
                  <a:lnTo>
                    <a:pt x="335" y="313"/>
                  </a:lnTo>
                  <a:cubicBezTo>
                    <a:pt x="359" y="320"/>
                    <a:pt x="379" y="285"/>
                    <a:pt x="355" y="272"/>
                  </a:cubicBezTo>
                </a:path>
              </a:pathLst>
            </a:custGeom>
            <a:solidFill>
              <a:schemeClr val="accent3">
                <a:lumMod val="25000"/>
              </a:schemeClr>
            </a:solidFill>
            <a:ln>
              <a:noFill/>
            </a:ln>
            <a:effectLst/>
          </p:spPr>
          <p:txBody>
            <a:bodyPr wrap="none" anchor="ctr"/>
            <a:lstStyle/>
            <a:p>
              <a:pPr>
                <a:defRPr/>
              </a:pPr>
              <a:endParaRPr lang="es-ES_tradnl"/>
            </a:p>
          </p:txBody>
        </p:sp>
        <p:sp>
          <p:nvSpPr>
            <p:cNvPr id="53" name="Freeform 83">
              <a:extLst>
                <a:ext uri="{FF2B5EF4-FFF2-40B4-BE49-F238E27FC236}">
                  <a16:creationId xmlns:a16="http://schemas.microsoft.com/office/drawing/2014/main" id="{CFEBB2D4-CF79-8C42-A063-C9F203BCFE47}"/>
                </a:ext>
              </a:extLst>
            </p:cNvPr>
            <p:cNvSpPr>
              <a:spLocks noChangeArrowheads="1"/>
            </p:cNvSpPr>
            <p:nvPr/>
          </p:nvSpPr>
          <p:spPr bwMode="auto">
            <a:xfrm>
              <a:off x="9167978" y="56003"/>
              <a:ext cx="180952" cy="174602"/>
            </a:xfrm>
            <a:custGeom>
              <a:avLst/>
              <a:gdLst>
                <a:gd name="T0" fmla="*/ 353 w 378"/>
                <a:gd name="T1" fmla="*/ 272 h 367"/>
                <a:gd name="T2" fmla="*/ 353 w 378"/>
                <a:gd name="T3" fmla="*/ 272 h 367"/>
                <a:gd name="T4" fmla="*/ 231 w 378"/>
                <a:gd name="T5" fmla="*/ 201 h 367"/>
                <a:gd name="T6" fmla="*/ 231 w 378"/>
                <a:gd name="T7" fmla="*/ 201 h 367"/>
                <a:gd name="T8" fmla="*/ 307 w 378"/>
                <a:gd name="T9" fmla="*/ 44 h 367"/>
                <a:gd name="T10" fmla="*/ 307 w 378"/>
                <a:gd name="T11" fmla="*/ 44 h 367"/>
                <a:gd name="T12" fmla="*/ 265 w 378"/>
                <a:gd name="T13" fmla="*/ 24 h 367"/>
                <a:gd name="T14" fmla="*/ 265 w 378"/>
                <a:gd name="T15" fmla="*/ 24 h 367"/>
                <a:gd name="T16" fmla="*/ 183 w 378"/>
                <a:gd name="T17" fmla="*/ 161 h 367"/>
                <a:gd name="T18" fmla="*/ 183 w 378"/>
                <a:gd name="T19" fmla="*/ 161 h 367"/>
                <a:gd name="T20" fmla="*/ 75 w 378"/>
                <a:gd name="T21" fmla="*/ 33 h 367"/>
                <a:gd name="T22" fmla="*/ 75 w 378"/>
                <a:gd name="T23" fmla="*/ 33 h 367"/>
                <a:gd name="T24" fmla="*/ 25 w 378"/>
                <a:gd name="T25" fmla="*/ 70 h 367"/>
                <a:gd name="T26" fmla="*/ 25 w 378"/>
                <a:gd name="T27" fmla="*/ 70 h 367"/>
                <a:gd name="T28" fmla="*/ 138 w 378"/>
                <a:gd name="T29" fmla="*/ 209 h 367"/>
                <a:gd name="T30" fmla="*/ 138 w 378"/>
                <a:gd name="T31" fmla="*/ 209 h 367"/>
                <a:gd name="T32" fmla="*/ 26 w 378"/>
                <a:gd name="T33" fmla="*/ 301 h 367"/>
                <a:gd name="T34" fmla="*/ 26 w 378"/>
                <a:gd name="T35" fmla="*/ 301 h 367"/>
                <a:gd name="T36" fmla="*/ 62 w 378"/>
                <a:gd name="T37" fmla="*/ 351 h 367"/>
                <a:gd name="T38" fmla="*/ 62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0" y="249"/>
                    <a:pt x="269" y="228"/>
                    <a:pt x="231" y="201"/>
                  </a:cubicBezTo>
                  <a:lnTo>
                    <a:pt x="231" y="201"/>
                  </a:lnTo>
                  <a:cubicBezTo>
                    <a:pt x="267" y="150"/>
                    <a:pt x="294" y="95"/>
                    <a:pt x="307" y="44"/>
                  </a:cubicBezTo>
                  <a:lnTo>
                    <a:pt x="307" y="44"/>
                  </a:lnTo>
                  <a:cubicBezTo>
                    <a:pt x="313" y="19"/>
                    <a:pt x="279" y="0"/>
                    <a:pt x="265" y="24"/>
                  </a:cubicBezTo>
                  <a:lnTo>
                    <a:pt x="265" y="24"/>
                  </a:lnTo>
                  <a:cubicBezTo>
                    <a:pt x="239" y="71"/>
                    <a:pt x="215" y="119"/>
                    <a:pt x="183" y="161"/>
                  </a:cubicBezTo>
                  <a:lnTo>
                    <a:pt x="183" y="161"/>
                  </a:lnTo>
                  <a:cubicBezTo>
                    <a:pt x="142" y="123"/>
                    <a:pt x="112" y="77"/>
                    <a:pt x="75" y="33"/>
                  </a:cubicBezTo>
                  <a:lnTo>
                    <a:pt x="75" y="33"/>
                  </a:lnTo>
                  <a:cubicBezTo>
                    <a:pt x="52" y="6"/>
                    <a:pt x="12" y="38"/>
                    <a:pt x="25" y="70"/>
                  </a:cubicBezTo>
                  <a:lnTo>
                    <a:pt x="25" y="70"/>
                  </a:lnTo>
                  <a:cubicBezTo>
                    <a:pt x="49" y="120"/>
                    <a:pt x="89" y="168"/>
                    <a:pt x="138" y="209"/>
                  </a:cubicBezTo>
                  <a:lnTo>
                    <a:pt x="138" y="209"/>
                  </a:lnTo>
                  <a:cubicBezTo>
                    <a:pt x="102" y="242"/>
                    <a:pt x="63" y="270"/>
                    <a:pt x="26" y="301"/>
                  </a:cubicBezTo>
                  <a:lnTo>
                    <a:pt x="26" y="301"/>
                  </a:lnTo>
                  <a:cubicBezTo>
                    <a:pt x="0" y="325"/>
                    <a:pt x="31" y="366"/>
                    <a:pt x="62" y="351"/>
                  </a:cubicBezTo>
                  <a:lnTo>
                    <a:pt x="62"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54" name="Freeform 84">
              <a:extLst>
                <a:ext uri="{FF2B5EF4-FFF2-40B4-BE49-F238E27FC236}">
                  <a16:creationId xmlns:a16="http://schemas.microsoft.com/office/drawing/2014/main" id="{519CCDF0-3F46-294C-A160-3463FEF4F1B0}"/>
                </a:ext>
              </a:extLst>
            </p:cNvPr>
            <p:cNvSpPr>
              <a:spLocks noChangeArrowheads="1"/>
            </p:cNvSpPr>
            <p:nvPr/>
          </p:nvSpPr>
          <p:spPr bwMode="auto">
            <a:xfrm>
              <a:off x="9734641" y="56003"/>
              <a:ext cx="180952" cy="174602"/>
            </a:xfrm>
            <a:custGeom>
              <a:avLst/>
              <a:gdLst>
                <a:gd name="T0" fmla="*/ 354 w 379"/>
                <a:gd name="T1" fmla="*/ 272 h 367"/>
                <a:gd name="T2" fmla="*/ 354 w 379"/>
                <a:gd name="T3" fmla="*/ 272 h 367"/>
                <a:gd name="T4" fmla="*/ 232 w 379"/>
                <a:gd name="T5" fmla="*/ 201 h 367"/>
                <a:gd name="T6" fmla="*/ 232 w 379"/>
                <a:gd name="T7" fmla="*/ 201 h 367"/>
                <a:gd name="T8" fmla="*/ 308 w 379"/>
                <a:gd name="T9" fmla="*/ 44 h 367"/>
                <a:gd name="T10" fmla="*/ 308 w 379"/>
                <a:gd name="T11" fmla="*/ 44 h 367"/>
                <a:gd name="T12" fmla="*/ 267 w 379"/>
                <a:gd name="T13" fmla="*/ 24 h 367"/>
                <a:gd name="T14" fmla="*/ 267 w 379"/>
                <a:gd name="T15" fmla="*/ 24 h 367"/>
                <a:gd name="T16" fmla="*/ 183 w 379"/>
                <a:gd name="T17" fmla="*/ 161 h 367"/>
                <a:gd name="T18" fmla="*/ 183 w 379"/>
                <a:gd name="T19" fmla="*/ 161 h 367"/>
                <a:gd name="T20" fmla="*/ 77 w 379"/>
                <a:gd name="T21" fmla="*/ 33 h 367"/>
                <a:gd name="T22" fmla="*/ 77 w 379"/>
                <a:gd name="T23" fmla="*/ 33 h 367"/>
                <a:gd name="T24" fmla="*/ 25 w 379"/>
                <a:gd name="T25" fmla="*/ 70 h 367"/>
                <a:gd name="T26" fmla="*/ 25 w 379"/>
                <a:gd name="T27" fmla="*/ 70 h 367"/>
                <a:gd name="T28" fmla="*/ 140 w 379"/>
                <a:gd name="T29" fmla="*/ 209 h 367"/>
                <a:gd name="T30" fmla="*/ 140 w 379"/>
                <a:gd name="T31" fmla="*/ 209 h 367"/>
                <a:gd name="T32" fmla="*/ 27 w 379"/>
                <a:gd name="T33" fmla="*/ 301 h 367"/>
                <a:gd name="T34" fmla="*/ 27 w 379"/>
                <a:gd name="T35" fmla="*/ 301 h 367"/>
                <a:gd name="T36" fmla="*/ 64 w 379"/>
                <a:gd name="T37" fmla="*/ 351 h 367"/>
                <a:gd name="T38" fmla="*/ 64 w 379"/>
                <a:gd name="T39" fmla="*/ 351 h 367"/>
                <a:gd name="T40" fmla="*/ 194 w 379"/>
                <a:gd name="T41" fmla="*/ 249 h 367"/>
                <a:gd name="T42" fmla="*/ 194 w 379"/>
                <a:gd name="T43" fmla="*/ 249 h 367"/>
                <a:gd name="T44" fmla="*/ 334 w 379"/>
                <a:gd name="T45" fmla="*/ 313 h 367"/>
                <a:gd name="T46" fmla="*/ 334 w 379"/>
                <a:gd name="T47" fmla="*/ 313 h 367"/>
                <a:gd name="T48" fmla="*/ 354 w 379"/>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2"/>
                  </a:moveTo>
                  <a:lnTo>
                    <a:pt x="354" y="272"/>
                  </a:lnTo>
                  <a:cubicBezTo>
                    <a:pt x="312" y="249"/>
                    <a:pt x="271" y="228"/>
                    <a:pt x="232" y="201"/>
                  </a:cubicBezTo>
                  <a:lnTo>
                    <a:pt x="232" y="201"/>
                  </a:lnTo>
                  <a:cubicBezTo>
                    <a:pt x="267" y="150"/>
                    <a:pt x="295" y="95"/>
                    <a:pt x="308" y="44"/>
                  </a:cubicBezTo>
                  <a:lnTo>
                    <a:pt x="308" y="44"/>
                  </a:lnTo>
                  <a:cubicBezTo>
                    <a:pt x="313" y="19"/>
                    <a:pt x="280" y="0"/>
                    <a:pt x="267" y="24"/>
                  </a:cubicBezTo>
                  <a:lnTo>
                    <a:pt x="267" y="24"/>
                  </a:lnTo>
                  <a:cubicBezTo>
                    <a:pt x="240" y="71"/>
                    <a:pt x="216" y="119"/>
                    <a:pt x="183" y="161"/>
                  </a:cubicBezTo>
                  <a:lnTo>
                    <a:pt x="183" y="161"/>
                  </a:lnTo>
                  <a:cubicBezTo>
                    <a:pt x="142" y="123"/>
                    <a:pt x="113" y="77"/>
                    <a:pt x="77" y="33"/>
                  </a:cubicBezTo>
                  <a:lnTo>
                    <a:pt x="77" y="33"/>
                  </a:lnTo>
                  <a:cubicBezTo>
                    <a:pt x="53" y="6"/>
                    <a:pt x="12" y="38"/>
                    <a:pt x="25" y="70"/>
                  </a:cubicBezTo>
                  <a:lnTo>
                    <a:pt x="25" y="70"/>
                  </a:lnTo>
                  <a:cubicBezTo>
                    <a:pt x="49" y="120"/>
                    <a:pt x="91" y="168"/>
                    <a:pt x="140" y="209"/>
                  </a:cubicBezTo>
                  <a:lnTo>
                    <a:pt x="140" y="209"/>
                  </a:lnTo>
                  <a:cubicBezTo>
                    <a:pt x="104" y="242"/>
                    <a:pt x="65" y="270"/>
                    <a:pt x="27" y="301"/>
                  </a:cubicBezTo>
                  <a:lnTo>
                    <a:pt x="27" y="301"/>
                  </a:lnTo>
                  <a:cubicBezTo>
                    <a:pt x="0" y="325"/>
                    <a:pt x="32" y="366"/>
                    <a:pt x="64" y="351"/>
                  </a:cubicBezTo>
                  <a:lnTo>
                    <a:pt x="64" y="351"/>
                  </a:lnTo>
                  <a:cubicBezTo>
                    <a:pt x="109" y="329"/>
                    <a:pt x="155" y="293"/>
                    <a:pt x="194" y="249"/>
                  </a:cubicBezTo>
                  <a:lnTo>
                    <a:pt x="194" y="249"/>
                  </a:lnTo>
                  <a:cubicBezTo>
                    <a:pt x="240" y="279"/>
                    <a:pt x="288" y="301"/>
                    <a:pt x="334" y="313"/>
                  </a:cubicBezTo>
                  <a:lnTo>
                    <a:pt x="334" y="313"/>
                  </a:lnTo>
                  <a:cubicBezTo>
                    <a:pt x="359" y="320"/>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55" name="Freeform 85">
              <a:extLst>
                <a:ext uri="{FF2B5EF4-FFF2-40B4-BE49-F238E27FC236}">
                  <a16:creationId xmlns:a16="http://schemas.microsoft.com/office/drawing/2014/main" id="{35CFE591-1F88-274A-B88F-B3341AB9CBCA}"/>
                </a:ext>
              </a:extLst>
            </p:cNvPr>
            <p:cNvSpPr>
              <a:spLocks noChangeArrowheads="1"/>
            </p:cNvSpPr>
            <p:nvPr/>
          </p:nvSpPr>
          <p:spPr bwMode="auto">
            <a:xfrm>
              <a:off x="10128290" y="5124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6 w 379"/>
                <a:gd name="T9" fmla="*/ 42 h 366"/>
                <a:gd name="T10" fmla="*/ 306 w 379"/>
                <a:gd name="T11" fmla="*/ 42 h 366"/>
                <a:gd name="T12" fmla="*/ 266 w 379"/>
                <a:gd name="T13" fmla="*/ 24 h 366"/>
                <a:gd name="T14" fmla="*/ 266 w 379"/>
                <a:gd name="T15" fmla="*/ 24 h 366"/>
                <a:gd name="T16" fmla="*/ 184 w 379"/>
                <a:gd name="T17" fmla="*/ 160 h 366"/>
                <a:gd name="T18" fmla="*/ 184 w 379"/>
                <a:gd name="T19" fmla="*/ 160 h 366"/>
                <a:gd name="T20" fmla="*/ 76 w 379"/>
                <a:gd name="T21" fmla="*/ 34 h 366"/>
                <a:gd name="T22" fmla="*/ 76 w 379"/>
                <a:gd name="T23" fmla="*/ 34 h 366"/>
                <a:gd name="T24" fmla="*/ 26 w 379"/>
                <a:gd name="T25" fmla="*/ 68 h 366"/>
                <a:gd name="T26" fmla="*/ 26 w 379"/>
                <a:gd name="T27" fmla="*/ 68 h 366"/>
                <a:gd name="T28" fmla="*/ 139 w 379"/>
                <a:gd name="T29" fmla="*/ 210 h 366"/>
                <a:gd name="T30" fmla="*/ 139 w 379"/>
                <a:gd name="T31" fmla="*/ 210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4 h 366"/>
                <a:gd name="T46" fmla="*/ 335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1" y="250"/>
                    <a:pt x="270" y="227"/>
                    <a:pt x="232" y="201"/>
                  </a:cubicBezTo>
                  <a:lnTo>
                    <a:pt x="232" y="201"/>
                  </a:lnTo>
                  <a:cubicBezTo>
                    <a:pt x="268" y="150"/>
                    <a:pt x="294" y="95"/>
                    <a:pt x="306" y="42"/>
                  </a:cubicBezTo>
                  <a:lnTo>
                    <a:pt x="306" y="42"/>
                  </a:lnTo>
                  <a:cubicBezTo>
                    <a:pt x="312" y="20"/>
                    <a:pt x="280" y="0"/>
                    <a:pt x="266" y="24"/>
                  </a:cubicBezTo>
                  <a:lnTo>
                    <a:pt x="266" y="24"/>
                  </a:lnTo>
                  <a:cubicBezTo>
                    <a:pt x="239" y="71"/>
                    <a:pt x="215" y="118"/>
                    <a:pt x="184" y="160"/>
                  </a:cubicBezTo>
                  <a:lnTo>
                    <a:pt x="184" y="160"/>
                  </a:lnTo>
                  <a:cubicBezTo>
                    <a:pt x="143" y="122"/>
                    <a:pt x="113" y="76"/>
                    <a:pt x="76" y="34"/>
                  </a:cubicBezTo>
                  <a:lnTo>
                    <a:pt x="76" y="34"/>
                  </a:lnTo>
                  <a:cubicBezTo>
                    <a:pt x="52" y="7"/>
                    <a:pt x="11" y="38"/>
                    <a:pt x="26" y="68"/>
                  </a:cubicBezTo>
                  <a:lnTo>
                    <a:pt x="26" y="68"/>
                  </a:lnTo>
                  <a:cubicBezTo>
                    <a:pt x="50" y="120"/>
                    <a:pt x="90" y="168"/>
                    <a:pt x="139" y="210"/>
                  </a:cubicBezTo>
                  <a:lnTo>
                    <a:pt x="139" y="210"/>
                  </a:lnTo>
                  <a:cubicBezTo>
                    <a:pt x="103" y="243"/>
                    <a:pt x="64" y="269"/>
                    <a:pt x="27" y="301"/>
                  </a:cubicBezTo>
                  <a:lnTo>
                    <a:pt x="27" y="301"/>
                  </a:lnTo>
                  <a:cubicBezTo>
                    <a:pt x="0" y="325"/>
                    <a:pt x="32" y="365"/>
                    <a:pt x="63" y="351"/>
                  </a:cubicBezTo>
                  <a:lnTo>
                    <a:pt x="63" y="351"/>
                  </a:lnTo>
                  <a:cubicBezTo>
                    <a:pt x="110" y="330"/>
                    <a:pt x="155" y="293"/>
                    <a:pt x="193" y="250"/>
                  </a:cubicBezTo>
                  <a:lnTo>
                    <a:pt x="193" y="250"/>
                  </a:lnTo>
                  <a:cubicBezTo>
                    <a:pt x="239" y="280"/>
                    <a:pt x="289" y="302"/>
                    <a:pt x="335" y="314"/>
                  </a:cubicBezTo>
                  <a:lnTo>
                    <a:pt x="335" y="314"/>
                  </a:lnTo>
                  <a:cubicBezTo>
                    <a:pt x="357" y="319"/>
                    <a:pt x="378" y="287"/>
                    <a:pt x="354" y="273"/>
                  </a:cubicBezTo>
                </a:path>
              </a:pathLst>
            </a:custGeom>
            <a:solidFill>
              <a:schemeClr val="accent3">
                <a:lumMod val="25000"/>
              </a:schemeClr>
            </a:solidFill>
            <a:ln>
              <a:noFill/>
            </a:ln>
            <a:effectLst/>
          </p:spPr>
          <p:txBody>
            <a:bodyPr wrap="none" anchor="ctr"/>
            <a:lstStyle/>
            <a:p>
              <a:pPr>
                <a:defRPr/>
              </a:pPr>
              <a:endParaRPr lang="es-ES_tradnl"/>
            </a:p>
          </p:txBody>
        </p:sp>
        <p:sp>
          <p:nvSpPr>
            <p:cNvPr id="56" name="Freeform 86">
              <a:extLst>
                <a:ext uri="{FF2B5EF4-FFF2-40B4-BE49-F238E27FC236}">
                  <a16:creationId xmlns:a16="http://schemas.microsoft.com/office/drawing/2014/main" id="{9B8139E0-66AF-1C44-9DA6-0242F63A82C6}"/>
                </a:ext>
              </a:extLst>
            </p:cNvPr>
            <p:cNvSpPr>
              <a:spLocks noChangeArrowheads="1"/>
            </p:cNvSpPr>
            <p:nvPr/>
          </p:nvSpPr>
          <p:spPr bwMode="auto">
            <a:xfrm>
              <a:off x="10317178" y="5124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8 w 379"/>
                <a:gd name="T9" fmla="*/ 42 h 366"/>
                <a:gd name="T10" fmla="*/ 308 w 379"/>
                <a:gd name="T11" fmla="*/ 42 h 366"/>
                <a:gd name="T12" fmla="*/ 267 w 379"/>
                <a:gd name="T13" fmla="*/ 24 h 366"/>
                <a:gd name="T14" fmla="*/ 267 w 379"/>
                <a:gd name="T15" fmla="*/ 24 h 366"/>
                <a:gd name="T16" fmla="*/ 184 w 379"/>
                <a:gd name="T17" fmla="*/ 160 h 366"/>
                <a:gd name="T18" fmla="*/ 184 w 379"/>
                <a:gd name="T19" fmla="*/ 160 h 366"/>
                <a:gd name="T20" fmla="*/ 77 w 379"/>
                <a:gd name="T21" fmla="*/ 34 h 366"/>
                <a:gd name="T22" fmla="*/ 77 w 379"/>
                <a:gd name="T23" fmla="*/ 34 h 366"/>
                <a:gd name="T24" fmla="*/ 27 w 379"/>
                <a:gd name="T25" fmla="*/ 68 h 366"/>
                <a:gd name="T26" fmla="*/ 27 w 379"/>
                <a:gd name="T27" fmla="*/ 68 h 366"/>
                <a:gd name="T28" fmla="*/ 140 w 379"/>
                <a:gd name="T29" fmla="*/ 210 h 366"/>
                <a:gd name="T30" fmla="*/ 140 w 379"/>
                <a:gd name="T31" fmla="*/ 210 h 366"/>
                <a:gd name="T32" fmla="*/ 28 w 379"/>
                <a:gd name="T33" fmla="*/ 301 h 366"/>
                <a:gd name="T34" fmla="*/ 28 w 379"/>
                <a:gd name="T35" fmla="*/ 301 h 366"/>
                <a:gd name="T36" fmla="*/ 65 w 379"/>
                <a:gd name="T37" fmla="*/ 351 h 366"/>
                <a:gd name="T38" fmla="*/ 65 w 379"/>
                <a:gd name="T39" fmla="*/ 351 h 366"/>
                <a:gd name="T40" fmla="*/ 194 w 379"/>
                <a:gd name="T41" fmla="*/ 250 h 366"/>
                <a:gd name="T42" fmla="*/ 194 w 379"/>
                <a:gd name="T43" fmla="*/ 250 h 366"/>
                <a:gd name="T44" fmla="*/ 336 w 379"/>
                <a:gd name="T45" fmla="*/ 314 h 366"/>
                <a:gd name="T46" fmla="*/ 336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3" y="250"/>
                    <a:pt x="271" y="227"/>
                    <a:pt x="232" y="201"/>
                  </a:cubicBezTo>
                  <a:lnTo>
                    <a:pt x="232" y="201"/>
                  </a:lnTo>
                  <a:cubicBezTo>
                    <a:pt x="267" y="150"/>
                    <a:pt x="295" y="95"/>
                    <a:pt x="308" y="42"/>
                  </a:cubicBezTo>
                  <a:lnTo>
                    <a:pt x="308" y="42"/>
                  </a:lnTo>
                  <a:cubicBezTo>
                    <a:pt x="313" y="20"/>
                    <a:pt x="280" y="0"/>
                    <a:pt x="267" y="24"/>
                  </a:cubicBezTo>
                  <a:lnTo>
                    <a:pt x="267" y="24"/>
                  </a:lnTo>
                  <a:cubicBezTo>
                    <a:pt x="241" y="71"/>
                    <a:pt x="217" y="118"/>
                    <a:pt x="184" y="160"/>
                  </a:cubicBezTo>
                  <a:lnTo>
                    <a:pt x="184" y="160"/>
                  </a:lnTo>
                  <a:cubicBezTo>
                    <a:pt x="144" y="122"/>
                    <a:pt x="113" y="76"/>
                    <a:pt x="77" y="34"/>
                  </a:cubicBezTo>
                  <a:lnTo>
                    <a:pt x="77" y="34"/>
                  </a:lnTo>
                  <a:cubicBezTo>
                    <a:pt x="53" y="7"/>
                    <a:pt x="12" y="38"/>
                    <a:pt x="27" y="68"/>
                  </a:cubicBezTo>
                  <a:lnTo>
                    <a:pt x="27" y="68"/>
                  </a:lnTo>
                  <a:cubicBezTo>
                    <a:pt x="49" y="120"/>
                    <a:pt x="91" y="168"/>
                    <a:pt x="140" y="210"/>
                  </a:cubicBezTo>
                  <a:lnTo>
                    <a:pt x="140" y="210"/>
                  </a:lnTo>
                  <a:cubicBezTo>
                    <a:pt x="106" y="243"/>
                    <a:pt x="66" y="269"/>
                    <a:pt x="28" y="301"/>
                  </a:cubicBezTo>
                  <a:lnTo>
                    <a:pt x="28" y="301"/>
                  </a:lnTo>
                  <a:cubicBezTo>
                    <a:pt x="0" y="325"/>
                    <a:pt x="33" y="365"/>
                    <a:pt x="65" y="351"/>
                  </a:cubicBezTo>
                  <a:lnTo>
                    <a:pt x="65" y="351"/>
                  </a:lnTo>
                  <a:cubicBezTo>
                    <a:pt x="111" y="330"/>
                    <a:pt x="156" y="293"/>
                    <a:pt x="194" y="250"/>
                  </a:cubicBezTo>
                  <a:lnTo>
                    <a:pt x="194" y="250"/>
                  </a:lnTo>
                  <a:cubicBezTo>
                    <a:pt x="240" y="280"/>
                    <a:pt x="290" y="302"/>
                    <a:pt x="336" y="314"/>
                  </a:cubicBezTo>
                  <a:lnTo>
                    <a:pt x="336" y="314"/>
                  </a:lnTo>
                  <a:cubicBezTo>
                    <a:pt x="359" y="319"/>
                    <a:pt x="378" y="287"/>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57" name="Freeform 87">
              <a:extLst>
                <a:ext uri="{FF2B5EF4-FFF2-40B4-BE49-F238E27FC236}">
                  <a16:creationId xmlns:a16="http://schemas.microsoft.com/office/drawing/2014/main" id="{82C25C22-9069-3E4A-A52F-1246EE20A69C}"/>
                </a:ext>
              </a:extLst>
            </p:cNvPr>
            <p:cNvSpPr>
              <a:spLocks noChangeArrowheads="1"/>
            </p:cNvSpPr>
            <p:nvPr/>
          </p:nvSpPr>
          <p:spPr bwMode="auto">
            <a:xfrm>
              <a:off x="9939402" y="51240"/>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2 h 366"/>
                <a:gd name="T10" fmla="*/ 307 w 378"/>
                <a:gd name="T11" fmla="*/ 42 h 366"/>
                <a:gd name="T12" fmla="*/ 267 w 378"/>
                <a:gd name="T13" fmla="*/ 24 h 366"/>
                <a:gd name="T14" fmla="*/ 267 w 378"/>
                <a:gd name="T15" fmla="*/ 24 h 366"/>
                <a:gd name="T16" fmla="*/ 182 w 378"/>
                <a:gd name="T17" fmla="*/ 160 h 366"/>
                <a:gd name="T18" fmla="*/ 182 w 378"/>
                <a:gd name="T19" fmla="*/ 160 h 366"/>
                <a:gd name="T20" fmla="*/ 76 w 378"/>
                <a:gd name="T21" fmla="*/ 34 h 366"/>
                <a:gd name="T22" fmla="*/ 76 w 378"/>
                <a:gd name="T23" fmla="*/ 34 h 366"/>
                <a:gd name="T24" fmla="*/ 26 w 378"/>
                <a:gd name="T25" fmla="*/ 68 h 366"/>
                <a:gd name="T26" fmla="*/ 26 w 378"/>
                <a:gd name="T27" fmla="*/ 68 h 366"/>
                <a:gd name="T28" fmla="*/ 139 w 378"/>
                <a:gd name="T29" fmla="*/ 210 h 366"/>
                <a:gd name="T30" fmla="*/ 139 w 378"/>
                <a:gd name="T31" fmla="*/ 210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7"/>
                    <a:pt x="232" y="201"/>
                  </a:cubicBezTo>
                  <a:lnTo>
                    <a:pt x="232" y="201"/>
                  </a:lnTo>
                  <a:cubicBezTo>
                    <a:pt x="268" y="150"/>
                    <a:pt x="294" y="95"/>
                    <a:pt x="307" y="42"/>
                  </a:cubicBezTo>
                  <a:lnTo>
                    <a:pt x="307" y="42"/>
                  </a:lnTo>
                  <a:cubicBezTo>
                    <a:pt x="313" y="20"/>
                    <a:pt x="278" y="0"/>
                    <a:pt x="267" y="24"/>
                  </a:cubicBezTo>
                  <a:lnTo>
                    <a:pt x="267" y="24"/>
                  </a:lnTo>
                  <a:cubicBezTo>
                    <a:pt x="240" y="71"/>
                    <a:pt x="215" y="118"/>
                    <a:pt x="182" y="160"/>
                  </a:cubicBezTo>
                  <a:lnTo>
                    <a:pt x="182" y="160"/>
                  </a:lnTo>
                  <a:cubicBezTo>
                    <a:pt x="143" y="122"/>
                    <a:pt x="113" y="76"/>
                    <a:pt x="76" y="34"/>
                  </a:cubicBezTo>
                  <a:lnTo>
                    <a:pt x="76" y="34"/>
                  </a:lnTo>
                  <a:cubicBezTo>
                    <a:pt x="52" y="7"/>
                    <a:pt x="12" y="38"/>
                    <a:pt x="26" y="68"/>
                  </a:cubicBezTo>
                  <a:lnTo>
                    <a:pt x="26" y="68"/>
                  </a:lnTo>
                  <a:cubicBezTo>
                    <a:pt x="50" y="120"/>
                    <a:pt x="90" y="168"/>
                    <a:pt x="139" y="210"/>
                  </a:cubicBezTo>
                  <a:lnTo>
                    <a:pt x="139" y="210"/>
                  </a:lnTo>
                  <a:cubicBezTo>
                    <a:pt x="104" y="243"/>
                    <a:pt x="64" y="269"/>
                    <a:pt x="27" y="301"/>
                  </a:cubicBezTo>
                  <a:lnTo>
                    <a:pt x="27" y="301"/>
                  </a:lnTo>
                  <a:cubicBezTo>
                    <a:pt x="0" y="325"/>
                    <a:pt x="33" y="365"/>
                    <a:pt x="63" y="351"/>
                  </a:cubicBezTo>
                  <a:lnTo>
                    <a:pt x="63" y="351"/>
                  </a:lnTo>
                  <a:cubicBezTo>
                    <a:pt x="109" y="330"/>
                    <a:pt x="154" y="293"/>
                    <a:pt x="193" y="250"/>
                  </a:cubicBezTo>
                  <a:lnTo>
                    <a:pt x="193" y="250"/>
                  </a:lnTo>
                  <a:cubicBezTo>
                    <a:pt x="239" y="280"/>
                    <a:pt x="289" y="302"/>
                    <a:pt x="334" y="314"/>
                  </a:cubicBezTo>
                  <a:lnTo>
                    <a:pt x="334" y="314"/>
                  </a:lnTo>
                  <a:cubicBezTo>
                    <a:pt x="357" y="319"/>
                    <a:pt x="377" y="287"/>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58" name="Freeform 88">
              <a:extLst>
                <a:ext uri="{FF2B5EF4-FFF2-40B4-BE49-F238E27FC236}">
                  <a16:creationId xmlns:a16="http://schemas.microsoft.com/office/drawing/2014/main" id="{9DD6BFA1-00B2-9040-BC0A-DFCA0E4D6DCA}"/>
                </a:ext>
              </a:extLst>
            </p:cNvPr>
            <p:cNvSpPr>
              <a:spLocks noChangeArrowheads="1"/>
            </p:cNvSpPr>
            <p:nvPr/>
          </p:nvSpPr>
          <p:spPr bwMode="auto">
            <a:xfrm>
              <a:off x="10506066" y="51240"/>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2 h 366"/>
                <a:gd name="T10" fmla="*/ 308 w 378"/>
                <a:gd name="T11" fmla="*/ 42 h 366"/>
                <a:gd name="T12" fmla="*/ 267 w 378"/>
                <a:gd name="T13" fmla="*/ 24 h 366"/>
                <a:gd name="T14" fmla="*/ 267 w 378"/>
                <a:gd name="T15" fmla="*/ 24 h 366"/>
                <a:gd name="T16" fmla="*/ 183 w 378"/>
                <a:gd name="T17" fmla="*/ 160 h 366"/>
                <a:gd name="T18" fmla="*/ 183 w 378"/>
                <a:gd name="T19" fmla="*/ 160 h 366"/>
                <a:gd name="T20" fmla="*/ 77 w 378"/>
                <a:gd name="T21" fmla="*/ 34 h 366"/>
                <a:gd name="T22" fmla="*/ 77 w 378"/>
                <a:gd name="T23" fmla="*/ 34 h 366"/>
                <a:gd name="T24" fmla="*/ 27 w 378"/>
                <a:gd name="T25" fmla="*/ 68 h 366"/>
                <a:gd name="T26" fmla="*/ 27 w 378"/>
                <a:gd name="T27" fmla="*/ 68 h 366"/>
                <a:gd name="T28" fmla="*/ 140 w 378"/>
                <a:gd name="T29" fmla="*/ 210 h 366"/>
                <a:gd name="T30" fmla="*/ 140 w 378"/>
                <a:gd name="T31" fmla="*/ 210 h 366"/>
                <a:gd name="T32" fmla="*/ 28 w 378"/>
                <a:gd name="T33" fmla="*/ 301 h 366"/>
                <a:gd name="T34" fmla="*/ 28 w 378"/>
                <a:gd name="T35" fmla="*/ 301 h 366"/>
                <a:gd name="T36" fmla="*/ 63 w 378"/>
                <a:gd name="T37" fmla="*/ 351 h 366"/>
                <a:gd name="T38" fmla="*/ 63 w 378"/>
                <a:gd name="T39" fmla="*/ 351 h 366"/>
                <a:gd name="T40" fmla="*/ 195 w 378"/>
                <a:gd name="T41" fmla="*/ 250 h 366"/>
                <a:gd name="T42" fmla="*/ 195 w 378"/>
                <a:gd name="T43" fmla="*/ 250 h 366"/>
                <a:gd name="T44" fmla="*/ 335 w 378"/>
                <a:gd name="T45" fmla="*/ 314 h 366"/>
                <a:gd name="T46" fmla="*/ 335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50"/>
                    <a:pt x="271" y="227"/>
                    <a:pt x="233" y="201"/>
                  </a:cubicBezTo>
                  <a:lnTo>
                    <a:pt x="233" y="201"/>
                  </a:lnTo>
                  <a:cubicBezTo>
                    <a:pt x="268" y="150"/>
                    <a:pt x="296" y="95"/>
                    <a:pt x="308" y="42"/>
                  </a:cubicBezTo>
                  <a:lnTo>
                    <a:pt x="308" y="42"/>
                  </a:lnTo>
                  <a:cubicBezTo>
                    <a:pt x="314" y="20"/>
                    <a:pt x="280" y="0"/>
                    <a:pt x="267" y="24"/>
                  </a:cubicBezTo>
                  <a:lnTo>
                    <a:pt x="267" y="24"/>
                  </a:lnTo>
                  <a:cubicBezTo>
                    <a:pt x="241" y="71"/>
                    <a:pt x="217" y="118"/>
                    <a:pt x="183" y="160"/>
                  </a:cubicBezTo>
                  <a:lnTo>
                    <a:pt x="183" y="160"/>
                  </a:lnTo>
                  <a:cubicBezTo>
                    <a:pt x="144" y="122"/>
                    <a:pt x="113" y="76"/>
                    <a:pt x="77" y="34"/>
                  </a:cubicBezTo>
                  <a:lnTo>
                    <a:pt x="77" y="34"/>
                  </a:lnTo>
                  <a:cubicBezTo>
                    <a:pt x="53" y="7"/>
                    <a:pt x="13" y="38"/>
                    <a:pt x="27" y="68"/>
                  </a:cubicBezTo>
                  <a:lnTo>
                    <a:pt x="27" y="68"/>
                  </a:lnTo>
                  <a:cubicBezTo>
                    <a:pt x="50" y="120"/>
                    <a:pt x="91" y="168"/>
                    <a:pt x="140" y="210"/>
                  </a:cubicBezTo>
                  <a:lnTo>
                    <a:pt x="140" y="210"/>
                  </a:lnTo>
                  <a:cubicBezTo>
                    <a:pt x="105" y="243"/>
                    <a:pt x="66" y="269"/>
                    <a:pt x="28" y="301"/>
                  </a:cubicBezTo>
                  <a:lnTo>
                    <a:pt x="28" y="301"/>
                  </a:lnTo>
                  <a:cubicBezTo>
                    <a:pt x="0" y="325"/>
                    <a:pt x="33" y="365"/>
                    <a:pt x="63" y="351"/>
                  </a:cubicBezTo>
                  <a:lnTo>
                    <a:pt x="63" y="351"/>
                  </a:lnTo>
                  <a:cubicBezTo>
                    <a:pt x="111" y="330"/>
                    <a:pt x="155" y="293"/>
                    <a:pt x="195" y="250"/>
                  </a:cubicBezTo>
                  <a:lnTo>
                    <a:pt x="195" y="250"/>
                  </a:lnTo>
                  <a:cubicBezTo>
                    <a:pt x="239" y="280"/>
                    <a:pt x="289" y="302"/>
                    <a:pt x="335" y="314"/>
                  </a:cubicBezTo>
                  <a:lnTo>
                    <a:pt x="335" y="314"/>
                  </a:lnTo>
                  <a:cubicBezTo>
                    <a:pt x="359" y="319"/>
                    <a:pt x="377" y="287"/>
                    <a:pt x="354" y="273"/>
                  </a:cubicBezTo>
                </a:path>
              </a:pathLst>
            </a:custGeom>
            <a:solidFill>
              <a:schemeClr val="accent3">
                <a:lumMod val="75000"/>
              </a:schemeClr>
            </a:solidFill>
            <a:ln>
              <a:noFill/>
            </a:ln>
            <a:effectLst/>
          </p:spPr>
          <p:txBody>
            <a:bodyPr wrap="none" anchor="ctr"/>
            <a:lstStyle/>
            <a:p>
              <a:pPr>
                <a:defRPr/>
              </a:pPr>
              <a:endParaRPr lang="es-ES_tradnl"/>
            </a:p>
          </p:txBody>
        </p:sp>
        <p:sp>
          <p:nvSpPr>
            <p:cNvPr id="59" name="Freeform 89">
              <a:extLst>
                <a:ext uri="{FF2B5EF4-FFF2-40B4-BE49-F238E27FC236}">
                  <a16:creationId xmlns:a16="http://schemas.microsoft.com/office/drawing/2014/main" id="{EEF0B267-C208-004B-8DFF-C698B4253423}"/>
                </a:ext>
              </a:extLst>
            </p:cNvPr>
            <p:cNvSpPr>
              <a:spLocks noChangeArrowheads="1"/>
            </p:cNvSpPr>
            <p:nvPr/>
          </p:nvSpPr>
          <p:spPr bwMode="auto">
            <a:xfrm>
              <a:off x="10867968" y="49653"/>
              <a:ext cx="180952" cy="174602"/>
            </a:xfrm>
            <a:custGeom>
              <a:avLst/>
              <a:gdLst>
                <a:gd name="T0" fmla="*/ 354 w 379"/>
                <a:gd name="T1" fmla="*/ 272 h 366"/>
                <a:gd name="T2" fmla="*/ 354 w 379"/>
                <a:gd name="T3" fmla="*/ 272 h 366"/>
                <a:gd name="T4" fmla="*/ 233 w 379"/>
                <a:gd name="T5" fmla="*/ 201 h 366"/>
                <a:gd name="T6" fmla="*/ 233 w 379"/>
                <a:gd name="T7" fmla="*/ 201 h 366"/>
                <a:gd name="T8" fmla="*/ 308 w 379"/>
                <a:gd name="T9" fmla="*/ 44 h 366"/>
                <a:gd name="T10" fmla="*/ 308 w 379"/>
                <a:gd name="T11" fmla="*/ 44 h 366"/>
                <a:gd name="T12" fmla="*/ 266 w 379"/>
                <a:gd name="T13" fmla="*/ 24 h 366"/>
                <a:gd name="T14" fmla="*/ 266 w 379"/>
                <a:gd name="T15" fmla="*/ 24 h 366"/>
                <a:gd name="T16" fmla="*/ 183 w 379"/>
                <a:gd name="T17" fmla="*/ 160 h 366"/>
                <a:gd name="T18" fmla="*/ 183 w 379"/>
                <a:gd name="T19" fmla="*/ 160 h 366"/>
                <a:gd name="T20" fmla="*/ 77 w 379"/>
                <a:gd name="T21" fmla="*/ 33 h 366"/>
                <a:gd name="T22" fmla="*/ 77 w 379"/>
                <a:gd name="T23" fmla="*/ 33 h 366"/>
                <a:gd name="T24" fmla="*/ 27 w 379"/>
                <a:gd name="T25" fmla="*/ 70 h 366"/>
                <a:gd name="T26" fmla="*/ 27 w 379"/>
                <a:gd name="T27" fmla="*/ 70 h 366"/>
                <a:gd name="T28" fmla="*/ 140 w 379"/>
                <a:gd name="T29" fmla="*/ 209 h 366"/>
                <a:gd name="T30" fmla="*/ 140 w 379"/>
                <a:gd name="T31" fmla="*/ 209 h 366"/>
                <a:gd name="T32" fmla="*/ 28 w 379"/>
                <a:gd name="T33" fmla="*/ 301 h 366"/>
                <a:gd name="T34" fmla="*/ 28 w 379"/>
                <a:gd name="T35" fmla="*/ 301 h 366"/>
                <a:gd name="T36" fmla="*/ 64 w 379"/>
                <a:gd name="T37" fmla="*/ 351 h 366"/>
                <a:gd name="T38" fmla="*/ 64 w 379"/>
                <a:gd name="T39" fmla="*/ 351 h 366"/>
                <a:gd name="T40" fmla="*/ 194 w 379"/>
                <a:gd name="T41" fmla="*/ 249 h 366"/>
                <a:gd name="T42" fmla="*/ 194 w 379"/>
                <a:gd name="T43" fmla="*/ 249 h 366"/>
                <a:gd name="T44" fmla="*/ 334 w 379"/>
                <a:gd name="T45" fmla="*/ 313 h 366"/>
                <a:gd name="T46" fmla="*/ 334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0" y="227"/>
                    <a:pt x="233" y="201"/>
                  </a:cubicBezTo>
                  <a:lnTo>
                    <a:pt x="233" y="201"/>
                  </a:lnTo>
                  <a:cubicBezTo>
                    <a:pt x="268" y="150"/>
                    <a:pt x="295" y="95"/>
                    <a:pt x="308" y="44"/>
                  </a:cubicBezTo>
                  <a:lnTo>
                    <a:pt x="308" y="44"/>
                  </a:lnTo>
                  <a:cubicBezTo>
                    <a:pt x="313" y="19"/>
                    <a:pt x="279" y="0"/>
                    <a:pt x="266" y="24"/>
                  </a:cubicBezTo>
                  <a:lnTo>
                    <a:pt x="266" y="24"/>
                  </a:lnTo>
                  <a:cubicBezTo>
                    <a:pt x="240" y="71"/>
                    <a:pt x="216" y="118"/>
                    <a:pt x="183" y="160"/>
                  </a:cubicBezTo>
                  <a:lnTo>
                    <a:pt x="183" y="160"/>
                  </a:lnTo>
                  <a:cubicBezTo>
                    <a:pt x="144" y="122"/>
                    <a:pt x="113" y="76"/>
                    <a:pt x="77" y="33"/>
                  </a:cubicBezTo>
                  <a:lnTo>
                    <a:pt x="77" y="33"/>
                  </a:lnTo>
                  <a:cubicBezTo>
                    <a:pt x="53" y="5"/>
                    <a:pt x="12" y="38"/>
                    <a:pt x="27" y="70"/>
                  </a:cubicBezTo>
                  <a:lnTo>
                    <a:pt x="27" y="70"/>
                  </a:lnTo>
                  <a:cubicBezTo>
                    <a:pt x="50" y="120"/>
                    <a:pt x="91" y="168"/>
                    <a:pt x="140" y="209"/>
                  </a:cubicBezTo>
                  <a:lnTo>
                    <a:pt x="140" y="209"/>
                  </a:lnTo>
                  <a:cubicBezTo>
                    <a:pt x="104" y="242"/>
                    <a:pt x="65" y="270"/>
                    <a:pt x="28" y="301"/>
                  </a:cubicBezTo>
                  <a:lnTo>
                    <a:pt x="28" y="301"/>
                  </a:lnTo>
                  <a:cubicBezTo>
                    <a:pt x="0" y="325"/>
                    <a:pt x="33" y="365"/>
                    <a:pt x="64" y="351"/>
                  </a:cubicBezTo>
                  <a:lnTo>
                    <a:pt x="64" y="351"/>
                  </a:lnTo>
                  <a:cubicBezTo>
                    <a:pt x="109" y="330"/>
                    <a:pt x="154" y="293"/>
                    <a:pt x="194" y="249"/>
                  </a:cubicBezTo>
                  <a:lnTo>
                    <a:pt x="194" y="249"/>
                  </a:lnTo>
                  <a:cubicBezTo>
                    <a:pt x="240" y="279"/>
                    <a:pt x="290"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60" name="Freeform 90">
              <a:extLst>
                <a:ext uri="{FF2B5EF4-FFF2-40B4-BE49-F238E27FC236}">
                  <a16:creationId xmlns:a16="http://schemas.microsoft.com/office/drawing/2014/main" id="{FFD3C458-2D50-274E-A05B-8B36C1331A99}"/>
                </a:ext>
              </a:extLst>
            </p:cNvPr>
            <p:cNvSpPr>
              <a:spLocks noChangeArrowheads="1"/>
            </p:cNvSpPr>
            <p:nvPr/>
          </p:nvSpPr>
          <p:spPr bwMode="auto">
            <a:xfrm>
              <a:off x="11060031" y="49653"/>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6 w 378"/>
                <a:gd name="T9" fmla="*/ 44 h 366"/>
                <a:gd name="T10" fmla="*/ 306 w 378"/>
                <a:gd name="T11" fmla="*/ 44 h 366"/>
                <a:gd name="T12" fmla="*/ 266 w 378"/>
                <a:gd name="T13" fmla="*/ 24 h 366"/>
                <a:gd name="T14" fmla="*/ 266 w 378"/>
                <a:gd name="T15" fmla="*/ 24 h 366"/>
                <a:gd name="T16" fmla="*/ 184 w 378"/>
                <a:gd name="T17" fmla="*/ 160 h 366"/>
                <a:gd name="T18" fmla="*/ 184 w 378"/>
                <a:gd name="T19" fmla="*/ 160 h 366"/>
                <a:gd name="T20" fmla="*/ 76 w 378"/>
                <a:gd name="T21" fmla="*/ 33 h 366"/>
                <a:gd name="T22" fmla="*/ 76 w 378"/>
                <a:gd name="T23" fmla="*/ 33 h 366"/>
                <a:gd name="T24" fmla="*/ 27 w 378"/>
                <a:gd name="T25" fmla="*/ 70 h 366"/>
                <a:gd name="T26" fmla="*/ 27 w 378"/>
                <a:gd name="T27" fmla="*/ 70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8" y="150"/>
                    <a:pt x="295" y="95"/>
                    <a:pt x="306" y="44"/>
                  </a:cubicBezTo>
                  <a:lnTo>
                    <a:pt x="306" y="44"/>
                  </a:lnTo>
                  <a:cubicBezTo>
                    <a:pt x="313" y="19"/>
                    <a:pt x="280" y="0"/>
                    <a:pt x="266" y="24"/>
                  </a:cubicBezTo>
                  <a:lnTo>
                    <a:pt x="266" y="24"/>
                  </a:lnTo>
                  <a:cubicBezTo>
                    <a:pt x="239" y="71"/>
                    <a:pt x="216" y="118"/>
                    <a:pt x="184" y="160"/>
                  </a:cubicBezTo>
                  <a:lnTo>
                    <a:pt x="184" y="160"/>
                  </a:lnTo>
                  <a:cubicBezTo>
                    <a:pt x="143" y="122"/>
                    <a:pt x="112" y="76"/>
                    <a:pt x="76" y="33"/>
                  </a:cubicBezTo>
                  <a:lnTo>
                    <a:pt x="76" y="33"/>
                  </a:lnTo>
                  <a:cubicBezTo>
                    <a:pt x="53" y="5"/>
                    <a:pt x="12" y="38"/>
                    <a:pt x="27" y="70"/>
                  </a:cubicBezTo>
                  <a:lnTo>
                    <a:pt x="27" y="70"/>
                  </a:lnTo>
                  <a:cubicBezTo>
                    <a:pt x="49" y="120"/>
                    <a:pt x="91" y="168"/>
                    <a:pt x="140" y="209"/>
                  </a:cubicBezTo>
                  <a:lnTo>
                    <a:pt x="140" y="209"/>
                  </a:lnTo>
                  <a:cubicBezTo>
                    <a:pt x="104" y="242"/>
                    <a:pt x="65" y="270"/>
                    <a:pt x="28" y="301"/>
                  </a:cubicBezTo>
                  <a:lnTo>
                    <a:pt x="28" y="301"/>
                  </a:lnTo>
                  <a:cubicBezTo>
                    <a:pt x="0" y="325"/>
                    <a:pt x="32" y="365"/>
                    <a:pt x="63" y="351"/>
                  </a:cubicBezTo>
                  <a:lnTo>
                    <a:pt x="63" y="351"/>
                  </a:lnTo>
                  <a:cubicBezTo>
                    <a:pt x="111" y="330"/>
                    <a:pt x="155" y="293"/>
                    <a:pt x="193" y="249"/>
                  </a:cubicBezTo>
                  <a:lnTo>
                    <a:pt x="193" y="249"/>
                  </a:lnTo>
                  <a:cubicBezTo>
                    <a:pt x="239" y="279"/>
                    <a:pt x="289" y="301"/>
                    <a:pt x="335" y="313"/>
                  </a:cubicBezTo>
                  <a:lnTo>
                    <a:pt x="335" y="313"/>
                  </a:lnTo>
                  <a:cubicBezTo>
                    <a:pt x="358" y="319"/>
                    <a:pt x="377"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61" name="Freeform 91">
              <a:extLst>
                <a:ext uri="{FF2B5EF4-FFF2-40B4-BE49-F238E27FC236}">
                  <a16:creationId xmlns:a16="http://schemas.microsoft.com/office/drawing/2014/main" id="{A2526F7B-FD33-9547-92D4-0086156387EC}"/>
                </a:ext>
              </a:extLst>
            </p:cNvPr>
            <p:cNvSpPr>
              <a:spLocks noChangeArrowheads="1"/>
            </p:cNvSpPr>
            <p:nvPr/>
          </p:nvSpPr>
          <p:spPr bwMode="auto">
            <a:xfrm>
              <a:off x="10680668" y="49653"/>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4 h 366"/>
                <a:gd name="T10" fmla="*/ 307 w 378"/>
                <a:gd name="T11" fmla="*/ 44 h 366"/>
                <a:gd name="T12" fmla="*/ 266 w 378"/>
                <a:gd name="T13" fmla="*/ 24 h 366"/>
                <a:gd name="T14" fmla="*/ 266 w 378"/>
                <a:gd name="T15" fmla="*/ 24 h 366"/>
                <a:gd name="T16" fmla="*/ 182 w 378"/>
                <a:gd name="T17" fmla="*/ 160 h 366"/>
                <a:gd name="T18" fmla="*/ 182 w 378"/>
                <a:gd name="T19" fmla="*/ 160 h 366"/>
                <a:gd name="T20" fmla="*/ 76 w 378"/>
                <a:gd name="T21" fmla="*/ 33 h 366"/>
                <a:gd name="T22" fmla="*/ 76 w 378"/>
                <a:gd name="T23" fmla="*/ 33 h 366"/>
                <a:gd name="T24" fmla="*/ 25 w 378"/>
                <a:gd name="T25" fmla="*/ 70 h 366"/>
                <a:gd name="T26" fmla="*/ 25 w 378"/>
                <a:gd name="T27" fmla="*/ 70 h 366"/>
                <a:gd name="T28" fmla="*/ 139 w 378"/>
                <a:gd name="T29" fmla="*/ 209 h 366"/>
                <a:gd name="T30" fmla="*/ 139 w 378"/>
                <a:gd name="T31" fmla="*/ 209 h 366"/>
                <a:gd name="T32" fmla="*/ 26 w 378"/>
                <a:gd name="T33" fmla="*/ 301 h 366"/>
                <a:gd name="T34" fmla="*/ 26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0" y="227"/>
                    <a:pt x="231" y="201"/>
                  </a:cubicBezTo>
                  <a:lnTo>
                    <a:pt x="231" y="201"/>
                  </a:lnTo>
                  <a:cubicBezTo>
                    <a:pt x="266" y="150"/>
                    <a:pt x="294" y="95"/>
                    <a:pt x="307" y="44"/>
                  </a:cubicBezTo>
                  <a:lnTo>
                    <a:pt x="307" y="44"/>
                  </a:lnTo>
                  <a:cubicBezTo>
                    <a:pt x="312" y="19"/>
                    <a:pt x="278" y="0"/>
                    <a:pt x="266" y="24"/>
                  </a:cubicBezTo>
                  <a:lnTo>
                    <a:pt x="266" y="24"/>
                  </a:lnTo>
                  <a:cubicBezTo>
                    <a:pt x="240" y="71"/>
                    <a:pt x="215" y="118"/>
                    <a:pt x="182" y="160"/>
                  </a:cubicBezTo>
                  <a:lnTo>
                    <a:pt x="182" y="160"/>
                  </a:lnTo>
                  <a:cubicBezTo>
                    <a:pt x="143" y="122"/>
                    <a:pt x="113" y="76"/>
                    <a:pt x="76" y="33"/>
                  </a:cubicBezTo>
                  <a:lnTo>
                    <a:pt x="76" y="33"/>
                  </a:lnTo>
                  <a:cubicBezTo>
                    <a:pt x="52" y="5"/>
                    <a:pt x="11" y="38"/>
                    <a:pt x="25" y="70"/>
                  </a:cubicBezTo>
                  <a:lnTo>
                    <a:pt x="25" y="70"/>
                  </a:lnTo>
                  <a:cubicBezTo>
                    <a:pt x="48" y="120"/>
                    <a:pt x="90" y="168"/>
                    <a:pt x="139" y="209"/>
                  </a:cubicBezTo>
                  <a:lnTo>
                    <a:pt x="139" y="209"/>
                  </a:lnTo>
                  <a:cubicBezTo>
                    <a:pt x="103" y="242"/>
                    <a:pt x="64" y="270"/>
                    <a:pt x="26" y="301"/>
                  </a:cubicBezTo>
                  <a:lnTo>
                    <a:pt x="26" y="301"/>
                  </a:lnTo>
                  <a:cubicBezTo>
                    <a:pt x="0" y="325"/>
                    <a:pt x="31" y="365"/>
                    <a:pt x="63" y="351"/>
                  </a:cubicBezTo>
                  <a:lnTo>
                    <a:pt x="63" y="351"/>
                  </a:lnTo>
                  <a:cubicBezTo>
                    <a:pt x="109" y="330"/>
                    <a:pt x="155" y="293"/>
                    <a:pt x="193" y="249"/>
                  </a:cubicBezTo>
                  <a:lnTo>
                    <a:pt x="193" y="249"/>
                  </a:lnTo>
                  <a:cubicBezTo>
                    <a:pt x="239" y="279"/>
                    <a:pt x="287" y="301"/>
                    <a:pt x="333" y="313"/>
                  </a:cubicBezTo>
                  <a:lnTo>
                    <a:pt x="333"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62" name="Freeform 92">
              <a:extLst>
                <a:ext uri="{FF2B5EF4-FFF2-40B4-BE49-F238E27FC236}">
                  <a16:creationId xmlns:a16="http://schemas.microsoft.com/office/drawing/2014/main" id="{406044BB-F517-F345-9FD2-372148C313B2}"/>
                </a:ext>
              </a:extLst>
            </p:cNvPr>
            <p:cNvSpPr>
              <a:spLocks noChangeArrowheads="1"/>
            </p:cNvSpPr>
            <p:nvPr/>
          </p:nvSpPr>
          <p:spPr bwMode="auto">
            <a:xfrm>
              <a:off x="11248919" y="49653"/>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4 h 366"/>
                <a:gd name="T10" fmla="*/ 308 w 378"/>
                <a:gd name="T11" fmla="*/ 44 h 366"/>
                <a:gd name="T12" fmla="*/ 267 w 378"/>
                <a:gd name="T13" fmla="*/ 24 h 366"/>
                <a:gd name="T14" fmla="*/ 267 w 378"/>
                <a:gd name="T15" fmla="*/ 24 h 366"/>
                <a:gd name="T16" fmla="*/ 183 w 378"/>
                <a:gd name="T17" fmla="*/ 160 h 366"/>
                <a:gd name="T18" fmla="*/ 183 w 378"/>
                <a:gd name="T19" fmla="*/ 160 h 366"/>
                <a:gd name="T20" fmla="*/ 76 w 378"/>
                <a:gd name="T21" fmla="*/ 33 h 366"/>
                <a:gd name="T22" fmla="*/ 76 w 378"/>
                <a:gd name="T23" fmla="*/ 33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1" y="201"/>
                  </a:cubicBezTo>
                  <a:lnTo>
                    <a:pt x="231" y="201"/>
                  </a:lnTo>
                  <a:cubicBezTo>
                    <a:pt x="267" y="150"/>
                    <a:pt x="294" y="95"/>
                    <a:pt x="308" y="44"/>
                  </a:cubicBezTo>
                  <a:lnTo>
                    <a:pt x="308" y="44"/>
                  </a:lnTo>
                  <a:cubicBezTo>
                    <a:pt x="313" y="19"/>
                    <a:pt x="280" y="0"/>
                    <a:pt x="267" y="24"/>
                  </a:cubicBezTo>
                  <a:lnTo>
                    <a:pt x="267" y="24"/>
                  </a:lnTo>
                  <a:cubicBezTo>
                    <a:pt x="241" y="71"/>
                    <a:pt x="216" y="118"/>
                    <a:pt x="183" y="160"/>
                  </a:cubicBezTo>
                  <a:lnTo>
                    <a:pt x="183" y="160"/>
                  </a:lnTo>
                  <a:cubicBezTo>
                    <a:pt x="143" y="122"/>
                    <a:pt x="113" y="76"/>
                    <a:pt x="76" y="33"/>
                  </a:cubicBezTo>
                  <a:lnTo>
                    <a:pt x="76" y="33"/>
                  </a:lnTo>
                  <a:cubicBezTo>
                    <a:pt x="53" y="5"/>
                    <a:pt x="12" y="38"/>
                    <a:pt x="26" y="70"/>
                  </a:cubicBezTo>
                  <a:lnTo>
                    <a:pt x="26" y="70"/>
                  </a:lnTo>
                  <a:cubicBezTo>
                    <a:pt x="49" y="120"/>
                    <a:pt x="91" y="168"/>
                    <a:pt x="139" y="209"/>
                  </a:cubicBezTo>
                  <a:lnTo>
                    <a:pt x="139" y="209"/>
                  </a:lnTo>
                  <a:cubicBezTo>
                    <a:pt x="105" y="242"/>
                    <a:pt x="64" y="270"/>
                    <a:pt x="28" y="301"/>
                  </a:cubicBezTo>
                  <a:lnTo>
                    <a:pt x="28" y="301"/>
                  </a:lnTo>
                  <a:cubicBezTo>
                    <a:pt x="0" y="325"/>
                    <a:pt x="32" y="365"/>
                    <a:pt x="63" y="351"/>
                  </a:cubicBezTo>
                  <a:lnTo>
                    <a:pt x="63" y="351"/>
                  </a:lnTo>
                  <a:cubicBezTo>
                    <a:pt x="110" y="330"/>
                    <a:pt x="155" y="293"/>
                    <a:pt x="193" y="249"/>
                  </a:cubicBezTo>
                  <a:lnTo>
                    <a:pt x="193" y="249"/>
                  </a:lnTo>
                  <a:cubicBezTo>
                    <a:pt x="239" y="279"/>
                    <a:pt x="289" y="301"/>
                    <a:pt x="335" y="313"/>
                  </a:cubicBezTo>
                  <a:lnTo>
                    <a:pt x="335"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63" name="Freeform 93">
              <a:extLst>
                <a:ext uri="{FF2B5EF4-FFF2-40B4-BE49-F238E27FC236}">
                  <a16:creationId xmlns:a16="http://schemas.microsoft.com/office/drawing/2014/main" id="{2EA75639-25C9-8F4D-841A-713BE2F8A62F}"/>
                </a:ext>
              </a:extLst>
            </p:cNvPr>
            <p:cNvSpPr>
              <a:spLocks noChangeArrowheads="1"/>
            </p:cNvSpPr>
            <p:nvPr/>
          </p:nvSpPr>
          <p:spPr bwMode="auto">
            <a:xfrm>
              <a:off x="11642568" y="44891"/>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0 h 366"/>
                <a:gd name="T18" fmla="*/ 182 w 378"/>
                <a:gd name="T19" fmla="*/ 160 h 366"/>
                <a:gd name="T20" fmla="*/ 75 w 378"/>
                <a:gd name="T21" fmla="*/ 34 h 366"/>
                <a:gd name="T22" fmla="*/ 75 w 378"/>
                <a:gd name="T23" fmla="*/ 34 h 366"/>
                <a:gd name="T24" fmla="*/ 25 w 378"/>
                <a:gd name="T25" fmla="*/ 70 h 366"/>
                <a:gd name="T26" fmla="*/ 25 w 378"/>
                <a:gd name="T27" fmla="*/ 70 h 366"/>
                <a:gd name="T28" fmla="*/ 138 w 378"/>
                <a:gd name="T29" fmla="*/ 210 h 366"/>
                <a:gd name="T30" fmla="*/ 138 w 378"/>
                <a:gd name="T31" fmla="*/ 210 h 366"/>
                <a:gd name="T32" fmla="*/ 26 w 378"/>
                <a:gd name="T33" fmla="*/ 301 h 366"/>
                <a:gd name="T34" fmla="*/ 26 w 378"/>
                <a:gd name="T35" fmla="*/ 301 h 366"/>
                <a:gd name="T36" fmla="*/ 61 w 378"/>
                <a:gd name="T37" fmla="*/ 351 h 366"/>
                <a:gd name="T38" fmla="*/ 61 w 378"/>
                <a:gd name="T39" fmla="*/ 351 h 366"/>
                <a:gd name="T40" fmla="*/ 191 w 378"/>
                <a:gd name="T41" fmla="*/ 250 h 366"/>
                <a:gd name="T42" fmla="*/ 191 w 378"/>
                <a:gd name="T43" fmla="*/ 250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0" y="250"/>
                    <a:pt x="269" y="227"/>
                    <a:pt x="231" y="201"/>
                  </a:cubicBezTo>
                  <a:lnTo>
                    <a:pt x="231" y="201"/>
                  </a:lnTo>
                  <a:cubicBezTo>
                    <a:pt x="266" y="150"/>
                    <a:pt x="293" y="95"/>
                    <a:pt x="306" y="43"/>
                  </a:cubicBezTo>
                  <a:lnTo>
                    <a:pt x="306" y="43"/>
                  </a:lnTo>
                  <a:cubicBezTo>
                    <a:pt x="311" y="20"/>
                    <a:pt x="278" y="0"/>
                    <a:pt x="265" y="25"/>
                  </a:cubicBezTo>
                  <a:lnTo>
                    <a:pt x="265" y="25"/>
                  </a:lnTo>
                  <a:cubicBezTo>
                    <a:pt x="239" y="71"/>
                    <a:pt x="214" y="118"/>
                    <a:pt x="182" y="160"/>
                  </a:cubicBezTo>
                  <a:lnTo>
                    <a:pt x="182" y="160"/>
                  </a:lnTo>
                  <a:cubicBezTo>
                    <a:pt x="142" y="122"/>
                    <a:pt x="111" y="77"/>
                    <a:pt x="75" y="34"/>
                  </a:cubicBezTo>
                  <a:lnTo>
                    <a:pt x="75" y="34"/>
                  </a:lnTo>
                  <a:cubicBezTo>
                    <a:pt x="52" y="7"/>
                    <a:pt x="11" y="39"/>
                    <a:pt x="25" y="70"/>
                  </a:cubicBezTo>
                  <a:lnTo>
                    <a:pt x="25" y="70"/>
                  </a:lnTo>
                  <a:cubicBezTo>
                    <a:pt x="48" y="120"/>
                    <a:pt x="89" y="168"/>
                    <a:pt x="138" y="210"/>
                  </a:cubicBezTo>
                  <a:lnTo>
                    <a:pt x="138" y="210"/>
                  </a:lnTo>
                  <a:cubicBezTo>
                    <a:pt x="102" y="243"/>
                    <a:pt x="64" y="269"/>
                    <a:pt x="26" y="301"/>
                  </a:cubicBezTo>
                  <a:lnTo>
                    <a:pt x="26" y="301"/>
                  </a:lnTo>
                  <a:cubicBezTo>
                    <a:pt x="0" y="325"/>
                    <a:pt x="31" y="365"/>
                    <a:pt x="61" y="351"/>
                  </a:cubicBezTo>
                  <a:lnTo>
                    <a:pt x="61" y="351"/>
                  </a:lnTo>
                  <a:cubicBezTo>
                    <a:pt x="109" y="330"/>
                    <a:pt x="153" y="293"/>
                    <a:pt x="191" y="250"/>
                  </a:cubicBezTo>
                  <a:lnTo>
                    <a:pt x="191" y="250"/>
                  </a:lnTo>
                  <a:cubicBezTo>
                    <a:pt x="239" y="280"/>
                    <a:pt x="287" y="302"/>
                    <a:pt x="333" y="314"/>
                  </a:cubicBezTo>
                  <a:lnTo>
                    <a:pt x="333" y="314"/>
                  </a:lnTo>
                  <a:cubicBezTo>
                    <a:pt x="357" y="319"/>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64" name="Freeform 94">
              <a:extLst>
                <a:ext uri="{FF2B5EF4-FFF2-40B4-BE49-F238E27FC236}">
                  <a16:creationId xmlns:a16="http://schemas.microsoft.com/office/drawing/2014/main" id="{FB050BDD-34CA-7248-B387-4C94CD72397D}"/>
                </a:ext>
              </a:extLst>
            </p:cNvPr>
            <p:cNvSpPr>
              <a:spLocks noChangeArrowheads="1"/>
            </p:cNvSpPr>
            <p:nvPr/>
          </p:nvSpPr>
          <p:spPr bwMode="auto">
            <a:xfrm>
              <a:off x="11831457" y="44891"/>
              <a:ext cx="180952" cy="174602"/>
            </a:xfrm>
            <a:custGeom>
              <a:avLst/>
              <a:gdLst>
                <a:gd name="T0" fmla="*/ 353 w 379"/>
                <a:gd name="T1" fmla="*/ 273 h 366"/>
                <a:gd name="T2" fmla="*/ 353 w 379"/>
                <a:gd name="T3" fmla="*/ 273 h 366"/>
                <a:gd name="T4" fmla="*/ 232 w 379"/>
                <a:gd name="T5" fmla="*/ 201 h 366"/>
                <a:gd name="T6" fmla="*/ 232 w 379"/>
                <a:gd name="T7" fmla="*/ 201 h 366"/>
                <a:gd name="T8" fmla="*/ 307 w 379"/>
                <a:gd name="T9" fmla="*/ 43 h 366"/>
                <a:gd name="T10" fmla="*/ 307 w 379"/>
                <a:gd name="T11" fmla="*/ 43 h 366"/>
                <a:gd name="T12" fmla="*/ 266 w 379"/>
                <a:gd name="T13" fmla="*/ 25 h 366"/>
                <a:gd name="T14" fmla="*/ 266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38 w 379"/>
                <a:gd name="T29" fmla="*/ 210 h 366"/>
                <a:gd name="T30" fmla="*/ 138 w 379"/>
                <a:gd name="T31" fmla="*/ 210 h 366"/>
                <a:gd name="T32" fmla="*/ 28 w 379"/>
                <a:gd name="T33" fmla="*/ 301 h 366"/>
                <a:gd name="T34" fmla="*/ 28 w 379"/>
                <a:gd name="T35" fmla="*/ 301 h 366"/>
                <a:gd name="T36" fmla="*/ 64 w 379"/>
                <a:gd name="T37" fmla="*/ 351 h 366"/>
                <a:gd name="T38" fmla="*/ 64 w 379"/>
                <a:gd name="T39" fmla="*/ 351 h 366"/>
                <a:gd name="T40" fmla="*/ 194 w 379"/>
                <a:gd name="T41" fmla="*/ 250 h 366"/>
                <a:gd name="T42" fmla="*/ 194 w 379"/>
                <a:gd name="T43" fmla="*/ 250 h 366"/>
                <a:gd name="T44" fmla="*/ 334 w 379"/>
                <a:gd name="T45" fmla="*/ 314 h 366"/>
                <a:gd name="T46" fmla="*/ 334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2" y="250"/>
                    <a:pt x="270" y="227"/>
                    <a:pt x="232" y="201"/>
                  </a:cubicBezTo>
                  <a:lnTo>
                    <a:pt x="232" y="201"/>
                  </a:lnTo>
                  <a:cubicBezTo>
                    <a:pt x="267" y="150"/>
                    <a:pt x="293" y="95"/>
                    <a:pt x="307" y="43"/>
                  </a:cubicBezTo>
                  <a:lnTo>
                    <a:pt x="307" y="43"/>
                  </a:lnTo>
                  <a:cubicBezTo>
                    <a:pt x="313" y="20"/>
                    <a:pt x="279" y="0"/>
                    <a:pt x="266" y="25"/>
                  </a:cubicBezTo>
                  <a:lnTo>
                    <a:pt x="266" y="25"/>
                  </a:lnTo>
                  <a:cubicBezTo>
                    <a:pt x="240" y="71"/>
                    <a:pt x="216" y="118"/>
                    <a:pt x="183" y="160"/>
                  </a:cubicBezTo>
                  <a:lnTo>
                    <a:pt x="183" y="160"/>
                  </a:lnTo>
                  <a:cubicBezTo>
                    <a:pt x="142" y="122"/>
                    <a:pt x="112" y="77"/>
                    <a:pt x="77" y="34"/>
                  </a:cubicBezTo>
                  <a:lnTo>
                    <a:pt x="77" y="34"/>
                  </a:lnTo>
                  <a:cubicBezTo>
                    <a:pt x="53" y="7"/>
                    <a:pt x="11" y="39"/>
                    <a:pt x="27" y="70"/>
                  </a:cubicBezTo>
                  <a:lnTo>
                    <a:pt x="27" y="70"/>
                  </a:lnTo>
                  <a:cubicBezTo>
                    <a:pt x="49" y="120"/>
                    <a:pt x="90" y="168"/>
                    <a:pt x="138" y="210"/>
                  </a:cubicBezTo>
                  <a:lnTo>
                    <a:pt x="138" y="210"/>
                  </a:lnTo>
                  <a:cubicBezTo>
                    <a:pt x="104" y="243"/>
                    <a:pt x="65" y="269"/>
                    <a:pt x="28" y="301"/>
                  </a:cubicBezTo>
                  <a:lnTo>
                    <a:pt x="28" y="301"/>
                  </a:lnTo>
                  <a:cubicBezTo>
                    <a:pt x="0" y="325"/>
                    <a:pt x="32" y="365"/>
                    <a:pt x="64" y="351"/>
                  </a:cubicBezTo>
                  <a:lnTo>
                    <a:pt x="64" y="351"/>
                  </a:lnTo>
                  <a:cubicBezTo>
                    <a:pt x="110" y="330"/>
                    <a:pt x="154" y="293"/>
                    <a:pt x="194" y="250"/>
                  </a:cubicBezTo>
                  <a:lnTo>
                    <a:pt x="194" y="250"/>
                  </a:lnTo>
                  <a:cubicBezTo>
                    <a:pt x="240" y="280"/>
                    <a:pt x="288" y="302"/>
                    <a:pt x="334" y="314"/>
                  </a:cubicBezTo>
                  <a:lnTo>
                    <a:pt x="334" y="314"/>
                  </a:lnTo>
                  <a:cubicBezTo>
                    <a:pt x="358" y="319"/>
                    <a:pt x="378"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65" name="Freeform 95">
              <a:extLst>
                <a:ext uri="{FF2B5EF4-FFF2-40B4-BE49-F238E27FC236}">
                  <a16:creationId xmlns:a16="http://schemas.microsoft.com/office/drawing/2014/main" id="{6CFA60A4-416F-9640-BDD0-83257A763818}"/>
                </a:ext>
              </a:extLst>
            </p:cNvPr>
            <p:cNvSpPr>
              <a:spLocks noChangeArrowheads="1"/>
            </p:cNvSpPr>
            <p:nvPr/>
          </p:nvSpPr>
          <p:spPr bwMode="auto">
            <a:xfrm>
              <a:off x="11452092" y="44891"/>
              <a:ext cx="180952" cy="174602"/>
            </a:xfrm>
            <a:custGeom>
              <a:avLst/>
              <a:gdLst>
                <a:gd name="T0" fmla="*/ 354 w 379"/>
                <a:gd name="T1" fmla="*/ 273 h 366"/>
                <a:gd name="T2" fmla="*/ 354 w 379"/>
                <a:gd name="T3" fmla="*/ 273 h 366"/>
                <a:gd name="T4" fmla="*/ 233 w 379"/>
                <a:gd name="T5" fmla="*/ 201 h 366"/>
                <a:gd name="T6" fmla="*/ 233 w 379"/>
                <a:gd name="T7" fmla="*/ 201 h 366"/>
                <a:gd name="T8" fmla="*/ 308 w 379"/>
                <a:gd name="T9" fmla="*/ 43 h 366"/>
                <a:gd name="T10" fmla="*/ 308 w 379"/>
                <a:gd name="T11" fmla="*/ 43 h 366"/>
                <a:gd name="T12" fmla="*/ 267 w 379"/>
                <a:gd name="T13" fmla="*/ 25 h 366"/>
                <a:gd name="T14" fmla="*/ 267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41 w 379"/>
                <a:gd name="T29" fmla="*/ 210 h 366"/>
                <a:gd name="T30" fmla="*/ 141 w 379"/>
                <a:gd name="T31" fmla="*/ 210 h 366"/>
                <a:gd name="T32" fmla="*/ 28 w 379"/>
                <a:gd name="T33" fmla="*/ 301 h 366"/>
                <a:gd name="T34" fmla="*/ 28 w 379"/>
                <a:gd name="T35" fmla="*/ 301 h 366"/>
                <a:gd name="T36" fmla="*/ 64 w 379"/>
                <a:gd name="T37" fmla="*/ 351 h 366"/>
                <a:gd name="T38" fmla="*/ 64 w 379"/>
                <a:gd name="T39" fmla="*/ 351 h 366"/>
                <a:gd name="T40" fmla="*/ 195 w 379"/>
                <a:gd name="T41" fmla="*/ 250 h 366"/>
                <a:gd name="T42" fmla="*/ 195 w 379"/>
                <a:gd name="T43" fmla="*/ 250 h 366"/>
                <a:gd name="T44" fmla="*/ 334 w 379"/>
                <a:gd name="T45" fmla="*/ 314 h 366"/>
                <a:gd name="T46" fmla="*/ 334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2" y="250"/>
                    <a:pt x="271" y="227"/>
                    <a:pt x="233" y="201"/>
                  </a:cubicBezTo>
                  <a:lnTo>
                    <a:pt x="233" y="201"/>
                  </a:lnTo>
                  <a:cubicBezTo>
                    <a:pt x="269" y="150"/>
                    <a:pt x="295" y="95"/>
                    <a:pt x="308" y="43"/>
                  </a:cubicBezTo>
                  <a:lnTo>
                    <a:pt x="308" y="43"/>
                  </a:lnTo>
                  <a:cubicBezTo>
                    <a:pt x="315" y="20"/>
                    <a:pt x="280" y="0"/>
                    <a:pt x="267" y="25"/>
                  </a:cubicBezTo>
                  <a:lnTo>
                    <a:pt x="267" y="25"/>
                  </a:lnTo>
                  <a:cubicBezTo>
                    <a:pt x="241" y="71"/>
                    <a:pt x="217" y="118"/>
                    <a:pt x="183" y="160"/>
                  </a:cubicBezTo>
                  <a:lnTo>
                    <a:pt x="183" y="160"/>
                  </a:lnTo>
                  <a:cubicBezTo>
                    <a:pt x="144" y="122"/>
                    <a:pt x="113" y="77"/>
                    <a:pt x="77" y="34"/>
                  </a:cubicBezTo>
                  <a:lnTo>
                    <a:pt x="77" y="34"/>
                  </a:lnTo>
                  <a:cubicBezTo>
                    <a:pt x="53" y="7"/>
                    <a:pt x="14" y="39"/>
                    <a:pt x="27" y="70"/>
                  </a:cubicBezTo>
                  <a:lnTo>
                    <a:pt x="27" y="70"/>
                  </a:lnTo>
                  <a:cubicBezTo>
                    <a:pt x="50" y="120"/>
                    <a:pt x="91" y="168"/>
                    <a:pt x="141" y="210"/>
                  </a:cubicBezTo>
                  <a:lnTo>
                    <a:pt x="141" y="210"/>
                  </a:lnTo>
                  <a:cubicBezTo>
                    <a:pt x="106" y="243"/>
                    <a:pt x="66" y="269"/>
                    <a:pt x="28" y="301"/>
                  </a:cubicBezTo>
                  <a:lnTo>
                    <a:pt x="28" y="301"/>
                  </a:lnTo>
                  <a:cubicBezTo>
                    <a:pt x="0" y="325"/>
                    <a:pt x="33" y="365"/>
                    <a:pt x="64" y="351"/>
                  </a:cubicBezTo>
                  <a:lnTo>
                    <a:pt x="64" y="351"/>
                  </a:lnTo>
                  <a:cubicBezTo>
                    <a:pt x="110" y="330"/>
                    <a:pt x="156" y="293"/>
                    <a:pt x="195" y="250"/>
                  </a:cubicBezTo>
                  <a:lnTo>
                    <a:pt x="195" y="250"/>
                  </a:lnTo>
                  <a:cubicBezTo>
                    <a:pt x="240" y="280"/>
                    <a:pt x="290" y="302"/>
                    <a:pt x="334" y="314"/>
                  </a:cubicBezTo>
                  <a:lnTo>
                    <a:pt x="334" y="314"/>
                  </a:lnTo>
                  <a:cubicBezTo>
                    <a:pt x="359" y="319"/>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66" name="Freeform 96">
              <a:extLst>
                <a:ext uri="{FF2B5EF4-FFF2-40B4-BE49-F238E27FC236}">
                  <a16:creationId xmlns:a16="http://schemas.microsoft.com/office/drawing/2014/main" id="{05EB7C1B-4507-3549-8F6C-8FF8D1577197}"/>
                </a:ext>
              </a:extLst>
            </p:cNvPr>
            <p:cNvSpPr>
              <a:spLocks noChangeArrowheads="1"/>
            </p:cNvSpPr>
            <p:nvPr/>
          </p:nvSpPr>
          <p:spPr bwMode="auto">
            <a:xfrm>
              <a:off x="12020343" y="44891"/>
              <a:ext cx="180952" cy="174602"/>
            </a:xfrm>
            <a:custGeom>
              <a:avLst/>
              <a:gdLst>
                <a:gd name="T0" fmla="*/ 353 w 379"/>
                <a:gd name="T1" fmla="*/ 273 h 366"/>
                <a:gd name="T2" fmla="*/ 353 w 379"/>
                <a:gd name="T3" fmla="*/ 273 h 366"/>
                <a:gd name="T4" fmla="*/ 233 w 379"/>
                <a:gd name="T5" fmla="*/ 201 h 366"/>
                <a:gd name="T6" fmla="*/ 233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41 w 379"/>
                <a:gd name="T29" fmla="*/ 210 h 366"/>
                <a:gd name="T30" fmla="*/ 141 w 379"/>
                <a:gd name="T31" fmla="*/ 210 h 366"/>
                <a:gd name="T32" fmla="*/ 29 w 379"/>
                <a:gd name="T33" fmla="*/ 301 h 366"/>
                <a:gd name="T34" fmla="*/ 29 w 379"/>
                <a:gd name="T35" fmla="*/ 301 h 366"/>
                <a:gd name="T36" fmla="*/ 63 w 379"/>
                <a:gd name="T37" fmla="*/ 351 h 366"/>
                <a:gd name="T38" fmla="*/ 63 w 379"/>
                <a:gd name="T39" fmla="*/ 351 h 366"/>
                <a:gd name="T40" fmla="*/ 194 w 379"/>
                <a:gd name="T41" fmla="*/ 250 h 366"/>
                <a:gd name="T42" fmla="*/ 194 w 379"/>
                <a:gd name="T43" fmla="*/ 250 h 366"/>
                <a:gd name="T44" fmla="*/ 335 w 379"/>
                <a:gd name="T45" fmla="*/ 314 h 366"/>
                <a:gd name="T46" fmla="*/ 335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3" y="250"/>
                    <a:pt x="272" y="227"/>
                    <a:pt x="233" y="201"/>
                  </a:cubicBezTo>
                  <a:lnTo>
                    <a:pt x="233" y="201"/>
                  </a:lnTo>
                  <a:cubicBezTo>
                    <a:pt x="268" y="150"/>
                    <a:pt x="296" y="95"/>
                    <a:pt x="307" y="43"/>
                  </a:cubicBezTo>
                  <a:lnTo>
                    <a:pt x="307" y="43"/>
                  </a:lnTo>
                  <a:cubicBezTo>
                    <a:pt x="314" y="20"/>
                    <a:pt x="281" y="0"/>
                    <a:pt x="267" y="25"/>
                  </a:cubicBezTo>
                  <a:lnTo>
                    <a:pt x="267" y="25"/>
                  </a:lnTo>
                  <a:cubicBezTo>
                    <a:pt x="240" y="71"/>
                    <a:pt x="217" y="118"/>
                    <a:pt x="184" y="160"/>
                  </a:cubicBezTo>
                  <a:lnTo>
                    <a:pt x="184" y="160"/>
                  </a:lnTo>
                  <a:cubicBezTo>
                    <a:pt x="143" y="122"/>
                    <a:pt x="113" y="77"/>
                    <a:pt x="76" y="34"/>
                  </a:cubicBezTo>
                  <a:lnTo>
                    <a:pt x="76" y="34"/>
                  </a:lnTo>
                  <a:cubicBezTo>
                    <a:pt x="53" y="7"/>
                    <a:pt x="13" y="39"/>
                    <a:pt x="26" y="70"/>
                  </a:cubicBezTo>
                  <a:lnTo>
                    <a:pt x="26" y="70"/>
                  </a:lnTo>
                  <a:cubicBezTo>
                    <a:pt x="50" y="120"/>
                    <a:pt x="91" y="168"/>
                    <a:pt x="141" y="210"/>
                  </a:cubicBezTo>
                  <a:lnTo>
                    <a:pt x="141" y="210"/>
                  </a:lnTo>
                  <a:cubicBezTo>
                    <a:pt x="105" y="243"/>
                    <a:pt x="66" y="269"/>
                    <a:pt x="29" y="301"/>
                  </a:cubicBezTo>
                  <a:lnTo>
                    <a:pt x="29" y="301"/>
                  </a:lnTo>
                  <a:cubicBezTo>
                    <a:pt x="0" y="325"/>
                    <a:pt x="33" y="365"/>
                    <a:pt x="63" y="351"/>
                  </a:cubicBezTo>
                  <a:lnTo>
                    <a:pt x="63" y="351"/>
                  </a:lnTo>
                  <a:cubicBezTo>
                    <a:pt x="110" y="330"/>
                    <a:pt x="155" y="293"/>
                    <a:pt x="194" y="250"/>
                  </a:cubicBezTo>
                  <a:lnTo>
                    <a:pt x="194" y="250"/>
                  </a:lnTo>
                  <a:cubicBezTo>
                    <a:pt x="239" y="280"/>
                    <a:pt x="289" y="302"/>
                    <a:pt x="335" y="314"/>
                  </a:cubicBezTo>
                  <a:lnTo>
                    <a:pt x="335" y="314"/>
                  </a:lnTo>
                  <a:cubicBezTo>
                    <a:pt x="359" y="319"/>
                    <a:pt x="378"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68" name="Freeform 33">
              <a:extLst>
                <a:ext uri="{FF2B5EF4-FFF2-40B4-BE49-F238E27FC236}">
                  <a16:creationId xmlns:a16="http://schemas.microsoft.com/office/drawing/2014/main" id="{2411C2A0-0FA9-9047-8249-BBCF52775218}"/>
                </a:ext>
              </a:extLst>
            </p:cNvPr>
            <p:cNvSpPr>
              <a:spLocks noChangeArrowheads="1"/>
            </p:cNvSpPr>
            <p:nvPr/>
          </p:nvSpPr>
          <p:spPr bwMode="auto">
            <a:xfrm>
              <a:off x="201358" y="6679777"/>
              <a:ext cx="180952" cy="174602"/>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69" name="Freeform 34">
              <a:extLst>
                <a:ext uri="{FF2B5EF4-FFF2-40B4-BE49-F238E27FC236}">
                  <a16:creationId xmlns:a16="http://schemas.microsoft.com/office/drawing/2014/main" id="{D1FC90FB-840C-0640-BA82-8B089DFA9FFD}"/>
                </a:ext>
              </a:extLst>
            </p:cNvPr>
            <p:cNvSpPr>
              <a:spLocks noChangeArrowheads="1"/>
            </p:cNvSpPr>
            <p:nvPr/>
          </p:nvSpPr>
          <p:spPr bwMode="auto">
            <a:xfrm>
              <a:off x="393420" y="6679777"/>
              <a:ext cx="180952" cy="174602"/>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70" name="Freeform 35">
              <a:extLst>
                <a:ext uri="{FF2B5EF4-FFF2-40B4-BE49-F238E27FC236}">
                  <a16:creationId xmlns:a16="http://schemas.microsoft.com/office/drawing/2014/main" id="{4F429993-9DB0-BF44-853C-FE10F460DCA0}"/>
                </a:ext>
              </a:extLst>
            </p:cNvPr>
            <p:cNvSpPr>
              <a:spLocks noChangeArrowheads="1"/>
            </p:cNvSpPr>
            <p:nvPr/>
          </p:nvSpPr>
          <p:spPr bwMode="auto">
            <a:xfrm>
              <a:off x="12470" y="6679777"/>
              <a:ext cx="180952" cy="174602"/>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71" name="Freeform 36">
              <a:extLst>
                <a:ext uri="{FF2B5EF4-FFF2-40B4-BE49-F238E27FC236}">
                  <a16:creationId xmlns:a16="http://schemas.microsoft.com/office/drawing/2014/main" id="{5090CC0E-3477-194F-9C09-FD9AC117A611}"/>
                </a:ext>
              </a:extLst>
            </p:cNvPr>
            <p:cNvSpPr>
              <a:spLocks noChangeArrowheads="1"/>
            </p:cNvSpPr>
            <p:nvPr/>
          </p:nvSpPr>
          <p:spPr bwMode="auto">
            <a:xfrm>
              <a:off x="582308" y="6679777"/>
              <a:ext cx="180952" cy="174602"/>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72" name="Freeform 37">
              <a:extLst>
                <a:ext uri="{FF2B5EF4-FFF2-40B4-BE49-F238E27FC236}">
                  <a16:creationId xmlns:a16="http://schemas.microsoft.com/office/drawing/2014/main" id="{2D07FD63-FE94-B049-9C55-D771976ADE2F}"/>
                </a:ext>
              </a:extLst>
            </p:cNvPr>
            <p:cNvSpPr>
              <a:spLocks noChangeArrowheads="1"/>
            </p:cNvSpPr>
            <p:nvPr/>
          </p:nvSpPr>
          <p:spPr bwMode="auto">
            <a:xfrm>
              <a:off x="975956" y="6673428"/>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a:p>
          </p:txBody>
        </p:sp>
        <p:sp>
          <p:nvSpPr>
            <p:cNvPr id="73" name="Freeform 38">
              <a:extLst>
                <a:ext uri="{FF2B5EF4-FFF2-40B4-BE49-F238E27FC236}">
                  <a16:creationId xmlns:a16="http://schemas.microsoft.com/office/drawing/2014/main" id="{495A93A2-AF0D-6F4B-AA52-8732E1E0B591}"/>
                </a:ext>
              </a:extLst>
            </p:cNvPr>
            <p:cNvSpPr>
              <a:spLocks noChangeArrowheads="1"/>
            </p:cNvSpPr>
            <p:nvPr/>
          </p:nvSpPr>
          <p:spPr bwMode="auto">
            <a:xfrm>
              <a:off x="1164845" y="6673428"/>
              <a:ext cx="180952" cy="174602"/>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74" name="Freeform 39">
              <a:extLst>
                <a:ext uri="{FF2B5EF4-FFF2-40B4-BE49-F238E27FC236}">
                  <a16:creationId xmlns:a16="http://schemas.microsoft.com/office/drawing/2014/main" id="{BEC3291B-5413-A94B-B84A-D648CA3B0CA1}"/>
                </a:ext>
              </a:extLst>
            </p:cNvPr>
            <p:cNvSpPr>
              <a:spLocks noChangeArrowheads="1"/>
            </p:cNvSpPr>
            <p:nvPr/>
          </p:nvSpPr>
          <p:spPr bwMode="auto">
            <a:xfrm>
              <a:off x="785482" y="6673428"/>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a:p>
          </p:txBody>
        </p:sp>
        <p:sp>
          <p:nvSpPr>
            <p:cNvPr id="75" name="Freeform 40">
              <a:extLst>
                <a:ext uri="{FF2B5EF4-FFF2-40B4-BE49-F238E27FC236}">
                  <a16:creationId xmlns:a16="http://schemas.microsoft.com/office/drawing/2014/main" id="{DB27161D-CEA2-8541-82D2-C08B747653E6}"/>
                </a:ext>
              </a:extLst>
            </p:cNvPr>
            <p:cNvSpPr>
              <a:spLocks noChangeArrowheads="1"/>
            </p:cNvSpPr>
            <p:nvPr/>
          </p:nvSpPr>
          <p:spPr bwMode="auto">
            <a:xfrm>
              <a:off x="1352146" y="6673428"/>
              <a:ext cx="180952" cy="174602"/>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76" name="Freeform 41">
              <a:extLst>
                <a:ext uri="{FF2B5EF4-FFF2-40B4-BE49-F238E27FC236}">
                  <a16:creationId xmlns:a16="http://schemas.microsoft.com/office/drawing/2014/main" id="{EC15C78F-E51E-194F-98AC-8B61D18F5CF6}"/>
                </a:ext>
              </a:extLst>
            </p:cNvPr>
            <p:cNvSpPr>
              <a:spLocks noChangeArrowheads="1"/>
            </p:cNvSpPr>
            <p:nvPr/>
          </p:nvSpPr>
          <p:spPr bwMode="auto">
            <a:xfrm>
              <a:off x="1715635" y="6673428"/>
              <a:ext cx="180952" cy="174602"/>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77" name="Freeform 42">
              <a:extLst>
                <a:ext uri="{FF2B5EF4-FFF2-40B4-BE49-F238E27FC236}">
                  <a16:creationId xmlns:a16="http://schemas.microsoft.com/office/drawing/2014/main" id="{792B511E-DE09-1342-BFC2-AFF82DD60469}"/>
                </a:ext>
              </a:extLst>
            </p:cNvPr>
            <p:cNvSpPr>
              <a:spLocks noChangeArrowheads="1"/>
            </p:cNvSpPr>
            <p:nvPr/>
          </p:nvSpPr>
          <p:spPr bwMode="auto">
            <a:xfrm>
              <a:off x="1904523" y="6673428"/>
              <a:ext cx="180952" cy="174602"/>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78" name="Freeform 43">
              <a:extLst>
                <a:ext uri="{FF2B5EF4-FFF2-40B4-BE49-F238E27FC236}">
                  <a16:creationId xmlns:a16="http://schemas.microsoft.com/office/drawing/2014/main" id="{5D2940E5-AA31-9543-8D6C-2114F61D7C22}"/>
                </a:ext>
              </a:extLst>
            </p:cNvPr>
            <p:cNvSpPr>
              <a:spLocks noChangeArrowheads="1"/>
            </p:cNvSpPr>
            <p:nvPr/>
          </p:nvSpPr>
          <p:spPr bwMode="auto">
            <a:xfrm>
              <a:off x="1526747" y="6673428"/>
              <a:ext cx="180952" cy="174602"/>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a:p>
          </p:txBody>
        </p:sp>
        <p:sp>
          <p:nvSpPr>
            <p:cNvPr id="79" name="Freeform 44">
              <a:extLst>
                <a:ext uri="{FF2B5EF4-FFF2-40B4-BE49-F238E27FC236}">
                  <a16:creationId xmlns:a16="http://schemas.microsoft.com/office/drawing/2014/main" id="{AF5E13E8-02FB-2A4F-8A37-1A1F555D6087}"/>
                </a:ext>
              </a:extLst>
            </p:cNvPr>
            <p:cNvSpPr>
              <a:spLocks noChangeArrowheads="1"/>
            </p:cNvSpPr>
            <p:nvPr/>
          </p:nvSpPr>
          <p:spPr bwMode="auto">
            <a:xfrm>
              <a:off x="2093411" y="6673428"/>
              <a:ext cx="180952" cy="174602"/>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80" name="Freeform 45">
              <a:extLst>
                <a:ext uri="{FF2B5EF4-FFF2-40B4-BE49-F238E27FC236}">
                  <a16:creationId xmlns:a16="http://schemas.microsoft.com/office/drawing/2014/main" id="{71AA663E-5C4C-9040-B7D3-A1B13A57AF04}"/>
                </a:ext>
              </a:extLst>
            </p:cNvPr>
            <p:cNvSpPr>
              <a:spLocks noChangeArrowheads="1"/>
            </p:cNvSpPr>
            <p:nvPr/>
          </p:nvSpPr>
          <p:spPr bwMode="auto">
            <a:xfrm>
              <a:off x="2487060" y="6668667"/>
              <a:ext cx="180952" cy="174602"/>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81" name="Freeform 46">
              <a:extLst>
                <a:ext uri="{FF2B5EF4-FFF2-40B4-BE49-F238E27FC236}">
                  <a16:creationId xmlns:a16="http://schemas.microsoft.com/office/drawing/2014/main" id="{0E234D29-2476-FD43-A74F-9DDA606F9FED}"/>
                </a:ext>
              </a:extLst>
            </p:cNvPr>
            <p:cNvSpPr>
              <a:spLocks noChangeArrowheads="1"/>
            </p:cNvSpPr>
            <p:nvPr/>
          </p:nvSpPr>
          <p:spPr bwMode="auto">
            <a:xfrm>
              <a:off x="2675948" y="6668667"/>
              <a:ext cx="180952" cy="174602"/>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a:p>
          </p:txBody>
        </p:sp>
        <p:sp>
          <p:nvSpPr>
            <p:cNvPr id="82" name="Freeform 47">
              <a:extLst>
                <a:ext uri="{FF2B5EF4-FFF2-40B4-BE49-F238E27FC236}">
                  <a16:creationId xmlns:a16="http://schemas.microsoft.com/office/drawing/2014/main" id="{3EEB733E-2E74-1244-99DA-26A48C61E0A7}"/>
                </a:ext>
              </a:extLst>
            </p:cNvPr>
            <p:cNvSpPr>
              <a:spLocks noChangeArrowheads="1"/>
            </p:cNvSpPr>
            <p:nvPr/>
          </p:nvSpPr>
          <p:spPr bwMode="auto">
            <a:xfrm>
              <a:off x="2299759" y="6668667"/>
              <a:ext cx="180952" cy="174602"/>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83" name="Freeform 48">
              <a:extLst>
                <a:ext uri="{FF2B5EF4-FFF2-40B4-BE49-F238E27FC236}">
                  <a16:creationId xmlns:a16="http://schemas.microsoft.com/office/drawing/2014/main" id="{6F9DAA17-BD00-A44C-B107-2284BCC373A1}"/>
                </a:ext>
              </a:extLst>
            </p:cNvPr>
            <p:cNvSpPr>
              <a:spLocks noChangeArrowheads="1"/>
            </p:cNvSpPr>
            <p:nvPr/>
          </p:nvSpPr>
          <p:spPr bwMode="auto">
            <a:xfrm>
              <a:off x="2868011" y="6668667"/>
              <a:ext cx="180952" cy="174602"/>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a:p>
          </p:txBody>
        </p:sp>
        <p:sp>
          <p:nvSpPr>
            <p:cNvPr id="84" name="Freeform 49">
              <a:extLst>
                <a:ext uri="{FF2B5EF4-FFF2-40B4-BE49-F238E27FC236}">
                  <a16:creationId xmlns:a16="http://schemas.microsoft.com/office/drawing/2014/main" id="{33A3E383-5633-CC47-A9F5-FBCD492FE390}"/>
                </a:ext>
              </a:extLst>
            </p:cNvPr>
            <p:cNvSpPr>
              <a:spLocks noChangeArrowheads="1"/>
            </p:cNvSpPr>
            <p:nvPr/>
          </p:nvSpPr>
          <p:spPr bwMode="auto">
            <a:xfrm>
              <a:off x="3245786" y="6673428"/>
              <a:ext cx="180952" cy="174602"/>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a:p>
          </p:txBody>
        </p:sp>
        <p:sp>
          <p:nvSpPr>
            <p:cNvPr id="85" name="Freeform 50">
              <a:extLst>
                <a:ext uri="{FF2B5EF4-FFF2-40B4-BE49-F238E27FC236}">
                  <a16:creationId xmlns:a16="http://schemas.microsoft.com/office/drawing/2014/main" id="{5004D22B-C5DB-3F47-A079-57A8E794E0B6}"/>
                </a:ext>
              </a:extLst>
            </p:cNvPr>
            <p:cNvSpPr>
              <a:spLocks noChangeArrowheads="1"/>
            </p:cNvSpPr>
            <p:nvPr/>
          </p:nvSpPr>
          <p:spPr bwMode="auto">
            <a:xfrm>
              <a:off x="3434674" y="6673428"/>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86" name="Freeform 51">
              <a:extLst>
                <a:ext uri="{FF2B5EF4-FFF2-40B4-BE49-F238E27FC236}">
                  <a16:creationId xmlns:a16="http://schemas.microsoft.com/office/drawing/2014/main" id="{D79D4FF8-33A9-1E43-BAD5-8990F4BF36BD}"/>
                </a:ext>
              </a:extLst>
            </p:cNvPr>
            <p:cNvSpPr>
              <a:spLocks noChangeArrowheads="1"/>
            </p:cNvSpPr>
            <p:nvPr/>
          </p:nvSpPr>
          <p:spPr bwMode="auto">
            <a:xfrm>
              <a:off x="3056899" y="6673428"/>
              <a:ext cx="180952" cy="174602"/>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a:p>
          </p:txBody>
        </p:sp>
        <p:sp>
          <p:nvSpPr>
            <p:cNvPr id="87" name="Freeform 52">
              <a:extLst>
                <a:ext uri="{FF2B5EF4-FFF2-40B4-BE49-F238E27FC236}">
                  <a16:creationId xmlns:a16="http://schemas.microsoft.com/office/drawing/2014/main" id="{6D5DCD42-6402-8A4F-8FC4-DA4CB72913D9}"/>
                </a:ext>
              </a:extLst>
            </p:cNvPr>
            <p:cNvSpPr>
              <a:spLocks noChangeArrowheads="1"/>
            </p:cNvSpPr>
            <p:nvPr/>
          </p:nvSpPr>
          <p:spPr bwMode="auto">
            <a:xfrm>
              <a:off x="3625150" y="6673428"/>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88" name="Freeform 53">
              <a:extLst>
                <a:ext uri="{FF2B5EF4-FFF2-40B4-BE49-F238E27FC236}">
                  <a16:creationId xmlns:a16="http://schemas.microsoft.com/office/drawing/2014/main" id="{F35F7A3A-F658-CF4E-B517-C02E0E62CD45}"/>
                </a:ext>
              </a:extLst>
            </p:cNvPr>
            <p:cNvSpPr>
              <a:spLocks noChangeArrowheads="1"/>
            </p:cNvSpPr>
            <p:nvPr/>
          </p:nvSpPr>
          <p:spPr bwMode="auto">
            <a:xfrm>
              <a:off x="4017211" y="666866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89" name="Freeform 54">
              <a:extLst>
                <a:ext uri="{FF2B5EF4-FFF2-40B4-BE49-F238E27FC236}">
                  <a16:creationId xmlns:a16="http://schemas.microsoft.com/office/drawing/2014/main" id="{ADD3E5D6-24BF-D64B-BF17-944337E18B19}"/>
                </a:ext>
              </a:extLst>
            </p:cNvPr>
            <p:cNvSpPr>
              <a:spLocks noChangeArrowheads="1"/>
            </p:cNvSpPr>
            <p:nvPr/>
          </p:nvSpPr>
          <p:spPr bwMode="auto">
            <a:xfrm>
              <a:off x="4207686" y="6668667"/>
              <a:ext cx="179365" cy="174602"/>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90" name="Freeform 55">
              <a:extLst>
                <a:ext uri="{FF2B5EF4-FFF2-40B4-BE49-F238E27FC236}">
                  <a16:creationId xmlns:a16="http://schemas.microsoft.com/office/drawing/2014/main" id="{7DAA8951-F16A-D740-AD9A-339B877AB9F3}"/>
                </a:ext>
              </a:extLst>
            </p:cNvPr>
            <p:cNvSpPr>
              <a:spLocks noChangeArrowheads="1"/>
            </p:cNvSpPr>
            <p:nvPr/>
          </p:nvSpPr>
          <p:spPr bwMode="auto">
            <a:xfrm>
              <a:off x="3828323" y="6668667"/>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91" name="Freeform 56">
              <a:extLst>
                <a:ext uri="{FF2B5EF4-FFF2-40B4-BE49-F238E27FC236}">
                  <a16:creationId xmlns:a16="http://schemas.microsoft.com/office/drawing/2014/main" id="{F4F0E5AB-F738-8244-8F2A-CF6B3D487B59}"/>
                </a:ext>
              </a:extLst>
            </p:cNvPr>
            <p:cNvSpPr>
              <a:spLocks noChangeArrowheads="1"/>
            </p:cNvSpPr>
            <p:nvPr/>
          </p:nvSpPr>
          <p:spPr bwMode="auto">
            <a:xfrm>
              <a:off x="4396574" y="6668667"/>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92" name="Freeform 57">
              <a:extLst>
                <a:ext uri="{FF2B5EF4-FFF2-40B4-BE49-F238E27FC236}">
                  <a16:creationId xmlns:a16="http://schemas.microsoft.com/office/drawing/2014/main" id="{2651F7AA-9F0E-3D4B-B6E8-9ACE2BB28D61}"/>
                </a:ext>
              </a:extLst>
            </p:cNvPr>
            <p:cNvSpPr>
              <a:spLocks noChangeArrowheads="1"/>
            </p:cNvSpPr>
            <p:nvPr/>
          </p:nvSpPr>
          <p:spPr bwMode="auto">
            <a:xfrm>
              <a:off x="4760064"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93" name="Freeform 58">
              <a:extLst>
                <a:ext uri="{FF2B5EF4-FFF2-40B4-BE49-F238E27FC236}">
                  <a16:creationId xmlns:a16="http://schemas.microsoft.com/office/drawing/2014/main" id="{B13823C8-D453-4A45-A654-8F63043185D8}"/>
                </a:ext>
              </a:extLst>
            </p:cNvPr>
            <p:cNvSpPr>
              <a:spLocks noChangeArrowheads="1"/>
            </p:cNvSpPr>
            <p:nvPr/>
          </p:nvSpPr>
          <p:spPr bwMode="auto">
            <a:xfrm>
              <a:off x="4948952"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94" name="Freeform 59">
              <a:extLst>
                <a:ext uri="{FF2B5EF4-FFF2-40B4-BE49-F238E27FC236}">
                  <a16:creationId xmlns:a16="http://schemas.microsoft.com/office/drawing/2014/main" id="{7E38F146-4F3C-9F43-B41C-6D8083700840}"/>
                </a:ext>
              </a:extLst>
            </p:cNvPr>
            <p:cNvSpPr>
              <a:spLocks noChangeArrowheads="1"/>
            </p:cNvSpPr>
            <p:nvPr/>
          </p:nvSpPr>
          <p:spPr bwMode="auto">
            <a:xfrm>
              <a:off x="4571176"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95" name="Freeform 60">
              <a:extLst>
                <a:ext uri="{FF2B5EF4-FFF2-40B4-BE49-F238E27FC236}">
                  <a16:creationId xmlns:a16="http://schemas.microsoft.com/office/drawing/2014/main" id="{989B25D1-4968-A141-B57F-5F9D4386FA67}"/>
                </a:ext>
              </a:extLst>
            </p:cNvPr>
            <p:cNvSpPr>
              <a:spLocks noChangeArrowheads="1"/>
            </p:cNvSpPr>
            <p:nvPr/>
          </p:nvSpPr>
          <p:spPr bwMode="auto">
            <a:xfrm>
              <a:off x="5137840" y="6667079"/>
              <a:ext cx="180952" cy="174602"/>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96" name="Freeform 61">
              <a:extLst>
                <a:ext uri="{FF2B5EF4-FFF2-40B4-BE49-F238E27FC236}">
                  <a16:creationId xmlns:a16="http://schemas.microsoft.com/office/drawing/2014/main" id="{2D7B5F51-52E9-3149-9F82-B0C3B383B610}"/>
                </a:ext>
              </a:extLst>
            </p:cNvPr>
            <p:cNvSpPr>
              <a:spLocks noChangeArrowheads="1"/>
            </p:cNvSpPr>
            <p:nvPr/>
          </p:nvSpPr>
          <p:spPr bwMode="auto">
            <a:xfrm>
              <a:off x="5531488" y="666231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97" name="Freeform 62">
              <a:extLst>
                <a:ext uri="{FF2B5EF4-FFF2-40B4-BE49-F238E27FC236}">
                  <a16:creationId xmlns:a16="http://schemas.microsoft.com/office/drawing/2014/main" id="{1F165B8B-AD0B-AB46-B958-9FF17CA6C7C5}"/>
                </a:ext>
              </a:extLst>
            </p:cNvPr>
            <p:cNvSpPr>
              <a:spLocks noChangeArrowheads="1"/>
            </p:cNvSpPr>
            <p:nvPr/>
          </p:nvSpPr>
          <p:spPr bwMode="auto">
            <a:xfrm>
              <a:off x="5720377" y="6662317"/>
              <a:ext cx="180952" cy="174602"/>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a:p>
          </p:txBody>
        </p:sp>
        <p:sp>
          <p:nvSpPr>
            <p:cNvPr id="98" name="Freeform 63">
              <a:extLst>
                <a:ext uri="{FF2B5EF4-FFF2-40B4-BE49-F238E27FC236}">
                  <a16:creationId xmlns:a16="http://schemas.microsoft.com/office/drawing/2014/main" id="{65E7DB30-9E6A-6546-BC95-9EF4BF460D41}"/>
                </a:ext>
              </a:extLst>
            </p:cNvPr>
            <p:cNvSpPr>
              <a:spLocks noChangeArrowheads="1"/>
            </p:cNvSpPr>
            <p:nvPr/>
          </p:nvSpPr>
          <p:spPr bwMode="auto">
            <a:xfrm>
              <a:off x="5342601" y="666231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99" name="Freeform 64">
              <a:extLst>
                <a:ext uri="{FF2B5EF4-FFF2-40B4-BE49-F238E27FC236}">
                  <a16:creationId xmlns:a16="http://schemas.microsoft.com/office/drawing/2014/main" id="{75302415-7AA5-2441-B3C3-B19FF96557AA}"/>
                </a:ext>
              </a:extLst>
            </p:cNvPr>
            <p:cNvSpPr>
              <a:spLocks noChangeArrowheads="1"/>
            </p:cNvSpPr>
            <p:nvPr/>
          </p:nvSpPr>
          <p:spPr bwMode="auto">
            <a:xfrm>
              <a:off x="5909264" y="666231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00" name="Freeform 65">
              <a:extLst>
                <a:ext uri="{FF2B5EF4-FFF2-40B4-BE49-F238E27FC236}">
                  <a16:creationId xmlns:a16="http://schemas.microsoft.com/office/drawing/2014/main" id="{B9ECCAD3-7CD5-D74D-9230-5874E376F22D}"/>
                </a:ext>
              </a:extLst>
            </p:cNvPr>
            <p:cNvSpPr>
              <a:spLocks noChangeArrowheads="1"/>
            </p:cNvSpPr>
            <p:nvPr/>
          </p:nvSpPr>
          <p:spPr bwMode="auto">
            <a:xfrm>
              <a:off x="6288627" y="6662317"/>
              <a:ext cx="180952" cy="174602"/>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101" name="Freeform 66">
              <a:extLst>
                <a:ext uri="{FF2B5EF4-FFF2-40B4-BE49-F238E27FC236}">
                  <a16:creationId xmlns:a16="http://schemas.microsoft.com/office/drawing/2014/main" id="{D21E469D-DFC1-DB46-8E71-291B6C0FB937}"/>
                </a:ext>
              </a:extLst>
            </p:cNvPr>
            <p:cNvSpPr>
              <a:spLocks noChangeArrowheads="1"/>
            </p:cNvSpPr>
            <p:nvPr/>
          </p:nvSpPr>
          <p:spPr bwMode="auto">
            <a:xfrm>
              <a:off x="6477515" y="6662317"/>
              <a:ext cx="180952" cy="174602"/>
            </a:xfrm>
            <a:custGeom>
              <a:avLst/>
              <a:gdLst>
                <a:gd name="T0" fmla="*/ 354 w 380"/>
                <a:gd name="T1" fmla="*/ 272 h 366"/>
                <a:gd name="T2" fmla="*/ 354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8 w 380"/>
                <a:gd name="T21" fmla="*/ 34 h 366"/>
                <a:gd name="T22" fmla="*/ 78 w 380"/>
                <a:gd name="T23" fmla="*/ 34 h 366"/>
                <a:gd name="T24" fmla="*/ 26 w 380"/>
                <a:gd name="T25" fmla="*/ 69 h 366"/>
                <a:gd name="T26" fmla="*/ 26 w 380"/>
                <a:gd name="T27" fmla="*/ 69 h 366"/>
                <a:gd name="T28" fmla="*/ 141 w 380"/>
                <a:gd name="T29" fmla="*/ 209 h 366"/>
                <a:gd name="T30" fmla="*/ 141 w 380"/>
                <a:gd name="T31" fmla="*/ 209 h 366"/>
                <a:gd name="T32" fmla="*/ 29 w 380"/>
                <a:gd name="T33" fmla="*/ 301 h 366"/>
                <a:gd name="T34" fmla="*/ 29 w 380"/>
                <a:gd name="T35" fmla="*/ 301 h 366"/>
                <a:gd name="T36" fmla="*/ 64 w 380"/>
                <a:gd name="T37" fmla="*/ 351 h 366"/>
                <a:gd name="T38" fmla="*/ 64 w 380"/>
                <a:gd name="T39" fmla="*/ 351 h 366"/>
                <a:gd name="T40" fmla="*/ 195 w 380"/>
                <a:gd name="T41" fmla="*/ 249 h 366"/>
                <a:gd name="T42" fmla="*/ 195 w 380"/>
                <a:gd name="T43" fmla="*/ 249 h 366"/>
                <a:gd name="T44" fmla="*/ 335 w 380"/>
                <a:gd name="T45" fmla="*/ 313 h 366"/>
                <a:gd name="T46" fmla="*/ 335 w 380"/>
                <a:gd name="T47" fmla="*/ 313 h 366"/>
                <a:gd name="T48" fmla="*/ 354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2"/>
                  </a:moveTo>
                  <a:lnTo>
                    <a:pt x="354" y="272"/>
                  </a:lnTo>
                  <a:cubicBezTo>
                    <a:pt x="313" y="249"/>
                    <a:pt x="272" y="227"/>
                    <a:pt x="233" y="201"/>
                  </a:cubicBezTo>
                  <a:lnTo>
                    <a:pt x="233" y="201"/>
                  </a:lnTo>
                  <a:cubicBezTo>
                    <a:pt x="268" y="150"/>
                    <a:pt x="296" y="94"/>
                    <a:pt x="308" y="43"/>
                  </a:cubicBezTo>
                  <a:lnTo>
                    <a:pt x="308" y="43"/>
                  </a:lnTo>
                  <a:cubicBezTo>
                    <a:pt x="314" y="20"/>
                    <a:pt x="281" y="0"/>
                    <a:pt x="267" y="23"/>
                  </a:cubicBezTo>
                  <a:lnTo>
                    <a:pt x="267" y="23"/>
                  </a:lnTo>
                  <a:cubicBezTo>
                    <a:pt x="241" y="71"/>
                    <a:pt x="217" y="118"/>
                    <a:pt x="184" y="160"/>
                  </a:cubicBezTo>
                  <a:lnTo>
                    <a:pt x="184" y="160"/>
                  </a:lnTo>
                  <a:cubicBezTo>
                    <a:pt x="143" y="122"/>
                    <a:pt x="113" y="76"/>
                    <a:pt x="78" y="34"/>
                  </a:cubicBezTo>
                  <a:lnTo>
                    <a:pt x="78" y="34"/>
                  </a:lnTo>
                  <a:cubicBezTo>
                    <a:pt x="53" y="6"/>
                    <a:pt x="13" y="38"/>
                    <a:pt x="26" y="69"/>
                  </a:cubicBezTo>
                  <a:lnTo>
                    <a:pt x="26" y="69"/>
                  </a:lnTo>
                  <a:cubicBezTo>
                    <a:pt x="50" y="119"/>
                    <a:pt x="91" y="168"/>
                    <a:pt x="141" y="209"/>
                  </a:cubicBezTo>
                  <a:lnTo>
                    <a:pt x="141" y="209"/>
                  </a:lnTo>
                  <a:cubicBezTo>
                    <a:pt x="105" y="242"/>
                    <a:pt x="66" y="269"/>
                    <a:pt x="29" y="301"/>
                  </a:cubicBezTo>
                  <a:lnTo>
                    <a:pt x="29" y="301"/>
                  </a:lnTo>
                  <a:cubicBezTo>
                    <a:pt x="0" y="324"/>
                    <a:pt x="33" y="365"/>
                    <a:pt x="64" y="351"/>
                  </a:cubicBezTo>
                  <a:lnTo>
                    <a:pt x="64" y="351"/>
                  </a:lnTo>
                  <a:cubicBezTo>
                    <a:pt x="110" y="330"/>
                    <a:pt x="155" y="293"/>
                    <a:pt x="195" y="249"/>
                  </a:cubicBezTo>
                  <a:lnTo>
                    <a:pt x="195" y="249"/>
                  </a:lnTo>
                  <a:cubicBezTo>
                    <a:pt x="239" y="280"/>
                    <a:pt x="289" y="302"/>
                    <a:pt x="335" y="313"/>
                  </a:cubicBezTo>
                  <a:lnTo>
                    <a:pt x="335" y="313"/>
                  </a:lnTo>
                  <a:cubicBezTo>
                    <a:pt x="359" y="319"/>
                    <a:pt x="379"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02" name="Freeform 67">
              <a:extLst>
                <a:ext uri="{FF2B5EF4-FFF2-40B4-BE49-F238E27FC236}">
                  <a16:creationId xmlns:a16="http://schemas.microsoft.com/office/drawing/2014/main" id="{FFB92F0C-131A-EE44-9473-58D71AC401F4}"/>
                </a:ext>
              </a:extLst>
            </p:cNvPr>
            <p:cNvSpPr>
              <a:spLocks noChangeArrowheads="1"/>
            </p:cNvSpPr>
            <p:nvPr/>
          </p:nvSpPr>
          <p:spPr bwMode="auto">
            <a:xfrm>
              <a:off x="6099739" y="666231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03" name="Freeform 68">
              <a:extLst>
                <a:ext uri="{FF2B5EF4-FFF2-40B4-BE49-F238E27FC236}">
                  <a16:creationId xmlns:a16="http://schemas.microsoft.com/office/drawing/2014/main" id="{8E8FB4A0-9A2C-924B-9847-C4D119C6498C}"/>
                </a:ext>
              </a:extLst>
            </p:cNvPr>
            <p:cNvSpPr>
              <a:spLocks noChangeArrowheads="1"/>
            </p:cNvSpPr>
            <p:nvPr/>
          </p:nvSpPr>
          <p:spPr bwMode="auto">
            <a:xfrm>
              <a:off x="6666403" y="6662317"/>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8 w 378"/>
                <a:gd name="T9" fmla="*/ 43 h 366"/>
                <a:gd name="T10" fmla="*/ 308 w 378"/>
                <a:gd name="T11" fmla="*/ 43 h 366"/>
                <a:gd name="T12" fmla="*/ 266 w 378"/>
                <a:gd name="T13" fmla="*/ 23 h 366"/>
                <a:gd name="T14" fmla="*/ 266 w 378"/>
                <a:gd name="T15" fmla="*/ 23 h 366"/>
                <a:gd name="T16" fmla="*/ 183 w 378"/>
                <a:gd name="T17" fmla="*/ 160 h 366"/>
                <a:gd name="T18" fmla="*/ 183 w 378"/>
                <a:gd name="T19" fmla="*/ 160 h 366"/>
                <a:gd name="T20" fmla="*/ 75 w 378"/>
                <a:gd name="T21" fmla="*/ 34 h 366"/>
                <a:gd name="T22" fmla="*/ 75 w 378"/>
                <a:gd name="T23" fmla="*/ 34 h 366"/>
                <a:gd name="T24" fmla="*/ 25 w 378"/>
                <a:gd name="T25" fmla="*/ 69 h 366"/>
                <a:gd name="T26" fmla="*/ 25 w 378"/>
                <a:gd name="T27" fmla="*/ 69 h 366"/>
                <a:gd name="T28" fmla="*/ 140 w 378"/>
                <a:gd name="T29" fmla="*/ 209 h 366"/>
                <a:gd name="T30" fmla="*/ 140 w 378"/>
                <a:gd name="T31" fmla="*/ 209 h 366"/>
                <a:gd name="T32" fmla="*/ 27 w 378"/>
                <a:gd name="T33" fmla="*/ 301 h 366"/>
                <a:gd name="T34" fmla="*/ 27 w 378"/>
                <a:gd name="T35" fmla="*/ 301 h 366"/>
                <a:gd name="T36" fmla="*/ 62 w 378"/>
                <a:gd name="T37" fmla="*/ 351 h 366"/>
                <a:gd name="T38" fmla="*/ 62 w 378"/>
                <a:gd name="T39" fmla="*/ 351 h 366"/>
                <a:gd name="T40" fmla="*/ 193 w 378"/>
                <a:gd name="T41" fmla="*/ 249 h 366"/>
                <a:gd name="T42" fmla="*/ 193 w 378"/>
                <a:gd name="T43" fmla="*/ 249 h 366"/>
                <a:gd name="T44" fmla="*/ 334 w 378"/>
                <a:gd name="T45" fmla="*/ 313 h 366"/>
                <a:gd name="T46" fmla="*/ 334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7" y="150"/>
                    <a:pt x="295" y="94"/>
                    <a:pt x="308" y="43"/>
                  </a:cubicBezTo>
                  <a:lnTo>
                    <a:pt x="308" y="43"/>
                  </a:lnTo>
                  <a:cubicBezTo>
                    <a:pt x="313" y="20"/>
                    <a:pt x="279" y="0"/>
                    <a:pt x="266" y="23"/>
                  </a:cubicBezTo>
                  <a:lnTo>
                    <a:pt x="266" y="23"/>
                  </a:lnTo>
                  <a:cubicBezTo>
                    <a:pt x="239" y="71"/>
                    <a:pt x="216" y="118"/>
                    <a:pt x="183" y="160"/>
                  </a:cubicBezTo>
                  <a:lnTo>
                    <a:pt x="183" y="160"/>
                  </a:lnTo>
                  <a:cubicBezTo>
                    <a:pt x="142" y="122"/>
                    <a:pt x="113" y="76"/>
                    <a:pt x="75" y="34"/>
                  </a:cubicBezTo>
                  <a:lnTo>
                    <a:pt x="75" y="34"/>
                  </a:lnTo>
                  <a:cubicBezTo>
                    <a:pt x="53" y="6"/>
                    <a:pt x="12" y="38"/>
                    <a:pt x="25" y="69"/>
                  </a:cubicBezTo>
                  <a:lnTo>
                    <a:pt x="25" y="69"/>
                  </a:lnTo>
                  <a:cubicBezTo>
                    <a:pt x="49" y="119"/>
                    <a:pt x="91" y="168"/>
                    <a:pt x="140" y="209"/>
                  </a:cubicBezTo>
                  <a:lnTo>
                    <a:pt x="140" y="209"/>
                  </a:lnTo>
                  <a:cubicBezTo>
                    <a:pt x="104" y="242"/>
                    <a:pt x="65" y="269"/>
                    <a:pt x="27" y="301"/>
                  </a:cubicBezTo>
                  <a:lnTo>
                    <a:pt x="27" y="301"/>
                  </a:lnTo>
                  <a:cubicBezTo>
                    <a:pt x="0" y="324"/>
                    <a:pt x="32" y="365"/>
                    <a:pt x="62" y="351"/>
                  </a:cubicBezTo>
                  <a:lnTo>
                    <a:pt x="62" y="351"/>
                  </a:lnTo>
                  <a:cubicBezTo>
                    <a:pt x="109" y="330"/>
                    <a:pt x="154" y="293"/>
                    <a:pt x="193" y="249"/>
                  </a:cubicBezTo>
                  <a:lnTo>
                    <a:pt x="193" y="249"/>
                  </a:lnTo>
                  <a:cubicBezTo>
                    <a:pt x="239" y="280"/>
                    <a:pt x="288" y="302"/>
                    <a:pt x="334" y="313"/>
                  </a:cubicBezTo>
                  <a:lnTo>
                    <a:pt x="334" y="313"/>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04" name="Freeform 69">
              <a:extLst>
                <a:ext uri="{FF2B5EF4-FFF2-40B4-BE49-F238E27FC236}">
                  <a16:creationId xmlns:a16="http://schemas.microsoft.com/office/drawing/2014/main" id="{D68762C3-88A0-E049-8BE1-513B68D444BC}"/>
                </a:ext>
              </a:extLst>
            </p:cNvPr>
            <p:cNvSpPr>
              <a:spLocks noChangeArrowheads="1"/>
            </p:cNvSpPr>
            <p:nvPr/>
          </p:nvSpPr>
          <p:spPr bwMode="auto">
            <a:xfrm>
              <a:off x="7060053" y="6659142"/>
              <a:ext cx="180952" cy="174602"/>
            </a:xfrm>
            <a:custGeom>
              <a:avLst/>
              <a:gdLst>
                <a:gd name="T0" fmla="*/ 354 w 380"/>
                <a:gd name="T1" fmla="*/ 273 h 366"/>
                <a:gd name="T2" fmla="*/ 354 w 380"/>
                <a:gd name="T3" fmla="*/ 273 h 366"/>
                <a:gd name="T4" fmla="*/ 233 w 380"/>
                <a:gd name="T5" fmla="*/ 201 h 366"/>
                <a:gd name="T6" fmla="*/ 233 w 380"/>
                <a:gd name="T7" fmla="*/ 201 h 366"/>
                <a:gd name="T8" fmla="*/ 307 w 380"/>
                <a:gd name="T9" fmla="*/ 43 h 366"/>
                <a:gd name="T10" fmla="*/ 307 w 380"/>
                <a:gd name="T11" fmla="*/ 43 h 366"/>
                <a:gd name="T12" fmla="*/ 267 w 380"/>
                <a:gd name="T13" fmla="*/ 23 h 366"/>
                <a:gd name="T14" fmla="*/ 267 w 380"/>
                <a:gd name="T15" fmla="*/ 23 h 366"/>
                <a:gd name="T16" fmla="*/ 183 w 380"/>
                <a:gd name="T17" fmla="*/ 161 h 366"/>
                <a:gd name="T18" fmla="*/ 183 w 380"/>
                <a:gd name="T19" fmla="*/ 161 h 366"/>
                <a:gd name="T20" fmla="*/ 77 w 380"/>
                <a:gd name="T21" fmla="*/ 34 h 366"/>
                <a:gd name="T22" fmla="*/ 77 w 380"/>
                <a:gd name="T23" fmla="*/ 34 h 366"/>
                <a:gd name="T24" fmla="*/ 27 w 380"/>
                <a:gd name="T25" fmla="*/ 69 h 366"/>
                <a:gd name="T26" fmla="*/ 27 w 380"/>
                <a:gd name="T27" fmla="*/ 69 h 366"/>
                <a:gd name="T28" fmla="*/ 140 w 380"/>
                <a:gd name="T29" fmla="*/ 210 h 366"/>
                <a:gd name="T30" fmla="*/ 140 w 380"/>
                <a:gd name="T31" fmla="*/ 210 h 366"/>
                <a:gd name="T32" fmla="*/ 28 w 380"/>
                <a:gd name="T33" fmla="*/ 301 h 366"/>
                <a:gd name="T34" fmla="*/ 28 w 380"/>
                <a:gd name="T35" fmla="*/ 301 h 366"/>
                <a:gd name="T36" fmla="*/ 64 w 380"/>
                <a:gd name="T37" fmla="*/ 352 h 366"/>
                <a:gd name="T38" fmla="*/ 64 w 380"/>
                <a:gd name="T39" fmla="*/ 352 h 366"/>
                <a:gd name="T40" fmla="*/ 194 w 380"/>
                <a:gd name="T41" fmla="*/ 249 h 366"/>
                <a:gd name="T42" fmla="*/ 194 w 380"/>
                <a:gd name="T43" fmla="*/ 249 h 366"/>
                <a:gd name="T44" fmla="*/ 336 w 380"/>
                <a:gd name="T45" fmla="*/ 314 h 366"/>
                <a:gd name="T46" fmla="*/ 336 w 380"/>
                <a:gd name="T47" fmla="*/ 314 h 366"/>
                <a:gd name="T48" fmla="*/ 354 w 380"/>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3"/>
                  </a:moveTo>
                  <a:lnTo>
                    <a:pt x="354" y="273"/>
                  </a:lnTo>
                  <a:cubicBezTo>
                    <a:pt x="312" y="249"/>
                    <a:pt x="271" y="228"/>
                    <a:pt x="233" y="201"/>
                  </a:cubicBezTo>
                  <a:lnTo>
                    <a:pt x="233" y="201"/>
                  </a:lnTo>
                  <a:cubicBezTo>
                    <a:pt x="269" y="149"/>
                    <a:pt x="295" y="94"/>
                    <a:pt x="307" y="43"/>
                  </a:cubicBezTo>
                  <a:lnTo>
                    <a:pt x="307" y="43"/>
                  </a:lnTo>
                  <a:cubicBezTo>
                    <a:pt x="313" y="19"/>
                    <a:pt x="280" y="0"/>
                    <a:pt x="267" y="23"/>
                  </a:cubicBezTo>
                  <a:lnTo>
                    <a:pt x="267" y="23"/>
                  </a:lnTo>
                  <a:cubicBezTo>
                    <a:pt x="240" y="71"/>
                    <a:pt x="216" y="118"/>
                    <a:pt x="183" y="161"/>
                  </a:cubicBezTo>
                  <a:lnTo>
                    <a:pt x="183" y="161"/>
                  </a:lnTo>
                  <a:cubicBezTo>
                    <a:pt x="142" y="122"/>
                    <a:pt x="113" y="76"/>
                    <a:pt x="77" y="34"/>
                  </a:cubicBezTo>
                  <a:lnTo>
                    <a:pt x="77" y="34"/>
                  </a:lnTo>
                  <a:cubicBezTo>
                    <a:pt x="53" y="6"/>
                    <a:pt x="12" y="38"/>
                    <a:pt x="27" y="69"/>
                  </a:cubicBezTo>
                  <a:lnTo>
                    <a:pt x="27" y="69"/>
                  </a:lnTo>
                  <a:cubicBezTo>
                    <a:pt x="49" y="121"/>
                    <a:pt x="90" y="168"/>
                    <a:pt x="140" y="210"/>
                  </a:cubicBezTo>
                  <a:lnTo>
                    <a:pt x="140" y="210"/>
                  </a:lnTo>
                  <a:cubicBezTo>
                    <a:pt x="104" y="243"/>
                    <a:pt x="65" y="269"/>
                    <a:pt x="28" y="301"/>
                  </a:cubicBezTo>
                  <a:lnTo>
                    <a:pt x="28" y="301"/>
                  </a:lnTo>
                  <a:cubicBezTo>
                    <a:pt x="0" y="325"/>
                    <a:pt x="33" y="365"/>
                    <a:pt x="64" y="352"/>
                  </a:cubicBezTo>
                  <a:lnTo>
                    <a:pt x="64" y="352"/>
                  </a:lnTo>
                  <a:cubicBezTo>
                    <a:pt x="111" y="329"/>
                    <a:pt x="156" y="294"/>
                    <a:pt x="194" y="249"/>
                  </a:cubicBezTo>
                  <a:lnTo>
                    <a:pt x="194" y="249"/>
                  </a:lnTo>
                  <a:cubicBezTo>
                    <a:pt x="240" y="280"/>
                    <a:pt x="288" y="302"/>
                    <a:pt x="336" y="314"/>
                  </a:cubicBezTo>
                  <a:lnTo>
                    <a:pt x="336" y="314"/>
                  </a:lnTo>
                  <a:cubicBezTo>
                    <a:pt x="358" y="319"/>
                    <a:pt x="379" y="286"/>
                    <a:pt x="354" y="273"/>
                  </a:cubicBezTo>
                </a:path>
              </a:pathLst>
            </a:custGeom>
            <a:solidFill>
              <a:schemeClr val="accent3">
                <a:lumMod val="75000"/>
              </a:schemeClr>
            </a:solidFill>
            <a:ln>
              <a:noFill/>
            </a:ln>
            <a:effectLst/>
          </p:spPr>
          <p:txBody>
            <a:bodyPr wrap="none" anchor="ctr"/>
            <a:lstStyle/>
            <a:p>
              <a:pPr>
                <a:defRPr/>
              </a:pPr>
              <a:endParaRPr lang="es-ES_tradnl"/>
            </a:p>
          </p:txBody>
        </p:sp>
        <p:sp>
          <p:nvSpPr>
            <p:cNvPr id="105" name="Freeform 70">
              <a:extLst>
                <a:ext uri="{FF2B5EF4-FFF2-40B4-BE49-F238E27FC236}">
                  <a16:creationId xmlns:a16="http://schemas.microsoft.com/office/drawing/2014/main" id="{095D8B25-FEFE-C84A-926C-5DAB010026F7}"/>
                </a:ext>
              </a:extLst>
            </p:cNvPr>
            <p:cNvSpPr>
              <a:spLocks noChangeArrowheads="1"/>
            </p:cNvSpPr>
            <p:nvPr/>
          </p:nvSpPr>
          <p:spPr bwMode="auto">
            <a:xfrm>
              <a:off x="7248939" y="6659142"/>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7 w 378"/>
                <a:gd name="T21" fmla="*/ 34 h 366"/>
                <a:gd name="T22" fmla="*/ 77 w 378"/>
                <a:gd name="T23" fmla="*/ 34 h 366"/>
                <a:gd name="T24" fmla="*/ 27 w 378"/>
                <a:gd name="T25" fmla="*/ 69 h 366"/>
                <a:gd name="T26" fmla="*/ 27 w 378"/>
                <a:gd name="T27" fmla="*/ 69 h 366"/>
                <a:gd name="T28" fmla="*/ 140 w 378"/>
                <a:gd name="T29" fmla="*/ 210 h 366"/>
                <a:gd name="T30" fmla="*/ 140 w 378"/>
                <a:gd name="T31" fmla="*/ 210 h 366"/>
                <a:gd name="T32" fmla="*/ 28 w 378"/>
                <a:gd name="T33" fmla="*/ 301 h 366"/>
                <a:gd name="T34" fmla="*/ 28 w 378"/>
                <a:gd name="T35" fmla="*/ 301 h 366"/>
                <a:gd name="T36" fmla="*/ 63 w 378"/>
                <a:gd name="T37" fmla="*/ 352 h 366"/>
                <a:gd name="T38" fmla="*/ 63 w 378"/>
                <a:gd name="T39" fmla="*/ 352 h 366"/>
                <a:gd name="T40" fmla="*/ 193 w 378"/>
                <a:gd name="T41" fmla="*/ 249 h 366"/>
                <a:gd name="T42" fmla="*/ 193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3" y="249"/>
                    <a:pt x="271" y="228"/>
                    <a:pt x="233" y="201"/>
                  </a:cubicBezTo>
                  <a:lnTo>
                    <a:pt x="233" y="201"/>
                  </a:lnTo>
                  <a:cubicBezTo>
                    <a:pt x="267" y="149"/>
                    <a:pt x="295" y="94"/>
                    <a:pt x="308" y="43"/>
                  </a:cubicBezTo>
                  <a:lnTo>
                    <a:pt x="308" y="43"/>
                  </a:lnTo>
                  <a:cubicBezTo>
                    <a:pt x="313" y="19"/>
                    <a:pt x="280" y="0"/>
                    <a:pt x="267" y="23"/>
                  </a:cubicBezTo>
                  <a:lnTo>
                    <a:pt x="267" y="23"/>
                  </a:lnTo>
                  <a:cubicBezTo>
                    <a:pt x="241" y="71"/>
                    <a:pt x="217" y="118"/>
                    <a:pt x="183" y="161"/>
                  </a:cubicBezTo>
                  <a:lnTo>
                    <a:pt x="183" y="161"/>
                  </a:lnTo>
                  <a:cubicBezTo>
                    <a:pt x="144" y="122"/>
                    <a:pt x="113" y="76"/>
                    <a:pt x="77" y="34"/>
                  </a:cubicBezTo>
                  <a:lnTo>
                    <a:pt x="77" y="34"/>
                  </a:lnTo>
                  <a:cubicBezTo>
                    <a:pt x="53" y="6"/>
                    <a:pt x="12" y="38"/>
                    <a:pt x="27" y="69"/>
                  </a:cubicBezTo>
                  <a:lnTo>
                    <a:pt x="27" y="69"/>
                  </a:lnTo>
                  <a:cubicBezTo>
                    <a:pt x="49" y="121"/>
                    <a:pt x="91" y="168"/>
                    <a:pt x="140" y="210"/>
                  </a:cubicBezTo>
                  <a:lnTo>
                    <a:pt x="140" y="210"/>
                  </a:lnTo>
                  <a:cubicBezTo>
                    <a:pt x="104" y="243"/>
                    <a:pt x="66" y="269"/>
                    <a:pt x="28" y="301"/>
                  </a:cubicBezTo>
                  <a:lnTo>
                    <a:pt x="28" y="301"/>
                  </a:lnTo>
                  <a:cubicBezTo>
                    <a:pt x="0" y="325"/>
                    <a:pt x="32" y="365"/>
                    <a:pt x="63" y="352"/>
                  </a:cubicBezTo>
                  <a:lnTo>
                    <a:pt x="63" y="352"/>
                  </a:lnTo>
                  <a:cubicBezTo>
                    <a:pt x="111" y="329"/>
                    <a:pt x="155" y="294"/>
                    <a:pt x="193" y="249"/>
                  </a:cubicBezTo>
                  <a:lnTo>
                    <a:pt x="193" y="249"/>
                  </a:lnTo>
                  <a:cubicBezTo>
                    <a:pt x="239" y="280"/>
                    <a:pt x="289" y="302"/>
                    <a:pt x="334" y="314"/>
                  </a:cubicBezTo>
                  <a:lnTo>
                    <a:pt x="334" y="314"/>
                  </a:lnTo>
                  <a:cubicBezTo>
                    <a:pt x="359" y="319"/>
                    <a:pt x="377" y="286"/>
                    <a:pt x="354" y="273"/>
                  </a:cubicBezTo>
                </a:path>
              </a:pathLst>
            </a:custGeom>
            <a:solidFill>
              <a:schemeClr val="accent3">
                <a:lumMod val="25000"/>
              </a:schemeClr>
            </a:solidFill>
            <a:ln>
              <a:noFill/>
            </a:ln>
            <a:effectLst/>
          </p:spPr>
          <p:txBody>
            <a:bodyPr wrap="none" anchor="ctr"/>
            <a:lstStyle/>
            <a:p>
              <a:pPr>
                <a:defRPr/>
              </a:pPr>
              <a:endParaRPr lang="es-ES_tradnl"/>
            </a:p>
          </p:txBody>
        </p:sp>
        <p:sp>
          <p:nvSpPr>
            <p:cNvPr id="106" name="Freeform 71">
              <a:extLst>
                <a:ext uri="{FF2B5EF4-FFF2-40B4-BE49-F238E27FC236}">
                  <a16:creationId xmlns:a16="http://schemas.microsoft.com/office/drawing/2014/main" id="{1200ABE3-DAC1-8847-AD22-26B8CE3EE4CE}"/>
                </a:ext>
              </a:extLst>
            </p:cNvPr>
            <p:cNvSpPr>
              <a:spLocks noChangeArrowheads="1"/>
            </p:cNvSpPr>
            <p:nvPr/>
          </p:nvSpPr>
          <p:spPr bwMode="auto">
            <a:xfrm>
              <a:off x="6872751" y="6659142"/>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3 h 366"/>
                <a:gd name="T10" fmla="*/ 307 w 378"/>
                <a:gd name="T11" fmla="*/ 43 h 366"/>
                <a:gd name="T12" fmla="*/ 266 w 378"/>
                <a:gd name="T13" fmla="*/ 23 h 366"/>
                <a:gd name="T14" fmla="*/ 266 w 378"/>
                <a:gd name="T15" fmla="*/ 23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7 w 378"/>
                <a:gd name="T33" fmla="*/ 301 h 366"/>
                <a:gd name="T34" fmla="*/ 27 w 378"/>
                <a:gd name="T35" fmla="*/ 301 h 366"/>
                <a:gd name="T36" fmla="*/ 63 w 378"/>
                <a:gd name="T37" fmla="*/ 352 h 366"/>
                <a:gd name="T38" fmla="*/ 63 w 378"/>
                <a:gd name="T39" fmla="*/ 352 h 366"/>
                <a:gd name="T40" fmla="*/ 193 w 378"/>
                <a:gd name="T41" fmla="*/ 249 h 366"/>
                <a:gd name="T42" fmla="*/ 193 w 378"/>
                <a:gd name="T43" fmla="*/ 249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49"/>
                    <a:pt x="270" y="228"/>
                    <a:pt x="232" y="201"/>
                  </a:cubicBezTo>
                  <a:lnTo>
                    <a:pt x="232" y="201"/>
                  </a:lnTo>
                  <a:cubicBezTo>
                    <a:pt x="268" y="149"/>
                    <a:pt x="294" y="94"/>
                    <a:pt x="307" y="43"/>
                  </a:cubicBezTo>
                  <a:lnTo>
                    <a:pt x="307" y="43"/>
                  </a:lnTo>
                  <a:cubicBezTo>
                    <a:pt x="312" y="19"/>
                    <a:pt x="280" y="0"/>
                    <a:pt x="266" y="23"/>
                  </a:cubicBezTo>
                  <a:lnTo>
                    <a:pt x="266" y="23"/>
                  </a:lnTo>
                  <a:cubicBezTo>
                    <a:pt x="240" y="71"/>
                    <a:pt x="215" y="118"/>
                    <a:pt x="182" y="161"/>
                  </a:cubicBezTo>
                  <a:lnTo>
                    <a:pt x="182" y="161"/>
                  </a:lnTo>
                  <a:cubicBezTo>
                    <a:pt x="142" y="122"/>
                    <a:pt x="113" y="76"/>
                    <a:pt x="76" y="34"/>
                  </a:cubicBezTo>
                  <a:lnTo>
                    <a:pt x="76" y="34"/>
                  </a:lnTo>
                  <a:cubicBezTo>
                    <a:pt x="52" y="6"/>
                    <a:pt x="11" y="38"/>
                    <a:pt x="26" y="69"/>
                  </a:cubicBezTo>
                  <a:lnTo>
                    <a:pt x="26" y="69"/>
                  </a:lnTo>
                  <a:cubicBezTo>
                    <a:pt x="48" y="121"/>
                    <a:pt x="89" y="168"/>
                    <a:pt x="139" y="210"/>
                  </a:cubicBezTo>
                  <a:lnTo>
                    <a:pt x="139" y="210"/>
                  </a:lnTo>
                  <a:cubicBezTo>
                    <a:pt x="103" y="243"/>
                    <a:pt x="64" y="269"/>
                    <a:pt x="27" y="301"/>
                  </a:cubicBezTo>
                  <a:lnTo>
                    <a:pt x="27" y="301"/>
                  </a:lnTo>
                  <a:cubicBezTo>
                    <a:pt x="0" y="325"/>
                    <a:pt x="32" y="365"/>
                    <a:pt x="63" y="352"/>
                  </a:cubicBezTo>
                  <a:lnTo>
                    <a:pt x="63" y="352"/>
                  </a:lnTo>
                  <a:cubicBezTo>
                    <a:pt x="109" y="329"/>
                    <a:pt x="153" y="294"/>
                    <a:pt x="193" y="249"/>
                  </a:cubicBezTo>
                  <a:lnTo>
                    <a:pt x="193" y="249"/>
                  </a:lnTo>
                  <a:cubicBezTo>
                    <a:pt x="239" y="280"/>
                    <a:pt x="287" y="302"/>
                    <a:pt x="333" y="314"/>
                  </a:cubicBezTo>
                  <a:lnTo>
                    <a:pt x="333" y="314"/>
                  </a:lnTo>
                  <a:cubicBezTo>
                    <a:pt x="357" y="319"/>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107" name="Freeform 72">
              <a:extLst>
                <a:ext uri="{FF2B5EF4-FFF2-40B4-BE49-F238E27FC236}">
                  <a16:creationId xmlns:a16="http://schemas.microsoft.com/office/drawing/2014/main" id="{7FFE6731-AB44-6047-9C3B-051C96249515}"/>
                </a:ext>
              </a:extLst>
            </p:cNvPr>
            <p:cNvSpPr>
              <a:spLocks noChangeArrowheads="1"/>
            </p:cNvSpPr>
            <p:nvPr/>
          </p:nvSpPr>
          <p:spPr bwMode="auto">
            <a:xfrm>
              <a:off x="7437828" y="6659142"/>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1 h 366"/>
                <a:gd name="T34" fmla="*/ 28 w 378"/>
                <a:gd name="T35" fmla="*/ 301 h 366"/>
                <a:gd name="T36" fmla="*/ 63 w 378"/>
                <a:gd name="T37" fmla="*/ 352 h 366"/>
                <a:gd name="T38" fmla="*/ 63 w 378"/>
                <a:gd name="T39" fmla="*/ 352 h 366"/>
                <a:gd name="T40" fmla="*/ 195 w 378"/>
                <a:gd name="T41" fmla="*/ 249 h 366"/>
                <a:gd name="T42" fmla="*/ 195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49"/>
                    <a:pt x="271" y="228"/>
                    <a:pt x="233" y="201"/>
                  </a:cubicBezTo>
                  <a:lnTo>
                    <a:pt x="233" y="201"/>
                  </a:lnTo>
                  <a:cubicBezTo>
                    <a:pt x="268" y="149"/>
                    <a:pt x="294" y="94"/>
                    <a:pt x="308" y="43"/>
                  </a:cubicBezTo>
                  <a:lnTo>
                    <a:pt x="308" y="43"/>
                  </a:lnTo>
                  <a:cubicBezTo>
                    <a:pt x="314" y="19"/>
                    <a:pt x="280" y="0"/>
                    <a:pt x="267" y="23"/>
                  </a:cubicBezTo>
                  <a:lnTo>
                    <a:pt x="267" y="23"/>
                  </a:lnTo>
                  <a:cubicBezTo>
                    <a:pt x="241" y="71"/>
                    <a:pt x="216" y="118"/>
                    <a:pt x="183" y="161"/>
                  </a:cubicBezTo>
                  <a:lnTo>
                    <a:pt x="183" y="161"/>
                  </a:lnTo>
                  <a:cubicBezTo>
                    <a:pt x="143" y="122"/>
                    <a:pt x="113" y="76"/>
                    <a:pt x="76" y="34"/>
                  </a:cubicBezTo>
                  <a:lnTo>
                    <a:pt x="76" y="34"/>
                  </a:lnTo>
                  <a:cubicBezTo>
                    <a:pt x="53" y="6"/>
                    <a:pt x="13" y="38"/>
                    <a:pt x="26" y="69"/>
                  </a:cubicBezTo>
                  <a:lnTo>
                    <a:pt x="26" y="69"/>
                  </a:lnTo>
                  <a:cubicBezTo>
                    <a:pt x="50" y="121"/>
                    <a:pt x="91" y="168"/>
                    <a:pt x="139" y="210"/>
                  </a:cubicBezTo>
                  <a:lnTo>
                    <a:pt x="139" y="210"/>
                  </a:lnTo>
                  <a:cubicBezTo>
                    <a:pt x="104" y="243"/>
                    <a:pt x="65" y="269"/>
                    <a:pt x="28" y="301"/>
                  </a:cubicBezTo>
                  <a:lnTo>
                    <a:pt x="28" y="301"/>
                  </a:lnTo>
                  <a:cubicBezTo>
                    <a:pt x="0" y="325"/>
                    <a:pt x="33" y="365"/>
                    <a:pt x="63" y="352"/>
                  </a:cubicBezTo>
                  <a:lnTo>
                    <a:pt x="63" y="352"/>
                  </a:lnTo>
                  <a:cubicBezTo>
                    <a:pt x="109" y="329"/>
                    <a:pt x="155" y="294"/>
                    <a:pt x="195" y="249"/>
                  </a:cubicBezTo>
                  <a:lnTo>
                    <a:pt x="195" y="249"/>
                  </a:lnTo>
                  <a:cubicBezTo>
                    <a:pt x="239" y="280"/>
                    <a:pt x="289" y="302"/>
                    <a:pt x="334" y="314"/>
                  </a:cubicBezTo>
                  <a:lnTo>
                    <a:pt x="334" y="314"/>
                  </a:lnTo>
                  <a:cubicBezTo>
                    <a:pt x="359" y="319"/>
                    <a:pt x="377"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108" name="Freeform 73">
              <a:extLst>
                <a:ext uri="{FF2B5EF4-FFF2-40B4-BE49-F238E27FC236}">
                  <a16:creationId xmlns:a16="http://schemas.microsoft.com/office/drawing/2014/main" id="{F3DFEFB8-98C9-0F42-86F6-7FF2B238D0BD}"/>
                </a:ext>
              </a:extLst>
            </p:cNvPr>
            <p:cNvSpPr>
              <a:spLocks noChangeArrowheads="1"/>
            </p:cNvSpPr>
            <p:nvPr/>
          </p:nvSpPr>
          <p:spPr bwMode="auto">
            <a:xfrm>
              <a:off x="7802906" y="6655968"/>
              <a:ext cx="179364"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7 w 378"/>
                <a:gd name="T25" fmla="*/ 69 h 366"/>
                <a:gd name="T26" fmla="*/ 27 w 378"/>
                <a:gd name="T27" fmla="*/ 69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0" y="227"/>
                    <a:pt x="233" y="201"/>
                  </a:cubicBezTo>
                  <a:lnTo>
                    <a:pt x="233" y="201"/>
                  </a:lnTo>
                  <a:cubicBezTo>
                    <a:pt x="268" y="151"/>
                    <a:pt x="295" y="94"/>
                    <a:pt x="306" y="43"/>
                  </a:cubicBezTo>
                  <a:lnTo>
                    <a:pt x="306" y="43"/>
                  </a:lnTo>
                  <a:cubicBezTo>
                    <a:pt x="313" y="19"/>
                    <a:pt x="279" y="0"/>
                    <a:pt x="266" y="23"/>
                  </a:cubicBezTo>
                  <a:lnTo>
                    <a:pt x="266" y="23"/>
                  </a:lnTo>
                  <a:cubicBezTo>
                    <a:pt x="239" y="71"/>
                    <a:pt x="216" y="118"/>
                    <a:pt x="183" y="160"/>
                  </a:cubicBezTo>
                  <a:lnTo>
                    <a:pt x="183" y="160"/>
                  </a:lnTo>
                  <a:cubicBezTo>
                    <a:pt x="142" y="122"/>
                    <a:pt x="113" y="76"/>
                    <a:pt x="76" y="34"/>
                  </a:cubicBezTo>
                  <a:lnTo>
                    <a:pt x="76" y="34"/>
                  </a:lnTo>
                  <a:cubicBezTo>
                    <a:pt x="53" y="6"/>
                    <a:pt x="12" y="38"/>
                    <a:pt x="27" y="69"/>
                  </a:cubicBezTo>
                  <a:lnTo>
                    <a:pt x="27" y="69"/>
                  </a:lnTo>
                  <a:cubicBezTo>
                    <a:pt x="49" y="119"/>
                    <a:pt x="90" y="168"/>
                    <a:pt x="140" y="209"/>
                  </a:cubicBezTo>
                  <a:lnTo>
                    <a:pt x="140" y="209"/>
                  </a:lnTo>
                  <a:cubicBezTo>
                    <a:pt x="104" y="241"/>
                    <a:pt x="65" y="269"/>
                    <a:pt x="28" y="301"/>
                  </a:cubicBezTo>
                  <a:lnTo>
                    <a:pt x="28" y="301"/>
                  </a:lnTo>
                  <a:cubicBezTo>
                    <a:pt x="0" y="324"/>
                    <a:pt x="33" y="365"/>
                    <a:pt x="63" y="351"/>
                  </a:cubicBezTo>
                  <a:lnTo>
                    <a:pt x="63" y="351"/>
                  </a:lnTo>
                  <a:cubicBezTo>
                    <a:pt x="109" y="329"/>
                    <a:pt x="154" y="293"/>
                    <a:pt x="193" y="249"/>
                  </a:cubicBezTo>
                  <a:lnTo>
                    <a:pt x="193" y="249"/>
                  </a:lnTo>
                  <a:cubicBezTo>
                    <a:pt x="239" y="280"/>
                    <a:pt x="288" y="302"/>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09" name="Freeform 74">
              <a:extLst>
                <a:ext uri="{FF2B5EF4-FFF2-40B4-BE49-F238E27FC236}">
                  <a16:creationId xmlns:a16="http://schemas.microsoft.com/office/drawing/2014/main" id="{17B6BEC8-20D3-1C4B-9FDB-2A0F79393542}"/>
                </a:ext>
              </a:extLst>
            </p:cNvPr>
            <p:cNvSpPr>
              <a:spLocks noChangeArrowheads="1"/>
            </p:cNvSpPr>
            <p:nvPr/>
          </p:nvSpPr>
          <p:spPr bwMode="auto">
            <a:xfrm>
              <a:off x="7991793" y="6655968"/>
              <a:ext cx="180952"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3" y="201"/>
                  </a:cubicBezTo>
                  <a:lnTo>
                    <a:pt x="233" y="201"/>
                  </a:lnTo>
                  <a:cubicBezTo>
                    <a:pt x="267" y="151"/>
                    <a:pt x="294" y="94"/>
                    <a:pt x="306" y="43"/>
                  </a:cubicBezTo>
                  <a:lnTo>
                    <a:pt x="306" y="43"/>
                  </a:lnTo>
                  <a:cubicBezTo>
                    <a:pt x="313" y="19"/>
                    <a:pt x="280" y="0"/>
                    <a:pt x="266" y="23"/>
                  </a:cubicBezTo>
                  <a:lnTo>
                    <a:pt x="266" y="23"/>
                  </a:lnTo>
                  <a:cubicBezTo>
                    <a:pt x="239" y="71"/>
                    <a:pt x="216" y="118"/>
                    <a:pt x="183" y="160"/>
                  </a:cubicBezTo>
                  <a:lnTo>
                    <a:pt x="183" y="160"/>
                  </a:lnTo>
                  <a:cubicBezTo>
                    <a:pt x="142" y="122"/>
                    <a:pt x="112" y="76"/>
                    <a:pt x="76" y="34"/>
                  </a:cubicBezTo>
                  <a:lnTo>
                    <a:pt x="76" y="34"/>
                  </a:lnTo>
                  <a:cubicBezTo>
                    <a:pt x="53" y="6"/>
                    <a:pt x="12" y="38"/>
                    <a:pt x="26" y="69"/>
                  </a:cubicBezTo>
                  <a:lnTo>
                    <a:pt x="26" y="69"/>
                  </a:lnTo>
                  <a:cubicBezTo>
                    <a:pt x="49" y="119"/>
                    <a:pt x="89" y="168"/>
                    <a:pt x="139" y="209"/>
                  </a:cubicBezTo>
                  <a:lnTo>
                    <a:pt x="139" y="209"/>
                  </a:lnTo>
                  <a:cubicBezTo>
                    <a:pt x="104" y="241"/>
                    <a:pt x="64" y="269"/>
                    <a:pt x="28" y="301"/>
                  </a:cubicBezTo>
                  <a:lnTo>
                    <a:pt x="28" y="301"/>
                  </a:lnTo>
                  <a:cubicBezTo>
                    <a:pt x="0" y="324"/>
                    <a:pt x="32" y="365"/>
                    <a:pt x="63" y="351"/>
                  </a:cubicBezTo>
                  <a:lnTo>
                    <a:pt x="63" y="351"/>
                  </a:lnTo>
                  <a:cubicBezTo>
                    <a:pt x="110" y="329"/>
                    <a:pt x="155" y="293"/>
                    <a:pt x="193" y="249"/>
                  </a:cubicBezTo>
                  <a:lnTo>
                    <a:pt x="193" y="249"/>
                  </a:lnTo>
                  <a:cubicBezTo>
                    <a:pt x="239" y="280"/>
                    <a:pt x="288" y="302"/>
                    <a:pt x="334" y="312"/>
                  </a:cubicBezTo>
                  <a:lnTo>
                    <a:pt x="334" y="312"/>
                  </a:lnTo>
                  <a:cubicBezTo>
                    <a:pt x="357" y="319"/>
                    <a:pt x="377"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110" name="Freeform 75">
              <a:extLst>
                <a:ext uri="{FF2B5EF4-FFF2-40B4-BE49-F238E27FC236}">
                  <a16:creationId xmlns:a16="http://schemas.microsoft.com/office/drawing/2014/main" id="{7E4FC993-D8B7-454B-9793-863A54AE911E}"/>
                </a:ext>
              </a:extLst>
            </p:cNvPr>
            <p:cNvSpPr>
              <a:spLocks noChangeArrowheads="1"/>
            </p:cNvSpPr>
            <p:nvPr/>
          </p:nvSpPr>
          <p:spPr bwMode="auto">
            <a:xfrm>
              <a:off x="7612430" y="6655968"/>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8 w 379"/>
                <a:gd name="T9" fmla="*/ 43 h 366"/>
                <a:gd name="T10" fmla="*/ 308 w 379"/>
                <a:gd name="T11" fmla="*/ 43 h 366"/>
                <a:gd name="T12" fmla="*/ 267 w 379"/>
                <a:gd name="T13" fmla="*/ 23 h 366"/>
                <a:gd name="T14" fmla="*/ 267 w 379"/>
                <a:gd name="T15" fmla="*/ 23 h 366"/>
                <a:gd name="T16" fmla="*/ 183 w 379"/>
                <a:gd name="T17" fmla="*/ 160 h 366"/>
                <a:gd name="T18" fmla="*/ 183 w 379"/>
                <a:gd name="T19" fmla="*/ 160 h 366"/>
                <a:gd name="T20" fmla="*/ 75 w 379"/>
                <a:gd name="T21" fmla="*/ 34 h 366"/>
                <a:gd name="T22" fmla="*/ 75 w 379"/>
                <a:gd name="T23" fmla="*/ 34 h 366"/>
                <a:gd name="T24" fmla="*/ 25 w 379"/>
                <a:gd name="T25" fmla="*/ 69 h 366"/>
                <a:gd name="T26" fmla="*/ 25 w 379"/>
                <a:gd name="T27" fmla="*/ 69 h 366"/>
                <a:gd name="T28" fmla="*/ 140 w 379"/>
                <a:gd name="T29" fmla="*/ 209 h 366"/>
                <a:gd name="T30" fmla="*/ 140 w 379"/>
                <a:gd name="T31" fmla="*/ 209 h 366"/>
                <a:gd name="T32" fmla="*/ 27 w 379"/>
                <a:gd name="T33" fmla="*/ 301 h 366"/>
                <a:gd name="T34" fmla="*/ 27 w 379"/>
                <a:gd name="T35" fmla="*/ 301 h 366"/>
                <a:gd name="T36" fmla="*/ 62 w 379"/>
                <a:gd name="T37" fmla="*/ 351 h 366"/>
                <a:gd name="T38" fmla="*/ 62 w 379"/>
                <a:gd name="T39" fmla="*/ 351 h 366"/>
                <a:gd name="T40" fmla="*/ 194 w 379"/>
                <a:gd name="T41" fmla="*/ 249 h 366"/>
                <a:gd name="T42" fmla="*/ 194 w 379"/>
                <a:gd name="T43" fmla="*/ 249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1" y="227"/>
                    <a:pt x="232" y="201"/>
                  </a:cubicBezTo>
                  <a:lnTo>
                    <a:pt x="232" y="201"/>
                  </a:lnTo>
                  <a:cubicBezTo>
                    <a:pt x="267" y="151"/>
                    <a:pt x="295" y="94"/>
                    <a:pt x="308" y="43"/>
                  </a:cubicBezTo>
                  <a:lnTo>
                    <a:pt x="308" y="43"/>
                  </a:lnTo>
                  <a:cubicBezTo>
                    <a:pt x="313" y="19"/>
                    <a:pt x="280" y="0"/>
                    <a:pt x="267" y="23"/>
                  </a:cubicBezTo>
                  <a:lnTo>
                    <a:pt x="267" y="23"/>
                  </a:lnTo>
                  <a:cubicBezTo>
                    <a:pt x="241" y="71"/>
                    <a:pt x="216" y="118"/>
                    <a:pt x="183" y="160"/>
                  </a:cubicBezTo>
                  <a:lnTo>
                    <a:pt x="183" y="160"/>
                  </a:lnTo>
                  <a:cubicBezTo>
                    <a:pt x="142" y="122"/>
                    <a:pt x="113" y="76"/>
                    <a:pt x="75" y="34"/>
                  </a:cubicBezTo>
                  <a:lnTo>
                    <a:pt x="75" y="34"/>
                  </a:lnTo>
                  <a:cubicBezTo>
                    <a:pt x="53" y="6"/>
                    <a:pt x="12" y="38"/>
                    <a:pt x="25" y="69"/>
                  </a:cubicBezTo>
                  <a:lnTo>
                    <a:pt x="25" y="69"/>
                  </a:lnTo>
                  <a:cubicBezTo>
                    <a:pt x="49" y="119"/>
                    <a:pt x="90" y="168"/>
                    <a:pt x="140" y="209"/>
                  </a:cubicBezTo>
                  <a:lnTo>
                    <a:pt x="140" y="209"/>
                  </a:lnTo>
                  <a:cubicBezTo>
                    <a:pt x="103" y="241"/>
                    <a:pt x="65" y="269"/>
                    <a:pt x="27" y="301"/>
                  </a:cubicBezTo>
                  <a:lnTo>
                    <a:pt x="27" y="301"/>
                  </a:lnTo>
                  <a:cubicBezTo>
                    <a:pt x="0" y="324"/>
                    <a:pt x="32" y="365"/>
                    <a:pt x="62" y="351"/>
                  </a:cubicBezTo>
                  <a:lnTo>
                    <a:pt x="62" y="351"/>
                  </a:lnTo>
                  <a:cubicBezTo>
                    <a:pt x="109" y="329"/>
                    <a:pt x="154" y="293"/>
                    <a:pt x="194" y="249"/>
                  </a:cubicBezTo>
                  <a:lnTo>
                    <a:pt x="194" y="249"/>
                  </a:lnTo>
                  <a:cubicBezTo>
                    <a:pt x="240" y="280"/>
                    <a:pt x="288" y="302"/>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11" name="Freeform 76">
              <a:extLst>
                <a:ext uri="{FF2B5EF4-FFF2-40B4-BE49-F238E27FC236}">
                  <a16:creationId xmlns:a16="http://schemas.microsoft.com/office/drawing/2014/main" id="{2B77B2B1-2260-2942-AE91-7B2F26B46FF9}"/>
                </a:ext>
              </a:extLst>
            </p:cNvPr>
            <p:cNvSpPr>
              <a:spLocks noChangeArrowheads="1"/>
            </p:cNvSpPr>
            <p:nvPr/>
          </p:nvSpPr>
          <p:spPr bwMode="auto">
            <a:xfrm>
              <a:off x="8180682" y="6655968"/>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7 w 378"/>
                <a:gd name="T13" fmla="*/ 23 h 366"/>
                <a:gd name="T14" fmla="*/ 267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1" y="227"/>
                    <a:pt x="231" y="201"/>
                  </a:cubicBezTo>
                  <a:lnTo>
                    <a:pt x="231" y="201"/>
                  </a:lnTo>
                  <a:cubicBezTo>
                    <a:pt x="267" y="151"/>
                    <a:pt x="294" y="94"/>
                    <a:pt x="307" y="43"/>
                  </a:cubicBezTo>
                  <a:lnTo>
                    <a:pt x="307" y="43"/>
                  </a:lnTo>
                  <a:cubicBezTo>
                    <a:pt x="313" y="19"/>
                    <a:pt x="280" y="0"/>
                    <a:pt x="267" y="23"/>
                  </a:cubicBezTo>
                  <a:lnTo>
                    <a:pt x="267" y="23"/>
                  </a:lnTo>
                  <a:cubicBezTo>
                    <a:pt x="240" y="71"/>
                    <a:pt x="215" y="118"/>
                    <a:pt x="183" y="160"/>
                  </a:cubicBezTo>
                  <a:lnTo>
                    <a:pt x="183" y="160"/>
                  </a:lnTo>
                  <a:cubicBezTo>
                    <a:pt x="143" y="122"/>
                    <a:pt x="113" y="76"/>
                    <a:pt x="76" y="34"/>
                  </a:cubicBezTo>
                  <a:lnTo>
                    <a:pt x="76" y="34"/>
                  </a:lnTo>
                  <a:cubicBezTo>
                    <a:pt x="52" y="6"/>
                    <a:pt x="12" y="38"/>
                    <a:pt x="26" y="69"/>
                  </a:cubicBezTo>
                  <a:lnTo>
                    <a:pt x="26" y="69"/>
                  </a:lnTo>
                  <a:cubicBezTo>
                    <a:pt x="49" y="119"/>
                    <a:pt x="91" y="168"/>
                    <a:pt x="139" y="209"/>
                  </a:cubicBezTo>
                  <a:lnTo>
                    <a:pt x="139" y="209"/>
                  </a:lnTo>
                  <a:cubicBezTo>
                    <a:pt x="105" y="241"/>
                    <a:pt x="64" y="269"/>
                    <a:pt x="28" y="301"/>
                  </a:cubicBezTo>
                  <a:lnTo>
                    <a:pt x="28" y="301"/>
                  </a:lnTo>
                  <a:cubicBezTo>
                    <a:pt x="0" y="324"/>
                    <a:pt x="31" y="365"/>
                    <a:pt x="63" y="351"/>
                  </a:cubicBezTo>
                  <a:lnTo>
                    <a:pt x="63" y="351"/>
                  </a:lnTo>
                  <a:cubicBezTo>
                    <a:pt x="109" y="329"/>
                    <a:pt x="155" y="293"/>
                    <a:pt x="193" y="249"/>
                  </a:cubicBezTo>
                  <a:lnTo>
                    <a:pt x="193" y="249"/>
                  </a:lnTo>
                  <a:cubicBezTo>
                    <a:pt x="239" y="280"/>
                    <a:pt x="289" y="302"/>
                    <a:pt x="334" y="312"/>
                  </a:cubicBezTo>
                  <a:lnTo>
                    <a:pt x="334" y="312"/>
                  </a:lnTo>
                  <a:cubicBezTo>
                    <a:pt x="359"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12" name="Freeform 77">
              <a:extLst>
                <a:ext uri="{FF2B5EF4-FFF2-40B4-BE49-F238E27FC236}">
                  <a16:creationId xmlns:a16="http://schemas.microsoft.com/office/drawing/2014/main" id="{CA1BA66B-2F7F-254B-A141-F0F7C2D2EDBD}"/>
                </a:ext>
              </a:extLst>
            </p:cNvPr>
            <p:cNvSpPr>
              <a:spLocks noChangeArrowheads="1"/>
            </p:cNvSpPr>
            <p:nvPr/>
          </p:nvSpPr>
          <p:spPr bwMode="auto">
            <a:xfrm>
              <a:off x="8575917" y="6654380"/>
              <a:ext cx="180952" cy="174602"/>
            </a:xfrm>
            <a:custGeom>
              <a:avLst/>
              <a:gdLst>
                <a:gd name="T0" fmla="*/ 354 w 379"/>
                <a:gd name="T1" fmla="*/ 272 h 365"/>
                <a:gd name="T2" fmla="*/ 354 w 379"/>
                <a:gd name="T3" fmla="*/ 272 h 365"/>
                <a:gd name="T4" fmla="*/ 232 w 379"/>
                <a:gd name="T5" fmla="*/ 200 h 365"/>
                <a:gd name="T6" fmla="*/ 232 w 379"/>
                <a:gd name="T7" fmla="*/ 200 h 365"/>
                <a:gd name="T8" fmla="*/ 307 w 379"/>
                <a:gd name="T9" fmla="*/ 42 h 365"/>
                <a:gd name="T10" fmla="*/ 307 w 379"/>
                <a:gd name="T11" fmla="*/ 42 h 365"/>
                <a:gd name="T12" fmla="*/ 266 w 379"/>
                <a:gd name="T13" fmla="*/ 23 h 365"/>
                <a:gd name="T14" fmla="*/ 266 w 379"/>
                <a:gd name="T15" fmla="*/ 23 h 365"/>
                <a:gd name="T16" fmla="*/ 183 w 379"/>
                <a:gd name="T17" fmla="*/ 160 h 365"/>
                <a:gd name="T18" fmla="*/ 183 w 379"/>
                <a:gd name="T19" fmla="*/ 160 h 365"/>
                <a:gd name="T20" fmla="*/ 75 w 379"/>
                <a:gd name="T21" fmla="*/ 33 h 365"/>
                <a:gd name="T22" fmla="*/ 75 w 379"/>
                <a:gd name="T23" fmla="*/ 33 h 365"/>
                <a:gd name="T24" fmla="*/ 25 w 379"/>
                <a:gd name="T25" fmla="*/ 68 h 365"/>
                <a:gd name="T26" fmla="*/ 25 w 379"/>
                <a:gd name="T27" fmla="*/ 68 h 365"/>
                <a:gd name="T28" fmla="*/ 138 w 379"/>
                <a:gd name="T29" fmla="*/ 209 h 365"/>
                <a:gd name="T30" fmla="*/ 138 w 379"/>
                <a:gd name="T31" fmla="*/ 209 h 365"/>
                <a:gd name="T32" fmla="*/ 27 w 379"/>
                <a:gd name="T33" fmla="*/ 301 h 365"/>
                <a:gd name="T34" fmla="*/ 27 w 379"/>
                <a:gd name="T35" fmla="*/ 301 h 365"/>
                <a:gd name="T36" fmla="*/ 62 w 379"/>
                <a:gd name="T37" fmla="*/ 351 h 365"/>
                <a:gd name="T38" fmla="*/ 62 w 379"/>
                <a:gd name="T39" fmla="*/ 351 h 365"/>
                <a:gd name="T40" fmla="*/ 192 w 379"/>
                <a:gd name="T41" fmla="*/ 248 h 365"/>
                <a:gd name="T42" fmla="*/ 192 w 379"/>
                <a:gd name="T43" fmla="*/ 248 h 365"/>
                <a:gd name="T44" fmla="*/ 334 w 379"/>
                <a:gd name="T45" fmla="*/ 313 h 365"/>
                <a:gd name="T46" fmla="*/ 334 w 379"/>
                <a:gd name="T47" fmla="*/ 313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200"/>
                  </a:cubicBezTo>
                  <a:lnTo>
                    <a:pt x="232" y="200"/>
                  </a:lnTo>
                  <a:cubicBezTo>
                    <a:pt x="267" y="148"/>
                    <a:pt x="293" y="93"/>
                    <a:pt x="307" y="42"/>
                  </a:cubicBezTo>
                  <a:lnTo>
                    <a:pt x="307" y="42"/>
                  </a:lnTo>
                  <a:cubicBezTo>
                    <a:pt x="312" y="18"/>
                    <a:pt x="279" y="0"/>
                    <a:pt x="266" y="23"/>
                  </a:cubicBezTo>
                  <a:lnTo>
                    <a:pt x="266" y="23"/>
                  </a:lnTo>
                  <a:cubicBezTo>
                    <a:pt x="240" y="69"/>
                    <a:pt x="215" y="117"/>
                    <a:pt x="183" y="160"/>
                  </a:cubicBezTo>
                  <a:lnTo>
                    <a:pt x="183" y="160"/>
                  </a:lnTo>
                  <a:cubicBezTo>
                    <a:pt x="142" y="121"/>
                    <a:pt x="112" y="76"/>
                    <a:pt x="75" y="33"/>
                  </a:cubicBezTo>
                  <a:lnTo>
                    <a:pt x="75" y="33"/>
                  </a:lnTo>
                  <a:cubicBezTo>
                    <a:pt x="52" y="5"/>
                    <a:pt x="11" y="38"/>
                    <a:pt x="25" y="68"/>
                  </a:cubicBezTo>
                  <a:lnTo>
                    <a:pt x="25" y="68"/>
                  </a:lnTo>
                  <a:cubicBezTo>
                    <a:pt x="49" y="119"/>
                    <a:pt x="90" y="168"/>
                    <a:pt x="138" y="209"/>
                  </a:cubicBezTo>
                  <a:lnTo>
                    <a:pt x="138" y="209"/>
                  </a:lnTo>
                  <a:cubicBezTo>
                    <a:pt x="103" y="242"/>
                    <a:pt x="64" y="268"/>
                    <a:pt x="27" y="301"/>
                  </a:cubicBezTo>
                  <a:lnTo>
                    <a:pt x="27" y="301"/>
                  </a:lnTo>
                  <a:cubicBezTo>
                    <a:pt x="0" y="324"/>
                    <a:pt x="32" y="364"/>
                    <a:pt x="62" y="351"/>
                  </a:cubicBezTo>
                  <a:lnTo>
                    <a:pt x="62" y="351"/>
                  </a:lnTo>
                  <a:cubicBezTo>
                    <a:pt x="109" y="328"/>
                    <a:pt x="154" y="293"/>
                    <a:pt x="192" y="248"/>
                  </a:cubicBezTo>
                  <a:lnTo>
                    <a:pt x="192" y="248"/>
                  </a:lnTo>
                  <a:cubicBezTo>
                    <a:pt x="240" y="278"/>
                    <a:pt x="288"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113" name="Freeform 78">
              <a:extLst>
                <a:ext uri="{FF2B5EF4-FFF2-40B4-BE49-F238E27FC236}">
                  <a16:creationId xmlns:a16="http://schemas.microsoft.com/office/drawing/2014/main" id="{0A7A60A4-624D-CE4E-BF2E-3E24435F0CAA}"/>
                </a:ext>
              </a:extLst>
            </p:cNvPr>
            <p:cNvSpPr>
              <a:spLocks noChangeArrowheads="1"/>
            </p:cNvSpPr>
            <p:nvPr/>
          </p:nvSpPr>
          <p:spPr bwMode="auto">
            <a:xfrm>
              <a:off x="8763218" y="6654380"/>
              <a:ext cx="180952" cy="174602"/>
            </a:xfrm>
            <a:custGeom>
              <a:avLst/>
              <a:gdLst>
                <a:gd name="T0" fmla="*/ 353 w 379"/>
                <a:gd name="T1" fmla="*/ 272 h 365"/>
                <a:gd name="T2" fmla="*/ 353 w 379"/>
                <a:gd name="T3" fmla="*/ 272 h 365"/>
                <a:gd name="T4" fmla="*/ 233 w 379"/>
                <a:gd name="T5" fmla="*/ 200 h 365"/>
                <a:gd name="T6" fmla="*/ 233 w 379"/>
                <a:gd name="T7" fmla="*/ 200 h 365"/>
                <a:gd name="T8" fmla="*/ 307 w 379"/>
                <a:gd name="T9" fmla="*/ 42 h 365"/>
                <a:gd name="T10" fmla="*/ 307 w 379"/>
                <a:gd name="T11" fmla="*/ 42 h 365"/>
                <a:gd name="T12" fmla="*/ 267 w 379"/>
                <a:gd name="T13" fmla="*/ 23 h 365"/>
                <a:gd name="T14" fmla="*/ 267 w 379"/>
                <a:gd name="T15" fmla="*/ 23 h 365"/>
                <a:gd name="T16" fmla="*/ 184 w 379"/>
                <a:gd name="T17" fmla="*/ 160 h 365"/>
                <a:gd name="T18" fmla="*/ 184 w 379"/>
                <a:gd name="T19" fmla="*/ 160 h 365"/>
                <a:gd name="T20" fmla="*/ 77 w 379"/>
                <a:gd name="T21" fmla="*/ 33 h 365"/>
                <a:gd name="T22" fmla="*/ 77 w 379"/>
                <a:gd name="T23" fmla="*/ 33 h 365"/>
                <a:gd name="T24" fmla="*/ 26 w 379"/>
                <a:gd name="T25" fmla="*/ 68 h 365"/>
                <a:gd name="T26" fmla="*/ 26 w 379"/>
                <a:gd name="T27" fmla="*/ 68 h 365"/>
                <a:gd name="T28" fmla="*/ 139 w 379"/>
                <a:gd name="T29" fmla="*/ 209 h 365"/>
                <a:gd name="T30" fmla="*/ 139 w 379"/>
                <a:gd name="T31" fmla="*/ 209 h 365"/>
                <a:gd name="T32" fmla="*/ 29 w 379"/>
                <a:gd name="T33" fmla="*/ 301 h 365"/>
                <a:gd name="T34" fmla="*/ 29 w 379"/>
                <a:gd name="T35" fmla="*/ 301 h 365"/>
                <a:gd name="T36" fmla="*/ 64 w 379"/>
                <a:gd name="T37" fmla="*/ 351 h 365"/>
                <a:gd name="T38" fmla="*/ 64 w 379"/>
                <a:gd name="T39" fmla="*/ 351 h 365"/>
                <a:gd name="T40" fmla="*/ 194 w 379"/>
                <a:gd name="T41" fmla="*/ 248 h 365"/>
                <a:gd name="T42" fmla="*/ 194 w 379"/>
                <a:gd name="T43" fmla="*/ 248 h 365"/>
                <a:gd name="T44" fmla="*/ 335 w 379"/>
                <a:gd name="T45" fmla="*/ 313 h 365"/>
                <a:gd name="T46" fmla="*/ 335 w 379"/>
                <a:gd name="T47" fmla="*/ 313 h 365"/>
                <a:gd name="T48" fmla="*/ 353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3" y="272"/>
                  </a:moveTo>
                  <a:lnTo>
                    <a:pt x="353" y="272"/>
                  </a:lnTo>
                  <a:cubicBezTo>
                    <a:pt x="313" y="248"/>
                    <a:pt x="271" y="227"/>
                    <a:pt x="233" y="200"/>
                  </a:cubicBezTo>
                  <a:lnTo>
                    <a:pt x="233" y="200"/>
                  </a:lnTo>
                  <a:cubicBezTo>
                    <a:pt x="268" y="148"/>
                    <a:pt x="294" y="93"/>
                    <a:pt x="307" y="42"/>
                  </a:cubicBezTo>
                  <a:lnTo>
                    <a:pt x="307" y="42"/>
                  </a:lnTo>
                  <a:cubicBezTo>
                    <a:pt x="314" y="18"/>
                    <a:pt x="280" y="0"/>
                    <a:pt x="267" y="23"/>
                  </a:cubicBezTo>
                  <a:lnTo>
                    <a:pt x="267" y="23"/>
                  </a:lnTo>
                  <a:cubicBezTo>
                    <a:pt x="240" y="69"/>
                    <a:pt x="217" y="117"/>
                    <a:pt x="184" y="160"/>
                  </a:cubicBezTo>
                  <a:lnTo>
                    <a:pt x="184" y="160"/>
                  </a:lnTo>
                  <a:cubicBezTo>
                    <a:pt x="143" y="121"/>
                    <a:pt x="113" y="76"/>
                    <a:pt x="77" y="33"/>
                  </a:cubicBezTo>
                  <a:lnTo>
                    <a:pt x="77" y="33"/>
                  </a:lnTo>
                  <a:cubicBezTo>
                    <a:pt x="53" y="5"/>
                    <a:pt x="12" y="38"/>
                    <a:pt x="26" y="68"/>
                  </a:cubicBezTo>
                  <a:lnTo>
                    <a:pt x="26" y="68"/>
                  </a:lnTo>
                  <a:cubicBezTo>
                    <a:pt x="50" y="119"/>
                    <a:pt x="91" y="168"/>
                    <a:pt x="139" y="209"/>
                  </a:cubicBezTo>
                  <a:lnTo>
                    <a:pt x="139" y="209"/>
                  </a:lnTo>
                  <a:cubicBezTo>
                    <a:pt x="105" y="242"/>
                    <a:pt x="66" y="268"/>
                    <a:pt x="29" y="301"/>
                  </a:cubicBezTo>
                  <a:lnTo>
                    <a:pt x="29" y="301"/>
                  </a:lnTo>
                  <a:cubicBezTo>
                    <a:pt x="0" y="324"/>
                    <a:pt x="33" y="364"/>
                    <a:pt x="64" y="351"/>
                  </a:cubicBezTo>
                  <a:lnTo>
                    <a:pt x="64" y="351"/>
                  </a:lnTo>
                  <a:cubicBezTo>
                    <a:pt x="110" y="328"/>
                    <a:pt x="155" y="293"/>
                    <a:pt x="194" y="248"/>
                  </a:cubicBezTo>
                  <a:lnTo>
                    <a:pt x="194" y="248"/>
                  </a:lnTo>
                  <a:cubicBezTo>
                    <a:pt x="240" y="278"/>
                    <a:pt x="289" y="301"/>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14" name="Freeform 79">
              <a:extLst>
                <a:ext uri="{FF2B5EF4-FFF2-40B4-BE49-F238E27FC236}">
                  <a16:creationId xmlns:a16="http://schemas.microsoft.com/office/drawing/2014/main" id="{47DA16DA-D094-8F4F-9C0F-4EC3013B4DA7}"/>
                </a:ext>
              </a:extLst>
            </p:cNvPr>
            <p:cNvSpPr>
              <a:spLocks noChangeArrowheads="1"/>
            </p:cNvSpPr>
            <p:nvPr/>
          </p:nvSpPr>
          <p:spPr bwMode="auto">
            <a:xfrm>
              <a:off x="8383856" y="6654380"/>
              <a:ext cx="180952" cy="174602"/>
            </a:xfrm>
            <a:custGeom>
              <a:avLst/>
              <a:gdLst>
                <a:gd name="T0" fmla="*/ 354 w 378"/>
                <a:gd name="T1" fmla="*/ 272 h 365"/>
                <a:gd name="T2" fmla="*/ 354 w 378"/>
                <a:gd name="T3" fmla="*/ 272 h 365"/>
                <a:gd name="T4" fmla="*/ 233 w 378"/>
                <a:gd name="T5" fmla="*/ 200 h 365"/>
                <a:gd name="T6" fmla="*/ 233 w 378"/>
                <a:gd name="T7" fmla="*/ 200 h 365"/>
                <a:gd name="T8" fmla="*/ 308 w 378"/>
                <a:gd name="T9" fmla="*/ 42 h 365"/>
                <a:gd name="T10" fmla="*/ 308 w 378"/>
                <a:gd name="T11" fmla="*/ 42 h 365"/>
                <a:gd name="T12" fmla="*/ 267 w 378"/>
                <a:gd name="T13" fmla="*/ 23 h 365"/>
                <a:gd name="T14" fmla="*/ 267 w 378"/>
                <a:gd name="T15" fmla="*/ 23 h 365"/>
                <a:gd name="T16" fmla="*/ 183 w 378"/>
                <a:gd name="T17" fmla="*/ 160 h 365"/>
                <a:gd name="T18" fmla="*/ 183 w 378"/>
                <a:gd name="T19" fmla="*/ 160 h 365"/>
                <a:gd name="T20" fmla="*/ 77 w 378"/>
                <a:gd name="T21" fmla="*/ 33 h 365"/>
                <a:gd name="T22" fmla="*/ 77 w 378"/>
                <a:gd name="T23" fmla="*/ 33 h 365"/>
                <a:gd name="T24" fmla="*/ 27 w 378"/>
                <a:gd name="T25" fmla="*/ 68 h 365"/>
                <a:gd name="T26" fmla="*/ 27 w 378"/>
                <a:gd name="T27" fmla="*/ 68 h 365"/>
                <a:gd name="T28" fmla="*/ 141 w 378"/>
                <a:gd name="T29" fmla="*/ 209 h 365"/>
                <a:gd name="T30" fmla="*/ 141 w 378"/>
                <a:gd name="T31" fmla="*/ 209 h 365"/>
                <a:gd name="T32" fmla="*/ 28 w 378"/>
                <a:gd name="T33" fmla="*/ 301 h 365"/>
                <a:gd name="T34" fmla="*/ 28 w 378"/>
                <a:gd name="T35" fmla="*/ 301 h 365"/>
                <a:gd name="T36" fmla="*/ 63 w 378"/>
                <a:gd name="T37" fmla="*/ 351 h 365"/>
                <a:gd name="T38" fmla="*/ 63 w 378"/>
                <a:gd name="T39" fmla="*/ 351 h 365"/>
                <a:gd name="T40" fmla="*/ 195 w 378"/>
                <a:gd name="T41" fmla="*/ 248 h 365"/>
                <a:gd name="T42" fmla="*/ 195 w 378"/>
                <a:gd name="T43" fmla="*/ 248 h 365"/>
                <a:gd name="T44" fmla="*/ 334 w 378"/>
                <a:gd name="T45" fmla="*/ 313 h 365"/>
                <a:gd name="T46" fmla="*/ 334 w 378"/>
                <a:gd name="T47" fmla="*/ 313 h 365"/>
                <a:gd name="T48" fmla="*/ 354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4" y="272"/>
                  </a:moveTo>
                  <a:lnTo>
                    <a:pt x="354" y="272"/>
                  </a:lnTo>
                  <a:cubicBezTo>
                    <a:pt x="312" y="248"/>
                    <a:pt x="271" y="227"/>
                    <a:pt x="233" y="200"/>
                  </a:cubicBezTo>
                  <a:lnTo>
                    <a:pt x="233" y="200"/>
                  </a:lnTo>
                  <a:cubicBezTo>
                    <a:pt x="268" y="148"/>
                    <a:pt x="295" y="93"/>
                    <a:pt x="308" y="42"/>
                  </a:cubicBezTo>
                  <a:lnTo>
                    <a:pt x="308" y="42"/>
                  </a:lnTo>
                  <a:cubicBezTo>
                    <a:pt x="314" y="18"/>
                    <a:pt x="280" y="0"/>
                    <a:pt x="267" y="23"/>
                  </a:cubicBezTo>
                  <a:lnTo>
                    <a:pt x="267" y="23"/>
                  </a:lnTo>
                  <a:cubicBezTo>
                    <a:pt x="241" y="69"/>
                    <a:pt x="217" y="117"/>
                    <a:pt x="183" y="160"/>
                  </a:cubicBezTo>
                  <a:lnTo>
                    <a:pt x="183" y="160"/>
                  </a:lnTo>
                  <a:cubicBezTo>
                    <a:pt x="144" y="121"/>
                    <a:pt x="113" y="76"/>
                    <a:pt x="77" y="33"/>
                  </a:cubicBezTo>
                  <a:lnTo>
                    <a:pt x="77" y="33"/>
                  </a:lnTo>
                  <a:cubicBezTo>
                    <a:pt x="53" y="5"/>
                    <a:pt x="12" y="38"/>
                    <a:pt x="27" y="68"/>
                  </a:cubicBezTo>
                  <a:lnTo>
                    <a:pt x="27" y="68"/>
                  </a:lnTo>
                  <a:cubicBezTo>
                    <a:pt x="50" y="119"/>
                    <a:pt x="91" y="168"/>
                    <a:pt x="141" y="209"/>
                  </a:cubicBezTo>
                  <a:lnTo>
                    <a:pt x="141" y="209"/>
                  </a:lnTo>
                  <a:cubicBezTo>
                    <a:pt x="104" y="242"/>
                    <a:pt x="65" y="268"/>
                    <a:pt x="28" y="301"/>
                  </a:cubicBezTo>
                  <a:lnTo>
                    <a:pt x="28" y="301"/>
                  </a:lnTo>
                  <a:cubicBezTo>
                    <a:pt x="0" y="324"/>
                    <a:pt x="33" y="364"/>
                    <a:pt x="63" y="351"/>
                  </a:cubicBezTo>
                  <a:lnTo>
                    <a:pt x="63" y="351"/>
                  </a:lnTo>
                  <a:cubicBezTo>
                    <a:pt x="109" y="328"/>
                    <a:pt x="155" y="293"/>
                    <a:pt x="195" y="248"/>
                  </a:cubicBezTo>
                  <a:lnTo>
                    <a:pt x="195" y="248"/>
                  </a:lnTo>
                  <a:cubicBezTo>
                    <a:pt x="239" y="278"/>
                    <a:pt x="289" y="301"/>
                    <a:pt x="334" y="313"/>
                  </a:cubicBezTo>
                  <a:lnTo>
                    <a:pt x="334"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15" name="Freeform 80">
              <a:extLst>
                <a:ext uri="{FF2B5EF4-FFF2-40B4-BE49-F238E27FC236}">
                  <a16:creationId xmlns:a16="http://schemas.microsoft.com/office/drawing/2014/main" id="{5BEDDA3F-17E9-6541-B058-B6109C826553}"/>
                </a:ext>
              </a:extLst>
            </p:cNvPr>
            <p:cNvSpPr>
              <a:spLocks noChangeArrowheads="1"/>
            </p:cNvSpPr>
            <p:nvPr/>
          </p:nvSpPr>
          <p:spPr bwMode="auto">
            <a:xfrm>
              <a:off x="8952106" y="6654380"/>
              <a:ext cx="180952" cy="174602"/>
            </a:xfrm>
            <a:custGeom>
              <a:avLst/>
              <a:gdLst>
                <a:gd name="T0" fmla="*/ 353 w 378"/>
                <a:gd name="T1" fmla="*/ 272 h 365"/>
                <a:gd name="T2" fmla="*/ 353 w 378"/>
                <a:gd name="T3" fmla="*/ 272 h 365"/>
                <a:gd name="T4" fmla="*/ 232 w 378"/>
                <a:gd name="T5" fmla="*/ 200 h 365"/>
                <a:gd name="T6" fmla="*/ 232 w 378"/>
                <a:gd name="T7" fmla="*/ 200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6 w 378"/>
                <a:gd name="T21" fmla="*/ 33 h 365"/>
                <a:gd name="T22" fmla="*/ 76 w 378"/>
                <a:gd name="T23" fmla="*/ 33 h 365"/>
                <a:gd name="T24" fmla="*/ 26 w 378"/>
                <a:gd name="T25" fmla="*/ 68 h 365"/>
                <a:gd name="T26" fmla="*/ 26 w 378"/>
                <a:gd name="T27" fmla="*/ 68 h 365"/>
                <a:gd name="T28" fmla="*/ 140 w 378"/>
                <a:gd name="T29" fmla="*/ 209 h 365"/>
                <a:gd name="T30" fmla="*/ 140 w 378"/>
                <a:gd name="T31" fmla="*/ 209 h 365"/>
                <a:gd name="T32" fmla="*/ 29 w 378"/>
                <a:gd name="T33" fmla="*/ 301 h 365"/>
                <a:gd name="T34" fmla="*/ 29 w 378"/>
                <a:gd name="T35" fmla="*/ 301 h 365"/>
                <a:gd name="T36" fmla="*/ 63 w 378"/>
                <a:gd name="T37" fmla="*/ 351 h 365"/>
                <a:gd name="T38" fmla="*/ 63 w 378"/>
                <a:gd name="T39" fmla="*/ 351 h 365"/>
                <a:gd name="T40" fmla="*/ 194 w 378"/>
                <a:gd name="T41" fmla="*/ 248 h 365"/>
                <a:gd name="T42" fmla="*/ 194 w 378"/>
                <a:gd name="T43" fmla="*/ 248 h 365"/>
                <a:gd name="T44" fmla="*/ 335 w 378"/>
                <a:gd name="T45" fmla="*/ 313 h 365"/>
                <a:gd name="T46" fmla="*/ 335 w 378"/>
                <a:gd name="T47" fmla="*/ 313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3" y="248"/>
                    <a:pt x="270" y="227"/>
                    <a:pt x="232" y="200"/>
                  </a:cubicBezTo>
                  <a:lnTo>
                    <a:pt x="232" y="200"/>
                  </a:lnTo>
                  <a:cubicBezTo>
                    <a:pt x="268" y="148"/>
                    <a:pt x="295" y="93"/>
                    <a:pt x="307" y="42"/>
                  </a:cubicBezTo>
                  <a:lnTo>
                    <a:pt x="307" y="42"/>
                  </a:lnTo>
                  <a:cubicBezTo>
                    <a:pt x="314" y="18"/>
                    <a:pt x="281" y="0"/>
                    <a:pt x="267" y="23"/>
                  </a:cubicBezTo>
                  <a:lnTo>
                    <a:pt x="267" y="23"/>
                  </a:lnTo>
                  <a:cubicBezTo>
                    <a:pt x="240" y="69"/>
                    <a:pt x="217" y="117"/>
                    <a:pt x="184" y="160"/>
                  </a:cubicBezTo>
                  <a:lnTo>
                    <a:pt x="184" y="160"/>
                  </a:lnTo>
                  <a:cubicBezTo>
                    <a:pt x="143" y="121"/>
                    <a:pt x="113" y="76"/>
                    <a:pt x="76" y="33"/>
                  </a:cubicBezTo>
                  <a:lnTo>
                    <a:pt x="76" y="33"/>
                  </a:lnTo>
                  <a:cubicBezTo>
                    <a:pt x="52" y="5"/>
                    <a:pt x="13" y="38"/>
                    <a:pt x="26" y="68"/>
                  </a:cubicBezTo>
                  <a:lnTo>
                    <a:pt x="26" y="68"/>
                  </a:lnTo>
                  <a:cubicBezTo>
                    <a:pt x="50" y="119"/>
                    <a:pt x="90" y="168"/>
                    <a:pt x="140" y="209"/>
                  </a:cubicBezTo>
                  <a:lnTo>
                    <a:pt x="140" y="209"/>
                  </a:lnTo>
                  <a:cubicBezTo>
                    <a:pt x="105" y="242"/>
                    <a:pt x="65" y="268"/>
                    <a:pt x="29" y="301"/>
                  </a:cubicBezTo>
                  <a:lnTo>
                    <a:pt x="29" y="301"/>
                  </a:lnTo>
                  <a:cubicBezTo>
                    <a:pt x="0" y="324"/>
                    <a:pt x="33" y="364"/>
                    <a:pt x="63" y="351"/>
                  </a:cubicBezTo>
                  <a:lnTo>
                    <a:pt x="63" y="351"/>
                  </a:lnTo>
                  <a:cubicBezTo>
                    <a:pt x="110" y="328"/>
                    <a:pt x="155" y="293"/>
                    <a:pt x="194" y="248"/>
                  </a:cubicBezTo>
                  <a:lnTo>
                    <a:pt x="194" y="248"/>
                  </a:lnTo>
                  <a:cubicBezTo>
                    <a:pt x="240" y="278"/>
                    <a:pt x="289" y="301"/>
                    <a:pt x="335" y="313"/>
                  </a:cubicBezTo>
                  <a:lnTo>
                    <a:pt x="335" y="313"/>
                  </a:lnTo>
                  <a:cubicBezTo>
                    <a:pt x="359"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16" name="Freeform 81">
              <a:extLst>
                <a:ext uri="{FF2B5EF4-FFF2-40B4-BE49-F238E27FC236}">
                  <a16:creationId xmlns:a16="http://schemas.microsoft.com/office/drawing/2014/main" id="{52C14A1F-2712-6F4B-87E0-3F92D4AB0E7B}"/>
                </a:ext>
              </a:extLst>
            </p:cNvPr>
            <p:cNvSpPr>
              <a:spLocks noChangeArrowheads="1"/>
            </p:cNvSpPr>
            <p:nvPr/>
          </p:nvSpPr>
          <p:spPr bwMode="auto">
            <a:xfrm>
              <a:off x="9333056" y="6659142"/>
              <a:ext cx="180952" cy="174602"/>
            </a:xfrm>
            <a:custGeom>
              <a:avLst/>
              <a:gdLst>
                <a:gd name="T0" fmla="*/ 353 w 378"/>
                <a:gd name="T1" fmla="*/ 272 h 367"/>
                <a:gd name="T2" fmla="*/ 353 w 378"/>
                <a:gd name="T3" fmla="*/ 272 h 367"/>
                <a:gd name="T4" fmla="*/ 232 w 378"/>
                <a:gd name="T5" fmla="*/ 201 h 367"/>
                <a:gd name="T6" fmla="*/ 232 w 378"/>
                <a:gd name="T7" fmla="*/ 201 h 367"/>
                <a:gd name="T8" fmla="*/ 306 w 378"/>
                <a:gd name="T9" fmla="*/ 44 h 367"/>
                <a:gd name="T10" fmla="*/ 306 w 378"/>
                <a:gd name="T11" fmla="*/ 44 h 367"/>
                <a:gd name="T12" fmla="*/ 265 w 378"/>
                <a:gd name="T13" fmla="*/ 24 h 367"/>
                <a:gd name="T14" fmla="*/ 265 w 378"/>
                <a:gd name="T15" fmla="*/ 24 h 367"/>
                <a:gd name="T16" fmla="*/ 182 w 378"/>
                <a:gd name="T17" fmla="*/ 161 h 367"/>
                <a:gd name="T18" fmla="*/ 182 w 378"/>
                <a:gd name="T19" fmla="*/ 161 h 367"/>
                <a:gd name="T20" fmla="*/ 76 w 378"/>
                <a:gd name="T21" fmla="*/ 33 h 367"/>
                <a:gd name="T22" fmla="*/ 76 w 378"/>
                <a:gd name="T23" fmla="*/ 33 h 367"/>
                <a:gd name="T24" fmla="*/ 26 w 378"/>
                <a:gd name="T25" fmla="*/ 70 h 367"/>
                <a:gd name="T26" fmla="*/ 26 w 378"/>
                <a:gd name="T27" fmla="*/ 70 h 367"/>
                <a:gd name="T28" fmla="*/ 138 w 378"/>
                <a:gd name="T29" fmla="*/ 209 h 367"/>
                <a:gd name="T30" fmla="*/ 138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1" y="249"/>
                    <a:pt x="269" y="228"/>
                    <a:pt x="232" y="201"/>
                  </a:cubicBezTo>
                  <a:lnTo>
                    <a:pt x="232" y="201"/>
                  </a:lnTo>
                  <a:cubicBezTo>
                    <a:pt x="268" y="150"/>
                    <a:pt x="293" y="95"/>
                    <a:pt x="306" y="44"/>
                  </a:cubicBezTo>
                  <a:lnTo>
                    <a:pt x="306" y="44"/>
                  </a:lnTo>
                  <a:cubicBezTo>
                    <a:pt x="313" y="19"/>
                    <a:pt x="278" y="0"/>
                    <a:pt x="265" y="24"/>
                  </a:cubicBezTo>
                  <a:lnTo>
                    <a:pt x="265" y="24"/>
                  </a:lnTo>
                  <a:cubicBezTo>
                    <a:pt x="239" y="71"/>
                    <a:pt x="215" y="119"/>
                    <a:pt x="182" y="161"/>
                  </a:cubicBezTo>
                  <a:lnTo>
                    <a:pt x="182" y="161"/>
                  </a:lnTo>
                  <a:cubicBezTo>
                    <a:pt x="142" y="123"/>
                    <a:pt x="111" y="77"/>
                    <a:pt x="76" y="33"/>
                  </a:cubicBezTo>
                  <a:lnTo>
                    <a:pt x="76" y="33"/>
                  </a:lnTo>
                  <a:cubicBezTo>
                    <a:pt x="52" y="6"/>
                    <a:pt x="10" y="38"/>
                    <a:pt x="26" y="70"/>
                  </a:cubicBezTo>
                  <a:lnTo>
                    <a:pt x="26" y="70"/>
                  </a:lnTo>
                  <a:cubicBezTo>
                    <a:pt x="48" y="120"/>
                    <a:pt x="89" y="168"/>
                    <a:pt x="138" y="209"/>
                  </a:cubicBezTo>
                  <a:lnTo>
                    <a:pt x="138" y="209"/>
                  </a:lnTo>
                  <a:cubicBezTo>
                    <a:pt x="104" y="242"/>
                    <a:pt x="64" y="270"/>
                    <a:pt x="27" y="301"/>
                  </a:cubicBezTo>
                  <a:lnTo>
                    <a:pt x="27" y="301"/>
                  </a:lnTo>
                  <a:cubicBezTo>
                    <a:pt x="0" y="325"/>
                    <a:pt x="31" y="366"/>
                    <a:pt x="63" y="351"/>
                  </a:cubicBezTo>
                  <a:lnTo>
                    <a:pt x="63"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17" name="Freeform 82">
              <a:extLst>
                <a:ext uri="{FF2B5EF4-FFF2-40B4-BE49-F238E27FC236}">
                  <a16:creationId xmlns:a16="http://schemas.microsoft.com/office/drawing/2014/main" id="{471E27F8-E426-A848-BD1D-8D344AF60143}"/>
                </a:ext>
              </a:extLst>
            </p:cNvPr>
            <p:cNvSpPr>
              <a:spLocks noChangeArrowheads="1"/>
            </p:cNvSpPr>
            <p:nvPr/>
          </p:nvSpPr>
          <p:spPr bwMode="auto">
            <a:xfrm>
              <a:off x="9520357" y="6659142"/>
              <a:ext cx="180952" cy="174602"/>
            </a:xfrm>
            <a:custGeom>
              <a:avLst/>
              <a:gdLst>
                <a:gd name="T0" fmla="*/ 355 w 380"/>
                <a:gd name="T1" fmla="*/ 272 h 367"/>
                <a:gd name="T2" fmla="*/ 355 w 380"/>
                <a:gd name="T3" fmla="*/ 272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8 w 380"/>
                <a:gd name="T21" fmla="*/ 33 h 367"/>
                <a:gd name="T22" fmla="*/ 78 w 380"/>
                <a:gd name="T23" fmla="*/ 33 h 367"/>
                <a:gd name="T24" fmla="*/ 27 w 380"/>
                <a:gd name="T25" fmla="*/ 70 h 367"/>
                <a:gd name="T26" fmla="*/ 27 w 380"/>
                <a:gd name="T27" fmla="*/ 70 h 367"/>
                <a:gd name="T28" fmla="*/ 141 w 380"/>
                <a:gd name="T29" fmla="*/ 209 h 367"/>
                <a:gd name="T30" fmla="*/ 141 w 380"/>
                <a:gd name="T31" fmla="*/ 209 h 367"/>
                <a:gd name="T32" fmla="*/ 29 w 380"/>
                <a:gd name="T33" fmla="*/ 301 h 367"/>
                <a:gd name="T34" fmla="*/ 29 w 380"/>
                <a:gd name="T35" fmla="*/ 301 h 367"/>
                <a:gd name="T36" fmla="*/ 65 w 380"/>
                <a:gd name="T37" fmla="*/ 351 h 367"/>
                <a:gd name="T38" fmla="*/ 65 w 380"/>
                <a:gd name="T39" fmla="*/ 351 h 367"/>
                <a:gd name="T40" fmla="*/ 195 w 380"/>
                <a:gd name="T41" fmla="*/ 249 h 367"/>
                <a:gd name="T42" fmla="*/ 195 w 380"/>
                <a:gd name="T43" fmla="*/ 249 h 367"/>
                <a:gd name="T44" fmla="*/ 335 w 380"/>
                <a:gd name="T45" fmla="*/ 313 h 367"/>
                <a:gd name="T46" fmla="*/ 335 w 380"/>
                <a:gd name="T47" fmla="*/ 313 h 367"/>
                <a:gd name="T48" fmla="*/ 355 w 380"/>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2"/>
                  </a:moveTo>
                  <a:lnTo>
                    <a:pt x="355" y="272"/>
                  </a:lnTo>
                  <a:cubicBezTo>
                    <a:pt x="313" y="249"/>
                    <a:pt x="272" y="228"/>
                    <a:pt x="233" y="201"/>
                  </a:cubicBezTo>
                  <a:lnTo>
                    <a:pt x="233" y="201"/>
                  </a:lnTo>
                  <a:cubicBezTo>
                    <a:pt x="268" y="150"/>
                    <a:pt x="296" y="95"/>
                    <a:pt x="308" y="44"/>
                  </a:cubicBezTo>
                  <a:lnTo>
                    <a:pt x="308" y="44"/>
                  </a:lnTo>
                  <a:cubicBezTo>
                    <a:pt x="314" y="19"/>
                    <a:pt x="281" y="0"/>
                    <a:pt x="267" y="24"/>
                  </a:cubicBezTo>
                  <a:lnTo>
                    <a:pt x="267" y="24"/>
                  </a:lnTo>
                  <a:cubicBezTo>
                    <a:pt x="241" y="71"/>
                    <a:pt x="217" y="119"/>
                    <a:pt x="184" y="161"/>
                  </a:cubicBezTo>
                  <a:lnTo>
                    <a:pt x="184" y="161"/>
                  </a:lnTo>
                  <a:cubicBezTo>
                    <a:pt x="144" y="123"/>
                    <a:pt x="113" y="77"/>
                    <a:pt x="78" y="33"/>
                  </a:cubicBezTo>
                  <a:lnTo>
                    <a:pt x="78" y="33"/>
                  </a:lnTo>
                  <a:cubicBezTo>
                    <a:pt x="53" y="6"/>
                    <a:pt x="13" y="38"/>
                    <a:pt x="27" y="70"/>
                  </a:cubicBezTo>
                  <a:lnTo>
                    <a:pt x="27" y="70"/>
                  </a:lnTo>
                  <a:cubicBezTo>
                    <a:pt x="50" y="120"/>
                    <a:pt x="91" y="168"/>
                    <a:pt x="141" y="209"/>
                  </a:cubicBezTo>
                  <a:lnTo>
                    <a:pt x="141" y="209"/>
                  </a:lnTo>
                  <a:cubicBezTo>
                    <a:pt x="105" y="242"/>
                    <a:pt x="66" y="270"/>
                    <a:pt x="29" y="301"/>
                  </a:cubicBezTo>
                  <a:lnTo>
                    <a:pt x="29" y="301"/>
                  </a:lnTo>
                  <a:cubicBezTo>
                    <a:pt x="0" y="325"/>
                    <a:pt x="33" y="366"/>
                    <a:pt x="65" y="351"/>
                  </a:cubicBezTo>
                  <a:lnTo>
                    <a:pt x="65" y="351"/>
                  </a:lnTo>
                  <a:cubicBezTo>
                    <a:pt x="111" y="329"/>
                    <a:pt x="157" y="293"/>
                    <a:pt x="195" y="249"/>
                  </a:cubicBezTo>
                  <a:lnTo>
                    <a:pt x="195" y="249"/>
                  </a:lnTo>
                  <a:cubicBezTo>
                    <a:pt x="239" y="279"/>
                    <a:pt x="289" y="301"/>
                    <a:pt x="335" y="313"/>
                  </a:cubicBezTo>
                  <a:lnTo>
                    <a:pt x="335" y="313"/>
                  </a:lnTo>
                  <a:cubicBezTo>
                    <a:pt x="359" y="320"/>
                    <a:pt x="379" y="285"/>
                    <a:pt x="355" y="272"/>
                  </a:cubicBezTo>
                </a:path>
              </a:pathLst>
            </a:custGeom>
            <a:solidFill>
              <a:schemeClr val="accent3">
                <a:lumMod val="25000"/>
              </a:schemeClr>
            </a:solidFill>
            <a:ln>
              <a:noFill/>
            </a:ln>
            <a:effectLst/>
          </p:spPr>
          <p:txBody>
            <a:bodyPr wrap="none" anchor="ctr"/>
            <a:lstStyle/>
            <a:p>
              <a:pPr>
                <a:defRPr/>
              </a:pPr>
              <a:endParaRPr lang="es-ES_tradnl"/>
            </a:p>
          </p:txBody>
        </p:sp>
        <p:sp>
          <p:nvSpPr>
            <p:cNvPr id="118" name="Freeform 83">
              <a:extLst>
                <a:ext uri="{FF2B5EF4-FFF2-40B4-BE49-F238E27FC236}">
                  <a16:creationId xmlns:a16="http://schemas.microsoft.com/office/drawing/2014/main" id="{B62D84E9-CB33-6340-B929-6E72EBA15134}"/>
                </a:ext>
              </a:extLst>
            </p:cNvPr>
            <p:cNvSpPr>
              <a:spLocks noChangeArrowheads="1"/>
            </p:cNvSpPr>
            <p:nvPr/>
          </p:nvSpPr>
          <p:spPr bwMode="auto">
            <a:xfrm>
              <a:off x="9144168" y="6659142"/>
              <a:ext cx="180952" cy="174602"/>
            </a:xfrm>
            <a:custGeom>
              <a:avLst/>
              <a:gdLst>
                <a:gd name="T0" fmla="*/ 353 w 378"/>
                <a:gd name="T1" fmla="*/ 272 h 367"/>
                <a:gd name="T2" fmla="*/ 353 w 378"/>
                <a:gd name="T3" fmla="*/ 272 h 367"/>
                <a:gd name="T4" fmla="*/ 231 w 378"/>
                <a:gd name="T5" fmla="*/ 201 h 367"/>
                <a:gd name="T6" fmla="*/ 231 w 378"/>
                <a:gd name="T7" fmla="*/ 201 h 367"/>
                <a:gd name="T8" fmla="*/ 307 w 378"/>
                <a:gd name="T9" fmla="*/ 44 h 367"/>
                <a:gd name="T10" fmla="*/ 307 w 378"/>
                <a:gd name="T11" fmla="*/ 44 h 367"/>
                <a:gd name="T12" fmla="*/ 265 w 378"/>
                <a:gd name="T13" fmla="*/ 24 h 367"/>
                <a:gd name="T14" fmla="*/ 265 w 378"/>
                <a:gd name="T15" fmla="*/ 24 h 367"/>
                <a:gd name="T16" fmla="*/ 183 w 378"/>
                <a:gd name="T17" fmla="*/ 161 h 367"/>
                <a:gd name="T18" fmla="*/ 183 w 378"/>
                <a:gd name="T19" fmla="*/ 161 h 367"/>
                <a:gd name="T20" fmla="*/ 75 w 378"/>
                <a:gd name="T21" fmla="*/ 33 h 367"/>
                <a:gd name="T22" fmla="*/ 75 w 378"/>
                <a:gd name="T23" fmla="*/ 33 h 367"/>
                <a:gd name="T24" fmla="*/ 25 w 378"/>
                <a:gd name="T25" fmla="*/ 70 h 367"/>
                <a:gd name="T26" fmla="*/ 25 w 378"/>
                <a:gd name="T27" fmla="*/ 70 h 367"/>
                <a:gd name="T28" fmla="*/ 138 w 378"/>
                <a:gd name="T29" fmla="*/ 209 h 367"/>
                <a:gd name="T30" fmla="*/ 138 w 378"/>
                <a:gd name="T31" fmla="*/ 209 h 367"/>
                <a:gd name="T32" fmla="*/ 26 w 378"/>
                <a:gd name="T33" fmla="*/ 301 h 367"/>
                <a:gd name="T34" fmla="*/ 26 w 378"/>
                <a:gd name="T35" fmla="*/ 301 h 367"/>
                <a:gd name="T36" fmla="*/ 62 w 378"/>
                <a:gd name="T37" fmla="*/ 351 h 367"/>
                <a:gd name="T38" fmla="*/ 62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0" y="249"/>
                    <a:pt x="269" y="228"/>
                    <a:pt x="231" y="201"/>
                  </a:cubicBezTo>
                  <a:lnTo>
                    <a:pt x="231" y="201"/>
                  </a:lnTo>
                  <a:cubicBezTo>
                    <a:pt x="267" y="150"/>
                    <a:pt x="294" y="95"/>
                    <a:pt x="307" y="44"/>
                  </a:cubicBezTo>
                  <a:lnTo>
                    <a:pt x="307" y="44"/>
                  </a:lnTo>
                  <a:cubicBezTo>
                    <a:pt x="313" y="19"/>
                    <a:pt x="279" y="0"/>
                    <a:pt x="265" y="24"/>
                  </a:cubicBezTo>
                  <a:lnTo>
                    <a:pt x="265" y="24"/>
                  </a:lnTo>
                  <a:cubicBezTo>
                    <a:pt x="239" y="71"/>
                    <a:pt x="215" y="119"/>
                    <a:pt x="183" y="161"/>
                  </a:cubicBezTo>
                  <a:lnTo>
                    <a:pt x="183" y="161"/>
                  </a:lnTo>
                  <a:cubicBezTo>
                    <a:pt x="142" y="123"/>
                    <a:pt x="112" y="77"/>
                    <a:pt x="75" y="33"/>
                  </a:cubicBezTo>
                  <a:lnTo>
                    <a:pt x="75" y="33"/>
                  </a:lnTo>
                  <a:cubicBezTo>
                    <a:pt x="52" y="6"/>
                    <a:pt x="12" y="38"/>
                    <a:pt x="25" y="70"/>
                  </a:cubicBezTo>
                  <a:lnTo>
                    <a:pt x="25" y="70"/>
                  </a:lnTo>
                  <a:cubicBezTo>
                    <a:pt x="49" y="120"/>
                    <a:pt x="89" y="168"/>
                    <a:pt x="138" y="209"/>
                  </a:cubicBezTo>
                  <a:lnTo>
                    <a:pt x="138" y="209"/>
                  </a:lnTo>
                  <a:cubicBezTo>
                    <a:pt x="102" y="242"/>
                    <a:pt x="63" y="270"/>
                    <a:pt x="26" y="301"/>
                  </a:cubicBezTo>
                  <a:lnTo>
                    <a:pt x="26" y="301"/>
                  </a:lnTo>
                  <a:cubicBezTo>
                    <a:pt x="0" y="325"/>
                    <a:pt x="31" y="366"/>
                    <a:pt x="62" y="351"/>
                  </a:cubicBezTo>
                  <a:lnTo>
                    <a:pt x="62"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19" name="Freeform 84">
              <a:extLst>
                <a:ext uri="{FF2B5EF4-FFF2-40B4-BE49-F238E27FC236}">
                  <a16:creationId xmlns:a16="http://schemas.microsoft.com/office/drawing/2014/main" id="{E02FC554-284C-AE40-97CF-E55BC9A69165}"/>
                </a:ext>
              </a:extLst>
            </p:cNvPr>
            <p:cNvSpPr>
              <a:spLocks noChangeArrowheads="1"/>
            </p:cNvSpPr>
            <p:nvPr/>
          </p:nvSpPr>
          <p:spPr bwMode="auto">
            <a:xfrm>
              <a:off x="9710832" y="6659142"/>
              <a:ext cx="180952" cy="174602"/>
            </a:xfrm>
            <a:custGeom>
              <a:avLst/>
              <a:gdLst>
                <a:gd name="T0" fmla="*/ 354 w 379"/>
                <a:gd name="T1" fmla="*/ 272 h 367"/>
                <a:gd name="T2" fmla="*/ 354 w 379"/>
                <a:gd name="T3" fmla="*/ 272 h 367"/>
                <a:gd name="T4" fmla="*/ 232 w 379"/>
                <a:gd name="T5" fmla="*/ 201 h 367"/>
                <a:gd name="T6" fmla="*/ 232 w 379"/>
                <a:gd name="T7" fmla="*/ 201 h 367"/>
                <a:gd name="T8" fmla="*/ 308 w 379"/>
                <a:gd name="T9" fmla="*/ 44 h 367"/>
                <a:gd name="T10" fmla="*/ 308 w 379"/>
                <a:gd name="T11" fmla="*/ 44 h 367"/>
                <a:gd name="T12" fmla="*/ 267 w 379"/>
                <a:gd name="T13" fmla="*/ 24 h 367"/>
                <a:gd name="T14" fmla="*/ 267 w 379"/>
                <a:gd name="T15" fmla="*/ 24 h 367"/>
                <a:gd name="T16" fmla="*/ 183 w 379"/>
                <a:gd name="T17" fmla="*/ 161 h 367"/>
                <a:gd name="T18" fmla="*/ 183 w 379"/>
                <a:gd name="T19" fmla="*/ 161 h 367"/>
                <a:gd name="T20" fmla="*/ 77 w 379"/>
                <a:gd name="T21" fmla="*/ 33 h 367"/>
                <a:gd name="T22" fmla="*/ 77 w 379"/>
                <a:gd name="T23" fmla="*/ 33 h 367"/>
                <a:gd name="T24" fmla="*/ 25 w 379"/>
                <a:gd name="T25" fmla="*/ 70 h 367"/>
                <a:gd name="T26" fmla="*/ 25 w 379"/>
                <a:gd name="T27" fmla="*/ 70 h 367"/>
                <a:gd name="T28" fmla="*/ 140 w 379"/>
                <a:gd name="T29" fmla="*/ 209 h 367"/>
                <a:gd name="T30" fmla="*/ 140 w 379"/>
                <a:gd name="T31" fmla="*/ 209 h 367"/>
                <a:gd name="T32" fmla="*/ 27 w 379"/>
                <a:gd name="T33" fmla="*/ 301 h 367"/>
                <a:gd name="T34" fmla="*/ 27 w 379"/>
                <a:gd name="T35" fmla="*/ 301 h 367"/>
                <a:gd name="T36" fmla="*/ 64 w 379"/>
                <a:gd name="T37" fmla="*/ 351 h 367"/>
                <a:gd name="T38" fmla="*/ 64 w 379"/>
                <a:gd name="T39" fmla="*/ 351 h 367"/>
                <a:gd name="T40" fmla="*/ 194 w 379"/>
                <a:gd name="T41" fmla="*/ 249 h 367"/>
                <a:gd name="T42" fmla="*/ 194 w 379"/>
                <a:gd name="T43" fmla="*/ 249 h 367"/>
                <a:gd name="T44" fmla="*/ 334 w 379"/>
                <a:gd name="T45" fmla="*/ 313 h 367"/>
                <a:gd name="T46" fmla="*/ 334 w 379"/>
                <a:gd name="T47" fmla="*/ 313 h 367"/>
                <a:gd name="T48" fmla="*/ 354 w 379"/>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2"/>
                  </a:moveTo>
                  <a:lnTo>
                    <a:pt x="354" y="272"/>
                  </a:lnTo>
                  <a:cubicBezTo>
                    <a:pt x="312" y="249"/>
                    <a:pt x="271" y="228"/>
                    <a:pt x="232" y="201"/>
                  </a:cubicBezTo>
                  <a:lnTo>
                    <a:pt x="232" y="201"/>
                  </a:lnTo>
                  <a:cubicBezTo>
                    <a:pt x="267" y="150"/>
                    <a:pt x="295" y="95"/>
                    <a:pt x="308" y="44"/>
                  </a:cubicBezTo>
                  <a:lnTo>
                    <a:pt x="308" y="44"/>
                  </a:lnTo>
                  <a:cubicBezTo>
                    <a:pt x="313" y="19"/>
                    <a:pt x="280" y="0"/>
                    <a:pt x="267" y="24"/>
                  </a:cubicBezTo>
                  <a:lnTo>
                    <a:pt x="267" y="24"/>
                  </a:lnTo>
                  <a:cubicBezTo>
                    <a:pt x="240" y="71"/>
                    <a:pt x="216" y="119"/>
                    <a:pt x="183" y="161"/>
                  </a:cubicBezTo>
                  <a:lnTo>
                    <a:pt x="183" y="161"/>
                  </a:lnTo>
                  <a:cubicBezTo>
                    <a:pt x="142" y="123"/>
                    <a:pt x="113" y="77"/>
                    <a:pt x="77" y="33"/>
                  </a:cubicBezTo>
                  <a:lnTo>
                    <a:pt x="77" y="33"/>
                  </a:lnTo>
                  <a:cubicBezTo>
                    <a:pt x="53" y="6"/>
                    <a:pt x="12" y="38"/>
                    <a:pt x="25" y="70"/>
                  </a:cubicBezTo>
                  <a:lnTo>
                    <a:pt x="25" y="70"/>
                  </a:lnTo>
                  <a:cubicBezTo>
                    <a:pt x="49" y="120"/>
                    <a:pt x="91" y="168"/>
                    <a:pt x="140" y="209"/>
                  </a:cubicBezTo>
                  <a:lnTo>
                    <a:pt x="140" y="209"/>
                  </a:lnTo>
                  <a:cubicBezTo>
                    <a:pt x="104" y="242"/>
                    <a:pt x="65" y="270"/>
                    <a:pt x="27" y="301"/>
                  </a:cubicBezTo>
                  <a:lnTo>
                    <a:pt x="27" y="301"/>
                  </a:lnTo>
                  <a:cubicBezTo>
                    <a:pt x="0" y="325"/>
                    <a:pt x="32" y="366"/>
                    <a:pt x="64" y="351"/>
                  </a:cubicBezTo>
                  <a:lnTo>
                    <a:pt x="64" y="351"/>
                  </a:lnTo>
                  <a:cubicBezTo>
                    <a:pt x="109" y="329"/>
                    <a:pt x="155" y="293"/>
                    <a:pt x="194" y="249"/>
                  </a:cubicBezTo>
                  <a:lnTo>
                    <a:pt x="194" y="249"/>
                  </a:lnTo>
                  <a:cubicBezTo>
                    <a:pt x="240" y="279"/>
                    <a:pt x="288" y="301"/>
                    <a:pt x="334" y="313"/>
                  </a:cubicBezTo>
                  <a:lnTo>
                    <a:pt x="334" y="313"/>
                  </a:lnTo>
                  <a:cubicBezTo>
                    <a:pt x="359" y="320"/>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120" name="Freeform 85">
              <a:extLst>
                <a:ext uri="{FF2B5EF4-FFF2-40B4-BE49-F238E27FC236}">
                  <a16:creationId xmlns:a16="http://schemas.microsoft.com/office/drawing/2014/main" id="{6262E2A3-D4E4-5541-BC81-2FC6C65353CE}"/>
                </a:ext>
              </a:extLst>
            </p:cNvPr>
            <p:cNvSpPr>
              <a:spLocks noChangeArrowheads="1"/>
            </p:cNvSpPr>
            <p:nvPr/>
          </p:nvSpPr>
          <p:spPr bwMode="auto">
            <a:xfrm>
              <a:off x="10104481" y="665438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6 w 379"/>
                <a:gd name="T9" fmla="*/ 42 h 366"/>
                <a:gd name="T10" fmla="*/ 306 w 379"/>
                <a:gd name="T11" fmla="*/ 42 h 366"/>
                <a:gd name="T12" fmla="*/ 266 w 379"/>
                <a:gd name="T13" fmla="*/ 24 h 366"/>
                <a:gd name="T14" fmla="*/ 266 w 379"/>
                <a:gd name="T15" fmla="*/ 24 h 366"/>
                <a:gd name="T16" fmla="*/ 184 w 379"/>
                <a:gd name="T17" fmla="*/ 160 h 366"/>
                <a:gd name="T18" fmla="*/ 184 w 379"/>
                <a:gd name="T19" fmla="*/ 160 h 366"/>
                <a:gd name="T20" fmla="*/ 76 w 379"/>
                <a:gd name="T21" fmla="*/ 34 h 366"/>
                <a:gd name="T22" fmla="*/ 76 w 379"/>
                <a:gd name="T23" fmla="*/ 34 h 366"/>
                <a:gd name="T24" fmla="*/ 26 w 379"/>
                <a:gd name="T25" fmla="*/ 68 h 366"/>
                <a:gd name="T26" fmla="*/ 26 w 379"/>
                <a:gd name="T27" fmla="*/ 68 h 366"/>
                <a:gd name="T28" fmla="*/ 139 w 379"/>
                <a:gd name="T29" fmla="*/ 210 h 366"/>
                <a:gd name="T30" fmla="*/ 139 w 379"/>
                <a:gd name="T31" fmla="*/ 210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4 h 366"/>
                <a:gd name="T46" fmla="*/ 335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1" y="250"/>
                    <a:pt x="270" y="227"/>
                    <a:pt x="232" y="201"/>
                  </a:cubicBezTo>
                  <a:lnTo>
                    <a:pt x="232" y="201"/>
                  </a:lnTo>
                  <a:cubicBezTo>
                    <a:pt x="268" y="150"/>
                    <a:pt x="294" y="95"/>
                    <a:pt x="306" y="42"/>
                  </a:cubicBezTo>
                  <a:lnTo>
                    <a:pt x="306" y="42"/>
                  </a:lnTo>
                  <a:cubicBezTo>
                    <a:pt x="312" y="20"/>
                    <a:pt x="280" y="0"/>
                    <a:pt x="266" y="24"/>
                  </a:cubicBezTo>
                  <a:lnTo>
                    <a:pt x="266" y="24"/>
                  </a:lnTo>
                  <a:cubicBezTo>
                    <a:pt x="239" y="71"/>
                    <a:pt x="215" y="118"/>
                    <a:pt x="184" y="160"/>
                  </a:cubicBezTo>
                  <a:lnTo>
                    <a:pt x="184" y="160"/>
                  </a:lnTo>
                  <a:cubicBezTo>
                    <a:pt x="143" y="122"/>
                    <a:pt x="113" y="76"/>
                    <a:pt x="76" y="34"/>
                  </a:cubicBezTo>
                  <a:lnTo>
                    <a:pt x="76" y="34"/>
                  </a:lnTo>
                  <a:cubicBezTo>
                    <a:pt x="52" y="7"/>
                    <a:pt x="11" y="38"/>
                    <a:pt x="26" y="68"/>
                  </a:cubicBezTo>
                  <a:lnTo>
                    <a:pt x="26" y="68"/>
                  </a:lnTo>
                  <a:cubicBezTo>
                    <a:pt x="50" y="120"/>
                    <a:pt x="90" y="168"/>
                    <a:pt x="139" y="210"/>
                  </a:cubicBezTo>
                  <a:lnTo>
                    <a:pt x="139" y="210"/>
                  </a:lnTo>
                  <a:cubicBezTo>
                    <a:pt x="103" y="243"/>
                    <a:pt x="64" y="269"/>
                    <a:pt x="27" y="301"/>
                  </a:cubicBezTo>
                  <a:lnTo>
                    <a:pt x="27" y="301"/>
                  </a:lnTo>
                  <a:cubicBezTo>
                    <a:pt x="0" y="325"/>
                    <a:pt x="32" y="365"/>
                    <a:pt x="63" y="351"/>
                  </a:cubicBezTo>
                  <a:lnTo>
                    <a:pt x="63" y="351"/>
                  </a:lnTo>
                  <a:cubicBezTo>
                    <a:pt x="110" y="330"/>
                    <a:pt x="155" y="293"/>
                    <a:pt x="193" y="250"/>
                  </a:cubicBezTo>
                  <a:lnTo>
                    <a:pt x="193" y="250"/>
                  </a:lnTo>
                  <a:cubicBezTo>
                    <a:pt x="239" y="280"/>
                    <a:pt x="289" y="302"/>
                    <a:pt x="335" y="314"/>
                  </a:cubicBezTo>
                  <a:lnTo>
                    <a:pt x="335" y="314"/>
                  </a:lnTo>
                  <a:cubicBezTo>
                    <a:pt x="357" y="319"/>
                    <a:pt x="378" y="287"/>
                    <a:pt x="354" y="273"/>
                  </a:cubicBezTo>
                </a:path>
              </a:pathLst>
            </a:custGeom>
            <a:solidFill>
              <a:schemeClr val="accent3">
                <a:lumMod val="25000"/>
              </a:schemeClr>
            </a:solidFill>
            <a:ln>
              <a:noFill/>
            </a:ln>
            <a:effectLst/>
          </p:spPr>
          <p:txBody>
            <a:bodyPr wrap="none" anchor="ctr"/>
            <a:lstStyle/>
            <a:p>
              <a:pPr>
                <a:defRPr/>
              </a:pPr>
              <a:endParaRPr lang="es-ES_tradnl"/>
            </a:p>
          </p:txBody>
        </p:sp>
        <p:sp>
          <p:nvSpPr>
            <p:cNvPr id="121" name="Freeform 86">
              <a:extLst>
                <a:ext uri="{FF2B5EF4-FFF2-40B4-BE49-F238E27FC236}">
                  <a16:creationId xmlns:a16="http://schemas.microsoft.com/office/drawing/2014/main" id="{4A464ADA-04E7-E342-8DD7-995E25BA0693}"/>
                </a:ext>
              </a:extLst>
            </p:cNvPr>
            <p:cNvSpPr>
              <a:spLocks noChangeArrowheads="1"/>
            </p:cNvSpPr>
            <p:nvPr/>
          </p:nvSpPr>
          <p:spPr bwMode="auto">
            <a:xfrm>
              <a:off x="10293368" y="665438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8 w 379"/>
                <a:gd name="T9" fmla="*/ 42 h 366"/>
                <a:gd name="T10" fmla="*/ 308 w 379"/>
                <a:gd name="T11" fmla="*/ 42 h 366"/>
                <a:gd name="T12" fmla="*/ 267 w 379"/>
                <a:gd name="T13" fmla="*/ 24 h 366"/>
                <a:gd name="T14" fmla="*/ 267 w 379"/>
                <a:gd name="T15" fmla="*/ 24 h 366"/>
                <a:gd name="T16" fmla="*/ 184 w 379"/>
                <a:gd name="T17" fmla="*/ 160 h 366"/>
                <a:gd name="T18" fmla="*/ 184 w 379"/>
                <a:gd name="T19" fmla="*/ 160 h 366"/>
                <a:gd name="T20" fmla="*/ 77 w 379"/>
                <a:gd name="T21" fmla="*/ 34 h 366"/>
                <a:gd name="T22" fmla="*/ 77 w 379"/>
                <a:gd name="T23" fmla="*/ 34 h 366"/>
                <a:gd name="T24" fmla="*/ 27 w 379"/>
                <a:gd name="T25" fmla="*/ 68 h 366"/>
                <a:gd name="T26" fmla="*/ 27 w 379"/>
                <a:gd name="T27" fmla="*/ 68 h 366"/>
                <a:gd name="T28" fmla="*/ 140 w 379"/>
                <a:gd name="T29" fmla="*/ 210 h 366"/>
                <a:gd name="T30" fmla="*/ 140 w 379"/>
                <a:gd name="T31" fmla="*/ 210 h 366"/>
                <a:gd name="T32" fmla="*/ 28 w 379"/>
                <a:gd name="T33" fmla="*/ 301 h 366"/>
                <a:gd name="T34" fmla="*/ 28 w 379"/>
                <a:gd name="T35" fmla="*/ 301 h 366"/>
                <a:gd name="T36" fmla="*/ 65 w 379"/>
                <a:gd name="T37" fmla="*/ 351 h 366"/>
                <a:gd name="T38" fmla="*/ 65 w 379"/>
                <a:gd name="T39" fmla="*/ 351 h 366"/>
                <a:gd name="T40" fmla="*/ 194 w 379"/>
                <a:gd name="T41" fmla="*/ 250 h 366"/>
                <a:gd name="T42" fmla="*/ 194 w 379"/>
                <a:gd name="T43" fmla="*/ 250 h 366"/>
                <a:gd name="T44" fmla="*/ 336 w 379"/>
                <a:gd name="T45" fmla="*/ 314 h 366"/>
                <a:gd name="T46" fmla="*/ 336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3" y="250"/>
                    <a:pt x="271" y="227"/>
                    <a:pt x="232" y="201"/>
                  </a:cubicBezTo>
                  <a:lnTo>
                    <a:pt x="232" y="201"/>
                  </a:lnTo>
                  <a:cubicBezTo>
                    <a:pt x="267" y="150"/>
                    <a:pt x="295" y="95"/>
                    <a:pt x="308" y="42"/>
                  </a:cubicBezTo>
                  <a:lnTo>
                    <a:pt x="308" y="42"/>
                  </a:lnTo>
                  <a:cubicBezTo>
                    <a:pt x="313" y="20"/>
                    <a:pt x="280" y="0"/>
                    <a:pt x="267" y="24"/>
                  </a:cubicBezTo>
                  <a:lnTo>
                    <a:pt x="267" y="24"/>
                  </a:lnTo>
                  <a:cubicBezTo>
                    <a:pt x="241" y="71"/>
                    <a:pt x="217" y="118"/>
                    <a:pt x="184" y="160"/>
                  </a:cubicBezTo>
                  <a:lnTo>
                    <a:pt x="184" y="160"/>
                  </a:lnTo>
                  <a:cubicBezTo>
                    <a:pt x="144" y="122"/>
                    <a:pt x="113" y="76"/>
                    <a:pt x="77" y="34"/>
                  </a:cubicBezTo>
                  <a:lnTo>
                    <a:pt x="77" y="34"/>
                  </a:lnTo>
                  <a:cubicBezTo>
                    <a:pt x="53" y="7"/>
                    <a:pt x="12" y="38"/>
                    <a:pt x="27" y="68"/>
                  </a:cubicBezTo>
                  <a:lnTo>
                    <a:pt x="27" y="68"/>
                  </a:lnTo>
                  <a:cubicBezTo>
                    <a:pt x="49" y="120"/>
                    <a:pt x="91" y="168"/>
                    <a:pt x="140" y="210"/>
                  </a:cubicBezTo>
                  <a:lnTo>
                    <a:pt x="140" y="210"/>
                  </a:lnTo>
                  <a:cubicBezTo>
                    <a:pt x="106" y="243"/>
                    <a:pt x="66" y="269"/>
                    <a:pt x="28" y="301"/>
                  </a:cubicBezTo>
                  <a:lnTo>
                    <a:pt x="28" y="301"/>
                  </a:lnTo>
                  <a:cubicBezTo>
                    <a:pt x="0" y="325"/>
                    <a:pt x="33" y="365"/>
                    <a:pt x="65" y="351"/>
                  </a:cubicBezTo>
                  <a:lnTo>
                    <a:pt x="65" y="351"/>
                  </a:lnTo>
                  <a:cubicBezTo>
                    <a:pt x="111" y="330"/>
                    <a:pt x="156" y="293"/>
                    <a:pt x="194" y="250"/>
                  </a:cubicBezTo>
                  <a:lnTo>
                    <a:pt x="194" y="250"/>
                  </a:lnTo>
                  <a:cubicBezTo>
                    <a:pt x="240" y="280"/>
                    <a:pt x="290" y="302"/>
                    <a:pt x="336" y="314"/>
                  </a:cubicBezTo>
                  <a:lnTo>
                    <a:pt x="336" y="314"/>
                  </a:lnTo>
                  <a:cubicBezTo>
                    <a:pt x="359" y="319"/>
                    <a:pt x="378" y="287"/>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122" name="Freeform 87">
              <a:extLst>
                <a:ext uri="{FF2B5EF4-FFF2-40B4-BE49-F238E27FC236}">
                  <a16:creationId xmlns:a16="http://schemas.microsoft.com/office/drawing/2014/main" id="{01F06F84-CEA1-5842-AD6D-D9F83E2C5F19}"/>
                </a:ext>
              </a:extLst>
            </p:cNvPr>
            <p:cNvSpPr>
              <a:spLocks noChangeArrowheads="1"/>
            </p:cNvSpPr>
            <p:nvPr/>
          </p:nvSpPr>
          <p:spPr bwMode="auto">
            <a:xfrm>
              <a:off x="9915592" y="6654380"/>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2 h 366"/>
                <a:gd name="T10" fmla="*/ 307 w 378"/>
                <a:gd name="T11" fmla="*/ 42 h 366"/>
                <a:gd name="T12" fmla="*/ 267 w 378"/>
                <a:gd name="T13" fmla="*/ 24 h 366"/>
                <a:gd name="T14" fmla="*/ 267 w 378"/>
                <a:gd name="T15" fmla="*/ 24 h 366"/>
                <a:gd name="T16" fmla="*/ 182 w 378"/>
                <a:gd name="T17" fmla="*/ 160 h 366"/>
                <a:gd name="T18" fmla="*/ 182 w 378"/>
                <a:gd name="T19" fmla="*/ 160 h 366"/>
                <a:gd name="T20" fmla="*/ 76 w 378"/>
                <a:gd name="T21" fmla="*/ 34 h 366"/>
                <a:gd name="T22" fmla="*/ 76 w 378"/>
                <a:gd name="T23" fmla="*/ 34 h 366"/>
                <a:gd name="T24" fmla="*/ 26 w 378"/>
                <a:gd name="T25" fmla="*/ 68 h 366"/>
                <a:gd name="T26" fmla="*/ 26 w 378"/>
                <a:gd name="T27" fmla="*/ 68 h 366"/>
                <a:gd name="T28" fmla="*/ 139 w 378"/>
                <a:gd name="T29" fmla="*/ 210 h 366"/>
                <a:gd name="T30" fmla="*/ 139 w 378"/>
                <a:gd name="T31" fmla="*/ 210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7"/>
                    <a:pt x="232" y="201"/>
                  </a:cubicBezTo>
                  <a:lnTo>
                    <a:pt x="232" y="201"/>
                  </a:lnTo>
                  <a:cubicBezTo>
                    <a:pt x="268" y="150"/>
                    <a:pt x="294" y="95"/>
                    <a:pt x="307" y="42"/>
                  </a:cubicBezTo>
                  <a:lnTo>
                    <a:pt x="307" y="42"/>
                  </a:lnTo>
                  <a:cubicBezTo>
                    <a:pt x="313" y="20"/>
                    <a:pt x="278" y="0"/>
                    <a:pt x="267" y="24"/>
                  </a:cubicBezTo>
                  <a:lnTo>
                    <a:pt x="267" y="24"/>
                  </a:lnTo>
                  <a:cubicBezTo>
                    <a:pt x="240" y="71"/>
                    <a:pt x="215" y="118"/>
                    <a:pt x="182" y="160"/>
                  </a:cubicBezTo>
                  <a:lnTo>
                    <a:pt x="182" y="160"/>
                  </a:lnTo>
                  <a:cubicBezTo>
                    <a:pt x="143" y="122"/>
                    <a:pt x="113" y="76"/>
                    <a:pt x="76" y="34"/>
                  </a:cubicBezTo>
                  <a:lnTo>
                    <a:pt x="76" y="34"/>
                  </a:lnTo>
                  <a:cubicBezTo>
                    <a:pt x="52" y="7"/>
                    <a:pt x="12" y="38"/>
                    <a:pt x="26" y="68"/>
                  </a:cubicBezTo>
                  <a:lnTo>
                    <a:pt x="26" y="68"/>
                  </a:lnTo>
                  <a:cubicBezTo>
                    <a:pt x="50" y="120"/>
                    <a:pt x="90" y="168"/>
                    <a:pt x="139" y="210"/>
                  </a:cubicBezTo>
                  <a:lnTo>
                    <a:pt x="139" y="210"/>
                  </a:lnTo>
                  <a:cubicBezTo>
                    <a:pt x="104" y="243"/>
                    <a:pt x="64" y="269"/>
                    <a:pt x="27" y="301"/>
                  </a:cubicBezTo>
                  <a:lnTo>
                    <a:pt x="27" y="301"/>
                  </a:lnTo>
                  <a:cubicBezTo>
                    <a:pt x="0" y="325"/>
                    <a:pt x="33" y="365"/>
                    <a:pt x="63" y="351"/>
                  </a:cubicBezTo>
                  <a:lnTo>
                    <a:pt x="63" y="351"/>
                  </a:lnTo>
                  <a:cubicBezTo>
                    <a:pt x="109" y="330"/>
                    <a:pt x="154" y="293"/>
                    <a:pt x="193" y="250"/>
                  </a:cubicBezTo>
                  <a:lnTo>
                    <a:pt x="193" y="250"/>
                  </a:lnTo>
                  <a:cubicBezTo>
                    <a:pt x="239" y="280"/>
                    <a:pt x="289" y="302"/>
                    <a:pt x="334" y="314"/>
                  </a:cubicBezTo>
                  <a:lnTo>
                    <a:pt x="334" y="314"/>
                  </a:lnTo>
                  <a:cubicBezTo>
                    <a:pt x="357" y="319"/>
                    <a:pt x="377" y="287"/>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123" name="Freeform 88">
              <a:extLst>
                <a:ext uri="{FF2B5EF4-FFF2-40B4-BE49-F238E27FC236}">
                  <a16:creationId xmlns:a16="http://schemas.microsoft.com/office/drawing/2014/main" id="{ED1A8749-9D0C-8446-9AD2-1394CAB23C46}"/>
                </a:ext>
              </a:extLst>
            </p:cNvPr>
            <p:cNvSpPr>
              <a:spLocks noChangeArrowheads="1"/>
            </p:cNvSpPr>
            <p:nvPr/>
          </p:nvSpPr>
          <p:spPr bwMode="auto">
            <a:xfrm>
              <a:off x="10482257" y="6654380"/>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2 h 366"/>
                <a:gd name="T10" fmla="*/ 308 w 378"/>
                <a:gd name="T11" fmla="*/ 42 h 366"/>
                <a:gd name="T12" fmla="*/ 267 w 378"/>
                <a:gd name="T13" fmla="*/ 24 h 366"/>
                <a:gd name="T14" fmla="*/ 267 w 378"/>
                <a:gd name="T15" fmla="*/ 24 h 366"/>
                <a:gd name="T16" fmla="*/ 183 w 378"/>
                <a:gd name="T17" fmla="*/ 160 h 366"/>
                <a:gd name="T18" fmla="*/ 183 w 378"/>
                <a:gd name="T19" fmla="*/ 160 h 366"/>
                <a:gd name="T20" fmla="*/ 77 w 378"/>
                <a:gd name="T21" fmla="*/ 34 h 366"/>
                <a:gd name="T22" fmla="*/ 77 w 378"/>
                <a:gd name="T23" fmla="*/ 34 h 366"/>
                <a:gd name="T24" fmla="*/ 27 w 378"/>
                <a:gd name="T25" fmla="*/ 68 h 366"/>
                <a:gd name="T26" fmla="*/ 27 w 378"/>
                <a:gd name="T27" fmla="*/ 68 h 366"/>
                <a:gd name="T28" fmla="*/ 140 w 378"/>
                <a:gd name="T29" fmla="*/ 210 h 366"/>
                <a:gd name="T30" fmla="*/ 140 w 378"/>
                <a:gd name="T31" fmla="*/ 210 h 366"/>
                <a:gd name="T32" fmla="*/ 28 w 378"/>
                <a:gd name="T33" fmla="*/ 301 h 366"/>
                <a:gd name="T34" fmla="*/ 28 w 378"/>
                <a:gd name="T35" fmla="*/ 301 h 366"/>
                <a:gd name="T36" fmla="*/ 63 w 378"/>
                <a:gd name="T37" fmla="*/ 351 h 366"/>
                <a:gd name="T38" fmla="*/ 63 w 378"/>
                <a:gd name="T39" fmla="*/ 351 h 366"/>
                <a:gd name="T40" fmla="*/ 195 w 378"/>
                <a:gd name="T41" fmla="*/ 250 h 366"/>
                <a:gd name="T42" fmla="*/ 195 w 378"/>
                <a:gd name="T43" fmla="*/ 250 h 366"/>
                <a:gd name="T44" fmla="*/ 335 w 378"/>
                <a:gd name="T45" fmla="*/ 314 h 366"/>
                <a:gd name="T46" fmla="*/ 335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50"/>
                    <a:pt x="271" y="227"/>
                    <a:pt x="233" y="201"/>
                  </a:cubicBezTo>
                  <a:lnTo>
                    <a:pt x="233" y="201"/>
                  </a:lnTo>
                  <a:cubicBezTo>
                    <a:pt x="268" y="150"/>
                    <a:pt x="296" y="95"/>
                    <a:pt x="308" y="42"/>
                  </a:cubicBezTo>
                  <a:lnTo>
                    <a:pt x="308" y="42"/>
                  </a:lnTo>
                  <a:cubicBezTo>
                    <a:pt x="314" y="20"/>
                    <a:pt x="280" y="0"/>
                    <a:pt x="267" y="24"/>
                  </a:cubicBezTo>
                  <a:lnTo>
                    <a:pt x="267" y="24"/>
                  </a:lnTo>
                  <a:cubicBezTo>
                    <a:pt x="241" y="71"/>
                    <a:pt x="217" y="118"/>
                    <a:pt x="183" y="160"/>
                  </a:cubicBezTo>
                  <a:lnTo>
                    <a:pt x="183" y="160"/>
                  </a:lnTo>
                  <a:cubicBezTo>
                    <a:pt x="144" y="122"/>
                    <a:pt x="113" y="76"/>
                    <a:pt x="77" y="34"/>
                  </a:cubicBezTo>
                  <a:lnTo>
                    <a:pt x="77" y="34"/>
                  </a:lnTo>
                  <a:cubicBezTo>
                    <a:pt x="53" y="7"/>
                    <a:pt x="13" y="38"/>
                    <a:pt x="27" y="68"/>
                  </a:cubicBezTo>
                  <a:lnTo>
                    <a:pt x="27" y="68"/>
                  </a:lnTo>
                  <a:cubicBezTo>
                    <a:pt x="50" y="120"/>
                    <a:pt x="91" y="168"/>
                    <a:pt x="140" y="210"/>
                  </a:cubicBezTo>
                  <a:lnTo>
                    <a:pt x="140" y="210"/>
                  </a:lnTo>
                  <a:cubicBezTo>
                    <a:pt x="105" y="243"/>
                    <a:pt x="66" y="269"/>
                    <a:pt x="28" y="301"/>
                  </a:cubicBezTo>
                  <a:lnTo>
                    <a:pt x="28" y="301"/>
                  </a:lnTo>
                  <a:cubicBezTo>
                    <a:pt x="0" y="325"/>
                    <a:pt x="33" y="365"/>
                    <a:pt x="63" y="351"/>
                  </a:cubicBezTo>
                  <a:lnTo>
                    <a:pt x="63" y="351"/>
                  </a:lnTo>
                  <a:cubicBezTo>
                    <a:pt x="111" y="330"/>
                    <a:pt x="155" y="293"/>
                    <a:pt x="195" y="250"/>
                  </a:cubicBezTo>
                  <a:lnTo>
                    <a:pt x="195" y="250"/>
                  </a:lnTo>
                  <a:cubicBezTo>
                    <a:pt x="239" y="280"/>
                    <a:pt x="289" y="302"/>
                    <a:pt x="335" y="314"/>
                  </a:cubicBezTo>
                  <a:lnTo>
                    <a:pt x="335" y="314"/>
                  </a:lnTo>
                  <a:cubicBezTo>
                    <a:pt x="359" y="319"/>
                    <a:pt x="377" y="287"/>
                    <a:pt x="354" y="273"/>
                  </a:cubicBezTo>
                </a:path>
              </a:pathLst>
            </a:custGeom>
            <a:solidFill>
              <a:schemeClr val="accent3">
                <a:lumMod val="75000"/>
              </a:schemeClr>
            </a:solidFill>
            <a:ln>
              <a:noFill/>
            </a:ln>
            <a:effectLst/>
          </p:spPr>
          <p:txBody>
            <a:bodyPr wrap="none" anchor="ctr"/>
            <a:lstStyle/>
            <a:p>
              <a:pPr>
                <a:defRPr/>
              </a:pPr>
              <a:endParaRPr lang="es-ES_tradnl"/>
            </a:p>
          </p:txBody>
        </p:sp>
        <p:sp>
          <p:nvSpPr>
            <p:cNvPr id="124" name="Freeform 89">
              <a:extLst>
                <a:ext uri="{FF2B5EF4-FFF2-40B4-BE49-F238E27FC236}">
                  <a16:creationId xmlns:a16="http://schemas.microsoft.com/office/drawing/2014/main" id="{81F28244-427F-E142-82A8-D568A5DF2CD0}"/>
                </a:ext>
              </a:extLst>
            </p:cNvPr>
            <p:cNvSpPr>
              <a:spLocks noChangeArrowheads="1"/>
            </p:cNvSpPr>
            <p:nvPr/>
          </p:nvSpPr>
          <p:spPr bwMode="auto">
            <a:xfrm>
              <a:off x="10844160" y="6652793"/>
              <a:ext cx="180952" cy="174602"/>
            </a:xfrm>
            <a:custGeom>
              <a:avLst/>
              <a:gdLst>
                <a:gd name="T0" fmla="*/ 354 w 379"/>
                <a:gd name="T1" fmla="*/ 272 h 366"/>
                <a:gd name="T2" fmla="*/ 354 w 379"/>
                <a:gd name="T3" fmla="*/ 272 h 366"/>
                <a:gd name="T4" fmla="*/ 233 w 379"/>
                <a:gd name="T5" fmla="*/ 201 h 366"/>
                <a:gd name="T6" fmla="*/ 233 w 379"/>
                <a:gd name="T7" fmla="*/ 201 h 366"/>
                <a:gd name="T8" fmla="*/ 308 w 379"/>
                <a:gd name="T9" fmla="*/ 44 h 366"/>
                <a:gd name="T10" fmla="*/ 308 w 379"/>
                <a:gd name="T11" fmla="*/ 44 h 366"/>
                <a:gd name="T12" fmla="*/ 266 w 379"/>
                <a:gd name="T13" fmla="*/ 24 h 366"/>
                <a:gd name="T14" fmla="*/ 266 w 379"/>
                <a:gd name="T15" fmla="*/ 24 h 366"/>
                <a:gd name="T16" fmla="*/ 183 w 379"/>
                <a:gd name="T17" fmla="*/ 160 h 366"/>
                <a:gd name="T18" fmla="*/ 183 w 379"/>
                <a:gd name="T19" fmla="*/ 160 h 366"/>
                <a:gd name="T20" fmla="*/ 77 w 379"/>
                <a:gd name="T21" fmla="*/ 33 h 366"/>
                <a:gd name="T22" fmla="*/ 77 w 379"/>
                <a:gd name="T23" fmla="*/ 33 h 366"/>
                <a:gd name="T24" fmla="*/ 27 w 379"/>
                <a:gd name="T25" fmla="*/ 70 h 366"/>
                <a:gd name="T26" fmla="*/ 27 w 379"/>
                <a:gd name="T27" fmla="*/ 70 h 366"/>
                <a:gd name="T28" fmla="*/ 140 w 379"/>
                <a:gd name="T29" fmla="*/ 209 h 366"/>
                <a:gd name="T30" fmla="*/ 140 w 379"/>
                <a:gd name="T31" fmla="*/ 209 h 366"/>
                <a:gd name="T32" fmla="*/ 28 w 379"/>
                <a:gd name="T33" fmla="*/ 301 h 366"/>
                <a:gd name="T34" fmla="*/ 28 w 379"/>
                <a:gd name="T35" fmla="*/ 301 h 366"/>
                <a:gd name="T36" fmla="*/ 64 w 379"/>
                <a:gd name="T37" fmla="*/ 351 h 366"/>
                <a:gd name="T38" fmla="*/ 64 w 379"/>
                <a:gd name="T39" fmla="*/ 351 h 366"/>
                <a:gd name="T40" fmla="*/ 194 w 379"/>
                <a:gd name="T41" fmla="*/ 249 h 366"/>
                <a:gd name="T42" fmla="*/ 194 w 379"/>
                <a:gd name="T43" fmla="*/ 249 h 366"/>
                <a:gd name="T44" fmla="*/ 334 w 379"/>
                <a:gd name="T45" fmla="*/ 313 h 366"/>
                <a:gd name="T46" fmla="*/ 334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0" y="227"/>
                    <a:pt x="233" y="201"/>
                  </a:cubicBezTo>
                  <a:lnTo>
                    <a:pt x="233" y="201"/>
                  </a:lnTo>
                  <a:cubicBezTo>
                    <a:pt x="268" y="150"/>
                    <a:pt x="295" y="95"/>
                    <a:pt x="308" y="44"/>
                  </a:cubicBezTo>
                  <a:lnTo>
                    <a:pt x="308" y="44"/>
                  </a:lnTo>
                  <a:cubicBezTo>
                    <a:pt x="313" y="19"/>
                    <a:pt x="279" y="0"/>
                    <a:pt x="266" y="24"/>
                  </a:cubicBezTo>
                  <a:lnTo>
                    <a:pt x="266" y="24"/>
                  </a:lnTo>
                  <a:cubicBezTo>
                    <a:pt x="240" y="71"/>
                    <a:pt x="216" y="118"/>
                    <a:pt x="183" y="160"/>
                  </a:cubicBezTo>
                  <a:lnTo>
                    <a:pt x="183" y="160"/>
                  </a:lnTo>
                  <a:cubicBezTo>
                    <a:pt x="144" y="122"/>
                    <a:pt x="113" y="76"/>
                    <a:pt x="77" y="33"/>
                  </a:cubicBezTo>
                  <a:lnTo>
                    <a:pt x="77" y="33"/>
                  </a:lnTo>
                  <a:cubicBezTo>
                    <a:pt x="53" y="5"/>
                    <a:pt x="12" y="38"/>
                    <a:pt x="27" y="70"/>
                  </a:cubicBezTo>
                  <a:lnTo>
                    <a:pt x="27" y="70"/>
                  </a:lnTo>
                  <a:cubicBezTo>
                    <a:pt x="50" y="120"/>
                    <a:pt x="91" y="168"/>
                    <a:pt x="140" y="209"/>
                  </a:cubicBezTo>
                  <a:lnTo>
                    <a:pt x="140" y="209"/>
                  </a:lnTo>
                  <a:cubicBezTo>
                    <a:pt x="104" y="242"/>
                    <a:pt x="65" y="270"/>
                    <a:pt x="28" y="301"/>
                  </a:cubicBezTo>
                  <a:lnTo>
                    <a:pt x="28" y="301"/>
                  </a:lnTo>
                  <a:cubicBezTo>
                    <a:pt x="0" y="325"/>
                    <a:pt x="33" y="365"/>
                    <a:pt x="64" y="351"/>
                  </a:cubicBezTo>
                  <a:lnTo>
                    <a:pt x="64" y="351"/>
                  </a:lnTo>
                  <a:cubicBezTo>
                    <a:pt x="109" y="330"/>
                    <a:pt x="154" y="293"/>
                    <a:pt x="194" y="249"/>
                  </a:cubicBezTo>
                  <a:lnTo>
                    <a:pt x="194" y="249"/>
                  </a:lnTo>
                  <a:cubicBezTo>
                    <a:pt x="240" y="279"/>
                    <a:pt x="290"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125" name="Freeform 90">
              <a:extLst>
                <a:ext uri="{FF2B5EF4-FFF2-40B4-BE49-F238E27FC236}">
                  <a16:creationId xmlns:a16="http://schemas.microsoft.com/office/drawing/2014/main" id="{3838D4AE-5786-7149-9A0D-39BDFC2068A3}"/>
                </a:ext>
              </a:extLst>
            </p:cNvPr>
            <p:cNvSpPr>
              <a:spLocks noChangeArrowheads="1"/>
            </p:cNvSpPr>
            <p:nvPr/>
          </p:nvSpPr>
          <p:spPr bwMode="auto">
            <a:xfrm>
              <a:off x="11036221" y="6652793"/>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6 w 378"/>
                <a:gd name="T9" fmla="*/ 44 h 366"/>
                <a:gd name="T10" fmla="*/ 306 w 378"/>
                <a:gd name="T11" fmla="*/ 44 h 366"/>
                <a:gd name="T12" fmla="*/ 266 w 378"/>
                <a:gd name="T13" fmla="*/ 24 h 366"/>
                <a:gd name="T14" fmla="*/ 266 w 378"/>
                <a:gd name="T15" fmla="*/ 24 h 366"/>
                <a:gd name="T16" fmla="*/ 184 w 378"/>
                <a:gd name="T17" fmla="*/ 160 h 366"/>
                <a:gd name="T18" fmla="*/ 184 w 378"/>
                <a:gd name="T19" fmla="*/ 160 h 366"/>
                <a:gd name="T20" fmla="*/ 76 w 378"/>
                <a:gd name="T21" fmla="*/ 33 h 366"/>
                <a:gd name="T22" fmla="*/ 76 w 378"/>
                <a:gd name="T23" fmla="*/ 33 h 366"/>
                <a:gd name="T24" fmla="*/ 27 w 378"/>
                <a:gd name="T25" fmla="*/ 70 h 366"/>
                <a:gd name="T26" fmla="*/ 27 w 378"/>
                <a:gd name="T27" fmla="*/ 70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8" y="150"/>
                    <a:pt x="295" y="95"/>
                    <a:pt x="306" y="44"/>
                  </a:cubicBezTo>
                  <a:lnTo>
                    <a:pt x="306" y="44"/>
                  </a:lnTo>
                  <a:cubicBezTo>
                    <a:pt x="313" y="19"/>
                    <a:pt x="280" y="0"/>
                    <a:pt x="266" y="24"/>
                  </a:cubicBezTo>
                  <a:lnTo>
                    <a:pt x="266" y="24"/>
                  </a:lnTo>
                  <a:cubicBezTo>
                    <a:pt x="239" y="71"/>
                    <a:pt x="216" y="118"/>
                    <a:pt x="184" y="160"/>
                  </a:cubicBezTo>
                  <a:lnTo>
                    <a:pt x="184" y="160"/>
                  </a:lnTo>
                  <a:cubicBezTo>
                    <a:pt x="143" y="122"/>
                    <a:pt x="112" y="76"/>
                    <a:pt x="76" y="33"/>
                  </a:cubicBezTo>
                  <a:lnTo>
                    <a:pt x="76" y="33"/>
                  </a:lnTo>
                  <a:cubicBezTo>
                    <a:pt x="53" y="5"/>
                    <a:pt x="12" y="38"/>
                    <a:pt x="27" y="70"/>
                  </a:cubicBezTo>
                  <a:lnTo>
                    <a:pt x="27" y="70"/>
                  </a:lnTo>
                  <a:cubicBezTo>
                    <a:pt x="49" y="120"/>
                    <a:pt x="91" y="168"/>
                    <a:pt x="140" y="209"/>
                  </a:cubicBezTo>
                  <a:lnTo>
                    <a:pt x="140" y="209"/>
                  </a:lnTo>
                  <a:cubicBezTo>
                    <a:pt x="104" y="242"/>
                    <a:pt x="65" y="270"/>
                    <a:pt x="28" y="301"/>
                  </a:cubicBezTo>
                  <a:lnTo>
                    <a:pt x="28" y="301"/>
                  </a:lnTo>
                  <a:cubicBezTo>
                    <a:pt x="0" y="325"/>
                    <a:pt x="32" y="365"/>
                    <a:pt x="63" y="351"/>
                  </a:cubicBezTo>
                  <a:lnTo>
                    <a:pt x="63" y="351"/>
                  </a:lnTo>
                  <a:cubicBezTo>
                    <a:pt x="111" y="330"/>
                    <a:pt x="155" y="293"/>
                    <a:pt x="193" y="249"/>
                  </a:cubicBezTo>
                  <a:lnTo>
                    <a:pt x="193" y="249"/>
                  </a:lnTo>
                  <a:cubicBezTo>
                    <a:pt x="239" y="279"/>
                    <a:pt x="289" y="301"/>
                    <a:pt x="335" y="313"/>
                  </a:cubicBezTo>
                  <a:lnTo>
                    <a:pt x="335" y="313"/>
                  </a:lnTo>
                  <a:cubicBezTo>
                    <a:pt x="358" y="319"/>
                    <a:pt x="377"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26" name="Freeform 91">
              <a:extLst>
                <a:ext uri="{FF2B5EF4-FFF2-40B4-BE49-F238E27FC236}">
                  <a16:creationId xmlns:a16="http://schemas.microsoft.com/office/drawing/2014/main" id="{A1CD56C8-0BBB-014E-A899-7246F81E2177}"/>
                </a:ext>
              </a:extLst>
            </p:cNvPr>
            <p:cNvSpPr>
              <a:spLocks noChangeArrowheads="1"/>
            </p:cNvSpPr>
            <p:nvPr/>
          </p:nvSpPr>
          <p:spPr bwMode="auto">
            <a:xfrm>
              <a:off x="10656859" y="6652793"/>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4 h 366"/>
                <a:gd name="T10" fmla="*/ 307 w 378"/>
                <a:gd name="T11" fmla="*/ 44 h 366"/>
                <a:gd name="T12" fmla="*/ 266 w 378"/>
                <a:gd name="T13" fmla="*/ 24 h 366"/>
                <a:gd name="T14" fmla="*/ 266 w 378"/>
                <a:gd name="T15" fmla="*/ 24 h 366"/>
                <a:gd name="T16" fmla="*/ 182 w 378"/>
                <a:gd name="T17" fmla="*/ 160 h 366"/>
                <a:gd name="T18" fmla="*/ 182 w 378"/>
                <a:gd name="T19" fmla="*/ 160 h 366"/>
                <a:gd name="T20" fmla="*/ 76 w 378"/>
                <a:gd name="T21" fmla="*/ 33 h 366"/>
                <a:gd name="T22" fmla="*/ 76 w 378"/>
                <a:gd name="T23" fmla="*/ 33 h 366"/>
                <a:gd name="T24" fmla="*/ 25 w 378"/>
                <a:gd name="T25" fmla="*/ 70 h 366"/>
                <a:gd name="T26" fmla="*/ 25 w 378"/>
                <a:gd name="T27" fmla="*/ 70 h 366"/>
                <a:gd name="T28" fmla="*/ 139 w 378"/>
                <a:gd name="T29" fmla="*/ 209 h 366"/>
                <a:gd name="T30" fmla="*/ 139 w 378"/>
                <a:gd name="T31" fmla="*/ 209 h 366"/>
                <a:gd name="T32" fmla="*/ 26 w 378"/>
                <a:gd name="T33" fmla="*/ 301 h 366"/>
                <a:gd name="T34" fmla="*/ 26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0" y="227"/>
                    <a:pt x="231" y="201"/>
                  </a:cubicBezTo>
                  <a:lnTo>
                    <a:pt x="231" y="201"/>
                  </a:lnTo>
                  <a:cubicBezTo>
                    <a:pt x="266" y="150"/>
                    <a:pt x="294" y="95"/>
                    <a:pt x="307" y="44"/>
                  </a:cubicBezTo>
                  <a:lnTo>
                    <a:pt x="307" y="44"/>
                  </a:lnTo>
                  <a:cubicBezTo>
                    <a:pt x="312" y="19"/>
                    <a:pt x="278" y="0"/>
                    <a:pt x="266" y="24"/>
                  </a:cubicBezTo>
                  <a:lnTo>
                    <a:pt x="266" y="24"/>
                  </a:lnTo>
                  <a:cubicBezTo>
                    <a:pt x="240" y="71"/>
                    <a:pt x="215" y="118"/>
                    <a:pt x="182" y="160"/>
                  </a:cubicBezTo>
                  <a:lnTo>
                    <a:pt x="182" y="160"/>
                  </a:lnTo>
                  <a:cubicBezTo>
                    <a:pt x="143" y="122"/>
                    <a:pt x="113" y="76"/>
                    <a:pt x="76" y="33"/>
                  </a:cubicBezTo>
                  <a:lnTo>
                    <a:pt x="76" y="33"/>
                  </a:lnTo>
                  <a:cubicBezTo>
                    <a:pt x="52" y="5"/>
                    <a:pt x="11" y="38"/>
                    <a:pt x="25" y="70"/>
                  </a:cubicBezTo>
                  <a:lnTo>
                    <a:pt x="25" y="70"/>
                  </a:lnTo>
                  <a:cubicBezTo>
                    <a:pt x="48" y="120"/>
                    <a:pt x="90" y="168"/>
                    <a:pt x="139" y="209"/>
                  </a:cubicBezTo>
                  <a:lnTo>
                    <a:pt x="139" y="209"/>
                  </a:lnTo>
                  <a:cubicBezTo>
                    <a:pt x="103" y="242"/>
                    <a:pt x="64" y="270"/>
                    <a:pt x="26" y="301"/>
                  </a:cubicBezTo>
                  <a:lnTo>
                    <a:pt x="26" y="301"/>
                  </a:lnTo>
                  <a:cubicBezTo>
                    <a:pt x="0" y="325"/>
                    <a:pt x="31" y="365"/>
                    <a:pt x="63" y="351"/>
                  </a:cubicBezTo>
                  <a:lnTo>
                    <a:pt x="63" y="351"/>
                  </a:lnTo>
                  <a:cubicBezTo>
                    <a:pt x="109" y="330"/>
                    <a:pt x="155" y="293"/>
                    <a:pt x="193" y="249"/>
                  </a:cubicBezTo>
                  <a:lnTo>
                    <a:pt x="193" y="249"/>
                  </a:lnTo>
                  <a:cubicBezTo>
                    <a:pt x="239" y="279"/>
                    <a:pt x="287" y="301"/>
                    <a:pt x="333" y="313"/>
                  </a:cubicBezTo>
                  <a:lnTo>
                    <a:pt x="333"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27" name="Freeform 92">
              <a:extLst>
                <a:ext uri="{FF2B5EF4-FFF2-40B4-BE49-F238E27FC236}">
                  <a16:creationId xmlns:a16="http://schemas.microsoft.com/office/drawing/2014/main" id="{6AE6CB5A-56B9-6847-B354-E589AE0247A0}"/>
                </a:ext>
              </a:extLst>
            </p:cNvPr>
            <p:cNvSpPr>
              <a:spLocks noChangeArrowheads="1"/>
            </p:cNvSpPr>
            <p:nvPr/>
          </p:nvSpPr>
          <p:spPr bwMode="auto">
            <a:xfrm>
              <a:off x="11225110" y="6652793"/>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4 h 366"/>
                <a:gd name="T10" fmla="*/ 308 w 378"/>
                <a:gd name="T11" fmla="*/ 44 h 366"/>
                <a:gd name="T12" fmla="*/ 267 w 378"/>
                <a:gd name="T13" fmla="*/ 24 h 366"/>
                <a:gd name="T14" fmla="*/ 267 w 378"/>
                <a:gd name="T15" fmla="*/ 24 h 366"/>
                <a:gd name="T16" fmla="*/ 183 w 378"/>
                <a:gd name="T17" fmla="*/ 160 h 366"/>
                <a:gd name="T18" fmla="*/ 183 w 378"/>
                <a:gd name="T19" fmla="*/ 160 h 366"/>
                <a:gd name="T20" fmla="*/ 76 w 378"/>
                <a:gd name="T21" fmla="*/ 33 h 366"/>
                <a:gd name="T22" fmla="*/ 76 w 378"/>
                <a:gd name="T23" fmla="*/ 33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1" y="201"/>
                  </a:cubicBezTo>
                  <a:lnTo>
                    <a:pt x="231" y="201"/>
                  </a:lnTo>
                  <a:cubicBezTo>
                    <a:pt x="267" y="150"/>
                    <a:pt x="294" y="95"/>
                    <a:pt x="308" y="44"/>
                  </a:cubicBezTo>
                  <a:lnTo>
                    <a:pt x="308" y="44"/>
                  </a:lnTo>
                  <a:cubicBezTo>
                    <a:pt x="313" y="19"/>
                    <a:pt x="280" y="0"/>
                    <a:pt x="267" y="24"/>
                  </a:cubicBezTo>
                  <a:lnTo>
                    <a:pt x="267" y="24"/>
                  </a:lnTo>
                  <a:cubicBezTo>
                    <a:pt x="241" y="71"/>
                    <a:pt x="216" y="118"/>
                    <a:pt x="183" y="160"/>
                  </a:cubicBezTo>
                  <a:lnTo>
                    <a:pt x="183" y="160"/>
                  </a:lnTo>
                  <a:cubicBezTo>
                    <a:pt x="143" y="122"/>
                    <a:pt x="113" y="76"/>
                    <a:pt x="76" y="33"/>
                  </a:cubicBezTo>
                  <a:lnTo>
                    <a:pt x="76" y="33"/>
                  </a:lnTo>
                  <a:cubicBezTo>
                    <a:pt x="53" y="5"/>
                    <a:pt x="12" y="38"/>
                    <a:pt x="26" y="70"/>
                  </a:cubicBezTo>
                  <a:lnTo>
                    <a:pt x="26" y="70"/>
                  </a:lnTo>
                  <a:cubicBezTo>
                    <a:pt x="49" y="120"/>
                    <a:pt x="91" y="168"/>
                    <a:pt x="139" y="209"/>
                  </a:cubicBezTo>
                  <a:lnTo>
                    <a:pt x="139" y="209"/>
                  </a:lnTo>
                  <a:cubicBezTo>
                    <a:pt x="105" y="242"/>
                    <a:pt x="64" y="270"/>
                    <a:pt x="28" y="301"/>
                  </a:cubicBezTo>
                  <a:lnTo>
                    <a:pt x="28" y="301"/>
                  </a:lnTo>
                  <a:cubicBezTo>
                    <a:pt x="0" y="325"/>
                    <a:pt x="32" y="365"/>
                    <a:pt x="63" y="351"/>
                  </a:cubicBezTo>
                  <a:lnTo>
                    <a:pt x="63" y="351"/>
                  </a:lnTo>
                  <a:cubicBezTo>
                    <a:pt x="110" y="330"/>
                    <a:pt x="155" y="293"/>
                    <a:pt x="193" y="249"/>
                  </a:cubicBezTo>
                  <a:lnTo>
                    <a:pt x="193" y="249"/>
                  </a:lnTo>
                  <a:cubicBezTo>
                    <a:pt x="239" y="279"/>
                    <a:pt x="289" y="301"/>
                    <a:pt x="335" y="313"/>
                  </a:cubicBezTo>
                  <a:lnTo>
                    <a:pt x="335"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28" name="Freeform 93">
              <a:extLst>
                <a:ext uri="{FF2B5EF4-FFF2-40B4-BE49-F238E27FC236}">
                  <a16:creationId xmlns:a16="http://schemas.microsoft.com/office/drawing/2014/main" id="{3036EF75-4653-C842-90C4-98C34E40110A}"/>
                </a:ext>
              </a:extLst>
            </p:cNvPr>
            <p:cNvSpPr>
              <a:spLocks noChangeArrowheads="1"/>
            </p:cNvSpPr>
            <p:nvPr/>
          </p:nvSpPr>
          <p:spPr bwMode="auto">
            <a:xfrm>
              <a:off x="11618759" y="6648031"/>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0 h 366"/>
                <a:gd name="T18" fmla="*/ 182 w 378"/>
                <a:gd name="T19" fmla="*/ 160 h 366"/>
                <a:gd name="T20" fmla="*/ 75 w 378"/>
                <a:gd name="T21" fmla="*/ 34 h 366"/>
                <a:gd name="T22" fmla="*/ 75 w 378"/>
                <a:gd name="T23" fmla="*/ 34 h 366"/>
                <a:gd name="T24" fmla="*/ 25 w 378"/>
                <a:gd name="T25" fmla="*/ 70 h 366"/>
                <a:gd name="T26" fmla="*/ 25 w 378"/>
                <a:gd name="T27" fmla="*/ 70 h 366"/>
                <a:gd name="T28" fmla="*/ 138 w 378"/>
                <a:gd name="T29" fmla="*/ 210 h 366"/>
                <a:gd name="T30" fmla="*/ 138 w 378"/>
                <a:gd name="T31" fmla="*/ 210 h 366"/>
                <a:gd name="T32" fmla="*/ 26 w 378"/>
                <a:gd name="T33" fmla="*/ 301 h 366"/>
                <a:gd name="T34" fmla="*/ 26 w 378"/>
                <a:gd name="T35" fmla="*/ 301 h 366"/>
                <a:gd name="T36" fmla="*/ 61 w 378"/>
                <a:gd name="T37" fmla="*/ 351 h 366"/>
                <a:gd name="T38" fmla="*/ 61 w 378"/>
                <a:gd name="T39" fmla="*/ 351 h 366"/>
                <a:gd name="T40" fmla="*/ 191 w 378"/>
                <a:gd name="T41" fmla="*/ 250 h 366"/>
                <a:gd name="T42" fmla="*/ 191 w 378"/>
                <a:gd name="T43" fmla="*/ 250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0" y="250"/>
                    <a:pt x="269" y="227"/>
                    <a:pt x="231" y="201"/>
                  </a:cubicBezTo>
                  <a:lnTo>
                    <a:pt x="231" y="201"/>
                  </a:lnTo>
                  <a:cubicBezTo>
                    <a:pt x="266" y="150"/>
                    <a:pt x="293" y="95"/>
                    <a:pt x="306" y="43"/>
                  </a:cubicBezTo>
                  <a:lnTo>
                    <a:pt x="306" y="43"/>
                  </a:lnTo>
                  <a:cubicBezTo>
                    <a:pt x="311" y="20"/>
                    <a:pt x="278" y="0"/>
                    <a:pt x="265" y="25"/>
                  </a:cubicBezTo>
                  <a:lnTo>
                    <a:pt x="265" y="25"/>
                  </a:lnTo>
                  <a:cubicBezTo>
                    <a:pt x="239" y="71"/>
                    <a:pt x="214" y="118"/>
                    <a:pt x="182" y="160"/>
                  </a:cubicBezTo>
                  <a:lnTo>
                    <a:pt x="182" y="160"/>
                  </a:lnTo>
                  <a:cubicBezTo>
                    <a:pt x="142" y="122"/>
                    <a:pt x="111" y="77"/>
                    <a:pt x="75" y="34"/>
                  </a:cubicBezTo>
                  <a:lnTo>
                    <a:pt x="75" y="34"/>
                  </a:lnTo>
                  <a:cubicBezTo>
                    <a:pt x="52" y="7"/>
                    <a:pt x="11" y="39"/>
                    <a:pt x="25" y="70"/>
                  </a:cubicBezTo>
                  <a:lnTo>
                    <a:pt x="25" y="70"/>
                  </a:lnTo>
                  <a:cubicBezTo>
                    <a:pt x="48" y="120"/>
                    <a:pt x="89" y="168"/>
                    <a:pt x="138" y="210"/>
                  </a:cubicBezTo>
                  <a:lnTo>
                    <a:pt x="138" y="210"/>
                  </a:lnTo>
                  <a:cubicBezTo>
                    <a:pt x="102" y="243"/>
                    <a:pt x="64" y="269"/>
                    <a:pt x="26" y="301"/>
                  </a:cubicBezTo>
                  <a:lnTo>
                    <a:pt x="26" y="301"/>
                  </a:lnTo>
                  <a:cubicBezTo>
                    <a:pt x="0" y="325"/>
                    <a:pt x="31" y="365"/>
                    <a:pt x="61" y="351"/>
                  </a:cubicBezTo>
                  <a:lnTo>
                    <a:pt x="61" y="351"/>
                  </a:lnTo>
                  <a:cubicBezTo>
                    <a:pt x="109" y="330"/>
                    <a:pt x="153" y="293"/>
                    <a:pt x="191" y="250"/>
                  </a:cubicBezTo>
                  <a:lnTo>
                    <a:pt x="191" y="250"/>
                  </a:lnTo>
                  <a:cubicBezTo>
                    <a:pt x="239" y="280"/>
                    <a:pt x="287" y="302"/>
                    <a:pt x="333" y="314"/>
                  </a:cubicBezTo>
                  <a:lnTo>
                    <a:pt x="333" y="314"/>
                  </a:lnTo>
                  <a:cubicBezTo>
                    <a:pt x="357" y="319"/>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129" name="Freeform 94">
              <a:extLst>
                <a:ext uri="{FF2B5EF4-FFF2-40B4-BE49-F238E27FC236}">
                  <a16:creationId xmlns:a16="http://schemas.microsoft.com/office/drawing/2014/main" id="{4C43596B-DF8A-FF40-820E-56C52838C9D8}"/>
                </a:ext>
              </a:extLst>
            </p:cNvPr>
            <p:cNvSpPr>
              <a:spLocks noChangeArrowheads="1"/>
            </p:cNvSpPr>
            <p:nvPr/>
          </p:nvSpPr>
          <p:spPr bwMode="auto">
            <a:xfrm>
              <a:off x="11807647" y="6648031"/>
              <a:ext cx="180952" cy="174602"/>
            </a:xfrm>
            <a:custGeom>
              <a:avLst/>
              <a:gdLst>
                <a:gd name="T0" fmla="*/ 353 w 379"/>
                <a:gd name="T1" fmla="*/ 273 h 366"/>
                <a:gd name="T2" fmla="*/ 353 w 379"/>
                <a:gd name="T3" fmla="*/ 273 h 366"/>
                <a:gd name="T4" fmla="*/ 232 w 379"/>
                <a:gd name="T5" fmla="*/ 201 h 366"/>
                <a:gd name="T6" fmla="*/ 232 w 379"/>
                <a:gd name="T7" fmla="*/ 201 h 366"/>
                <a:gd name="T8" fmla="*/ 307 w 379"/>
                <a:gd name="T9" fmla="*/ 43 h 366"/>
                <a:gd name="T10" fmla="*/ 307 w 379"/>
                <a:gd name="T11" fmla="*/ 43 h 366"/>
                <a:gd name="T12" fmla="*/ 266 w 379"/>
                <a:gd name="T13" fmla="*/ 25 h 366"/>
                <a:gd name="T14" fmla="*/ 266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38 w 379"/>
                <a:gd name="T29" fmla="*/ 210 h 366"/>
                <a:gd name="T30" fmla="*/ 138 w 379"/>
                <a:gd name="T31" fmla="*/ 210 h 366"/>
                <a:gd name="T32" fmla="*/ 28 w 379"/>
                <a:gd name="T33" fmla="*/ 301 h 366"/>
                <a:gd name="T34" fmla="*/ 28 w 379"/>
                <a:gd name="T35" fmla="*/ 301 h 366"/>
                <a:gd name="T36" fmla="*/ 64 w 379"/>
                <a:gd name="T37" fmla="*/ 351 h 366"/>
                <a:gd name="T38" fmla="*/ 64 w 379"/>
                <a:gd name="T39" fmla="*/ 351 h 366"/>
                <a:gd name="T40" fmla="*/ 194 w 379"/>
                <a:gd name="T41" fmla="*/ 250 h 366"/>
                <a:gd name="T42" fmla="*/ 194 w 379"/>
                <a:gd name="T43" fmla="*/ 250 h 366"/>
                <a:gd name="T44" fmla="*/ 334 w 379"/>
                <a:gd name="T45" fmla="*/ 314 h 366"/>
                <a:gd name="T46" fmla="*/ 334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2" y="250"/>
                    <a:pt x="270" y="227"/>
                    <a:pt x="232" y="201"/>
                  </a:cubicBezTo>
                  <a:lnTo>
                    <a:pt x="232" y="201"/>
                  </a:lnTo>
                  <a:cubicBezTo>
                    <a:pt x="267" y="150"/>
                    <a:pt x="293" y="95"/>
                    <a:pt x="307" y="43"/>
                  </a:cubicBezTo>
                  <a:lnTo>
                    <a:pt x="307" y="43"/>
                  </a:lnTo>
                  <a:cubicBezTo>
                    <a:pt x="313" y="20"/>
                    <a:pt x="279" y="0"/>
                    <a:pt x="266" y="25"/>
                  </a:cubicBezTo>
                  <a:lnTo>
                    <a:pt x="266" y="25"/>
                  </a:lnTo>
                  <a:cubicBezTo>
                    <a:pt x="240" y="71"/>
                    <a:pt x="216" y="118"/>
                    <a:pt x="183" y="160"/>
                  </a:cubicBezTo>
                  <a:lnTo>
                    <a:pt x="183" y="160"/>
                  </a:lnTo>
                  <a:cubicBezTo>
                    <a:pt x="142" y="122"/>
                    <a:pt x="112" y="77"/>
                    <a:pt x="77" y="34"/>
                  </a:cubicBezTo>
                  <a:lnTo>
                    <a:pt x="77" y="34"/>
                  </a:lnTo>
                  <a:cubicBezTo>
                    <a:pt x="53" y="7"/>
                    <a:pt x="11" y="39"/>
                    <a:pt x="27" y="70"/>
                  </a:cubicBezTo>
                  <a:lnTo>
                    <a:pt x="27" y="70"/>
                  </a:lnTo>
                  <a:cubicBezTo>
                    <a:pt x="49" y="120"/>
                    <a:pt x="90" y="168"/>
                    <a:pt x="138" y="210"/>
                  </a:cubicBezTo>
                  <a:lnTo>
                    <a:pt x="138" y="210"/>
                  </a:lnTo>
                  <a:cubicBezTo>
                    <a:pt x="104" y="243"/>
                    <a:pt x="65" y="269"/>
                    <a:pt x="28" y="301"/>
                  </a:cubicBezTo>
                  <a:lnTo>
                    <a:pt x="28" y="301"/>
                  </a:lnTo>
                  <a:cubicBezTo>
                    <a:pt x="0" y="325"/>
                    <a:pt x="32" y="365"/>
                    <a:pt x="64" y="351"/>
                  </a:cubicBezTo>
                  <a:lnTo>
                    <a:pt x="64" y="351"/>
                  </a:lnTo>
                  <a:cubicBezTo>
                    <a:pt x="110" y="330"/>
                    <a:pt x="154" y="293"/>
                    <a:pt x="194" y="250"/>
                  </a:cubicBezTo>
                  <a:lnTo>
                    <a:pt x="194" y="250"/>
                  </a:lnTo>
                  <a:cubicBezTo>
                    <a:pt x="240" y="280"/>
                    <a:pt x="288" y="302"/>
                    <a:pt x="334" y="314"/>
                  </a:cubicBezTo>
                  <a:lnTo>
                    <a:pt x="334" y="314"/>
                  </a:lnTo>
                  <a:cubicBezTo>
                    <a:pt x="358" y="319"/>
                    <a:pt x="378"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130" name="Freeform 95">
              <a:extLst>
                <a:ext uri="{FF2B5EF4-FFF2-40B4-BE49-F238E27FC236}">
                  <a16:creationId xmlns:a16="http://schemas.microsoft.com/office/drawing/2014/main" id="{3B7511D9-3C7F-8E40-ADD9-D3B8F185CA86}"/>
                </a:ext>
              </a:extLst>
            </p:cNvPr>
            <p:cNvSpPr>
              <a:spLocks noChangeArrowheads="1"/>
            </p:cNvSpPr>
            <p:nvPr/>
          </p:nvSpPr>
          <p:spPr bwMode="auto">
            <a:xfrm>
              <a:off x="11428284" y="6648031"/>
              <a:ext cx="180952" cy="174602"/>
            </a:xfrm>
            <a:custGeom>
              <a:avLst/>
              <a:gdLst>
                <a:gd name="T0" fmla="*/ 354 w 379"/>
                <a:gd name="T1" fmla="*/ 273 h 366"/>
                <a:gd name="T2" fmla="*/ 354 w 379"/>
                <a:gd name="T3" fmla="*/ 273 h 366"/>
                <a:gd name="T4" fmla="*/ 233 w 379"/>
                <a:gd name="T5" fmla="*/ 201 h 366"/>
                <a:gd name="T6" fmla="*/ 233 w 379"/>
                <a:gd name="T7" fmla="*/ 201 h 366"/>
                <a:gd name="T8" fmla="*/ 308 w 379"/>
                <a:gd name="T9" fmla="*/ 43 h 366"/>
                <a:gd name="T10" fmla="*/ 308 w 379"/>
                <a:gd name="T11" fmla="*/ 43 h 366"/>
                <a:gd name="T12" fmla="*/ 267 w 379"/>
                <a:gd name="T13" fmla="*/ 25 h 366"/>
                <a:gd name="T14" fmla="*/ 267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41 w 379"/>
                <a:gd name="T29" fmla="*/ 210 h 366"/>
                <a:gd name="T30" fmla="*/ 141 w 379"/>
                <a:gd name="T31" fmla="*/ 210 h 366"/>
                <a:gd name="T32" fmla="*/ 28 w 379"/>
                <a:gd name="T33" fmla="*/ 301 h 366"/>
                <a:gd name="T34" fmla="*/ 28 w 379"/>
                <a:gd name="T35" fmla="*/ 301 h 366"/>
                <a:gd name="T36" fmla="*/ 64 w 379"/>
                <a:gd name="T37" fmla="*/ 351 h 366"/>
                <a:gd name="T38" fmla="*/ 64 w 379"/>
                <a:gd name="T39" fmla="*/ 351 h 366"/>
                <a:gd name="T40" fmla="*/ 195 w 379"/>
                <a:gd name="T41" fmla="*/ 250 h 366"/>
                <a:gd name="T42" fmla="*/ 195 w 379"/>
                <a:gd name="T43" fmla="*/ 250 h 366"/>
                <a:gd name="T44" fmla="*/ 334 w 379"/>
                <a:gd name="T45" fmla="*/ 314 h 366"/>
                <a:gd name="T46" fmla="*/ 334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2" y="250"/>
                    <a:pt x="271" y="227"/>
                    <a:pt x="233" y="201"/>
                  </a:cubicBezTo>
                  <a:lnTo>
                    <a:pt x="233" y="201"/>
                  </a:lnTo>
                  <a:cubicBezTo>
                    <a:pt x="269" y="150"/>
                    <a:pt x="295" y="95"/>
                    <a:pt x="308" y="43"/>
                  </a:cubicBezTo>
                  <a:lnTo>
                    <a:pt x="308" y="43"/>
                  </a:lnTo>
                  <a:cubicBezTo>
                    <a:pt x="315" y="20"/>
                    <a:pt x="280" y="0"/>
                    <a:pt x="267" y="25"/>
                  </a:cubicBezTo>
                  <a:lnTo>
                    <a:pt x="267" y="25"/>
                  </a:lnTo>
                  <a:cubicBezTo>
                    <a:pt x="241" y="71"/>
                    <a:pt x="217" y="118"/>
                    <a:pt x="183" y="160"/>
                  </a:cubicBezTo>
                  <a:lnTo>
                    <a:pt x="183" y="160"/>
                  </a:lnTo>
                  <a:cubicBezTo>
                    <a:pt x="144" y="122"/>
                    <a:pt x="113" y="77"/>
                    <a:pt x="77" y="34"/>
                  </a:cubicBezTo>
                  <a:lnTo>
                    <a:pt x="77" y="34"/>
                  </a:lnTo>
                  <a:cubicBezTo>
                    <a:pt x="53" y="7"/>
                    <a:pt x="14" y="39"/>
                    <a:pt x="27" y="70"/>
                  </a:cubicBezTo>
                  <a:lnTo>
                    <a:pt x="27" y="70"/>
                  </a:lnTo>
                  <a:cubicBezTo>
                    <a:pt x="50" y="120"/>
                    <a:pt x="91" y="168"/>
                    <a:pt x="141" y="210"/>
                  </a:cubicBezTo>
                  <a:lnTo>
                    <a:pt x="141" y="210"/>
                  </a:lnTo>
                  <a:cubicBezTo>
                    <a:pt x="106" y="243"/>
                    <a:pt x="66" y="269"/>
                    <a:pt x="28" y="301"/>
                  </a:cubicBezTo>
                  <a:lnTo>
                    <a:pt x="28" y="301"/>
                  </a:lnTo>
                  <a:cubicBezTo>
                    <a:pt x="0" y="325"/>
                    <a:pt x="33" y="365"/>
                    <a:pt x="64" y="351"/>
                  </a:cubicBezTo>
                  <a:lnTo>
                    <a:pt x="64" y="351"/>
                  </a:lnTo>
                  <a:cubicBezTo>
                    <a:pt x="110" y="330"/>
                    <a:pt x="156" y="293"/>
                    <a:pt x="195" y="250"/>
                  </a:cubicBezTo>
                  <a:lnTo>
                    <a:pt x="195" y="250"/>
                  </a:lnTo>
                  <a:cubicBezTo>
                    <a:pt x="240" y="280"/>
                    <a:pt x="290" y="302"/>
                    <a:pt x="334" y="314"/>
                  </a:cubicBezTo>
                  <a:lnTo>
                    <a:pt x="334" y="314"/>
                  </a:lnTo>
                  <a:cubicBezTo>
                    <a:pt x="359" y="319"/>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131" name="Freeform 96">
              <a:extLst>
                <a:ext uri="{FF2B5EF4-FFF2-40B4-BE49-F238E27FC236}">
                  <a16:creationId xmlns:a16="http://schemas.microsoft.com/office/drawing/2014/main" id="{57F6E9A6-983B-7946-AFBC-42E9DA259153}"/>
                </a:ext>
              </a:extLst>
            </p:cNvPr>
            <p:cNvSpPr>
              <a:spLocks noChangeArrowheads="1"/>
            </p:cNvSpPr>
            <p:nvPr/>
          </p:nvSpPr>
          <p:spPr bwMode="auto">
            <a:xfrm>
              <a:off x="11996534" y="6648031"/>
              <a:ext cx="180952" cy="174602"/>
            </a:xfrm>
            <a:custGeom>
              <a:avLst/>
              <a:gdLst>
                <a:gd name="T0" fmla="*/ 353 w 379"/>
                <a:gd name="T1" fmla="*/ 273 h 366"/>
                <a:gd name="T2" fmla="*/ 353 w 379"/>
                <a:gd name="T3" fmla="*/ 273 h 366"/>
                <a:gd name="T4" fmla="*/ 233 w 379"/>
                <a:gd name="T5" fmla="*/ 201 h 366"/>
                <a:gd name="T6" fmla="*/ 233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41 w 379"/>
                <a:gd name="T29" fmla="*/ 210 h 366"/>
                <a:gd name="T30" fmla="*/ 141 w 379"/>
                <a:gd name="T31" fmla="*/ 210 h 366"/>
                <a:gd name="T32" fmla="*/ 29 w 379"/>
                <a:gd name="T33" fmla="*/ 301 h 366"/>
                <a:gd name="T34" fmla="*/ 29 w 379"/>
                <a:gd name="T35" fmla="*/ 301 h 366"/>
                <a:gd name="T36" fmla="*/ 63 w 379"/>
                <a:gd name="T37" fmla="*/ 351 h 366"/>
                <a:gd name="T38" fmla="*/ 63 w 379"/>
                <a:gd name="T39" fmla="*/ 351 h 366"/>
                <a:gd name="T40" fmla="*/ 194 w 379"/>
                <a:gd name="T41" fmla="*/ 250 h 366"/>
                <a:gd name="T42" fmla="*/ 194 w 379"/>
                <a:gd name="T43" fmla="*/ 250 h 366"/>
                <a:gd name="T44" fmla="*/ 335 w 379"/>
                <a:gd name="T45" fmla="*/ 314 h 366"/>
                <a:gd name="T46" fmla="*/ 335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3" y="250"/>
                    <a:pt x="272" y="227"/>
                    <a:pt x="233" y="201"/>
                  </a:cubicBezTo>
                  <a:lnTo>
                    <a:pt x="233" y="201"/>
                  </a:lnTo>
                  <a:cubicBezTo>
                    <a:pt x="268" y="150"/>
                    <a:pt x="296" y="95"/>
                    <a:pt x="307" y="43"/>
                  </a:cubicBezTo>
                  <a:lnTo>
                    <a:pt x="307" y="43"/>
                  </a:lnTo>
                  <a:cubicBezTo>
                    <a:pt x="314" y="20"/>
                    <a:pt x="281" y="0"/>
                    <a:pt x="267" y="25"/>
                  </a:cubicBezTo>
                  <a:lnTo>
                    <a:pt x="267" y="25"/>
                  </a:lnTo>
                  <a:cubicBezTo>
                    <a:pt x="240" y="71"/>
                    <a:pt x="217" y="118"/>
                    <a:pt x="184" y="160"/>
                  </a:cubicBezTo>
                  <a:lnTo>
                    <a:pt x="184" y="160"/>
                  </a:lnTo>
                  <a:cubicBezTo>
                    <a:pt x="143" y="122"/>
                    <a:pt x="113" y="77"/>
                    <a:pt x="76" y="34"/>
                  </a:cubicBezTo>
                  <a:lnTo>
                    <a:pt x="76" y="34"/>
                  </a:lnTo>
                  <a:cubicBezTo>
                    <a:pt x="53" y="7"/>
                    <a:pt x="13" y="39"/>
                    <a:pt x="26" y="70"/>
                  </a:cubicBezTo>
                  <a:lnTo>
                    <a:pt x="26" y="70"/>
                  </a:lnTo>
                  <a:cubicBezTo>
                    <a:pt x="50" y="120"/>
                    <a:pt x="91" y="168"/>
                    <a:pt x="141" y="210"/>
                  </a:cubicBezTo>
                  <a:lnTo>
                    <a:pt x="141" y="210"/>
                  </a:lnTo>
                  <a:cubicBezTo>
                    <a:pt x="105" y="243"/>
                    <a:pt x="66" y="269"/>
                    <a:pt x="29" y="301"/>
                  </a:cubicBezTo>
                  <a:lnTo>
                    <a:pt x="29" y="301"/>
                  </a:lnTo>
                  <a:cubicBezTo>
                    <a:pt x="0" y="325"/>
                    <a:pt x="33" y="365"/>
                    <a:pt x="63" y="351"/>
                  </a:cubicBezTo>
                  <a:lnTo>
                    <a:pt x="63" y="351"/>
                  </a:lnTo>
                  <a:cubicBezTo>
                    <a:pt x="110" y="330"/>
                    <a:pt x="155" y="293"/>
                    <a:pt x="194" y="250"/>
                  </a:cubicBezTo>
                  <a:lnTo>
                    <a:pt x="194" y="250"/>
                  </a:lnTo>
                  <a:cubicBezTo>
                    <a:pt x="239" y="280"/>
                    <a:pt x="289" y="302"/>
                    <a:pt x="335" y="314"/>
                  </a:cubicBezTo>
                  <a:lnTo>
                    <a:pt x="335" y="314"/>
                  </a:lnTo>
                  <a:cubicBezTo>
                    <a:pt x="359" y="319"/>
                    <a:pt x="378"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133" name="Freeform 33">
              <a:extLst>
                <a:ext uri="{FF2B5EF4-FFF2-40B4-BE49-F238E27FC236}">
                  <a16:creationId xmlns:a16="http://schemas.microsoft.com/office/drawing/2014/main" id="{4CB2AC26-7E51-3144-AB95-1DD8A9A81448}"/>
                </a:ext>
              </a:extLst>
            </p:cNvPr>
            <p:cNvSpPr>
              <a:spLocks noChangeArrowheads="1"/>
            </p:cNvSpPr>
            <p:nvPr/>
          </p:nvSpPr>
          <p:spPr bwMode="auto">
            <a:xfrm rot="16200000">
              <a:off x="48185" y="6302795"/>
              <a:ext cx="180951" cy="173016"/>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34" name="Freeform 34">
              <a:extLst>
                <a:ext uri="{FF2B5EF4-FFF2-40B4-BE49-F238E27FC236}">
                  <a16:creationId xmlns:a16="http://schemas.microsoft.com/office/drawing/2014/main" id="{39EA22BA-074F-B846-BA9D-333312601227}"/>
                </a:ext>
              </a:extLst>
            </p:cNvPr>
            <p:cNvSpPr>
              <a:spLocks noChangeArrowheads="1"/>
            </p:cNvSpPr>
            <p:nvPr/>
          </p:nvSpPr>
          <p:spPr bwMode="auto">
            <a:xfrm rot="16200000">
              <a:off x="48185" y="6110733"/>
              <a:ext cx="180951" cy="173016"/>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35" name="Freeform 35">
              <a:extLst>
                <a:ext uri="{FF2B5EF4-FFF2-40B4-BE49-F238E27FC236}">
                  <a16:creationId xmlns:a16="http://schemas.microsoft.com/office/drawing/2014/main" id="{27863EC9-D8FA-E24D-9EC7-2602B9532F69}"/>
                </a:ext>
              </a:extLst>
            </p:cNvPr>
            <p:cNvSpPr>
              <a:spLocks noChangeArrowheads="1"/>
            </p:cNvSpPr>
            <p:nvPr/>
          </p:nvSpPr>
          <p:spPr bwMode="auto">
            <a:xfrm rot="16200000">
              <a:off x="48185" y="6491684"/>
              <a:ext cx="180951" cy="173016"/>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36" name="Freeform 36">
              <a:extLst>
                <a:ext uri="{FF2B5EF4-FFF2-40B4-BE49-F238E27FC236}">
                  <a16:creationId xmlns:a16="http://schemas.microsoft.com/office/drawing/2014/main" id="{BF3D2737-7391-9A4B-9AF5-CBC89E551A97}"/>
                </a:ext>
              </a:extLst>
            </p:cNvPr>
            <p:cNvSpPr>
              <a:spLocks noChangeArrowheads="1"/>
            </p:cNvSpPr>
            <p:nvPr/>
          </p:nvSpPr>
          <p:spPr bwMode="auto">
            <a:xfrm rot="16200000">
              <a:off x="48185" y="5921844"/>
              <a:ext cx="180951" cy="173016"/>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137" name="Freeform 37">
              <a:extLst>
                <a:ext uri="{FF2B5EF4-FFF2-40B4-BE49-F238E27FC236}">
                  <a16:creationId xmlns:a16="http://schemas.microsoft.com/office/drawing/2014/main" id="{0BE53D37-CF12-1544-9EBB-8DDC083B4FA2}"/>
                </a:ext>
              </a:extLst>
            </p:cNvPr>
            <p:cNvSpPr>
              <a:spLocks noChangeArrowheads="1"/>
            </p:cNvSpPr>
            <p:nvPr/>
          </p:nvSpPr>
          <p:spPr bwMode="auto">
            <a:xfrm rot="16200000">
              <a:off x="41835" y="5528196"/>
              <a:ext cx="180951" cy="173016"/>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a:p>
          </p:txBody>
        </p:sp>
        <p:sp>
          <p:nvSpPr>
            <p:cNvPr id="138" name="Freeform 38">
              <a:extLst>
                <a:ext uri="{FF2B5EF4-FFF2-40B4-BE49-F238E27FC236}">
                  <a16:creationId xmlns:a16="http://schemas.microsoft.com/office/drawing/2014/main" id="{540265DC-248E-CE41-A395-20676AACA350}"/>
                </a:ext>
              </a:extLst>
            </p:cNvPr>
            <p:cNvSpPr>
              <a:spLocks noChangeArrowheads="1"/>
            </p:cNvSpPr>
            <p:nvPr/>
          </p:nvSpPr>
          <p:spPr bwMode="auto">
            <a:xfrm rot="16200000">
              <a:off x="41835" y="5339308"/>
              <a:ext cx="180951" cy="173016"/>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139" name="Freeform 39">
              <a:extLst>
                <a:ext uri="{FF2B5EF4-FFF2-40B4-BE49-F238E27FC236}">
                  <a16:creationId xmlns:a16="http://schemas.microsoft.com/office/drawing/2014/main" id="{1210F685-24B2-6C49-B57A-12565FF1E320}"/>
                </a:ext>
              </a:extLst>
            </p:cNvPr>
            <p:cNvSpPr>
              <a:spLocks noChangeArrowheads="1"/>
            </p:cNvSpPr>
            <p:nvPr/>
          </p:nvSpPr>
          <p:spPr bwMode="auto">
            <a:xfrm rot="16200000">
              <a:off x="41835" y="5718671"/>
              <a:ext cx="180951" cy="173016"/>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a:p>
          </p:txBody>
        </p:sp>
        <p:sp>
          <p:nvSpPr>
            <p:cNvPr id="140" name="Freeform 40">
              <a:extLst>
                <a:ext uri="{FF2B5EF4-FFF2-40B4-BE49-F238E27FC236}">
                  <a16:creationId xmlns:a16="http://schemas.microsoft.com/office/drawing/2014/main" id="{79EC2287-8F9E-144E-9D1A-8591586C84F6}"/>
                </a:ext>
              </a:extLst>
            </p:cNvPr>
            <p:cNvSpPr>
              <a:spLocks noChangeArrowheads="1"/>
            </p:cNvSpPr>
            <p:nvPr/>
          </p:nvSpPr>
          <p:spPr bwMode="auto">
            <a:xfrm rot="16200000">
              <a:off x="41835" y="5152008"/>
              <a:ext cx="180951" cy="173016"/>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141" name="Freeform 41">
              <a:extLst>
                <a:ext uri="{FF2B5EF4-FFF2-40B4-BE49-F238E27FC236}">
                  <a16:creationId xmlns:a16="http://schemas.microsoft.com/office/drawing/2014/main" id="{120C4923-084F-6441-B2A0-F86672F76725}"/>
                </a:ext>
              </a:extLst>
            </p:cNvPr>
            <p:cNvSpPr>
              <a:spLocks noChangeArrowheads="1"/>
            </p:cNvSpPr>
            <p:nvPr/>
          </p:nvSpPr>
          <p:spPr bwMode="auto">
            <a:xfrm rot="16200000">
              <a:off x="41835" y="4788517"/>
              <a:ext cx="180951" cy="173016"/>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42" name="Freeform 42">
              <a:extLst>
                <a:ext uri="{FF2B5EF4-FFF2-40B4-BE49-F238E27FC236}">
                  <a16:creationId xmlns:a16="http://schemas.microsoft.com/office/drawing/2014/main" id="{F8F858E7-CECB-F84F-B67A-6A90212A297D}"/>
                </a:ext>
              </a:extLst>
            </p:cNvPr>
            <p:cNvSpPr>
              <a:spLocks noChangeArrowheads="1"/>
            </p:cNvSpPr>
            <p:nvPr/>
          </p:nvSpPr>
          <p:spPr bwMode="auto">
            <a:xfrm rot="16200000">
              <a:off x="41835" y="4599630"/>
              <a:ext cx="180951" cy="173016"/>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43" name="Freeform 43">
              <a:extLst>
                <a:ext uri="{FF2B5EF4-FFF2-40B4-BE49-F238E27FC236}">
                  <a16:creationId xmlns:a16="http://schemas.microsoft.com/office/drawing/2014/main" id="{8AD5DA50-F52B-2E4E-8650-F92F43C5BA82}"/>
                </a:ext>
              </a:extLst>
            </p:cNvPr>
            <p:cNvSpPr>
              <a:spLocks noChangeArrowheads="1"/>
            </p:cNvSpPr>
            <p:nvPr/>
          </p:nvSpPr>
          <p:spPr bwMode="auto">
            <a:xfrm rot="16200000">
              <a:off x="41835" y="4977405"/>
              <a:ext cx="180951" cy="173016"/>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a:p>
          </p:txBody>
        </p:sp>
        <p:sp>
          <p:nvSpPr>
            <p:cNvPr id="144" name="Freeform 44">
              <a:extLst>
                <a:ext uri="{FF2B5EF4-FFF2-40B4-BE49-F238E27FC236}">
                  <a16:creationId xmlns:a16="http://schemas.microsoft.com/office/drawing/2014/main" id="{F3DCE0A6-1F1E-7248-AA79-149C20B801B9}"/>
                </a:ext>
              </a:extLst>
            </p:cNvPr>
            <p:cNvSpPr>
              <a:spLocks noChangeArrowheads="1"/>
            </p:cNvSpPr>
            <p:nvPr/>
          </p:nvSpPr>
          <p:spPr bwMode="auto">
            <a:xfrm rot="16200000">
              <a:off x="41835" y="4410741"/>
              <a:ext cx="180951" cy="173016"/>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45" name="Freeform 45">
              <a:extLst>
                <a:ext uri="{FF2B5EF4-FFF2-40B4-BE49-F238E27FC236}">
                  <a16:creationId xmlns:a16="http://schemas.microsoft.com/office/drawing/2014/main" id="{9AC579CF-D4AE-174B-BB6F-A873D40FD697}"/>
                </a:ext>
              </a:extLst>
            </p:cNvPr>
            <p:cNvSpPr>
              <a:spLocks noChangeArrowheads="1"/>
            </p:cNvSpPr>
            <p:nvPr/>
          </p:nvSpPr>
          <p:spPr bwMode="auto">
            <a:xfrm rot="16200000">
              <a:off x="37073" y="4017092"/>
              <a:ext cx="180951" cy="173015"/>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146" name="Freeform 46">
              <a:extLst>
                <a:ext uri="{FF2B5EF4-FFF2-40B4-BE49-F238E27FC236}">
                  <a16:creationId xmlns:a16="http://schemas.microsoft.com/office/drawing/2014/main" id="{DD9F5DB0-5338-5F48-9107-9ABE43B1A47C}"/>
                </a:ext>
              </a:extLst>
            </p:cNvPr>
            <p:cNvSpPr>
              <a:spLocks noChangeArrowheads="1"/>
            </p:cNvSpPr>
            <p:nvPr/>
          </p:nvSpPr>
          <p:spPr bwMode="auto">
            <a:xfrm rot="16200000">
              <a:off x="37073" y="3828205"/>
              <a:ext cx="180951" cy="173015"/>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a:p>
          </p:txBody>
        </p:sp>
        <p:sp>
          <p:nvSpPr>
            <p:cNvPr id="147" name="Freeform 47">
              <a:extLst>
                <a:ext uri="{FF2B5EF4-FFF2-40B4-BE49-F238E27FC236}">
                  <a16:creationId xmlns:a16="http://schemas.microsoft.com/office/drawing/2014/main" id="{69B82725-4B25-074B-8F5F-32A090C549DB}"/>
                </a:ext>
              </a:extLst>
            </p:cNvPr>
            <p:cNvSpPr>
              <a:spLocks noChangeArrowheads="1"/>
            </p:cNvSpPr>
            <p:nvPr/>
          </p:nvSpPr>
          <p:spPr bwMode="auto">
            <a:xfrm rot="16200000">
              <a:off x="37073" y="4204393"/>
              <a:ext cx="180951" cy="173015"/>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148" name="Freeform 48">
              <a:extLst>
                <a:ext uri="{FF2B5EF4-FFF2-40B4-BE49-F238E27FC236}">
                  <a16:creationId xmlns:a16="http://schemas.microsoft.com/office/drawing/2014/main" id="{54DE6541-0006-7B4A-A65F-4E2E6732496E}"/>
                </a:ext>
              </a:extLst>
            </p:cNvPr>
            <p:cNvSpPr>
              <a:spLocks noChangeArrowheads="1"/>
            </p:cNvSpPr>
            <p:nvPr/>
          </p:nvSpPr>
          <p:spPr bwMode="auto">
            <a:xfrm rot="16200000">
              <a:off x="37073" y="3636142"/>
              <a:ext cx="180951" cy="173015"/>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a:p>
          </p:txBody>
        </p:sp>
        <p:sp>
          <p:nvSpPr>
            <p:cNvPr id="149" name="Freeform 49">
              <a:extLst>
                <a:ext uri="{FF2B5EF4-FFF2-40B4-BE49-F238E27FC236}">
                  <a16:creationId xmlns:a16="http://schemas.microsoft.com/office/drawing/2014/main" id="{5872710A-3B18-3A45-BBBB-B8BBB9C645C0}"/>
                </a:ext>
              </a:extLst>
            </p:cNvPr>
            <p:cNvSpPr>
              <a:spLocks noChangeArrowheads="1"/>
            </p:cNvSpPr>
            <p:nvPr/>
          </p:nvSpPr>
          <p:spPr bwMode="auto">
            <a:xfrm rot="16200000">
              <a:off x="41835" y="3258366"/>
              <a:ext cx="180951" cy="173016"/>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a:p>
          </p:txBody>
        </p:sp>
        <p:sp>
          <p:nvSpPr>
            <p:cNvPr id="150" name="Freeform 50">
              <a:extLst>
                <a:ext uri="{FF2B5EF4-FFF2-40B4-BE49-F238E27FC236}">
                  <a16:creationId xmlns:a16="http://schemas.microsoft.com/office/drawing/2014/main" id="{E7076E52-2674-F54C-A675-BA7B4D06D989}"/>
                </a:ext>
              </a:extLst>
            </p:cNvPr>
            <p:cNvSpPr>
              <a:spLocks noChangeArrowheads="1"/>
            </p:cNvSpPr>
            <p:nvPr/>
          </p:nvSpPr>
          <p:spPr bwMode="auto">
            <a:xfrm rot="16200000">
              <a:off x="42629" y="3067097"/>
              <a:ext cx="179365" cy="173016"/>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151" name="Freeform 51">
              <a:extLst>
                <a:ext uri="{FF2B5EF4-FFF2-40B4-BE49-F238E27FC236}">
                  <a16:creationId xmlns:a16="http://schemas.microsoft.com/office/drawing/2014/main" id="{73B87B26-84A9-9245-8559-D568AA29E630}"/>
                </a:ext>
              </a:extLst>
            </p:cNvPr>
            <p:cNvSpPr>
              <a:spLocks noChangeArrowheads="1"/>
            </p:cNvSpPr>
            <p:nvPr/>
          </p:nvSpPr>
          <p:spPr bwMode="auto">
            <a:xfrm rot="16200000">
              <a:off x="41835" y="3447254"/>
              <a:ext cx="180951" cy="173016"/>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a:p>
          </p:txBody>
        </p:sp>
        <p:sp>
          <p:nvSpPr>
            <p:cNvPr id="152" name="Freeform 52">
              <a:extLst>
                <a:ext uri="{FF2B5EF4-FFF2-40B4-BE49-F238E27FC236}">
                  <a16:creationId xmlns:a16="http://schemas.microsoft.com/office/drawing/2014/main" id="{EA775BCC-524C-6C4E-B62B-F7208DDDF016}"/>
                </a:ext>
              </a:extLst>
            </p:cNvPr>
            <p:cNvSpPr>
              <a:spLocks noChangeArrowheads="1"/>
            </p:cNvSpPr>
            <p:nvPr/>
          </p:nvSpPr>
          <p:spPr bwMode="auto">
            <a:xfrm rot="16200000">
              <a:off x="41835" y="2879003"/>
              <a:ext cx="180951" cy="173016"/>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153" name="Freeform 53">
              <a:extLst>
                <a:ext uri="{FF2B5EF4-FFF2-40B4-BE49-F238E27FC236}">
                  <a16:creationId xmlns:a16="http://schemas.microsoft.com/office/drawing/2014/main" id="{247D27C2-13E2-8547-84B5-7A9555E0CE17}"/>
                </a:ext>
              </a:extLst>
            </p:cNvPr>
            <p:cNvSpPr>
              <a:spLocks noChangeArrowheads="1"/>
            </p:cNvSpPr>
            <p:nvPr/>
          </p:nvSpPr>
          <p:spPr bwMode="auto">
            <a:xfrm rot="16200000">
              <a:off x="37073" y="2486942"/>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54" name="Freeform 54">
              <a:extLst>
                <a:ext uri="{FF2B5EF4-FFF2-40B4-BE49-F238E27FC236}">
                  <a16:creationId xmlns:a16="http://schemas.microsoft.com/office/drawing/2014/main" id="{23E63FF4-2558-F54E-B37A-619949889DF7}"/>
                </a:ext>
              </a:extLst>
            </p:cNvPr>
            <p:cNvSpPr>
              <a:spLocks noChangeArrowheads="1"/>
            </p:cNvSpPr>
            <p:nvPr/>
          </p:nvSpPr>
          <p:spPr bwMode="auto">
            <a:xfrm rot="16200000">
              <a:off x="37073" y="2296467"/>
              <a:ext cx="180951" cy="173015"/>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55" name="Freeform 55">
              <a:extLst>
                <a:ext uri="{FF2B5EF4-FFF2-40B4-BE49-F238E27FC236}">
                  <a16:creationId xmlns:a16="http://schemas.microsoft.com/office/drawing/2014/main" id="{A48B2E92-E575-7442-8760-FA813B046E7A}"/>
                </a:ext>
              </a:extLst>
            </p:cNvPr>
            <p:cNvSpPr>
              <a:spLocks noChangeArrowheads="1"/>
            </p:cNvSpPr>
            <p:nvPr/>
          </p:nvSpPr>
          <p:spPr bwMode="auto">
            <a:xfrm rot="16200000">
              <a:off x="37073" y="2675830"/>
              <a:ext cx="180951" cy="173015"/>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56" name="Freeform 56">
              <a:extLst>
                <a:ext uri="{FF2B5EF4-FFF2-40B4-BE49-F238E27FC236}">
                  <a16:creationId xmlns:a16="http://schemas.microsoft.com/office/drawing/2014/main" id="{A7A2CDCE-06F6-5749-88C8-9153D0D93DED}"/>
                </a:ext>
              </a:extLst>
            </p:cNvPr>
            <p:cNvSpPr>
              <a:spLocks noChangeArrowheads="1"/>
            </p:cNvSpPr>
            <p:nvPr/>
          </p:nvSpPr>
          <p:spPr bwMode="auto">
            <a:xfrm rot="16200000">
              <a:off x="37073" y="2107579"/>
              <a:ext cx="180951" cy="173015"/>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57" name="Freeform 57">
              <a:extLst>
                <a:ext uri="{FF2B5EF4-FFF2-40B4-BE49-F238E27FC236}">
                  <a16:creationId xmlns:a16="http://schemas.microsoft.com/office/drawing/2014/main" id="{6DD0BA69-969F-DE44-8483-DE37D21A59D4}"/>
                </a:ext>
              </a:extLst>
            </p:cNvPr>
            <p:cNvSpPr>
              <a:spLocks noChangeArrowheads="1"/>
            </p:cNvSpPr>
            <p:nvPr/>
          </p:nvSpPr>
          <p:spPr bwMode="auto">
            <a:xfrm rot="16200000">
              <a:off x="35486" y="1744088"/>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158" name="Freeform 58">
              <a:extLst>
                <a:ext uri="{FF2B5EF4-FFF2-40B4-BE49-F238E27FC236}">
                  <a16:creationId xmlns:a16="http://schemas.microsoft.com/office/drawing/2014/main" id="{3AA44363-8459-424F-8B74-EF1F8DC71A0D}"/>
                </a:ext>
              </a:extLst>
            </p:cNvPr>
            <p:cNvSpPr>
              <a:spLocks noChangeArrowheads="1"/>
            </p:cNvSpPr>
            <p:nvPr/>
          </p:nvSpPr>
          <p:spPr bwMode="auto">
            <a:xfrm rot="16200000">
              <a:off x="35486" y="1555201"/>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159" name="Freeform 59">
              <a:extLst>
                <a:ext uri="{FF2B5EF4-FFF2-40B4-BE49-F238E27FC236}">
                  <a16:creationId xmlns:a16="http://schemas.microsoft.com/office/drawing/2014/main" id="{E2DFE3B3-C843-A447-9FC9-3AD43E8C394B}"/>
                </a:ext>
              </a:extLst>
            </p:cNvPr>
            <p:cNvSpPr>
              <a:spLocks noChangeArrowheads="1"/>
            </p:cNvSpPr>
            <p:nvPr/>
          </p:nvSpPr>
          <p:spPr bwMode="auto">
            <a:xfrm rot="16200000">
              <a:off x="35486" y="1932977"/>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160" name="Freeform 60">
              <a:extLst>
                <a:ext uri="{FF2B5EF4-FFF2-40B4-BE49-F238E27FC236}">
                  <a16:creationId xmlns:a16="http://schemas.microsoft.com/office/drawing/2014/main" id="{2E36BA5C-6BDD-504C-B54D-4407FB36AF6C}"/>
                </a:ext>
              </a:extLst>
            </p:cNvPr>
            <p:cNvSpPr>
              <a:spLocks noChangeArrowheads="1"/>
            </p:cNvSpPr>
            <p:nvPr/>
          </p:nvSpPr>
          <p:spPr bwMode="auto">
            <a:xfrm rot="16200000">
              <a:off x="35486" y="1366313"/>
              <a:ext cx="180951" cy="173016"/>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161" name="Freeform 61">
              <a:extLst>
                <a:ext uri="{FF2B5EF4-FFF2-40B4-BE49-F238E27FC236}">
                  <a16:creationId xmlns:a16="http://schemas.microsoft.com/office/drawing/2014/main" id="{585202AA-D92B-B64A-8E9C-49E948A92886}"/>
                </a:ext>
              </a:extLst>
            </p:cNvPr>
            <p:cNvSpPr>
              <a:spLocks noChangeArrowheads="1"/>
            </p:cNvSpPr>
            <p:nvPr/>
          </p:nvSpPr>
          <p:spPr bwMode="auto">
            <a:xfrm rot="16200000">
              <a:off x="30725" y="972664"/>
              <a:ext cx="180951" cy="173015"/>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62" name="Freeform 62">
              <a:extLst>
                <a:ext uri="{FF2B5EF4-FFF2-40B4-BE49-F238E27FC236}">
                  <a16:creationId xmlns:a16="http://schemas.microsoft.com/office/drawing/2014/main" id="{B384F90F-62EE-8349-A4F9-33ABE7A1151F}"/>
                </a:ext>
              </a:extLst>
            </p:cNvPr>
            <p:cNvSpPr>
              <a:spLocks noChangeArrowheads="1"/>
            </p:cNvSpPr>
            <p:nvPr/>
          </p:nvSpPr>
          <p:spPr bwMode="auto">
            <a:xfrm rot="16200000">
              <a:off x="30725" y="783776"/>
              <a:ext cx="180951" cy="173015"/>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a:p>
          </p:txBody>
        </p:sp>
        <p:sp>
          <p:nvSpPr>
            <p:cNvPr id="163" name="Freeform 63">
              <a:extLst>
                <a:ext uri="{FF2B5EF4-FFF2-40B4-BE49-F238E27FC236}">
                  <a16:creationId xmlns:a16="http://schemas.microsoft.com/office/drawing/2014/main" id="{DE2B485A-E304-8E4B-BBAE-DBA613546F33}"/>
                </a:ext>
              </a:extLst>
            </p:cNvPr>
            <p:cNvSpPr>
              <a:spLocks noChangeArrowheads="1"/>
            </p:cNvSpPr>
            <p:nvPr/>
          </p:nvSpPr>
          <p:spPr bwMode="auto">
            <a:xfrm rot="16200000">
              <a:off x="30725" y="1161553"/>
              <a:ext cx="180951" cy="173015"/>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64" name="Freeform 64">
              <a:extLst>
                <a:ext uri="{FF2B5EF4-FFF2-40B4-BE49-F238E27FC236}">
                  <a16:creationId xmlns:a16="http://schemas.microsoft.com/office/drawing/2014/main" id="{B50A1E8E-B6F0-4049-9BB3-EA72F89538F9}"/>
                </a:ext>
              </a:extLst>
            </p:cNvPr>
            <p:cNvSpPr>
              <a:spLocks noChangeArrowheads="1"/>
            </p:cNvSpPr>
            <p:nvPr/>
          </p:nvSpPr>
          <p:spPr bwMode="auto">
            <a:xfrm rot="16200000">
              <a:off x="30725" y="593302"/>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65" name="Freeform 65">
              <a:extLst>
                <a:ext uri="{FF2B5EF4-FFF2-40B4-BE49-F238E27FC236}">
                  <a16:creationId xmlns:a16="http://schemas.microsoft.com/office/drawing/2014/main" id="{7EA32475-3A0D-614F-8673-86565735BBCA}"/>
                </a:ext>
              </a:extLst>
            </p:cNvPr>
            <p:cNvSpPr>
              <a:spLocks noChangeArrowheads="1"/>
            </p:cNvSpPr>
            <p:nvPr/>
          </p:nvSpPr>
          <p:spPr bwMode="auto">
            <a:xfrm rot="16200000">
              <a:off x="30725" y="215525"/>
              <a:ext cx="180951" cy="173015"/>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167" name="Freeform 67">
              <a:extLst>
                <a:ext uri="{FF2B5EF4-FFF2-40B4-BE49-F238E27FC236}">
                  <a16:creationId xmlns:a16="http://schemas.microsoft.com/office/drawing/2014/main" id="{6A673B8F-189F-E644-A6DE-16399BF4A08E}"/>
                </a:ext>
              </a:extLst>
            </p:cNvPr>
            <p:cNvSpPr>
              <a:spLocks noChangeArrowheads="1"/>
            </p:cNvSpPr>
            <p:nvPr/>
          </p:nvSpPr>
          <p:spPr bwMode="auto">
            <a:xfrm rot="16200000">
              <a:off x="30725" y="404413"/>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200" name="Freeform 33">
              <a:extLst>
                <a:ext uri="{FF2B5EF4-FFF2-40B4-BE49-F238E27FC236}">
                  <a16:creationId xmlns:a16="http://schemas.microsoft.com/office/drawing/2014/main" id="{A99ADD20-7C48-B247-B9C9-6194DB148473}"/>
                </a:ext>
              </a:extLst>
            </p:cNvPr>
            <p:cNvSpPr>
              <a:spLocks noChangeArrowheads="1"/>
            </p:cNvSpPr>
            <p:nvPr/>
          </p:nvSpPr>
          <p:spPr bwMode="auto">
            <a:xfrm rot="16200000">
              <a:off x="11998915" y="6280572"/>
              <a:ext cx="180951" cy="173015"/>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201" name="Freeform 34">
              <a:extLst>
                <a:ext uri="{FF2B5EF4-FFF2-40B4-BE49-F238E27FC236}">
                  <a16:creationId xmlns:a16="http://schemas.microsoft.com/office/drawing/2014/main" id="{760F02CD-C538-DB46-AE06-AB02D7E64C6E}"/>
                </a:ext>
              </a:extLst>
            </p:cNvPr>
            <p:cNvSpPr>
              <a:spLocks noChangeArrowheads="1"/>
            </p:cNvSpPr>
            <p:nvPr/>
          </p:nvSpPr>
          <p:spPr bwMode="auto">
            <a:xfrm rot="16200000">
              <a:off x="11998915" y="6088510"/>
              <a:ext cx="180951" cy="173015"/>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202" name="Freeform 35">
              <a:extLst>
                <a:ext uri="{FF2B5EF4-FFF2-40B4-BE49-F238E27FC236}">
                  <a16:creationId xmlns:a16="http://schemas.microsoft.com/office/drawing/2014/main" id="{699EFC8E-45D2-9340-85C2-72DA3C1E7C02}"/>
                </a:ext>
              </a:extLst>
            </p:cNvPr>
            <p:cNvSpPr>
              <a:spLocks noChangeArrowheads="1"/>
            </p:cNvSpPr>
            <p:nvPr/>
          </p:nvSpPr>
          <p:spPr bwMode="auto">
            <a:xfrm rot="16200000">
              <a:off x="11998915" y="6469461"/>
              <a:ext cx="180951" cy="173015"/>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203" name="Freeform 36">
              <a:extLst>
                <a:ext uri="{FF2B5EF4-FFF2-40B4-BE49-F238E27FC236}">
                  <a16:creationId xmlns:a16="http://schemas.microsoft.com/office/drawing/2014/main" id="{1052AB22-D21F-AE4D-AE02-E1F9D4C59C67}"/>
                </a:ext>
              </a:extLst>
            </p:cNvPr>
            <p:cNvSpPr>
              <a:spLocks noChangeArrowheads="1"/>
            </p:cNvSpPr>
            <p:nvPr/>
          </p:nvSpPr>
          <p:spPr bwMode="auto">
            <a:xfrm rot="16200000">
              <a:off x="11998915" y="5899622"/>
              <a:ext cx="180951" cy="173015"/>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204" name="Freeform 37">
              <a:extLst>
                <a:ext uri="{FF2B5EF4-FFF2-40B4-BE49-F238E27FC236}">
                  <a16:creationId xmlns:a16="http://schemas.microsoft.com/office/drawing/2014/main" id="{F00D4E4C-C2F1-8941-AC2B-7C148BFA59CF}"/>
                </a:ext>
              </a:extLst>
            </p:cNvPr>
            <p:cNvSpPr>
              <a:spLocks noChangeArrowheads="1"/>
            </p:cNvSpPr>
            <p:nvPr/>
          </p:nvSpPr>
          <p:spPr bwMode="auto">
            <a:xfrm rot="16200000">
              <a:off x="11992566" y="5505973"/>
              <a:ext cx="180951" cy="173015"/>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a:p>
          </p:txBody>
        </p:sp>
        <p:sp>
          <p:nvSpPr>
            <p:cNvPr id="205" name="Freeform 38">
              <a:extLst>
                <a:ext uri="{FF2B5EF4-FFF2-40B4-BE49-F238E27FC236}">
                  <a16:creationId xmlns:a16="http://schemas.microsoft.com/office/drawing/2014/main" id="{39268F2F-22B2-F448-A8CF-640FA32A3FEE}"/>
                </a:ext>
              </a:extLst>
            </p:cNvPr>
            <p:cNvSpPr>
              <a:spLocks noChangeArrowheads="1"/>
            </p:cNvSpPr>
            <p:nvPr/>
          </p:nvSpPr>
          <p:spPr bwMode="auto">
            <a:xfrm rot="16200000">
              <a:off x="11992566" y="5317086"/>
              <a:ext cx="180951" cy="173015"/>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206" name="Freeform 39">
              <a:extLst>
                <a:ext uri="{FF2B5EF4-FFF2-40B4-BE49-F238E27FC236}">
                  <a16:creationId xmlns:a16="http://schemas.microsoft.com/office/drawing/2014/main" id="{FD3CD4DB-DA93-6F4C-AF78-F2ADC69D45D0}"/>
                </a:ext>
              </a:extLst>
            </p:cNvPr>
            <p:cNvSpPr>
              <a:spLocks noChangeArrowheads="1"/>
            </p:cNvSpPr>
            <p:nvPr/>
          </p:nvSpPr>
          <p:spPr bwMode="auto">
            <a:xfrm rot="16200000">
              <a:off x="11992566" y="5696448"/>
              <a:ext cx="180951" cy="173015"/>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a:p>
          </p:txBody>
        </p:sp>
        <p:sp>
          <p:nvSpPr>
            <p:cNvPr id="207" name="Freeform 40">
              <a:extLst>
                <a:ext uri="{FF2B5EF4-FFF2-40B4-BE49-F238E27FC236}">
                  <a16:creationId xmlns:a16="http://schemas.microsoft.com/office/drawing/2014/main" id="{A450BC6D-9B7A-B942-8E23-EAF7C9D9F193}"/>
                </a:ext>
              </a:extLst>
            </p:cNvPr>
            <p:cNvSpPr>
              <a:spLocks noChangeArrowheads="1"/>
            </p:cNvSpPr>
            <p:nvPr/>
          </p:nvSpPr>
          <p:spPr bwMode="auto">
            <a:xfrm rot="16200000">
              <a:off x="11992566" y="5129785"/>
              <a:ext cx="180951" cy="173015"/>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208" name="Freeform 41">
              <a:extLst>
                <a:ext uri="{FF2B5EF4-FFF2-40B4-BE49-F238E27FC236}">
                  <a16:creationId xmlns:a16="http://schemas.microsoft.com/office/drawing/2014/main" id="{A3D15FFD-DC36-6D46-A599-E6886F71C988}"/>
                </a:ext>
              </a:extLst>
            </p:cNvPr>
            <p:cNvSpPr>
              <a:spLocks noChangeArrowheads="1"/>
            </p:cNvSpPr>
            <p:nvPr/>
          </p:nvSpPr>
          <p:spPr bwMode="auto">
            <a:xfrm rot="16200000">
              <a:off x="11992566" y="4766295"/>
              <a:ext cx="180951" cy="173015"/>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209" name="Freeform 42">
              <a:extLst>
                <a:ext uri="{FF2B5EF4-FFF2-40B4-BE49-F238E27FC236}">
                  <a16:creationId xmlns:a16="http://schemas.microsoft.com/office/drawing/2014/main" id="{91814112-1FBD-9C4D-A1D4-3A7922EBAFA1}"/>
                </a:ext>
              </a:extLst>
            </p:cNvPr>
            <p:cNvSpPr>
              <a:spLocks noChangeArrowheads="1"/>
            </p:cNvSpPr>
            <p:nvPr/>
          </p:nvSpPr>
          <p:spPr bwMode="auto">
            <a:xfrm rot="16200000">
              <a:off x="11992566" y="4577407"/>
              <a:ext cx="180951" cy="173015"/>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210" name="Freeform 43">
              <a:extLst>
                <a:ext uri="{FF2B5EF4-FFF2-40B4-BE49-F238E27FC236}">
                  <a16:creationId xmlns:a16="http://schemas.microsoft.com/office/drawing/2014/main" id="{1CD390BB-21CD-9047-8530-A94E70B51939}"/>
                </a:ext>
              </a:extLst>
            </p:cNvPr>
            <p:cNvSpPr>
              <a:spLocks noChangeArrowheads="1"/>
            </p:cNvSpPr>
            <p:nvPr/>
          </p:nvSpPr>
          <p:spPr bwMode="auto">
            <a:xfrm rot="16200000">
              <a:off x="11992566" y="4955183"/>
              <a:ext cx="180951" cy="173015"/>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a:p>
          </p:txBody>
        </p:sp>
        <p:sp>
          <p:nvSpPr>
            <p:cNvPr id="211" name="Freeform 44">
              <a:extLst>
                <a:ext uri="{FF2B5EF4-FFF2-40B4-BE49-F238E27FC236}">
                  <a16:creationId xmlns:a16="http://schemas.microsoft.com/office/drawing/2014/main" id="{444FB569-E11B-0D4D-BFAE-3E6AC0BC885C}"/>
                </a:ext>
              </a:extLst>
            </p:cNvPr>
            <p:cNvSpPr>
              <a:spLocks noChangeArrowheads="1"/>
            </p:cNvSpPr>
            <p:nvPr/>
          </p:nvSpPr>
          <p:spPr bwMode="auto">
            <a:xfrm rot="16200000">
              <a:off x="11992566" y="4388519"/>
              <a:ext cx="180951" cy="173015"/>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12" name="Freeform 45">
              <a:extLst>
                <a:ext uri="{FF2B5EF4-FFF2-40B4-BE49-F238E27FC236}">
                  <a16:creationId xmlns:a16="http://schemas.microsoft.com/office/drawing/2014/main" id="{86B0013C-E503-6648-9838-1C8F5B3DEA53}"/>
                </a:ext>
              </a:extLst>
            </p:cNvPr>
            <p:cNvSpPr>
              <a:spLocks noChangeArrowheads="1"/>
            </p:cNvSpPr>
            <p:nvPr/>
          </p:nvSpPr>
          <p:spPr bwMode="auto">
            <a:xfrm rot="16200000">
              <a:off x="11987804" y="3994871"/>
              <a:ext cx="180951" cy="173016"/>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213" name="Freeform 46">
              <a:extLst>
                <a:ext uri="{FF2B5EF4-FFF2-40B4-BE49-F238E27FC236}">
                  <a16:creationId xmlns:a16="http://schemas.microsoft.com/office/drawing/2014/main" id="{6FDDCA1C-7499-C145-B436-FA5FD8FB4CC7}"/>
                </a:ext>
              </a:extLst>
            </p:cNvPr>
            <p:cNvSpPr>
              <a:spLocks noChangeArrowheads="1"/>
            </p:cNvSpPr>
            <p:nvPr/>
          </p:nvSpPr>
          <p:spPr bwMode="auto">
            <a:xfrm rot="16200000">
              <a:off x="11987804" y="3805983"/>
              <a:ext cx="180951" cy="173016"/>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a:p>
          </p:txBody>
        </p:sp>
        <p:sp>
          <p:nvSpPr>
            <p:cNvPr id="214" name="Freeform 47">
              <a:extLst>
                <a:ext uri="{FF2B5EF4-FFF2-40B4-BE49-F238E27FC236}">
                  <a16:creationId xmlns:a16="http://schemas.microsoft.com/office/drawing/2014/main" id="{183E5633-86B6-6142-9416-997C08786616}"/>
                </a:ext>
              </a:extLst>
            </p:cNvPr>
            <p:cNvSpPr>
              <a:spLocks noChangeArrowheads="1"/>
            </p:cNvSpPr>
            <p:nvPr/>
          </p:nvSpPr>
          <p:spPr bwMode="auto">
            <a:xfrm rot="16200000">
              <a:off x="11987804" y="4182171"/>
              <a:ext cx="180951" cy="173016"/>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215" name="Freeform 48">
              <a:extLst>
                <a:ext uri="{FF2B5EF4-FFF2-40B4-BE49-F238E27FC236}">
                  <a16:creationId xmlns:a16="http://schemas.microsoft.com/office/drawing/2014/main" id="{D60BEC4A-3287-4449-96ED-578456F53699}"/>
                </a:ext>
              </a:extLst>
            </p:cNvPr>
            <p:cNvSpPr>
              <a:spLocks noChangeArrowheads="1"/>
            </p:cNvSpPr>
            <p:nvPr/>
          </p:nvSpPr>
          <p:spPr bwMode="auto">
            <a:xfrm rot="16200000">
              <a:off x="11987804" y="3613920"/>
              <a:ext cx="180951" cy="173016"/>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a:p>
          </p:txBody>
        </p:sp>
        <p:sp>
          <p:nvSpPr>
            <p:cNvPr id="216" name="Freeform 49">
              <a:extLst>
                <a:ext uri="{FF2B5EF4-FFF2-40B4-BE49-F238E27FC236}">
                  <a16:creationId xmlns:a16="http://schemas.microsoft.com/office/drawing/2014/main" id="{65A47480-5204-A84C-99E3-71EDF7972D2B}"/>
                </a:ext>
              </a:extLst>
            </p:cNvPr>
            <p:cNvSpPr>
              <a:spLocks noChangeArrowheads="1"/>
            </p:cNvSpPr>
            <p:nvPr/>
          </p:nvSpPr>
          <p:spPr bwMode="auto">
            <a:xfrm rot="16200000">
              <a:off x="11992566" y="3236144"/>
              <a:ext cx="180951" cy="173015"/>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a:p>
          </p:txBody>
        </p:sp>
        <p:sp>
          <p:nvSpPr>
            <p:cNvPr id="217" name="Freeform 50">
              <a:extLst>
                <a:ext uri="{FF2B5EF4-FFF2-40B4-BE49-F238E27FC236}">
                  <a16:creationId xmlns:a16="http://schemas.microsoft.com/office/drawing/2014/main" id="{45B49129-8608-DB4E-B069-1C68104F21A5}"/>
                </a:ext>
              </a:extLst>
            </p:cNvPr>
            <p:cNvSpPr>
              <a:spLocks noChangeArrowheads="1"/>
            </p:cNvSpPr>
            <p:nvPr/>
          </p:nvSpPr>
          <p:spPr bwMode="auto">
            <a:xfrm rot="16200000">
              <a:off x="11993360" y="3044875"/>
              <a:ext cx="179365" cy="173015"/>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218" name="Freeform 51">
              <a:extLst>
                <a:ext uri="{FF2B5EF4-FFF2-40B4-BE49-F238E27FC236}">
                  <a16:creationId xmlns:a16="http://schemas.microsoft.com/office/drawing/2014/main" id="{97B26D03-4040-E442-A994-F29B964E1A01}"/>
                </a:ext>
              </a:extLst>
            </p:cNvPr>
            <p:cNvSpPr>
              <a:spLocks noChangeArrowheads="1"/>
            </p:cNvSpPr>
            <p:nvPr/>
          </p:nvSpPr>
          <p:spPr bwMode="auto">
            <a:xfrm rot="16200000">
              <a:off x="11992566" y="3425033"/>
              <a:ext cx="180951" cy="173015"/>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a:p>
          </p:txBody>
        </p:sp>
        <p:sp>
          <p:nvSpPr>
            <p:cNvPr id="219" name="Freeform 52">
              <a:extLst>
                <a:ext uri="{FF2B5EF4-FFF2-40B4-BE49-F238E27FC236}">
                  <a16:creationId xmlns:a16="http://schemas.microsoft.com/office/drawing/2014/main" id="{757D63E1-E6BD-854E-8663-1E2368D18B4C}"/>
                </a:ext>
              </a:extLst>
            </p:cNvPr>
            <p:cNvSpPr>
              <a:spLocks noChangeArrowheads="1"/>
            </p:cNvSpPr>
            <p:nvPr/>
          </p:nvSpPr>
          <p:spPr bwMode="auto">
            <a:xfrm rot="16200000">
              <a:off x="11992566" y="2856782"/>
              <a:ext cx="180951" cy="173015"/>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220" name="Freeform 53">
              <a:extLst>
                <a:ext uri="{FF2B5EF4-FFF2-40B4-BE49-F238E27FC236}">
                  <a16:creationId xmlns:a16="http://schemas.microsoft.com/office/drawing/2014/main" id="{05EE3866-BB23-7343-A35C-D7A83E07D48D}"/>
                </a:ext>
              </a:extLst>
            </p:cNvPr>
            <p:cNvSpPr>
              <a:spLocks noChangeArrowheads="1"/>
            </p:cNvSpPr>
            <p:nvPr/>
          </p:nvSpPr>
          <p:spPr bwMode="auto">
            <a:xfrm rot="16200000">
              <a:off x="11987804" y="2464720"/>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221" name="Freeform 54">
              <a:extLst>
                <a:ext uri="{FF2B5EF4-FFF2-40B4-BE49-F238E27FC236}">
                  <a16:creationId xmlns:a16="http://schemas.microsoft.com/office/drawing/2014/main" id="{5237D1C7-D296-8C42-B0D5-8A34E70BF13D}"/>
                </a:ext>
              </a:extLst>
            </p:cNvPr>
            <p:cNvSpPr>
              <a:spLocks noChangeArrowheads="1"/>
            </p:cNvSpPr>
            <p:nvPr/>
          </p:nvSpPr>
          <p:spPr bwMode="auto">
            <a:xfrm rot="16200000">
              <a:off x="11987804" y="2274244"/>
              <a:ext cx="180951" cy="173016"/>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222" name="Freeform 55">
              <a:extLst>
                <a:ext uri="{FF2B5EF4-FFF2-40B4-BE49-F238E27FC236}">
                  <a16:creationId xmlns:a16="http://schemas.microsoft.com/office/drawing/2014/main" id="{5977D827-3641-2B42-ADDF-E2553D46DCF7}"/>
                </a:ext>
              </a:extLst>
            </p:cNvPr>
            <p:cNvSpPr>
              <a:spLocks noChangeArrowheads="1"/>
            </p:cNvSpPr>
            <p:nvPr/>
          </p:nvSpPr>
          <p:spPr bwMode="auto">
            <a:xfrm rot="16200000">
              <a:off x="11987804" y="2653608"/>
              <a:ext cx="180951" cy="173016"/>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23" name="Freeform 56">
              <a:extLst>
                <a:ext uri="{FF2B5EF4-FFF2-40B4-BE49-F238E27FC236}">
                  <a16:creationId xmlns:a16="http://schemas.microsoft.com/office/drawing/2014/main" id="{FA42DD67-C741-524E-8FCB-D29583A0E4E5}"/>
                </a:ext>
              </a:extLst>
            </p:cNvPr>
            <p:cNvSpPr>
              <a:spLocks noChangeArrowheads="1"/>
            </p:cNvSpPr>
            <p:nvPr/>
          </p:nvSpPr>
          <p:spPr bwMode="auto">
            <a:xfrm rot="16200000">
              <a:off x="11987804" y="2085357"/>
              <a:ext cx="180951" cy="173016"/>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24" name="Freeform 57">
              <a:extLst>
                <a:ext uri="{FF2B5EF4-FFF2-40B4-BE49-F238E27FC236}">
                  <a16:creationId xmlns:a16="http://schemas.microsoft.com/office/drawing/2014/main" id="{DE06B783-7B22-D249-A1CC-D956AF42C2BF}"/>
                </a:ext>
              </a:extLst>
            </p:cNvPr>
            <p:cNvSpPr>
              <a:spLocks noChangeArrowheads="1"/>
            </p:cNvSpPr>
            <p:nvPr/>
          </p:nvSpPr>
          <p:spPr bwMode="auto">
            <a:xfrm rot="16200000">
              <a:off x="11986217" y="1721867"/>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225" name="Freeform 58">
              <a:extLst>
                <a:ext uri="{FF2B5EF4-FFF2-40B4-BE49-F238E27FC236}">
                  <a16:creationId xmlns:a16="http://schemas.microsoft.com/office/drawing/2014/main" id="{1274F16B-0A88-A241-8186-07DE96CF3D8B}"/>
                </a:ext>
              </a:extLst>
            </p:cNvPr>
            <p:cNvSpPr>
              <a:spLocks noChangeArrowheads="1"/>
            </p:cNvSpPr>
            <p:nvPr/>
          </p:nvSpPr>
          <p:spPr bwMode="auto">
            <a:xfrm rot="16200000">
              <a:off x="11986217" y="1532979"/>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226" name="Freeform 59">
              <a:extLst>
                <a:ext uri="{FF2B5EF4-FFF2-40B4-BE49-F238E27FC236}">
                  <a16:creationId xmlns:a16="http://schemas.microsoft.com/office/drawing/2014/main" id="{632A09A4-9CD4-3445-83BD-F7AF866C1BE2}"/>
                </a:ext>
              </a:extLst>
            </p:cNvPr>
            <p:cNvSpPr>
              <a:spLocks noChangeArrowheads="1"/>
            </p:cNvSpPr>
            <p:nvPr/>
          </p:nvSpPr>
          <p:spPr bwMode="auto">
            <a:xfrm rot="16200000">
              <a:off x="11986217" y="1910754"/>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227" name="Freeform 60">
              <a:extLst>
                <a:ext uri="{FF2B5EF4-FFF2-40B4-BE49-F238E27FC236}">
                  <a16:creationId xmlns:a16="http://schemas.microsoft.com/office/drawing/2014/main" id="{5D35D81B-3C46-C94D-8E27-2695601F2AC5}"/>
                </a:ext>
              </a:extLst>
            </p:cNvPr>
            <p:cNvSpPr>
              <a:spLocks noChangeArrowheads="1"/>
            </p:cNvSpPr>
            <p:nvPr/>
          </p:nvSpPr>
          <p:spPr bwMode="auto">
            <a:xfrm rot="16200000">
              <a:off x="11986217" y="1344090"/>
              <a:ext cx="180951" cy="173015"/>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228" name="Freeform 61">
              <a:extLst>
                <a:ext uri="{FF2B5EF4-FFF2-40B4-BE49-F238E27FC236}">
                  <a16:creationId xmlns:a16="http://schemas.microsoft.com/office/drawing/2014/main" id="{660E9ACB-E2A6-A247-AD09-BC7C33CE5829}"/>
                </a:ext>
              </a:extLst>
            </p:cNvPr>
            <p:cNvSpPr>
              <a:spLocks noChangeArrowheads="1"/>
            </p:cNvSpPr>
            <p:nvPr/>
          </p:nvSpPr>
          <p:spPr bwMode="auto">
            <a:xfrm rot="16200000">
              <a:off x="11981455" y="950441"/>
              <a:ext cx="180951" cy="173016"/>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229" name="Freeform 62">
              <a:extLst>
                <a:ext uri="{FF2B5EF4-FFF2-40B4-BE49-F238E27FC236}">
                  <a16:creationId xmlns:a16="http://schemas.microsoft.com/office/drawing/2014/main" id="{83D745A5-5405-074D-BC33-ADB9D8E31109}"/>
                </a:ext>
              </a:extLst>
            </p:cNvPr>
            <p:cNvSpPr>
              <a:spLocks noChangeArrowheads="1"/>
            </p:cNvSpPr>
            <p:nvPr/>
          </p:nvSpPr>
          <p:spPr bwMode="auto">
            <a:xfrm rot="16200000">
              <a:off x="11981455" y="761555"/>
              <a:ext cx="180951" cy="173016"/>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a:p>
          </p:txBody>
        </p:sp>
        <p:sp>
          <p:nvSpPr>
            <p:cNvPr id="230" name="Freeform 63">
              <a:extLst>
                <a:ext uri="{FF2B5EF4-FFF2-40B4-BE49-F238E27FC236}">
                  <a16:creationId xmlns:a16="http://schemas.microsoft.com/office/drawing/2014/main" id="{BECAAFA3-6DEA-CE4F-9A15-11BB502C26E2}"/>
                </a:ext>
              </a:extLst>
            </p:cNvPr>
            <p:cNvSpPr>
              <a:spLocks noChangeArrowheads="1"/>
            </p:cNvSpPr>
            <p:nvPr/>
          </p:nvSpPr>
          <p:spPr bwMode="auto">
            <a:xfrm rot="16200000">
              <a:off x="11981455" y="1139330"/>
              <a:ext cx="180951" cy="173016"/>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231" name="Freeform 64">
              <a:extLst>
                <a:ext uri="{FF2B5EF4-FFF2-40B4-BE49-F238E27FC236}">
                  <a16:creationId xmlns:a16="http://schemas.microsoft.com/office/drawing/2014/main" id="{00C8CC8D-F592-6848-882C-04C4F4BF86E1}"/>
                </a:ext>
              </a:extLst>
            </p:cNvPr>
            <p:cNvSpPr>
              <a:spLocks noChangeArrowheads="1"/>
            </p:cNvSpPr>
            <p:nvPr/>
          </p:nvSpPr>
          <p:spPr bwMode="auto">
            <a:xfrm rot="16200000">
              <a:off x="11981455" y="571079"/>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232" name="Freeform 65">
              <a:extLst>
                <a:ext uri="{FF2B5EF4-FFF2-40B4-BE49-F238E27FC236}">
                  <a16:creationId xmlns:a16="http://schemas.microsoft.com/office/drawing/2014/main" id="{C73D65CF-B7B3-964F-A97B-47E45D76D93C}"/>
                </a:ext>
              </a:extLst>
            </p:cNvPr>
            <p:cNvSpPr>
              <a:spLocks noChangeArrowheads="1"/>
            </p:cNvSpPr>
            <p:nvPr/>
          </p:nvSpPr>
          <p:spPr bwMode="auto">
            <a:xfrm rot="16200000">
              <a:off x="11981455" y="193304"/>
              <a:ext cx="180951" cy="173016"/>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233" name="Freeform 67">
              <a:extLst>
                <a:ext uri="{FF2B5EF4-FFF2-40B4-BE49-F238E27FC236}">
                  <a16:creationId xmlns:a16="http://schemas.microsoft.com/office/drawing/2014/main" id="{BB1BCCE4-22BF-EF47-9C06-18980362117E}"/>
                </a:ext>
              </a:extLst>
            </p:cNvPr>
            <p:cNvSpPr>
              <a:spLocks noChangeArrowheads="1"/>
            </p:cNvSpPr>
            <p:nvPr/>
          </p:nvSpPr>
          <p:spPr bwMode="auto">
            <a:xfrm rot="16200000">
              <a:off x="11981455" y="382190"/>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grpSp>
      <p:sp>
        <p:nvSpPr>
          <p:cNvPr id="234" name="TextBox 233">
            <a:extLst>
              <a:ext uri="{FF2B5EF4-FFF2-40B4-BE49-F238E27FC236}">
                <a16:creationId xmlns:a16="http://schemas.microsoft.com/office/drawing/2014/main" id="{A90D9147-49C0-6A4B-9222-A40E04CA3632}"/>
              </a:ext>
            </a:extLst>
          </p:cNvPr>
          <p:cNvSpPr txBox="1"/>
          <p:nvPr/>
        </p:nvSpPr>
        <p:spPr>
          <a:xfrm>
            <a:off x="945070" y="734583"/>
            <a:ext cx="10140316" cy="4783041"/>
          </a:xfrm>
          <a:prstGeom prst="rect">
            <a:avLst/>
          </a:prstGeom>
          <a:noFill/>
        </p:spPr>
        <p:txBody>
          <a:bodyPr wrap="square" rtlCol="0" anchor="b">
            <a:spAutoFit/>
          </a:bodyPr>
          <a:lstStyle/>
          <a:p>
            <a:pPr algn="ctr">
              <a:lnSpc>
                <a:spcPct val="200000"/>
              </a:lnSpc>
            </a:pPr>
            <a:r>
              <a:rPr lang="fr-FR"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vi-VN"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iết</a:t>
            </a:r>
            <a:r>
              <a:rPr lang="fr-FR"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110,111</a:t>
            </a:r>
            <a:endParaRPr lang="fr-FR"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en-US"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NÓI – NGHE</a:t>
            </a:r>
            <a:r>
              <a:rPr lang="es-MX"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VÀ TÓM TẮT NỘI DUNG </a:t>
            </a:r>
            <a:r>
              <a:rPr lang="vi-VN"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THUYẾT TRÌNH VỀ MỘT NHÂN VẬT LỊCH SỬ HOẶC TÁC PHẨM VĂN HỌC</a:t>
            </a:r>
            <a:endParaRPr lang="en-US" sz="40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endParaRPr lang="vi-VN"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37" name="Picture 236">
            <a:extLst>
              <a:ext uri="{FF2B5EF4-FFF2-40B4-BE49-F238E27FC236}">
                <a16:creationId xmlns:a16="http://schemas.microsoft.com/office/drawing/2014/main" id="{7575E461-3651-423D-A558-88E2F862CABC}"/>
              </a:ext>
            </a:extLst>
          </p:cNvPr>
          <p:cNvPicPr>
            <a:picLocks noChangeAspect="1"/>
          </p:cNvPicPr>
          <p:nvPr/>
        </p:nvPicPr>
        <p:blipFill>
          <a:blip r:embed="rId3"/>
          <a:stretch>
            <a:fillRect/>
          </a:stretch>
        </p:blipFill>
        <p:spPr>
          <a:xfrm>
            <a:off x="39296" y="-415581"/>
            <a:ext cx="2293340" cy="2293340"/>
          </a:xfrm>
          <a:prstGeom prst="rect">
            <a:avLst/>
          </a:prstGeom>
        </p:spPr>
      </p:pic>
      <p:pic>
        <p:nvPicPr>
          <p:cNvPr id="241" name="Picture 240">
            <a:extLst>
              <a:ext uri="{FF2B5EF4-FFF2-40B4-BE49-F238E27FC236}">
                <a16:creationId xmlns:a16="http://schemas.microsoft.com/office/drawing/2014/main" id="{F8B6C498-58CA-4760-8CBD-8A928B07B86E}"/>
              </a:ext>
            </a:extLst>
          </p:cNvPr>
          <p:cNvPicPr>
            <a:picLocks noChangeAspect="1"/>
          </p:cNvPicPr>
          <p:nvPr/>
        </p:nvPicPr>
        <p:blipFill>
          <a:blip r:embed="rId4"/>
          <a:stretch>
            <a:fillRect/>
          </a:stretch>
        </p:blipFill>
        <p:spPr>
          <a:xfrm>
            <a:off x="9967728" y="5069780"/>
            <a:ext cx="2232550" cy="1855351"/>
          </a:xfrm>
          <a:prstGeom prst="rect">
            <a:avLst/>
          </a:prstGeom>
        </p:spPr>
      </p:pic>
      <p:pic>
        <p:nvPicPr>
          <p:cNvPr id="243" name="Picture 242">
            <a:extLst>
              <a:ext uri="{FF2B5EF4-FFF2-40B4-BE49-F238E27FC236}">
                <a16:creationId xmlns:a16="http://schemas.microsoft.com/office/drawing/2014/main" id="{8B6ADD57-39C8-42EA-A827-3DFA33180C34}"/>
              </a:ext>
            </a:extLst>
          </p:cNvPr>
          <p:cNvPicPr>
            <a:picLocks noChangeAspect="1"/>
          </p:cNvPicPr>
          <p:nvPr/>
        </p:nvPicPr>
        <p:blipFill>
          <a:blip r:embed="rId5"/>
          <a:stretch>
            <a:fillRect/>
          </a:stretch>
        </p:blipFill>
        <p:spPr>
          <a:xfrm flipH="1">
            <a:off x="9967728" y="-96421"/>
            <a:ext cx="2183008" cy="2079563"/>
          </a:xfrm>
          <a:prstGeom prst="rect">
            <a:avLst/>
          </a:prstGeom>
        </p:spPr>
      </p:pic>
      <p:pic>
        <p:nvPicPr>
          <p:cNvPr id="245" name="Picture 244">
            <a:extLst>
              <a:ext uri="{FF2B5EF4-FFF2-40B4-BE49-F238E27FC236}">
                <a16:creationId xmlns:a16="http://schemas.microsoft.com/office/drawing/2014/main" id="{E13C22AF-F332-42FF-A3A7-6801BBB5C63B}"/>
              </a:ext>
            </a:extLst>
          </p:cNvPr>
          <p:cNvPicPr>
            <a:picLocks noChangeAspect="1"/>
          </p:cNvPicPr>
          <p:nvPr/>
        </p:nvPicPr>
        <p:blipFill>
          <a:blip r:embed="rId6"/>
          <a:stretch>
            <a:fillRect/>
          </a:stretch>
        </p:blipFill>
        <p:spPr>
          <a:xfrm>
            <a:off x="-170732" y="4625850"/>
            <a:ext cx="2567323" cy="2567323"/>
          </a:xfrm>
          <a:prstGeom prst="rect">
            <a:avLst/>
          </a:prstGeom>
        </p:spPr>
      </p:pic>
    </p:spTree>
    <p:extLst>
      <p:ext uri="{BB962C8B-B14F-4D97-AF65-F5344CB8AC3E}">
        <p14:creationId xmlns:p14="http://schemas.microsoft.com/office/powerpoint/2010/main" val="2179595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p:cTn id="7" dur="1000"/>
                                        <p:tgtEl>
                                          <p:spTgt spid="234"/>
                                        </p:tgtEl>
                                      </p:cBhvr>
                                    </p:animEffect>
                                    <p:anim calcmode="lin" valueType="num">
                                      <p:cBhvr>
                                        <p:cTn id="8" dur="1000" fill="hold"/>
                                        <p:tgtEl>
                                          <p:spTgt spid="234"/>
                                        </p:tgtEl>
                                        <p:attrNameLst>
                                          <p:attrName>ppt_x</p:attrName>
                                        </p:attrNameLst>
                                      </p:cBhvr>
                                      <p:tavLst>
                                        <p:tav tm="0">
                                          <p:val>
                                            <p:strVal val="#ppt_x"/>
                                          </p:val>
                                        </p:tav>
                                        <p:tav tm="100000">
                                          <p:val>
                                            <p:strVal val="#ppt_x"/>
                                          </p:val>
                                        </p:tav>
                                      </p:tavLst>
                                    </p:anim>
                                    <p:anim calcmode="lin" valueType="num">
                                      <p:cBhvr>
                                        <p:cTn id="9" dur="1000" fill="hold"/>
                                        <p:tgtEl>
                                          <p:spTgt spid="2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7"/>
                                        </p:tgtEl>
                                        <p:attrNameLst>
                                          <p:attrName>style.visibility</p:attrName>
                                        </p:attrNameLst>
                                      </p:cBhvr>
                                      <p:to>
                                        <p:strVal val="visible"/>
                                      </p:to>
                                    </p:set>
                                    <p:animEffect transition="in" filter="fade">
                                      <p:cBhvr>
                                        <p:cTn id="12" dur="1000"/>
                                        <p:tgtEl>
                                          <p:spTgt spid="237"/>
                                        </p:tgtEl>
                                      </p:cBhvr>
                                    </p:animEffect>
                                    <p:anim calcmode="lin" valueType="num">
                                      <p:cBhvr>
                                        <p:cTn id="13" dur="1000" fill="hold"/>
                                        <p:tgtEl>
                                          <p:spTgt spid="237"/>
                                        </p:tgtEl>
                                        <p:attrNameLst>
                                          <p:attrName>ppt_x</p:attrName>
                                        </p:attrNameLst>
                                      </p:cBhvr>
                                      <p:tavLst>
                                        <p:tav tm="0">
                                          <p:val>
                                            <p:strVal val="#ppt_x"/>
                                          </p:val>
                                        </p:tav>
                                        <p:tav tm="100000">
                                          <p:val>
                                            <p:strVal val="#ppt_x"/>
                                          </p:val>
                                        </p:tav>
                                      </p:tavLst>
                                    </p:anim>
                                    <p:anim calcmode="lin" valueType="num">
                                      <p:cBhvr>
                                        <p:cTn id="14" dur="1000" fill="hold"/>
                                        <p:tgtEl>
                                          <p:spTgt spid="23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5"/>
                                        </p:tgtEl>
                                        <p:attrNameLst>
                                          <p:attrName>style.visibility</p:attrName>
                                        </p:attrNameLst>
                                      </p:cBhvr>
                                      <p:to>
                                        <p:strVal val="visible"/>
                                      </p:to>
                                    </p:set>
                                    <p:animEffect transition="in" filter="fade">
                                      <p:cBhvr>
                                        <p:cTn id="17" dur="1000"/>
                                        <p:tgtEl>
                                          <p:spTgt spid="245"/>
                                        </p:tgtEl>
                                      </p:cBhvr>
                                    </p:animEffect>
                                    <p:anim calcmode="lin" valueType="num">
                                      <p:cBhvr>
                                        <p:cTn id="18" dur="1000" fill="hold"/>
                                        <p:tgtEl>
                                          <p:spTgt spid="245"/>
                                        </p:tgtEl>
                                        <p:attrNameLst>
                                          <p:attrName>ppt_x</p:attrName>
                                        </p:attrNameLst>
                                      </p:cBhvr>
                                      <p:tavLst>
                                        <p:tav tm="0">
                                          <p:val>
                                            <p:strVal val="#ppt_x"/>
                                          </p:val>
                                        </p:tav>
                                        <p:tav tm="100000">
                                          <p:val>
                                            <p:strVal val="#ppt_x"/>
                                          </p:val>
                                        </p:tav>
                                      </p:tavLst>
                                    </p:anim>
                                    <p:anim calcmode="lin" valueType="num">
                                      <p:cBhvr>
                                        <p:cTn id="19" dur="1000" fill="hold"/>
                                        <p:tgtEl>
                                          <p:spTgt spid="24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41"/>
                                        </p:tgtEl>
                                        <p:attrNameLst>
                                          <p:attrName>style.visibility</p:attrName>
                                        </p:attrNameLst>
                                      </p:cBhvr>
                                      <p:to>
                                        <p:strVal val="visible"/>
                                      </p:to>
                                    </p:set>
                                    <p:animEffect transition="in" filter="fade">
                                      <p:cBhvr>
                                        <p:cTn id="22" dur="1000"/>
                                        <p:tgtEl>
                                          <p:spTgt spid="241"/>
                                        </p:tgtEl>
                                      </p:cBhvr>
                                    </p:animEffect>
                                    <p:anim calcmode="lin" valueType="num">
                                      <p:cBhvr>
                                        <p:cTn id="23" dur="1000" fill="hold"/>
                                        <p:tgtEl>
                                          <p:spTgt spid="241"/>
                                        </p:tgtEl>
                                        <p:attrNameLst>
                                          <p:attrName>ppt_x</p:attrName>
                                        </p:attrNameLst>
                                      </p:cBhvr>
                                      <p:tavLst>
                                        <p:tav tm="0">
                                          <p:val>
                                            <p:strVal val="#ppt_x"/>
                                          </p:val>
                                        </p:tav>
                                        <p:tav tm="100000">
                                          <p:val>
                                            <p:strVal val="#ppt_x"/>
                                          </p:val>
                                        </p:tav>
                                      </p:tavLst>
                                    </p:anim>
                                    <p:anim calcmode="lin" valueType="num">
                                      <p:cBhvr>
                                        <p:cTn id="24" dur="1000" fill="hold"/>
                                        <p:tgtEl>
                                          <p:spTgt spid="24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43"/>
                                        </p:tgtEl>
                                        <p:attrNameLst>
                                          <p:attrName>style.visibility</p:attrName>
                                        </p:attrNameLst>
                                      </p:cBhvr>
                                      <p:to>
                                        <p:strVal val="visible"/>
                                      </p:to>
                                    </p:set>
                                    <p:animEffect transition="in" filter="fade">
                                      <p:cBhvr>
                                        <p:cTn id="27" dur="1000"/>
                                        <p:tgtEl>
                                          <p:spTgt spid="243"/>
                                        </p:tgtEl>
                                      </p:cBhvr>
                                    </p:animEffect>
                                    <p:anim calcmode="lin" valueType="num">
                                      <p:cBhvr>
                                        <p:cTn id="28" dur="1000" fill="hold"/>
                                        <p:tgtEl>
                                          <p:spTgt spid="243"/>
                                        </p:tgtEl>
                                        <p:attrNameLst>
                                          <p:attrName>ppt_x</p:attrName>
                                        </p:attrNameLst>
                                      </p:cBhvr>
                                      <p:tavLst>
                                        <p:tav tm="0">
                                          <p:val>
                                            <p:strVal val="#ppt_x"/>
                                          </p:val>
                                        </p:tav>
                                        <p:tav tm="100000">
                                          <p:val>
                                            <p:strVal val="#ppt_x"/>
                                          </p:val>
                                        </p:tav>
                                      </p:tavLst>
                                    </p:anim>
                                    <p:anim calcmode="lin" valueType="num">
                                      <p:cBhvr>
                                        <p:cTn id="29" dur="1000" fill="hold"/>
                                        <p:tgtEl>
                                          <p:spTgt spid="2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pic>
        <p:nvPicPr>
          <p:cNvPr id="18" name="图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05" y="4217099"/>
            <a:ext cx="3189457" cy="2671796"/>
          </a:xfrm>
          <a:prstGeom prst="rect">
            <a:avLst/>
          </a:prstGeom>
        </p:spPr>
      </p:pic>
      <p:pic>
        <p:nvPicPr>
          <p:cNvPr id="19" name="图片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40"/>
            <a:ext cx="3173852" cy="3427760"/>
          </a:xfrm>
          <a:prstGeom prst="rect">
            <a:avLst/>
          </a:prstGeom>
        </p:spPr>
      </p:pic>
      <p:sp>
        <p:nvSpPr>
          <p:cNvPr id="22" name="文本框 7"/>
          <p:cNvSpPr txBox="1">
            <a:spLocks noChangeArrowheads="1"/>
          </p:cNvSpPr>
          <p:nvPr/>
        </p:nvSpPr>
        <p:spPr bwMode="auto">
          <a:xfrm>
            <a:off x="3173852" y="568896"/>
            <a:ext cx="631444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SimSun" panose="02010600030101010101" pitchFamily="2" charset="-122"/>
              </a:defRPr>
            </a:lvl1pPr>
            <a:lvl2pPr marL="742950" indent="-285750">
              <a:defRPr sz="1300">
                <a:solidFill>
                  <a:schemeClr val="tx1"/>
                </a:solidFill>
                <a:latin typeface="Calibri" panose="020F0502020204030204" pitchFamily="34" charset="0"/>
                <a:ea typeface="SimSun" panose="02010600030101010101" pitchFamily="2" charset="-122"/>
              </a:defRPr>
            </a:lvl2pPr>
            <a:lvl3pPr marL="1143000" indent="-228600">
              <a:defRPr sz="1300">
                <a:solidFill>
                  <a:schemeClr val="tx1"/>
                </a:solidFill>
                <a:latin typeface="Calibri" panose="020F0502020204030204" pitchFamily="34" charset="0"/>
                <a:ea typeface="SimSun" panose="02010600030101010101" pitchFamily="2" charset="-122"/>
              </a:defRPr>
            </a:lvl3pPr>
            <a:lvl4pPr marL="1600200" indent="-228600">
              <a:defRPr sz="1300">
                <a:solidFill>
                  <a:schemeClr val="tx1"/>
                </a:solidFill>
                <a:latin typeface="Calibri" panose="020F0502020204030204" pitchFamily="34" charset="0"/>
                <a:ea typeface="SimSun" panose="02010600030101010101" pitchFamily="2" charset="-122"/>
              </a:defRPr>
            </a:lvl4pPr>
            <a:lvl5pPr marL="2057400" indent="-228600">
              <a:defRPr sz="1300">
                <a:solidFill>
                  <a:schemeClr val="tx1"/>
                </a:solidFill>
                <a:latin typeface="Calibri" panose="020F0502020204030204" pitchFamily="34" charset="0"/>
                <a:ea typeface="SimSun"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SimSun" panose="02010600030101010101" pitchFamily="2" charset="-122"/>
              </a:defRPr>
            </a:lvl9pPr>
          </a:lstStyle>
          <a:p>
            <a:pPr algn="ctr" defTabSz="685800"/>
            <a:r>
              <a:rPr lang="vi-VN" altLang="en-US" sz="4800" dirty="0">
                <a:solidFill>
                  <a:srgbClr val="0766D4"/>
                </a:solidFill>
                <a:latin typeface="Times New Roman" panose="02020603050405020304" charset="0"/>
                <a:ea typeface="STHupo" panose="02010800040101010101" pitchFamily="2" charset="-122"/>
                <a:cs typeface="Times New Roman" panose="02020603050405020304" charset="0"/>
              </a:rPr>
              <a:t>HƯỚNG DẪN VỀ NHÀ</a:t>
            </a:r>
          </a:p>
        </p:txBody>
      </p:sp>
      <p:sp>
        <p:nvSpPr>
          <p:cNvPr id="2" name="Text Box 1"/>
          <p:cNvSpPr txBox="1"/>
          <p:nvPr/>
        </p:nvSpPr>
        <p:spPr>
          <a:xfrm>
            <a:off x="2543518" y="1582679"/>
            <a:ext cx="9436784" cy="3970318"/>
          </a:xfrm>
          <a:prstGeom prst="rect">
            <a:avLst/>
          </a:prstGeom>
          <a:noFill/>
        </p:spPr>
        <p:txBody>
          <a:bodyPr wrap="square" rtlCol="0">
            <a:spAutoFit/>
          </a:bodyPr>
          <a:lstStyle/>
          <a:p>
            <a:r>
              <a:rPr lang="vi-VN" sz="2800" b="1" dirty="0">
                <a:latin typeface="Times New Roman" panose="02020603050405020304" charset="0"/>
                <a:cs typeface="Times New Roman" panose="02020603050405020304" charset="0"/>
              </a:rPr>
              <a:t>1.</a:t>
            </a:r>
            <a:r>
              <a:rPr lang="en-US" sz="2800" b="1" dirty="0">
                <a:latin typeface="Times New Roman" panose="02020603050405020304" charset="0"/>
                <a:cs typeface="Times New Roman" panose="02020603050405020304" charset="0"/>
              </a:rPr>
              <a:t> </a:t>
            </a:r>
            <a:r>
              <a:rPr lang="vi-VN" sz="2800" dirty="0">
                <a:latin typeface="Times New Roman" panose="02020603050405020304" charset="0"/>
                <a:cs typeface="Times New Roman" panose="02020603050405020304" charset="0"/>
              </a:rPr>
              <a:t>Sưu tầm thông tin (bài viết, hình ảnh, video,...) về các tác giả (Ngô gia văn phái, Hà </a:t>
            </a:r>
            <a:r>
              <a:rPr lang="en-US" sz="2800" dirty="0">
                <a:latin typeface="Times New Roman" panose="02020603050405020304" charset="0"/>
                <a:cs typeface="Times New Roman" panose="02020603050405020304" charset="0"/>
              </a:rPr>
              <a:t>Â</a:t>
            </a:r>
            <a:r>
              <a:rPr lang="vi-VN" sz="2800" dirty="0">
                <a:latin typeface="Times New Roman" panose="02020603050405020304" charset="0"/>
                <a:cs typeface="Times New Roman" panose="02020603050405020304" charset="0"/>
              </a:rPr>
              <a:t>n, Ngô Tất Tố, Xéc-van-tét) và tác phẩm đã học trong Bài 8 từ nhiều nguồn khác nhau như sách, báo, Internet,...</a:t>
            </a:r>
          </a:p>
          <a:p>
            <a:r>
              <a:rPr lang="vi-VN" sz="2800" b="1" dirty="0">
                <a:latin typeface="Times New Roman" panose="02020603050405020304" charset="0"/>
                <a:cs typeface="Times New Roman" panose="02020603050405020304" charset="0"/>
              </a:rPr>
              <a:t>2.</a:t>
            </a:r>
            <a:r>
              <a:rPr lang="en-US" sz="2800" b="1" dirty="0">
                <a:latin typeface="Times New Roman" panose="02020603050405020304" charset="0"/>
                <a:cs typeface="Times New Roman" panose="02020603050405020304" charset="0"/>
              </a:rPr>
              <a:t> </a:t>
            </a:r>
            <a:r>
              <a:rPr lang="vi-VN" sz="2800" dirty="0">
                <a:latin typeface="Times New Roman" panose="02020603050405020304" charset="0"/>
                <a:cs typeface="Times New Roman" panose="02020603050405020304" charset="0"/>
              </a:rPr>
              <a:t>Đọc toàn bộ tác phẩm Lá cờ thêu sáu chữ vàng và một số chương của các tác phẩm Đánh nhau với cối xay gió, Bên bờ Thiên Mạc, Tắt đèn.</a:t>
            </a:r>
          </a:p>
          <a:p>
            <a:r>
              <a:rPr lang="vi-VN" sz="2800" b="1" dirty="0">
                <a:latin typeface="Times New Roman" panose="02020603050405020304" charset="0"/>
                <a:cs typeface="Times New Roman" panose="02020603050405020304" charset="0"/>
              </a:rPr>
              <a:t>3.</a:t>
            </a:r>
            <a:r>
              <a:rPr lang="en-US" sz="2800" b="1" dirty="0">
                <a:latin typeface="Times New Roman" panose="02020603050405020304" charset="0"/>
                <a:cs typeface="Times New Roman" panose="02020603050405020304" charset="0"/>
              </a:rPr>
              <a:t> </a:t>
            </a:r>
            <a:r>
              <a:rPr lang="vi-VN" sz="2800" dirty="0">
                <a:latin typeface="Times New Roman" panose="02020603050405020304" charset="0"/>
                <a:cs typeface="Times New Roman" panose="02020603050405020304" charset="0"/>
              </a:rPr>
              <a:t>Sưu tâm một số bài văn nghị luận về một vấn đé của đời sống và các bài </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750"/>
                                        <p:tgtEl>
                                          <p:spTgt spid="17"/>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1250" fill="hold"/>
                                        <p:tgtEl>
                                          <p:spTgt spid="18"/>
                                        </p:tgtEl>
                                        <p:attrNameLst>
                                          <p:attrName>ppt_x</p:attrName>
                                        </p:attrNameLst>
                                      </p:cBhvr>
                                      <p:tavLst>
                                        <p:tav tm="0">
                                          <p:val>
                                            <p:strVal val="1+#ppt_w/2"/>
                                          </p:val>
                                        </p:tav>
                                        <p:tav tm="100000">
                                          <p:val>
                                            <p:strVal val="#ppt_x"/>
                                          </p:val>
                                        </p:tav>
                                      </p:tavLst>
                                    </p:anim>
                                    <p:anim calcmode="lin" valueType="num">
                                      <p:cBhvr additive="base">
                                        <p:cTn id="12" dur="1250" fill="hold"/>
                                        <p:tgtEl>
                                          <p:spTgt spid="18"/>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435">
                                          <p:stCondLst>
                                            <p:cond delay="0"/>
                                          </p:stCondLst>
                                        </p:cTn>
                                        <p:tgtEl>
                                          <p:spTgt spid="19"/>
                                        </p:tgtEl>
                                      </p:cBhvr>
                                    </p:animEffect>
                                    <p:anim calcmode="lin" valueType="num">
                                      <p:cBhvr>
                                        <p:cTn id="16" dur="1367"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7" dur="498"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8" dur="498" tmFilter="0, 0; 0.125,0.2665; 0.25,0.4; 0.375,0.465; 0.5,0.5;  0.625,0.535; 0.75,0.6; 0.875,0.7335; 1,1">
                                          <p:stCondLst>
                                            <p:cond delay="498"/>
                                          </p:stCondLst>
                                        </p:cTn>
                                        <p:tgtEl>
                                          <p:spTgt spid="19"/>
                                        </p:tgtEl>
                                        <p:attrNameLst>
                                          <p:attrName>ppt_y</p:attrName>
                                        </p:attrNameLst>
                                      </p:cBhvr>
                                      <p:tavLst>
                                        <p:tav tm="0" fmla="#ppt_y-sin(pi*$)/9">
                                          <p:val>
                                            <p:fltVal val="0"/>
                                          </p:val>
                                        </p:tav>
                                        <p:tav tm="100000">
                                          <p:val>
                                            <p:fltVal val="1"/>
                                          </p:val>
                                        </p:tav>
                                      </p:tavLst>
                                    </p:anim>
                                    <p:anim calcmode="lin" valueType="num">
                                      <p:cBhvr>
                                        <p:cTn id="19" dur="249" tmFilter="0, 0; 0.125,0.2665; 0.25,0.4; 0.375,0.465; 0.5,0.5;  0.625,0.535; 0.75,0.6; 0.875,0.7335; 1,1">
                                          <p:stCondLst>
                                            <p:cond delay="993"/>
                                          </p:stCondLst>
                                        </p:cTn>
                                        <p:tgtEl>
                                          <p:spTgt spid="19"/>
                                        </p:tgtEl>
                                        <p:attrNameLst>
                                          <p:attrName>ppt_y</p:attrName>
                                        </p:attrNameLst>
                                      </p:cBhvr>
                                      <p:tavLst>
                                        <p:tav tm="0" fmla="#ppt_y-sin(pi*$)/27">
                                          <p:val>
                                            <p:fltVal val="0"/>
                                          </p:val>
                                        </p:tav>
                                        <p:tav tm="100000">
                                          <p:val>
                                            <p:fltVal val="1"/>
                                          </p:val>
                                        </p:tav>
                                      </p:tavLst>
                                    </p:anim>
                                    <p:anim calcmode="lin" valueType="num">
                                      <p:cBhvr>
                                        <p:cTn id="20" dur="123" tmFilter="0, 0; 0.125,0.2665; 0.25,0.4; 0.375,0.465; 0.5,0.5;  0.625,0.535; 0.75,0.6; 0.875,0.7335; 1,1">
                                          <p:stCondLst>
                                            <p:cond delay="1242"/>
                                          </p:stCondLst>
                                        </p:cTn>
                                        <p:tgtEl>
                                          <p:spTgt spid="19"/>
                                        </p:tgtEl>
                                        <p:attrNameLst>
                                          <p:attrName>ppt_y</p:attrName>
                                        </p:attrNameLst>
                                      </p:cBhvr>
                                      <p:tavLst>
                                        <p:tav tm="0" fmla="#ppt_y-sin(pi*$)/81">
                                          <p:val>
                                            <p:fltVal val="0"/>
                                          </p:val>
                                        </p:tav>
                                        <p:tav tm="100000">
                                          <p:val>
                                            <p:fltVal val="1"/>
                                          </p:val>
                                        </p:tav>
                                      </p:tavLst>
                                    </p:anim>
                                    <p:animScale>
                                      <p:cBhvr>
                                        <p:cTn id="21" dur="20">
                                          <p:stCondLst>
                                            <p:cond delay="487"/>
                                          </p:stCondLst>
                                        </p:cTn>
                                        <p:tgtEl>
                                          <p:spTgt spid="19"/>
                                        </p:tgtEl>
                                      </p:cBhvr>
                                      <p:to x="100000" y="60000"/>
                                    </p:animScale>
                                    <p:animScale>
                                      <p:cBhvr>
                                        <p:cTn id="22" dur="124" decel="50000">
                                          <p:stCondLst>
                                            <p:cond delay="507"/>
                                          </p:stCondLst>
                                        </p:cTn>
                                        <p:tgtEl>
                                          <p:spTgt spid="19"/>
                                        </p:tgtEl>
                                      </p:cBhvr>
                                      <p:to x="100000" y="100000"/>
                                    </p:animScale>
                                    <p:animScale>
                                      <p:cBhvr>
                                        <p:cTn id="23" dur="20">
                                          <p:stCondLst>
                                            <p:cond delay="984"/>
                                          </p:stCondLst>
                                        </p:cTn>
                                        <p:tgtEl>
                                          <p:spTgt spid="19"/>
                                        </p:tgtEl>
                                      </p:cBhvr>
                                      <p:to x="100000" y="80000"/>
                                    </p:animScale>
                                    <p:animScale>
                                      <p:cBhvr>
                                        <p:cTn id="24" dur="124" decel="50000">
                                          <p:stCondLst>
                                            <p:cond delay="1004"/>
                                          </p:stCondLst>
                                        </p:cTn>
                                        <p:tgtEl>
                                          <p:spTgt spid="19"/>
                                        </p:tgtEl>
                                      </p:cBhvr>
                                      <p:to x="100000" y="100000"/>
                                    </p:animScale>
                                    <p:animScale>
                                      <p:cBhvr>
                                        <p:cTn id="25" dur="20">
                                          <p:stCondLst>
                                            <p:cond delay="1231"/>
                                          </p:stCondLst>
                                        </p:cTn>
                                        <p:tgtEl>
                                          <p:spTgt spid="19"/>
                                        </p:tgtEl>
                                      </p:cBhvr>
                                      <p:to x="100000" y="90000"/>
                                    </p:animScale>
                                    <p:animScale>
                                      <p:cBhvr>
                                        <p:cTn id="26" dur="124" decel="50000">
                                          <p:stCondLst>
                                            <p:cond delay="1251"/>
                                          </p:stCondLst>
                                        </p:cTn>
                                        <p:tgtEl>
                                          <p:spTgt spid="19"/>
                                        </p:tgtEl>
                                      </p:cBhvr>
                                      <p:to x="100000" y="100000"/>
                                    </p:animScale>
                                    <p:animScale>
                                      <p:cBhvr>
                                        <p:cTn id="27" dur="20">
                                          <p:stCondLst>
                                            <p:cond delay="1356"/>
                                          </p:stCondLst>
                                        </p:cTn>
                                        <p:tgtEl>
                                          <p:spTgt spid="19"/>
                                        </p:tgtEl>
                                      </p:cBhvr>
                                      <p:to x="100000" y="95000"/>
                                    </p:animScale>
                                    <p:animScale>
                                      <p:cBhvr>
                                        <p:cTn id="28" dur="124" decel="50000">
                                          <p:stCondLst>
                                            <p:cond delay="1376"/>
                                          </p:stCondLst>
                                        </p:cTn>
                                        <p:tgtEl>
                                          <p:spTgt spid="19"/>
                                        </p:tgtEl>
                                      </p:cBhvr>
                                      <p:to x="100000" y="100000"/>
                                    </p:animScale>
                                  </p:childTnLst>
                                </p:cTn>
                              </p:par>
                            </p:childTnLst>
                          </p:cTn>
                        </p:par>
                        <p:par>
                          <p:cTn id="29" fill="hold">
                            <p:stCondLst>
                              <p:cond delay="2500"/>
                            </p:stCondLst>
                            <p:childTnLst>
                              <p:par>
                                <p:cTn id="30" presetID="2" presetClass="entr" presetSubtype="1"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750" fill="hold"/>
                                        <p:tgtEl>
                                          <p:spTgt spid="22"/>
                                        </p:tgtEl>
                                        <p:attrNameLst>
                                          <p:attrName>ppt_x</p:attrName>
                                        </p:attrNameLst>
                                      </p:cBhvr>
                                      <p:tavLst>
                                        <p:tav tm="0">
                                          <p:val>
                                            <p:strVal val="#ppt_x"/>
                                          </p:val>
                                        </p:tav>
                                        <p:tav tm="100000">
                                          <p:val>
                                            <p:strVal val="#ppt_x"/>
                                          </p:val>
                                        </p:tav>
                                      </p:tavLst>
                                    </p:anim>
                                    <p:anim calcmode="lin" valueType="num">
                                      <p:cBhvr additive="base">
                                        <p:cTn id="33" dur="750" fill="hold"/>
                                        <p:tgtEl>
                                          <p:spTgt spid="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1" y="1241"/>
            <a:ext cx="12190413" cy="6857107"/>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70488" y="2370003"/>
            <a:ext cx="2503702" cy="3617916"/>
          </a:xfrm>
          <a:prstGeom prst="rect">
            <a:avLst/>
          </a:prstGeom>
        </p:spPr>
      </p:pic>
      <p:grpSp>
        <p:nvGrpSpPr>
          <p:cNvPr id="6" name="组合 11">
            <a:extLst>
              <a:ext uri="{FF2B5EF4-FFF2-40B4-BE49-F238E27FC236}">
                <a16:creationId xmlns:a16="http://schemas.microsoft.com/office/drawing/2014/main" id="{213CEABE-1409-9D64-614B-D28583B0D73B}"/>
              </a:ext>
            </a:extLst>
          </p:cNvPr>
          <p:cNvGrpSpPr/>
          <p:nvPr/>
        </p:nvGrpSpPr>
        <p:grpSpPr>
          <a:xfrm rot="440101">
            <a:off x="3012648" y="862114"/>
            <a:ext cx="7939468" cy="3763959"/>
            <a:chOff x="-558688" y="0"/>
            <a:chExt cx="9107943" cy="6858000"/>
          </a:xfrm>
        </p:grpSpPr>
        <p:pic>
          <p:nvPicPr>
            <p:cNvPr id="7" name="图片 10">
              <a:extLst>
                <a:ext uri="{FF2B5EF4-FFF2-40B4-BE49-F238E27FC236}">
                  <a16:creationId xmlns:a16="http://schemas.microsoft.com/office/drawing/2014/main" id="{05BBAF4C-89B2-FA0F-91A2-8FFEC147D5ED}"/>
                </a:ext>
              </a:extLst>
            </p:cNvPr>
            <p:cNvPicPr>
              <a:picLocks noChangeAspect="1"/>
            </p:cNvPicPr>
            <p:nvPr/>
          </p:nvPicPr>
          <p:blipFill>
            <a:blip r:embed="rId5" cstate="print">
              <a:duotone>
                <a:srgbClr val="FFBE00">
                  <a:shade val="45000"/>
                  <a:satMod val="135000"/>
                </a:srgbClr>
                <a:prstClr val="white"/>
              </a:duotone>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8" name="图片 9">
              <a:extLst>
                <a:ext uri="{FF2B5EF4-FFF2-40B4-BE49-F238E27FC236}">
                  <a16:creationId xmlns:a16="http://schemas.microsoft.com/office/drawing/2014/main" id="{A4F0E58E-F1FA-09C9-326D-CA44F3CF98B6}"/>
                </a:ext>
              </a:extLst>
            </p:cNvPr>
            <p:cNvPicPr>
              <a:picLocks noChangeAspect="1"/>
            </p:cNvPicPr>
            <p:nvPr/>
          </p:nvPicPr>
          <p:blipFill>
            <a:blip r:embed="rId7" cstate="print">
              <a:duotone>
                <a:srgbClr val="FFBE00">
                  <a:shade val="45000"/>
                  <a:satMod val="135000"/>
                </a:srgbClr>
                <a:prstClr val="white"/>
              </a:duotone>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9" name="TextBox 8">
            <a:extLst>
              <a:ext uri="{FF2B5EF4-FFF2-40B4-BE49-F238E27FC236}">
                <a16:creationId xmlns:a16="http://schemas.microsoft.com/office/drawing/2014/main" id="{6FFDA44A-24B2-C24E-A541-F40C726400EB}"/>
              </a:ext>
            </a:extLst>
          </p:cNvPr>
          <p:cNvSpPr txBox="1"/>
          <p:nvPr/>
        </p:nvSpPr>
        <p:spPr>
          <a:xfrm>
            <a:off x="3452847" y="2013879"/>
            <a:ext cx="6526762" cy="1189338"/>
          </a:xfrm>
          <a:prstGeom prst="rect">
            <a:avLst/>
          </a:prstGeom>
          <a:noFill/>
        </p:spPr>
        <p:txBody>
          <a:bodyPr wrap="square">
            <a:spAutoFit/>
          </a:bodyPr>
          <a:lstStyle/>
          <a:p>
            <a:pPr algn="ctr" defTabSz="1219048">
              <a:lnSpc>
                <a:spcPct val="150000"/>
              </a:lnSpc>
              <a:buClr>
                <a:srgbClr val="000000"/>
              </a:buClr>
            </a:pPr>
            <a:r>
              <a:rPr lang="en-US" sz="5399" b="1" kern="0" dirty="0">
                <a:solidFill>
                  <a:srgbClr val="E4E2F8">
                    <a:lumMod val="50000"/>
                  </a:srgbClr>
                </a:solidFill>
                <a:latin typeface="Times New Roman" panose="02020603050405020304" pitchFamily="18" charset="0"/>
                <a:cs typeface="Times New Roman" panose="02020603050405020304" pitchFamily="18" charset="0"/>
                <a:sym typeface="Arial"/>
              </a:rPr>
              <a:t>I. ĐỊNH HƯỚNG</a:t>
            </a:r>
          </a:p>
        </p:txBody>
      </p:sp>
    </p:spTree>
    <p:extLst>
      <p:ext uri="{BB962C8B-B14F-4D97-AF65-F5344CB8AC3E}">
        <p14:creationId xmlns:p14="http://schemas.microsoft.com/office/powerpoint/2010/main" val="37346130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5" y="1875"/>
            <a:ext cx="12190413" cy="6857107"/>
          </a:xfrm>
          <a:prstGeom prst="rect">
            <a:avLst/>
          </a:prstGeom>
        </p:spPr>
      </p:pic>
      <p:sp>
        <p:nvSpPr>
          <p:cNvPr id="15" name="矩形 14"/>
          <p:cNvSpPr/>
          <p:nvPr/>
        </p:nvSpPr>
        <p:spPr>
          <a:xfrm>
            <a:off x="2567940" y="918210"/>
            <a:ext cx="1634490" cy="2350770"/>
          </a:xfrm>
          <a:prstGeom prst="rect">
            <a:avLst/>
          </a:prstGeom>
          <a:solidFill>
            <a:schemeClr val="accent6">
              <a:lumMod val="40000"/>
              <a:lumOff val="60000"/>
            </a:schemeClr>
          </a:solidFill>
          <a:ln w="12700">
            <a:solidFill>
              <a:srgbClr val="5BBC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1"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rPr>
              <a:t>Đề</a:t>
            </a:r>
            <a:r>
              <a:rPr kumimoji="1"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rPr>
              <a:t> </a:t>
            </a:r>
            <a:r>
              <a:rPr kumimoji="1" lang="en-US" altLang="zh-CN" sz="2800" b="1" dirty="0" err="1">
                <a:solidFill>
                  <a:srgbClr val="002060"/>
                </a:solidFill>
                <a:latin typeface="Times New Roman" panose="02020603050405020304" charset="0"/>
                <a:ea typeface="Microsoft YaHei" panose="020B0503020204020204" pitchFamily="34" charset="-122"/>
                <a:cs typeface="Times New Roman" panose="02020603050405020304" charset="0"/>
              </a:rPr>
              <a:t>bài</a:t>
            </a:r>
            <a:endParaRPr kumimoji="1" lang="en-US" altLang="zh-CN" sz="2800" b="1" dirty="0">
              <a:solidFill>
                <a:srgbClr val="002060"/>
              </a:solidFill>
              <a:latin typeface="Times New Roman" panose="02020603050405020304" charset="0"/>
              <a:ea typeface="Microsoft YaHei" panose="020B0503020204020204" pitchFamily="34" charset="-122"/>
              <a:cs typeface="Times New Roman" panose="02020603050405020304" charset="0"/>
            </a:endParaRPr>
          </a:p>
        </p:txBody>
      </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05" y="4217099"/>
            <a:ext cx="3189457" cy="2671796"/>
          </a:xfrm>
          <a:prstGeom prst="rect">
            <a:avLst/>
          </a:prstGeom>
        </p:spPr>
      </p:pic>
      <p:pic>
        <p:nvPicPr>
          <p:cNvPr id="13" name="图片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40"/>
            <a:ext cx="3173852" cy="3427760"/>
          </a:xfrm>
          <a:prstGeom prst="rect">
            <a:avLst/>
          </a:prstGeom>
        </p:spPr>
      </p:pic>
      <p:pic>
        <p:nvPicPr>
          <p:cNvPr id="14" name="图片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1663" y="4161317"/>
            <a:ext cx="3598750" cy="2800566"/>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1247" y="917944"/>
            <a:ext cx="1695088" cy="2162406"/>
          </a:xfrm>
          <a:prstGeom prst="rect">
            <a:avLst/>
          </a:prstGeom>
        </p:spPr>
      </p:pic>
      <p:sp>
        <p:nvSpPr>
          <p:cNvPr id="2" name="Text Box 1"/>
          <p:cNvSpPr txBox="1"/>
          <p:nvPr/>
        </p:nvSpPr>
        <p:spPr>
          <a:xfrm>
            <a:off x="4379565" y="3080350"/>
            <a:ext cx="5481834" cy="156966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en-US" sz="2400" b="1" dirty="0">
                <a:effectLst/>
                <a:latin typeface="Times New Roman" panose="02020603050405020304" pitchFamily="18" charset="0"/>
                <a:ea typeface="Calibri" panose="020F0502020204030204" pitchFamily="34" charset="0"/>
              </a:rPr>
              <a:t> </a:t>
            </a:r>
            <a:r>
              <a:rPr lang="vi-VN" sz="2400" b="1" dirty="0">
                <a:effectLst/>
                <a:latin typeface="Times New Roman" panose="02020603050405020304" pitchFamily="18" charset="0"/>
                <a:ea typeface="Calibri" panose="020F0502020204030204" pitchFamily="34" charset="0"/>
              </a:rPr>
              <a:t>Nghe và tóm tắt nội dung giới thiệu </a:t>
            </a:r>
            <a:r>
              <a:rPr lang="en-US" sz="2400" b="1" dirty="0" err="1">
                <a:latin typeface="Times New Roman" panose="02020603050405020304" pitchFamily="18" charset="0"/>
                <a:ea typeface="Calibri" panose="020F0502020204030204" pitchFamily="34" charset="0"/>
              </a:rPr>
              <a:t>về</a:t>
            </a:r>
            <a:r>
              <a:rPr lang="vi-VN" sz="2400" b="1" dirty="0">
                <a:effectLst/>
                <a:latin typeface="Times New Roman" panose="02020603050405020304" pitchFamily="18" charset="0"/>
                <a:ea typeface="Calibri" panose="020F0502020204030204" pitchFamily="34" charset="0"/>
              </a:rPr>
              <a:t> nhân vật Tr</a:t>
            </a:r>
            <a:r>
              <a:rPr lang="en-US" sz="2400" b="1" dirty="0">
                <a:effectLst/>
                <a:latin typeface="Times New Roman" panose="02020603050405020304" pitchFamily="18" charset="0"/>
                <a:ea typeface="Calibri" panose="020F0502020204030204" pitchFamily="34" charset="0"/>
              </a:rPr>
              <a:t>ầ</a:t>
            </a:r>
            <a:r>
              <a:rPr lang="vi-VN" sz="2400" b="1" dirty="0">
                <a:effectLst/>
                <a:latin typeface="Times New Roman" panose="02020603050405020304" pitchFamily="18" charset="0"/>
                <a:ea typeface="Calibri" panose="020F0502020204030204" pitchFamily="34" charset="0"/>
              </a:rPr>
              <a:t>n Bình Trọng với câu nói </a:t>
            </a:r>
            <a:r>
              <a:rPr lang="en-US" sz="2400" b="1" dirty="0" err="1">
                <a:effectLst/>
                <a:latin typeface="Times New Roman" panose="02020603050405020304" pitchFamily="18" charset="0"/>
                <a:ea typeface="Calibri" panose="020F0502020204030204" pitchFamily="34" charset="0"/>
              </a:rPr>
              <a:t>bấ</a:t>
            </a:r>
            <a:r>
              <a:rPr lang="vi-VN" sz="2400" b="1" dirty="0">
                <a:effectLst/>
                <a:latin typeface="Times New Roman" panose="02020603050405020304" pitchFamily="18" charset="0"/>
                <a:ea typeface="Calibri" panose="020F0502020204030204" pitchFamily="34" charset="0"/>
              </a:rPr>
              <a:t>t h</a:t>
            </a:r>
            <a:r>
              <a:rPr lang="en-US" sz="2400" b="1" dirty="0">
                <a:latin typeface="Times New Roman" panose="02020603050405020304" pitchFamily="18" charset="0"/>
                <a:ea typeface="Calibri" panose="020F0502020204030204" pitchFamily="34" charset="0"/>
              </a:rPr>
              <a:t>ủ</a:t>
            </a:r>
            <a:r>
              <a:rPr lang="vi-VN" sz="2400" b="1" dirty="0">
                <a:effectLst/>
                <a:latin typeface="Times New Roman" panose="02020603050405020304" pitchFamily="18" charset="0"/>
                <a:ea typeface="Calibri" panose="020F0502020204030204" pitchFamily="34" charset="0"/>
              </a:rPr>
              <a:t>: “Ta thà làm ma nước Nam chứ không thèm làm vương đ</a:t>
            </a:r>
            <a:r>
              <a:rPr lang="en-US" sz="2400" b="1" dirty="0">
                <a:effectLst/>
                <a:latin typeface="Times New Roman" panose="02020603050405020304" pitchFamily="18" charset="0"/>
                <a:ea typeface="Calibri" panose="020F0502020204030204" pitchFamily="34" charset="0"/>
              </a:rPr>
              <a:t>ấ</a:t>
            </a:r>
            <a:r>
              <a:rPr lang="vi-VN" sz="2400" b="1" dirty="0">
                <a:effectLst/>
                <a:latin typeface="Times New Roman" panose="02020603050405020304" pitchFamily="18" charset="0"/>
                <a:ea typeface="Calibri" panose="020F0502020204030204" pitchFamily="34" charset="0"/>
              </a:rPr>
              <a:t>t B</a:t>
            </a:r>
            <a:r>
              <a:rPr lang="en-US" sz="2400" b="1" dirty="0">
                <a:effectLst/>
                <a:latin typeface="Times New Roman" panose="02020603050405020304" pitchFamily="18" charset="0"/>
                <a:ea typeface="Calibri" panose="020F0502020204030204" pitchFamily="34" charset="0"/>
              </a:rPr>
              <a:t>ắ</a:t>
            </a:r>
            <a:r>
              <a:rPr lang="vi-VN" sz="2400" b="1" dirty="0">
                <a:effectLst/>
                <a:latin typeface="Times New Roman" panose="02020603050405020304" pitchFamily="18" charset="0"/>
                <a:ea typeface="Calibri" panose="020F0502020204030204" pitchFamily="34" charset="0"/>
              </a:rPr>
              <a:t>c. ”.</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750"/>
                                        <p:tgtEl>
                                          <p:spTgt spid="19"/>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1+#ppt_w/2"/>
                                          </p:val>
                                        </p:tav>
                                        <p:tav tm="100000">
                                          <p:val>
                                            <p:strVal val="#ppt_x"/>
                                          </p:val>
                                        </p:tav>
                                      </p:tavLst>
                                    </p:anim>
                                    <p:anim calcmode="lin" valueType="num">
                                      <p:cBhvr additive="base">
                                        <p:cTn id="12" dur="1250" fill="hold"/>
                                        <p:tgtEl>
                                          <p:spTgt spid="12"/>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435">
                                          <p:stCondLst>
                                            <p:cond delay="0"/>
                                          </p:stCondLst>
                                        </p:cTn>
                                        <p:tgtEl>
                                          <p:spTgt spid="13"/>
                                        </p:tgtEl>
                                      </p:cBhvr>
                                    </p:animEffect>
                                    <p:anim calcmode="lin" valueType="num">
                                      <p:cBhvr>
                                        <p:cTn id="16" dur="1367"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7" dur="498"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8" dur="498" tmFilter="0, 0; 0.125,0.2665; 0.25,0.4; 0.375,0.465; 0.5,0.5;  0.625,0.535; 0.75,0.6; 0.875,0.7335; 1,1">
                                          <p:stCondLst>
                                            <p:cond delay="498"/>
                                          </p:stCondLst>
                                        </p:cTn>
                                        <p:tgtEl>
                                          <p:spTgt spid="13"/>
                                        </p:tgtEl>
                                        <p:attrNameLst>
                                          <p:attrName>ppt_y</p:attrName>
                                        </p:attrNameLst>
                                      </p:cBhvr>
                                      <p:tavLst>
                                        <p:tav tm="0" fmla="#ppt_y-sin(pi*$)/9">
                                          <p:val>
                                            <p:fltVal val="0"/>
                                          </p:val>
                                        </p:tav>
                                        <p:tav tm="100000">
                                          <p:val>
                                            <p:fltVal val="1"/>
                                          </p:val>
                                        </p:tav>
                                      </p:tavLst>
                                    </p:anim>
                                    <p:anim calcmode="lin" valueType="num">
                                      <p:cBhvr>
                                        <p:cTn id="19" dur="249" tmFilter="0, 0; 0.125,0.2665; 0.25,0.4; 0.375,0.465; 0.5,0.5;  0.625,0.535; 0.75,0.6; 0.875,0.7335; 1,1">
                                          <p:stCondLst>
                                            <p:cond delay="993"/>
                                          </p:stCondLst>
                                        </p:cTn>
                                        <p:tgtEl>
                                          <p:spTgt spid="13"/>
                                        </p:tgtEl>
                                        <p:attrNameLst>
                                          <p:attrName>ppt_y</p:attrName>
                                        </p:attrNameLst>
                                      </p:cBhvr>
                                      <p:tavLst>
                                        <p:tav tm="0" fmla="#ppt_y-sin(pi*$)/27">
                                          <p:val>
                                            <p:fltVal val="0"/>
                                          </p:val>
                                        </p:tav>
                                        <p:tav tm="100000">
                                          <p:val>
                                            <p:fltVal val="1"/>
                                          </p:val>
                                        </p:tav>
                                      </p:tavLst>
                                    </p:anim>
                                    <p:anim calcmode="lin" valueType="num">
                                      <p:cBhvr>
                                        <p:cTn id="20" dur="123" tmFilter="0, 0; 0.125,0.2665; 0.25,0.4; 0.375,0.465; 0.5,0.5;  0.625,0.535; 0.75,0.6; 0.875,0.7335; 1,1">
                                          <p:stCondLst>
                                            <p:cond delay="1242"/>
                                          </p:stCondLst>
                                        </p:cTn>
                                        <p:tgtEl>
                                          <p:spTgt spid="13"/>
                                        </p:tgtEl>
                                        <p:attrNameLst>
                                          <p:attrName>ppt_y</p:attrName>
                                        </p:attrNameLst>
                                      </p:cBhvr>
                                      <p:tavLst>
                                        <p:tav tm="0" fmla="#ppt_y-sin(pi*$)/81">
                                          <p:val>
                                            <p:fltVal val="0"/>
                                          </p:val>
                                        </p:tav>
                                        <p:tav tm="100000">
                                          <p:val>
                                            <p:fltVal val="1"/>
                                          </p:val>
                                        </p:tav>
                                      </p:tavLst>
                                    </p:anim>
                                    <p:animScale>
                                      <p:cBhvr>
                                        <p:cTn id="21" dur="20">
                                          <p:stCondLst>
                                            <p:cond delay="487"/>
                                          </p:stCondLst>
                                        </p:cTn>
                                        <p:tgtEl>
                                          <p:spTgt spid="13"/>
                                        </p:tgtEl>
                                      </p:cBhvr>
                                      <p:to x="100000" y="60000"/>
                                    </p:animScale>
                                    <p:animScale>
                                      <p:cBhvr>
                                        <p:cTn id="22" dur="124" decel="50000">
                                          <p:stCondLst>
                                            <p:cond delay="507"/>
                                          </p:stCondLst>
                                        </p:cTn>
                                        <p:tgtEl>
                                          <p:spTgt spid="13"/>
                                        </p:tgtEl>
                                      </p:cBhvr>
                                      <p:to x="100000" y="100000"/>
                                    </p:animScale>
                                    <p:animScale>
                                      <p:cBhvr>
                                        <p:cTn id="23" dur="20">
                                          <p:stCondLst>
                                            <p:cond delay="984"/>
                                          </p:stCondLst>
                                        </p:cTn>
                                        <p:tgtEl>
                                          <p:spTgt spid="13"/>
                                        </p:tgtEl>
                                      </p:cBhvr>
                                      <p:to x="100000" y="80000"/>
                                    </p:animScale>
                                    <p:animScale>
                                      <p:cBhvr>
                                        <p:cTn id="24" dur="124" decel="50000">
                                          <p:stCondLst>
                                            <p:cond delay="1004"/>
                                          </p:stCondLst>
                                        </p:cTn>
                                        <p:tgtEl>
                                          <p:spTgt spid="13"/>
                                        </p:tgtEl>
                                      </p:cBhvr>
                                      <p:to x="100000" y="100000"/>
                                    </p:animScale>
                                    <p:animScale>
                                      <p:cBhvr>
                                        <p:cTn id="25" dur="20">
                                          <p:stCondLst>
                                            <p:cond delay="1231"/>
                                          </p:stCondLst>
                                        </p:cTn>
                                        <p:tgtEl>
                                          <p:spTgt spid="13"/>
                                        </p:tgtEl>
                                      </p:cBhvr>
                                      <p:to x="100000" y="90000"/>
                                    </p:animScale>
                                    <p:animScale>
                                      <p:cBhvr>
                                        <p:cTn id="26" dur="124" decel="50000">
                                          <p:stCondLst>
                                            <p:cond delay="1251"/>
                                          </p:stCondLst>
                                        </p:cTn>
                                        <p:tgtEl>
                                          <p:spTgt spid="13"/>
                                        </p:tgtEl>
                                      </p:cBhvr>
                                      <p:to x="100000" y="100000"/>
                                    </p:animScale>
                                    <p:animScale>
                                      <p:cBhvr>
                                        <p:cTn id="27" dur="20">
                                          <p:stCondLst>
                                            <p:cond delay="1356"/>
                                          </p:stCondLst>
                                        </p:cTn>
                                        <p:tgtEl>
                                          <p:spTgt spid="13"/>
                                        </p:tgtEl>
                                      </p:cBhvr>
                                      <p:to x="100000" y="95000"/>
                                    </p:animScale>
                                    <p:animScale>
                                      <p:cBhvr>
                                        <p:cTn id="28" dur="124" decel="50000">
                                          <p:stCondLst>
                                            <p:cond delay="1376"/>
                                          </p:stCondLst>
                                        </p:cTn>
                                        <p:tgtEl>
                                          <p:spTgt spid="13"/>
                                        </p:tgtEl>
                                      </p:cBhvr>
                                      <p:to x="100000" y="100000"/>
                                    </p:animScale>
                                  </p:childTnLst>
                                </p:cTn>
                              </p:par>
                              <p:par>
                                <p:cTn id="29" presetID="2" presetClass="entr" presetSubtype="2"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500" fill="hold"/>
                                        <p:tgtEl>
                                          <p:spTgt spid="14"/>
                                        </p:tgtEl>
                                        <p:attrNameLst>
                                          <p:attrName>ppt_x</p:attrName>
                                        </p:attrNameLst>
                                      </p:cBhvr>
                                      <p:tavLst>
                                        <p:tav tm="0">
                                          <p:val>
                                            <p:strVal val="1+#ppt_w/2"/>
                                          </p:val>
                                        </p:tav>
                                        <p:tav tm="100000">
                                          <p:val>
                                            <p:strVal val="#ppt_x"/>
                                          </p:val>
                                        </p:tav>
                                      </p:tavLst>
                                    </p:anim>
                                    <p:anim calcmode="lin" valueType="num">
                                      <p:cBhvr additive="base">
                                        <p:cTn id="32" dur="1500" fill="hold"/>
                                        <p:tgtEl>
                                          <p:spTgt spid="14"/>
                                        </p:tgtEl>
                                        <p:attrNameLst>
                                          <p:attrName>ppt_y</p:attrName>
                                        </p:attrNameLst>
                                      </p:cBhvr>
                                      <p:tavLst>
                                        <p:tav tm="0">
                                          <p:val>
                                            <p:strVal val="#ppt_y"/>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par>
                          <p:cTn id="38" fill="hold">
                            <p:stCondLst>
                              <p:cond delay="2500"/>
                            </p:stCondLst>
                            <p:childTnLst>
                              <p:par>
                                <p:cTn id="39" presetID="42"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750"/>
                                        <p:tgtEl>
                                          <p:spTgt spid="15"/>
                                        </p:tgtEl>
                                      </p:cBhvr>
                                    </p:animEffect>
                                    <p:anim calcmode="lin" valueType="num">
                                      <p:cBhvr>
                                        <p:cTn id="42" dur="750" fill="hold"/>
                                        <p:tgtEl>
                                          <p:spTgt spid="15"/>
                                        </p:tgtEl>
                                        <p:attrNameLst>
                                          <p:attrName>ppt_x</p:attrName>
                                        </p:attrNameLst>
                                      </p:cBhvr>
                                      <p:tavLst>
                                        <p:tav tm="0">
                                          <p:val>
                                            <p:strVal val="#ppt_x"/>
                                          </p:val>
                                        </p:tav>
                                        <p:tav tm="100000">
                                          <p:val>
                                            <p:strVal val="#ppt_x"/>
                                          </p:val>
                                        </p:tav>
                                      </p:tavLst>
                                    </p:anim>
                                    <p:anim calcmode="lin" valueType="num">
                                      <p:cBhvr>
                                        <p:cTn id="43" dur="75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45301" y="-9370"/>
            <a:ext cx="4827905" cy="515807"/>
          </a:xfrm>
        </p:spPr>
        <p:txBody>
          <a:bodyPr>
            <a:normAutofit fontScale="90000"/>
          </a:bodyPr>
          <a:lstStyle/>
          <a:p>
            <a:r>
              <a:rPr lang="en-US" altLang="en-US" sz="2800" b="1" dirty="0">
                <a:solidFill>
                  <a:schemeClr val="accent2">
                    <a:lumMod val="75000"/>
                  </a:schemeClr>
                </a:solidFill>
                <a:latin typeface="#9Slide03 Arima Madurai Black" panose="00000A00000000000000" pitchFamily="2" charset="0"/>
                <a:cs typeface="#9Slide03 Arima Madurai Black" panose="00000A00000000000000" pitchFamily="2" charset="0"/>
              </a:rPr>
              <a:t>Văn </a:t>
            </a:r>
            <a:r>
              <a:rPr lang="en-US" altLang="en-US" sz="2800" b="1" dirty="0" err="1">
                <a:solidFill>
                  <a:schemeClr val="accent2">
                    <a:lumMod val="75000"/>
                  </a:schemeClr>
                </a:solidFill>
                <a:latin typeface="#9Slide03 Arima Madurai Black" panose="00000A00000000000000" pitchFamily="2" charset="0"/>
                <a:cs typeface="#9Slide03 Arima Madurai Black" panose="00000A00000000000000" pitchFamily="2" charset="0"/>
              </a:rPr>
              <a:t>bản</a:t>
            </a:r>
            <a:r>
              <a:rPr lang="en-US" altLang="en-US" sz="2800" b="1" dirty="0">
                <a:solidFill>
                  <a:schemeClr val="accent2">
                    <a:lumMod val="75000"/>
                  </a:schemeClr>
                </a:solidFill>
                <a:latin typeface="#9Slide03 Arima Madurai Black" panose="00000A00000000000000" pitchFamily="2" charset="0"/>
                <a:cs typeface="#9Slide03 Arima Madurai Black" panose="00000A00000000000000" pitchFamily="2" charset="0"/>
              </a:rPr>
              <a:t> </a:t>
            </a:r>
            <a:r>
              <a:rPr lang="en-US" altLang="en-US" sz="2800" b="1" dirty="0" err="1">
                <a:solidFill>
                  <a:schemeClr val="accent2">
                    <a:lumMod val="75000"/>
                  </a:schemeClr>
                </a:solidFill>
                <a:latin typeface="#9Slide03 Arima Madurai Black" panose="00000A00000000000000" pitchFamily="2" charset="0"/>
                <a:cs typeface="#9Slide03 Arima Madurai Black" panose="00000A00000000000000" pitchFamily="2" charset="0"/>
              </a:rPr>
              <a:t>minh</a:t>
            </a:r>
            <a:r>
              <a:rPr lang="en-US" altLang="en-US" sz="2800" b="1" dirty="0">
                <a:solidFill>
                  <a:schemeClr val="accent2">
                    <a:lumMod val="75000"/>
                  </a:schemeClr>
                </a:solidFill>
                <a:latin typeface="#9Slide03 Arima Madurai Black" panose="00000A00000000000000" pitchFamily="2" charset="0"/>
                <a:cs typeface="#9Slide03 Arima Madurai Black" panose="00000A00000000000000" pitchFamily="2" charset="0"/>
              </a:rPr>
              <a:t> </a:t>
            </a:r>
            <a:r>
              <a:rPr lang="en-US" altLang="en-US" sz="2800" b="1" dirty="0" err="1">
                <a:solidFill>
                  <a:schemeClr val="accent2">
                    <a:lumMod val="75000"/>
                  </a:schemeClr>
                </a:solidFill>
                <a:latin typeface="#9Slide03 Arima Madurai Black" panose="00000A00000000000000" pitchFamily="2" charset="0"/>
                <a:cs typeface="#9Slide03 Arima Madurai Black" panose="00000A00000000000000" pitchFamily="2" charset="0"/>
              </a:rPr>
              <a:t>họa</a:t>
            </a:r>
            <a:endParaRPr lang="vi-VN" altLang="en-US" sz="2800" b="1" dirty="0">
              <a:solidFill>
                <a:schemeClr val="accent2">
                  <a:lumMod val="75000"/>
                </a:schemeClr>
              </a:solidFill>
              <a:latin typeface="#9Slide03 Arima Madurai Black" panose="00000A00000000000000" pitchFamily="2" charset="0"/>
              <a:cs typeface="#9Slide03 Arima Madurai Black" panose="00000A00000000000000" pitchFamily="2" charset="0"/>
            </a:endParaRPr>
          </a:p>
        </p:txBody>
      </p:sp>
      <p:sp>
        <p:nvSpPr>
          <p:cNvPr id="14" name="Rectangle 13">
            <a:extLst>
              <a:ext uri="{FF2B5EF4-FFF2-40B4-BE49-F238E27FC236}">
                <a16:creationId xmlns:a16="http://schemas.microsoft.com/office/drawing/2014/main" id="{69D5A536-B9EF-F2C4-5A00-DD241F181CCA}"/>
              </a:ext>
            </a:extLst>
          </p:cNvPr>
          <p:cNvSpPr/>
          <p:nvPr/>
        </p:nvSpPr>
        <p:spPr>
          <a:xfrm>
            <a:off x="1151792" y="506437"/>
            <a:ext cx="10708391" cy="1041139"/>
          </a:xfrm>
          <a:prstGeom prst="rect">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 </a:t>
            </a:r>
            <a:r>
              <a:rPr lang="vi-VN"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Xem lại nội dung truyện lịch s</a:t>
            </a: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ử</a:t>
            </a:r>
            <a:r>
              <a:rPr lang="vi-VN"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vi-VN"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Bên </a:t>
            </a: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a:t>
            </a:r>
            <a:r>
              <a:rPr lang="vi-VN"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ờ Thiên Mạc (Hà Ân) liên quan </a:t>
            </a: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a:t>
            </a:r>
            <a:r>
              <a:rPr lang="vi-VN"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ến danh tướng Trần B</a:t>
            </a: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ì</a:t>
            </a:r>
            <a:r>
              <a:rPr lang="vi-VN"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 Trọng</a:t>
            </a:r>
            <a:endPar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7" name="Picutre 70">
            <a:extLst>
              <a:ext uri="{FF2B5EF4-FFF2-40B4-BE49-F238E27FC236}">
                <a16:creationId xmlns:a16="http://schemas.microsoft.com/office/drawing/2014/main" id="{FDD5A639-8B3D-530B-2268-E62753283096}"/>
              </a:ext>
            </a:extLst>
          </p:cNvPr>
          <p:cNvPicPr/>
          <p:nvPr/>
        </p:nvPicPr>
        <p:blipFill>
          <a:blip r:embed="rId2"/>
          <a:stretch/>
        </p:blipFill>
        <p:spPr>
          <a:xfrm>
            <a:off x="2968282" y="1856898"/>
            <a:ext cx="5978769" cy="5002689"/>
          </a:xfrm>
          <a:prstGeom prst="rect">
            <a:avLst/>
          </a:prstGeom>
        </p:spPr>
      </p:pic>
      <p:sp>
        <p:nvSpPr>
          <p:cNvPr id="8" name="TextBox 7">
            <a:extLst>
              <a:ext uri="{FF2B5EF4-FFF2-40B4-BE49-F238E27FC236}">
                <a16:creationId xmlns:a16="http://schemas.microsoft.com/office/drawing/2014/main" id="{0D52699E-2FD2-341B-FD07-A974106013CF}"/>
              </a:ext>
            </a:extLst>
          </p:cNvPr>
          <p:cNvSpPr txBox="1"/>
          <p:nvPr/>
        </p:nvSpPr>
        <p:spPr>
          <a:xfrm>
            <a:off x="168812" y="0"/>
            <a:ext cx="3657600"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 CHUẨN BỊ</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5AD9D50-EB0D-9791-C79F-68972A140DE2}"/>
              </a:ext>
            </a:extLst>
          </p:cNvPr>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t>6</a:t>
            </a:fld>
            <a:endParaRPr lang="en-US" dirty="0">
              <a:solidFill>
                <a:prstClr val="black">
                  <a:tint val="75000"/>
                </a:prstClr>
              </a:solidFill>
            </a:endParaRPr>
          </a:p>
        </p:txBody>
      </p:sp>
      <p:sp>
        <p:nvSpPr>
          <p:cNvPr id="7" name="TextBox 6">
            <a:extLst>
              <a:ext uri="{FF2B5EF4-FFF2-40B4-BE49-F238E27FC236}">
                <a16:creationId xmlns:a16="http://schemas.microsoft.com/office/drawing/2014/main" id="{E665E2B6-5552-321C-0F99-6109D911B56A}"/>
              </a:ext>
            </a:extLst>
          </p:cNvPr>
          <p:cNvSpPr txBox="1"/>
          <p:nvPr/>
        </p:nvSpPr>
        <p:spPr>
          <a:xfrm>
            <a:off x="-1" y="136552"/>
            <a:ext cx="12190413" cy="5262979"/>
          </a:xfrm>
          <a:prstGeom prst="rect">
            <a:avLst/>
          </a:prstGeom>
          <a:noFill/>
        </p:spPr>
        <p:txBody>
          <a:bodyPr wrap="square">
            <a:spAutoFit/>
          </a:bodyPr>
          <a:lstStyle/>
          <a:p>
            <a:r>
              <a:rPr lang="vi-VN" sz="2800" b="1" dirty="0">
                <a:latin typeface="+mj-lt"/>
              </a:rPr>
              <a:t>Bước 1: Lắng nghe và ghi tóm tắt.</a:t>
            </a:r>
          </a:p>
          <a:p>
            <a:r>
              <a:rPr lang="vi-VN" sz="2800" dirty="0">
                <a:latin typeface="+mj-lt"/>
              </a:rPr>
              <a:t>- Lắng nghe nội dung trình bày: cần nghe hết câu, hết ý để hiểu rõ điều người trình bày muốn nói.</a:t>
            </a:r>
          </a:p>
          <a:p>
            <a:r>
              <a:rPr lang="vi-VN" sz="2800" dirty="0">
                <a:latin typeface="+mj-lt"/>
              </a:rPr>
              <a:t>- Ghi chép tóm tắt nội dung trình bày:</a:t>
            </a:r>
          </a:p>
          <a:p>
            <a:r>
              <a:rPr lang="vi-VN" sz="2800" dirty="0">
                <a:latin typeface="+mj-lt"/>
              </a:rPr>
              <a:t>+ Căn cứ trên thực tế ý kiến của người phát biểu để ghi tóm tắt.</a:t>
            </a:r>
          </a:p>
          <a:p>
            <a:r>
              <a:rPr lang="vi-VN" sz="2800" dirty="0">
                <a:latin typeface="+mj-lt"/>
              </a:rPr>
              <a:t>+ Tóm lược các ý chính dưới dạng từ, cụm từ.</a:t>
            </a:r>
          </a:p>
          <a:p>
            <a:r>
              <a:rPr lang="vi-VN" sz="2800" dirty="0">
                <a:latin typeface="+mj-lt"/>
              </a:rPr>
              <a:t>- Dùng các kí hiệu như các số thứ tự, gạch đầu dòng,... để thể hiện tính hệ thống của các ý kiến.</a:t>
            </a:r>
          </a:p>
          <a:p>
            <a:r>
              <a:rPr lang="vi-VN" sz="2800" b="1" dirty="0">
                <a:latin typeface="+mj-lt"/>
              </a:rPr>
              <a:t>Bước 2: Đọc lại và chỉnh sửa.</a:t>
            </a:r>
          </a:p>
          <a:p>
            <a:r>
              <a:rPr lang="vi-VN" sz="2800" dirty="0">
                <a:latin typeface="+mj-lt"/>
              </a:rPr>
              <a:t>- Đọc lại phần ghi tóm tắt và chỉnh sửa các sai sót (nếu có).</a:t>
            </a:r>
          </a:p>
          <a:p>
            <a:r>
              <a:rPr lang="vi-VN" sz="2800" dirty="0">
                <a:latin typeface="+mj-lt"/>
              </a:rPr>
              <a:t>- Xác định với người nói về nội dung em vừa tóm tắt. Trao đổi lại những ý kiến em chưa hiểu rõ hoặc có quan điểm khác.</a:t>
            </a:r>
          </a:p>
        </p:txBody>
      </p:sp>
    </p:spTree>
    <p:extLst>
      <p:ext uri="{BB962C8B-B14F-4D97-AF65-F5344CB8AC3E}">
        <p14:creationId xmlns:p14="http://schemas.microsoft.com/office/powerpoint/2010/main" val="1913471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5" y="1875"/>
            <a:ext cx="12190413" cy="6857107"/>
          </a:xfrm>
          <a:prstGeom prst="rect">
            <a:avLst/>
          </a:prstGeom>
        </p:spPr>
      </p:pic>
      <p:pic>
        <p:nvPicPr>
          <p:cNvPr id="23" name="图片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1663" y="4161317"/>
            <a:ext cx="3598750" cy="2800566"/>
          </a:xfrm>
          <a:prstGeom prst="rect">
            <a:avLst/>
          </a:prstGeom>
        </p:spPr>
      </p:pic>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1247" y="917944"/>
            <a:ext cx="1695088" cy="2162406"/>
          </a:xfrm>
          <a:prstGeom prst="rect">
            <a:avLst/>
          </a:prstGeom>
        </p:spPr>
      </p:pic>
      <p:sp>
        <p:nvSpPr>
          <p:cNvPr id="100" name="Text Box 99"/>
          <p:cNvSpPr txBox="1"/>
          <p:nvPr/>
        </p:nvSpPr>
        <p:spPr>
          <a:xfrm>
            <a:off x="836828" y="594579"/>
            <a:ext cx="9554210"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0"/>
            <a:r>
              <a:rPr lang="en-US" sz="2400" b="1" dirty="0">
                <a:solidFill>
                  <a:srgbClr val="FF0000"/>
                </a:solidFill>
                <a:latin typeface="Times New Roman" panose="02020603050405020304" charset="0"/>
                <a:ea typeface="SimSun" panose="02010600030101010101" pitchFamily="2" charset="-122"/>
              </a:rPr>
              <a:t>II. THỰC HÀNH</a:t>
            </a:r>
          </a:p>
          <a:p>
            <a:pPr indent="0" algn="ctr"/>
            <a:r>
              <a:rPr lang="en-US" sz="2400" b="1" dirty="0">
                <a:solidFill>
                  <a:srgbClr val="002060"/>
                </a:solidFill>
                <a:latin typeface="Times New Roman" panose="02020603050405020304" charset="0"/>
                <a:ea typeface="SimSun" panose="02010600030101010101" pitchFamily="2" charset="-122"/>
              </a:rPr>
              <a:t>PHẦN HỌC SINH NGHE THUYẾT MINH</a:t>
            </a:r>
          </a:p>
        </p:txBody>
      </p:sp>
      <p:sp>
        <p:nvSpPr>
          <p:cNvPr id="2" name="Down Arrow 1"/>
          <p:cNvSpPr/>
          <p:nvPr/>
        </p:nvSpPr>
        <p:spPr>
          <a:xfrm>
            <a:off x="5503545" y="1565879"/>
            <a:ext cx="775970" cy="711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Box 2"/>
          <p:cNvSpPr txBox="1"/>
          <p:nvPr/>
        </p:nvSpPr>
        <p:spPr>
          <a:xfrm>
            <a:off x="236220" y="2379980"/>
            <a:ext cx="1053465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Chú</a:t>
            </a:r>
            <a:r>
              <a:rPr lang="en-US" sz="2400" b="1" dirty="0">
                <a:latin typeface="Times New Roman" panose="02020603050405020304" pitchFamily="18" charset="0"/>
                <a:cs typeface="Times New Roman" panose="02020603050405020304" pitchFamily="18" charset="0"/>
              </a:rPr>
              <a:t> ý </a:t>
            </a:r>
            <a:r>
              <a:rPr lang="en-US" sz="2400" b="1" dirty="0" err="1">
                <a:latin typeface="Times New Roman" panose="02020603050405020304" pitchFamily="18" charset="0"/>
                <a:cs typeface="Times New Roman" panose="02020603050405020304" pitchFamily="18" charset="0"/>
              </a:rPr>
              <a:t>lắng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nghe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Thuyết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“Danh </a:t>
            </a:r>
            <a:r>
              <a:rPr lang="en-US" sz="2400" b="1" dirty="0" err="1">
                <a:latin typeface="Times New Roman" panose="02020603050405020304" pitchFamily="18" charset="0"/>
                <a:cs typeface="Times New Roman" panose="02020603050405020304" pitchFamily="18" charset="0"/>
              </a:rPr>
              <a:t>tướng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Trần</a:t>
            </a:r>
            <a:r>
              <a:rPr lang="en-US" sz="2400" b="1" dirty="0">
                <a:latin typeface="Times New Roman" panose="02020603050405020304" pitchFamily="18" charset="0"/>
                <a:cs typeface="Times New Roman" panose="02020603050405020304" pitchFamily="18" charset="0"/>
              </a:rPr>
              <a:t> Bình </a:t>
            </a:r>
            <a:r>
              <a:rPr lang="en-US" sz="2400" b="1" dirty="0" err="1">
                <a:latin typeface="Times New Roman" panose="02020603050405020304" pitchFamily="18" charset="0"/>
                <a:cs typeface="Times New Roman" panose="02020603050405020304" pitchFamily="18" charset="0"/>
              </a:rPr>
              <a:t>Trọng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nói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tiếng</a:t>
            </a:r>
            <a:r>
              <a:rPr lang="en-US" sz="2400" b="1" dirty="0">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750"/>
                                        <p:tgtEl>
                                          <p:spTgt spid="12"/>
                                        </p:tgtEl>
                                      </p:cBhvr>
                                    </p:animEffect>
                                  </p:childTnLst>
                                </p:cTn>
                              </p:par>
                              <p:par>
                                <p:cTn id="8" presetID="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1500" fill="hold"/>
                                        <p:tgtEl>
                                          <p:spTgt spid="23"/>
                                        </p:tgtEl>
                                        <p:attrNameLst>
                                          <p:attrName>ppt_x</p:attrName>
                                        </p:attrNameLst>
                                      </p:cBhvr>
                                      <p:tavLst>
                                        <p:tav tm="0">
                                          <p:val>
                                            <p:strVal val="1+#ppt_w/2"/>
                                          </p:val>
                                        </p:tav>
                                        <p:tav tm="100000">
                                          <p:val>
                                            <p:strVal val="#ppt_x"/>
                                          </p:val>
                                        </p:tav>
                                      </p:tavLst>
                                    </p:anim>
                                    <p:anim calcmode="lin" valueType="num">
                                      <p:cBhvr additive="base">
                                        <p:cTn id="11" dur="1500" fill="hold"/>
                                        <p:tgtEl>
                                          <p:spTgt spid="23"/>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100"/>
                                        </p:tgtEl>
                                        <p:attrNameLst>
                                          <p:attrName>style.visibility</p:attrName>
                                        </p:attrNameLst>
                                      </p:cBhvr>
                                      <p:to>
                                        <p:strVal val="visible"/>
                                      </p:to>
                                    </p:set>
                                    <p:animEffect transition="in" filter="checkerboard(across)">
                                      <p:cBhvr>
                                        <p:cTn id="21" dur="500"/>
                                        <p:tgtEl>
                                          <p:spTgt spid="100"/>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dissolve">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linds(horizontal)">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2" grpId="0" animBg="1"/>
      <p:bldP spid="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9">
            <a:extLst>
              <a:ext uri="{FF2B5EF4-FFF2-40B4-BE49-F238E27FC236}">
                <a16:creationId xmlns:a16="http://schemas.microsoft.com/office/drawing/2014/main" id="{B869D0EB-913B-7E12-6DBD-8742095AEE85}"/>
              </a:ext>
            </a:extLst>
          </p:cNvPr>
          <p:cNvSpPr txBox="1"/>
          <p:nvPr/>
        </p:nvSpPr>
        <p:spPr>
          <a:xfrm>
            <a:off x="495686" y="114300"/>
            <a:ext cx="11460093"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0" algn="ctr"/>
            <a:r>
              <a:rPr lang="en-US" sz="2400" b="1" dirty="0">
                <a:solidFill>
                  <a:srgbClr val="FF0000"/>
                </a:solidFill>
                <a:latin typeface="Times New Roman" panose="02020603050405020304" charset="0"/>
                <a:ea typeface="SimSun" panose="02010600030101010101" pitchFamily="2" charset="-122"/>
              </a:rPr>
              <a:t>NHỮNG LƯU Ý KHI NGHE: </a:t>
            </a:r>
            <a:r>
              <a:rPr lang="en-US" sz="2400" b="1" dirty="0" err="1">
                <a:solidFill>
                  <a:srgbClr val="FF0000"/>
                </a:solidFill>
                <a:latin typeface="Times New Roman" panose="02020603050405020304" charset="0"/>
                <a:ea typeface="SimSun" panose="02010600030101010101" pitchFamily="2" charset="-122"/>
              </a:rPr>
              <a:t>Cần</a:t>
            </a:r>
            <a:r>
              <a:rPr lang="en-US" sz="2400" b="1" dirty="0">
                <a:solidFill>
                  <a:srgbClr val="FF0000"/>
                </a:solidFill>
                <a:latin typeface="Times New Roman" panose="02020603050405020304" charset="0"/>
                <a:ea typeface="SimSun" panose="02010600030101010101" pitchFamily="2" charset="-122"/>
              </a:rPr>
              <a:t> </a:t>
            </a:r>
            <a:r>
              <a:rPr lang="en-US" sz="2400" b="1" dirty="0" err="1">
                <a:solidFill>
                  <a:srgbClr val="FF0000"/>
                </a:solidFill>
                <a:latin typeface="Times New Roman" panose="02020603050405020304" charset="0"/>
                <a:ea typeface="SimSun" panose="02010600030101010101" pitchFamily="2" charset="-122"/>
              </a:rPr>
              <a:t>lắng</a:t>
            </a:r>
            <a:r>
              <a:rPr lang="en-US" sz="2400" b="1" dirty="0">
                <a:solidFill>
                  <a:srgbClr val="FF0000"/>
                </a:solidFill>
                <a:latin typeface="Times New Roman" panose="02020603050405020304" charset="0"/>
                <a:ea typeface="SimSun" panose="02010600030101010101" pitchFamily="2" charset="-122"/>
              </a:rPr>
              <a:t> </a:t>
            </a:r>
            <a:r>
              <a:rPr lang="en-US" sz="2400" b="1" dirty="0" err="1">
                <a:solidFill>
                  <a:srgbClr val="FF0000"/>
                </a:solidFill>
                <a:latin typeface="Times New Roman" panose="02020603050405020304" charset="0"/>
                <a:ea typeface="SimSun" panose="02010600030101010101" pitchFamily="2" charset="-122"/>
              </a:rPr>
              <a:t>nghe</a:t>
            </a:r>
            <a:r>
              <a:rPr lang="en-US" sz="2400" b="1" dirty="0">
                <a:solidFill>
                  <a:srgbClr val="FF0000"/>
                </a:solidFill>
                <a:latin typeface="Times New Roman" panose="02020603050405020304" charset="0"/>
                <a:ea typeface="SimSun" panose="02010600030101010101" pitchFamily="2" charset="-122"/>
              </a:rPr>
              <a:t> </a:t>
            </a:r>
            <a:r>
              <a:rPr lang="en-US" sz="2400" b="1" dirty="0" err="1">
                <a:solidFill>
                  <a:srgbClr val="FF0000"/>
                </a:solidFill>
                <a:latin typeface="Times New Roman" panose="02020603050405020304" charset="0"/>
                <a:ea typeface="SimSun" panose="02010600030101010101" pitchFamily="2" charset="-122"/>
              </a:rPr>
              <a:t>và</a:t>
            </a:r>
            <a:r>
              <a:rPr lang="en-US" sz="2400" b="1" dirty="0">
                <a:solidFill>
                  <a:srgbClr val="FF0000"/>
                </a:solidFill>
                <a:latin typeface="Times New Roman" panose="02020603050405020304" charset="0"/>
                <a:ea typeface="SimSun" panose="02010600030101010101" pitchFamily="2" charset="-122"/>
              </a:rPr>
              <a:t> </a:t>
            </a:r>
            <a:r>
              <a:rPr lang="en-US" sz="2400" b="1" dirty="0" err="1">
                <a:solidFill>
                  <a:srgbClr val="FF0000"/>
                </a:solidFill>
                <a:latin typeface="Times New Roman" panose="02020603050405020304" charset="0"/>
                <a:ea typeface="SimSun" panose="02010600030101010101" pitchFamily="2" charset="-122"/>
              </a:rPr>
              <a:t>ghi</a:t>
            </a:r>
            <a:r>
              <a:rPr lang="en-US" sz="2400" b="1" dirty="0">
                <a:solidFill>
                  <a:srgbClr val="FF0000"/>
                </a:solidFill>
                <a:latin typeface="Times New Roman" panose="02020603050405020304" charset="0"/>
                <a:ea typeface="SimSun" panose="02010600030101010101" pitchFamily="2" charset="-122"/>
              </a:rPr>
              <a:t> </a:t>
            </a:r>
            <a:r>
              <a:rPr lang="en-US" sz="2400" b="1" dirty="0" err="1">
                <a:solidFill>
                  <a:srgbClr val="FF0000"/>
                </a:solidFill>
                <a:latin typeface="Times New Roman" panose="02020603050405020304" charset="0"/>
                <a:ea typeface="SimSun" panose="02010600030101010101" pitchFamily="2" charset="-122"/>
              </a:rPr>
              <a:t>lại</a:t>
            </a:r>
            <a:r>
              <a:rPr lang="en-US" sz="2400" b="1" dirty="0">
                <a:solidFill>
                  <a:srgbClr val="FF0000"/>
                </a:solidFill>
                <a:latin typeface="Times New Roman" panose="02020603050405020304" charset="0"/>
                <a:ea typeface="SimSun" panose="02010600030101010101" pitchFamily="2" charset="-122"/>
              </a:rPr>
              <a:t> chi </a:t>
            </a:r>
            <a:r>
              <a:rPr lang="en-US" sz="2400" b="1" dirty="0" err="1">
                <a:solidFill>
                  <a:srgbClr val="FF0000"/>
                </a:solidFill>
                <a:latin typeface="Times New Roman" panose="02020603050405020304" charset="0"/>
                <a:ea typeface="SimSun" panose="02010600030101010101" pitchFamily="2" charset="-122"/>
              </a:rPr>
              <a:t>tiết</a:t>
            </a:r>
            <a:r>
              <a:rPr lang="en-US" sz="2400" b="1" dirty="0">
                <a:solidFill>
                  <a:srgbClr val="FF0000"/>
                </a:solidFill>
                <a:latin typeface="Times New Roman" panose="02020603050405020304" charset="0"/>
                <a:ea typeface="SimSun" panose="02010600030101010101" pitchFamily="2" charset="-122"/>
              </a:rPr>
              <a:t> </a:t>
            </a:r>
            <a:r>
              <a:rPr lang="en-US" sz="2400" b="1" dirty="0" err="1">
                <a:solidFill>
                  <a:srgbClr val="FF0000"/>
                </a:solidFill>
                <a:latin typeface="Times New Roman" panose="02020603050405020304" charset="0"/>
                <a:ea typeface="SimSun" panose="02010600030101010101" pitchFamily="2" charset="-122"/>
              </a:rPr>
              <a:t>nội</a:t>
            </a:r>
            <a:r>
              <a:rPr lang="en-US" sz="2400" b="1" dirty="0">
                <a:solidFill>
                  <a:srgbClr val="FF0000"/>
                </a:solidFill>
                <a:latin typeface="Times New Roman" panose="02020603050405020304" charset="0"/>
                <a:ea typeface="SimSun" panose="02010600030101010101" pitchFamily="2" charset="-122"/>
              </a:rPr>
              <a:t> dung </a:t>
            </a:r>
            <a:r>
              <a:rPr lang="en-US" sz="2400" b="1" dirty="0" err="1">
                <a:solidFill>
                  <a:srgbClr val="FF0000"/>
                </a:solidFill>
                <a:latin typeface="Times New Roman" panose="02020603050405020304" charset="0"/>
                <a:ea typeface="SimSun" panose="02010600030101010101" pitchFamily="2" charset="-122"/>
              </a:rPr>
              <a:t>từng</a:t>
            </a:r>
            <a:r>
              <a:rPr lang="en-US" sz="2400" b="1" dirty="0">
                <a:solidFill>
                  <a:srgbClr val="FF0000"/>
                </a:solidFill>
                <a:latin typeface="Times New Roman" panose="02020603050405020304" charset="0"/>
                <a:ea typeface="SimSun" panose="02010600030101010101" pitchFamily="2" charset="-122"/>
              </a:rPr>
              <a:t> </a:t>
            </a:r>
            <a:r>
              <a:rPr lang="en-US" sz="2400" b="1" dirty="0" err="1">
                <a:solidFill>
                  <a:srgbClr val="FF0000"/>
                </a:solidFill>
                <a:latin typeface="Times New Roman" panose="02020603050405020304" charset="0"/>
                <a:ea typeface="SimSun" panose="02010600030101010101" pitchFamily="2" charset="-122"/>
              </a:rPr>
              <a:t>phần</a:t>
            </a:r>
            <a:endParaRPr lang="en-US" sz="2400" b="1" dirty="0">
              <a:solidFill>
                <a:srgbClr val="FF0000"/>
              </a:solidFill>
              <a:latin typeface="Times New Roman" panose="02020603050405020304" charset="0"/>
              <a:ea typeface="SimSun" panose="02010600030101010101" pitchFamily="2" charset="-122"/>
            </a:endParaRPr>
          </a:p>
          <a:p>
            <a:pPr indent="0" algn="ctr"/>
            <a:endParaRPr lang="en-US" sz="2400" b="0" dirty="0">
              <a:solidFill>
                <a:srgbClr val="FF0000"/>
              </a:solidFill>
              <a:latin typeface="Times New Roman" panose="02020603050405020304" charset="0"/>
              <a:ea typeface="SimSun" panose="02010600030101010101" pitchFamily="2" charset="-122"/>
            </a:endParaRPr>
          </a:p>
        </p:txBody>
      </p:sp>
      <p:sp>
        <p:nvSpPr>
          <p:cNvPr id="3" name="Text Box 2">
            <a:extLst>
              <a:ext uri="{FF2B5EF4-FFF2-40B4-BE49-F238E27FC236}">
                <a16:creationId xmlns:a16="http://schemas.microsoft.com/office/drawing/2014/main" id="{0874BC69-B885-7A65-58AB-8E4B4A5C2288}"/>
              </a:ext>
            </a:extLst>
          </p:cNvPr>
          <p:cNvSpPr txBox="1"/>
          <p:nvPr/>
        </p:nvSpPr>
        <p:spPr>
          <a:xfrm>
            <a:off x="797165" y="1052341"/>
            <a:ext cx="10534650" cy="440120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Mở</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đầu</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ai? </a:t>
            </a:r>
            <a:r>
              <a:rPr lang="en-US" sz="2800" dirty="0" err="1">
                <a:latin typeface="Times New Roman" panose="02020603050405020304" pitchFamily="18" charset="0"/>
                <a:cs typeface="Times New Roman" panose="02020603050405020304" pitchFamily="18" charset="0"/>
              </a:rPr>
              <a:t>Họ</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cs typeface="Times New Roman" panose="02020603050405020304" pitchFamily="18" charset="0"/>
              </a:rPr>
              <a:t> ý?)</a:t>
            </a:r>
          </a:p>
          <a:p>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a:t>
            </a:r>
            <a:r>
              <a:rPr lang="en-US" sz="2800" b="1" dirty="0" err="1">
                <a:latin typeface="Times New Roman" panose="02020603050405020304" pitchFamily="18" charset="0"/>
                <a:cs typeface="Times New Roman" panose="02020603050405020304" pitchFamily="18" charset="0"/>
              </a:rPr>
              <a:t>chính</a:t>
            </a:r>
            <a:r>
              <a:rPr lang="en-US" sz="2800" b="1"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tướng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Trần</a:t>
            </a:r>
            <a:r>
              <a:rPr lang="en-US" sz="2800" dirty="0">
                <a:latin typeface="Times New Roman" panose="02020603050405020304" pitchFamily="18" charset="0"/>
                <a:cs typeface="Times New Roman" panose="02020603050405020304" pitchFamily="18" charset="0"/>
              </a:rPr>
              <a:t> Bình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tướng</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a:t>
            </a:r>
            <a:r>
              <a:rPr lang="vi-VN" sz="2800" i="1" dirty="0">
                <a:latin typeface="Times New Roman" panose="02020603050405020304" pitchFamily="18" charset="0"/>
                <a:cs typeface="Times New Roman" panose="02020603050405020304" pitchFamily="18" charset="0"/>
              </a:rPr>
              <a:t>Ta thà làm ma nước Nam chứ không thèm làm vương đ</a:t>
            </a:r>
            <a:r>
              <a:rPr lang="en-US" sz="2800" i="1" dirty="0">
                <a:latin typeface="Times New Roman" panose="02020603050405020304" pitchFamily="18" charset="0"/>
                <a:cs typeface="Times New Roman" panose="02020603050405020304" pitchFamily="18" charset="0"/>
              </a:rPr>
              <a:t>ấ</a:t>
            </a:r>
            <a:r>
              <a:rPr lang="vi-VN" sz="2800" i="1" dirty="0">
                <a:latin typeface="Times New Roman" panose="02020603050405020304" pitchFamily="18" charset="0"/>
                <a:cs typeface="Times New Roman" panose="02020603050405020304" pitchFamily="18" charset="0"/>
              </a:rPr>
              <a:t>t B</a:t>
            </a:r>
            <a:r>
              <a:rPr lang="en-US" sz="2800" i="1" dirty="0">
                <a:latin typeface="Times New Roman" panose="02020603050405020304" pitchFamily="18" charset="0"/>
                <a:cs typeface="Times New Roman" panose="02020603050405020304" pitchFamily="18" charset="0"/>
              </a:rPr>
              <a:t>ắ</a:t>
            </a:r>
            <a:r>
              <a:rPr lang="vi-VN" sz="2800" i="1" dirty="0">
                <a:latin typeface="Times New Roman" panose="02020603050405020304" pitchFamily="18" charset="0"/>
                <a:cs typeface="Times New Roman" panose="02020603050405020304" pitchFamily="18" charset="0"/>
              </a:rPr>
              <a:t>c.”</a:t>
            </a:r>
            <a:r>
              <a:rPr lang="en-US" sz="2800" i="1"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tướng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thúc</a:t>
            </a:r>
            <a:r>
              <a:rPr lang="en-US" sz="2800" b="1" dirty="0">
                <a:latin typeface="Times New Roman" panose="02020603050405020304" pitchFamily="18" charset="0"/>
                <a:cs typeface="Times New Roman" panose="02020603050405020304" pitchFamily="18" charset="0"/>
              </a:rPr>
              <a:t>: - </a:t>
            </a:r>
            <a:r>
              <a:rPr lang="en-US" sz="2800" dirty="0">
                <a:latin typeface="Times New Roman" panose="02020603050405020304" pitchFamily="18" charset="0"/>
                <a:cs typeface="Times New Roman" panose="02020603050405020304" pitchFamily="18" charset="0"/>
              </a:rPr>
              <a:t>Qua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tướng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tướng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6435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1" y="1241"/>
            <a:ext cx="12190413" cy="6857107"/>
          </a:xfrm>
          <a:prstGeom prst="rect">
            <a:avLst/>
          </a:prstGeom>
        </p:spPr>
      </p:pic>
      <p:pic>
        <p:nvPicPr>
          <p:cNvPr id="9" name="图片 4">
            <a:extLst>
              <a:ext uri="{FF2B5EF4-FFF2-40B4-BE49-F238E27FC236}">
                <a16:creationId xmlns:a16="http://schemas.microsoft.com/office/drawing/2014/main" id="{3443882E-E842-4638-785F-B83235B8C108}"/>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05147" y="753469"/>
            <a:ext cx="1888972" cy="3617916"/>
          </a:xfrm>
          <a:prstGeom prst="rect">
            <a:avLst/>
          </a:prstGeom>
        </p:spPr>
      </p:pic>
      <p:pic>
        <p:nvPicPr>
          <p:cNvPr id="10" name="图片 1">
            <a:extLst>
              <a:ext uri="{FF2B5EF4-FFF2-40B4-BE49-F238E27FC236}">
                <a16:creationId xmlns:a16="http://schemas.microsoft.com/office/drawing/2014/main" id="{59857CE0-6E30-8273-DD2D-01D4D5A50593}"/>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9067868" y="1619968"/>
            <a:ext cx="3571860" cy="4962943"/>
          </a:xfrm>
          <a:prstGeom prst="rect">
            <a:avLst/>
          </a:prstGeom>
        </p:spPr>
      </p:pic>
      <p:sp>
        <p:nvSpPr>
          <p:cNvPr id="6" name="TextBox 5">
            <a:extLst>
              <a:ext uri="{FF2B5EF4-FFF2-40B4-BE49-F238E27FC236}">
                <a16:creationId xmlns:a16="http://schemas.microsoft.com/office/drawing/2014/main" id="{62351E4D-C4D3-E7B9-1E64-26F70559151A}"/>
              </a:ext>
            </a:extLst>
          </p:cNvPr>
          <p:cNvSpPr txBox="1"/>
          <p:nvPr/>
        </p:nvSpPr>
        <p:spPr>
          <a:xfrm flipH="1">
            <a:off x="219074" y="2562427"/>
            <a:ext cx="11188397" cy="1200173"/>
          </a:xfrm>
          <a:prstGeom prst="rect">
            <a:avLst/>
          </a:prstGeom>
          <a:noFill/>
        </p:spPr>
        <p:txBody>
          <a:bodyPr wrap="square" rtlCol="0">
            <a:spAutoFit/>
          </a:bodyPr>
          <a:lstStyle/>
          <a:p>
            <a:pPr algn="ctr"/>
            <a:r>
              <a:rPr lang="en-US" sz="7199"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7199"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Nhận</a:t>
            </a:r>
            <a:r>
              <a:rPr lang="en-US" sz="7199"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7199"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xét</a:t>
            </a:r>
            <a:r>
              <a:rPr lang="en-US" sz="7199"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7199"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sz="7199"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7199"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a:t>
            </a:r>
            <a:r>
              <a:rPr lang="en-US" sz="7199"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7199"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Nói</a:t>
            </a:r>
            <a:endParaRPr lang="en-SG" sz="7199"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64634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TotalTime>
  <Words>1465</Words>
  <Application>Microsoft Office PowerPoint</Application>
  <PresentationFormat>Custom</PresentationFormat>
  <Paragraphs>88</Paragraphs>
  <Slides>20</Slides>
  <Notes>5</Notes>
  <HiddenSlides>0</HiddenSlides>
  <MMClips>0</MMClips>
  <ScaleCrop>false</ScaleCrop>
  <HeadingPairs>
    <vt:vector size="6" baseType="variant">
      <vt:variant>
        <vt:lpstr>Fonts Used</vt:lpstr>
      </vt:variant>
      <vt:variant>
        <vt:i4>15</vt:i4>
      </vt:variant>
      <vt:variant>
        <vt:lpstr>Theme</vt:lpstr>
      </vt:variant>
      <vt:variant>
        <vt:i4>10</vt:i4>
      </vt:variant>
      <vt:variant>
        <vt:lpstr>Slide Titles</vt:lpstr>
      </vt:variant>
      <vt:variant>
        <vt:i4>20</vt:i4>
      </vt:variant>
    </vt:vector>
  </HeadingPairs>
  <TitlesOfParts>
    <vt:vector size="45" baseType="lpstr">
      <vt:lpstr>等线</vt:lpstr>
      <vt:lpstr>等线 Light</vt:lpstr>
      <vt:lpstr>#9Slide03 Arima Madurai Black</vt:lpstr>
      <vt:lpstr>#9Slide05 SVNCookie</vt:lpstr>
      <vt:lpstr>#9Slide07 IcielLa Chic Pro Shad</vt:lpstr>
      <vt:lpstr>Arial</vt:lpstr>
      <vt:lpstr>Calibri</vt:lpstr>
      <vt:lpstr>Cambria Math</vt:lpstr>
      <vt:lpstr>Impact</vt:lpstr>
      <vt:lpstr>ITC Avant Garde Std Bk</vt:lpstr>
      <vt:lpstr>LiHei Pro</vt:lpstr>
      <vt:lpstr>Signika</vt:lpstr>
      <vt:lpstr>Times New Roman</vt:lpstr>
      <vt:lpstr>Wingdings</vt:lpstr>
      <vt:lpstr>迷你简汉真广标</vt: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Presentation</vt:lpstr>
      <vt:lpstr>PowerPoint Presentation</vt:lpstr>
      <vt:lpstr>PowerPoint Presentation</vt:lpstr>
      <vt:lpstr>PowerPoint Presentation</vt:lpstr>
      <vt:lpstr>Văn bản minh họa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商务ppt</dc:title>
  <dc:creator>lzj</dc:creator>
  <cp:lastModifiedBy>Nguyễn Thị Hường(V)</cp:lastModifiedBy>
  <cp:revision>3708</cp:revision>
  <dcterms:created xsi:type="dcterms:W3CDTF">2015-12-01T09:06:00Z</dcterms:created>
  <dcterms:modified xsi:type="dcterms:W3CDTF">2024-02-19T22:28:44Z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CDA1C8F7C7234834B009A78C510888CE</vt:lpwstr>
  </property>
  <property fmtid="{D5CDD505-2E9C-101B-9397-08002B2CF9AE}" pid="3" name="KSOProductBuildVer">
    <vt:lpwstr>1033-11.2.0.11156</vt:lpwstr>
  </property>
</Properties>
</file>