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6" r:id="rId8"/>
    <p:sldId id="261" r:id="rId9"/>
    <p:sldId id="267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883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45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85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2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14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38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6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66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929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5C28F-61E1-4D29-AEAA-DA5A2271CB06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B24C2-0893-4672-91D6-1B931967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17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1176" y="2165477"/>
            <a:ext cx="8074856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28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ĐHVB</a:t>
            </a:r>
            <a:endParaRPr lang="en-US" sz="2800" b="1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54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54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endParaRPr lang="en-US" sz="5400" b="1" dirty="0">
              <a:ln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40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40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40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40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0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/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Ăng-toan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Xanh-tơ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Ê-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pe-ri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dirty="0">
              <a:ln/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C5CA97-B02A-0DAF-E0D0-2B3FF562619F}"/>
              </a:ext>
            </a:extLst>
          </p:cNvPr>
          <p:cNvSpPr txBox="1"/>
          <p:nvPr/>
        </p:nvSpPr>
        <p:spPr>
          <a:xfrm>
            <a:off x="1846730" y="1003158"/>
            <a:ext cx="20260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Tiết 77,78 </a:t>
            </a:r>
          </a:p>
        </p:txBody>
      </p:sp>
    </p:spTree>
    <p:extLst>
      <p:ext uri="{BB962C8B-B14F-4D97-AF65-F5344CB8AC3E}">
        <p14:creationId xmlns:p14="http://schemas.microsoft.com/office/powerpoint/2010/main" val="33420056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3485" y="796077"/>
            <a:ext cx="4649030" cy="515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endParaRPr lang="en-US" sz="2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79755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b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1981" y="1472417"/>
            <a:ext cx="1973617" cy="552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6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125" y="2118748"/>
            <a:ext cx="4543865" cy="483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“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găp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Ngổn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vòng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rọ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mõm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mất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bông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cẩn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6507475" y="1472417"/>
            <a:ext cx="2215671" cy="515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26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22388" y="2159179"/>
            <a:ext cx="6335150" cy="4291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nhoi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bông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đời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gương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giấc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2854231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9207" y="1569470"/>
            <a:ext cx="6096000" cy="2387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1.Nội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cờ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trân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riêng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4061595"/>
            <a:ext cx="6096000" cy="2837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chặt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chẽ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69981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(?)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523546"/>
            <a:ext cx="10852052" cy="4111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khuyến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khích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khuyên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ước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riêng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619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(?)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13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Ăng-toan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Xanh-tơ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Ê-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pe-ri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1900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1944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75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Ê-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pe-ri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indent="0"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gỡ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168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59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b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080" y="105190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6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nuốt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mồi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+)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”: Con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+)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7688" y="4724341"/>
            <a:ext cx="10698481" cy="534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-&gt;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Trẻ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bay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365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29020" y="1386590"/>
            <a:ext cx="8178019" cy="247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(?)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‘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(?)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Sư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435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6520" y="625980"/>
            <a:ext cx="6986208" cy="49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gỡ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5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endParaRPr lang="en-US" sz="2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4462" y="151620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b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3785" y="1238841"/>
            <a:ext cx="2989921" cy="534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gỡ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6520" y="1679731"/>
            <a:ext cx="5585129" cy="2067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bay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thoát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khỏi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34462" y="4027780"/>
            <a:ext cx="6096000" cy="9771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-&gt; 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dần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lực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hi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vọng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khăn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thử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thách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21817" y="1208833"/>
            <a:ext cx="4578497" cy="534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23197" y="1794923"/>
            <a:ext cx="5054991" cy="3904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toàn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gặp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Ngoại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đẽ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chẳng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mệt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mỏi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nhẹ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2313013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663113"/>
              </p:ext>
            </p:extLst>
          </p:nvPr>
        </p:nvGraphicFramePr>
        <p:xfrm>
          <a:off x="1363468" y="1170758"/>
          <a:ext cx="9961024" cy="52320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979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1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 nhìn nhận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bé của nhân vật “tôi”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 con cừu 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cừu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 con cừu 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 con cừu sau cùng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47556" y="310872"/>
            <a:ext cx="72744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16534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18403" y="1517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b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b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9544" y="1087973"/>
            <a:ext cx="11427655" cy="3666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”: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nuốt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bụng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trăn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hiểm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kềnh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đực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sừng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rằng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lâu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5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con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thùng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ngủ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9544" y="4892459"/>
            <a:ext cx="11146302" cy="182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-&gt;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khả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bay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cậu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cừu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lang="en-US" sz="25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  <a:endParaRPr lang="en-US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744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0498" y="1517284"/>
            <a:ext cx="8721969" cy="2735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(?)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bé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(?)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ấy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510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1244</Words>
  <Application>Microsoft Office PowerPoint</Application>
  <PresentationFormat>Widescreen</PresentationFormat>
  <Paragraphs>100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I. Tìm hiểu chung</vt:lpstr>
      <vt:lpstr>I. Tìm hiểu chung</vt:lpstr>
      <vt:lpstr>II. Đọc hiểu văn bản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Tổng kết </vt:lpstr>
      <vt:lpstr>III. LUYỆN TẬP</vt:lpstr>
      <vt:lpstr>IV. Vận dụng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Nguyễn Thị Hường(V)</cp:lastModifiedBy>
  <cp:revision>10</cp:revision>
  <dcterms:created xsi:type="dcterms:W3CDTF">2023-07-11T06:47:53Z</dcterms:created>
  <dcterms:modified xsi:type="dcterms:W3CDTF">2024-02-17T22:39:28Z</dcterms:modified>
</cp:coreProperties>
</file>