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wmv" ContentType="video/x-ms-wm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422" r:id="rId2"/>
    <p:sldId id="407" r:id="rId3"/>
    <p:sldId id="283" r:id="rId4"/>
    <p:sldId id="285" r:id="rId5"/>
    <p:sldId id="286" r:id="rId6"/>
    <p:sldId id="307" r:id="rId7"/>
    <p:sldId id="362" r:id="rId8"/>
    <p:sldId id="408" r:id="rId9"/>
    <p:sldId id="390" r:id="rId10"/>
    <p:sldId id="392" r:id="rId11"/>
    <p:sldId id="420" r:id="rId12"/>
    <p:sldId id="419" r:id="rId13"/>
    <p:sldId id="421" r:id="rId14"/>
    <p:sldId id="400" r:id="rId15"/>
    <p:sldId id="434" r:id="rId16"/>
    <p:sldId id="410" r:id="rId17"/>
    <p:sldId id="412" r:id="rId18"/>
    <p:sldId id="435" r:id="rId19"/>
    <p:sldId id="431" r:id="rId20"/>
    <p:sldId id="432" r:id="rId21"/>
    <p:sldId id="423" r:id="rId22"/>
    <p:sldId id="433" r:id="rId23"/>
    <p:sldId id="424" r:id="rId24"/>
    <p:sldId id="425" r:id="rId25"/>
    <p:sldId id="413" r:id="rId26"/>
    <p:sldId id="414" r:id="rId27"/>
    <p:sldId id="415" r:id="rId28"/>
    <p:sldId id="436" r:id="rId29"/>
    <p:sldId id="426" r:id="rId30"/>
    <p:sldId id="427" r:id="rId31"/>
    <p:sldId id="401" r:id="rId32"/>
    <p:sldId id="371" r:id="rId33"/>
    <p:sldId id="416" r:id="rId34"/>
    <p:sldId id="417" r:id="rId35"/>
    <p:sldId id="437" r:id="rId36"/>
    <p:sldId id="428" r:id="rId37"/>
    <p:sldId id="438" r:id="rId38"/>
    <p:sldId id="429" r:id="rId39"/>
    <p:sldId id="299" r:id="rId40"/>
    <p:sldId id="275" r:id="rId41"/>
    <p:sldId id="321" r:id="rId42"/>
    <p:sldId id="323" r:id="rId43"/>
    <p:sldId id="324" r:id="rId44"/>
    <p:sldId id="325" r:id="rId45"/>
    <p:sldId id="418" r:id="rId46"/>
    <p:sldId id="297" r:id="rId47"/>
    <p:sldId id="430" r:id="rId48"/>
    <p:sldId id="305" r:id="rId49"/>
    <p:sldId id="306" r:id="rId50"/>
  </p:sldIdLst>
  <p:sldSz cx="9144000" cy="5715000" type="screen16x10"/>
  <p:notesSz cx="6858000" cy="9144000"/>
  <p:embeddedFontLst>
    <p:embeddedFont>
      <p:font typeface="Impact" pitchFamily="34" charset="0"/>
      <p:regular r:id="rId52"/>
    </p:embeddedFont>
    <p:embeddedFont>
      <p:font typeface="Calibri" pitchFamily="34" charset="0"/>
      <p:regular r:id="rId53"/>
      <p:bold r:id="rId54"/>
      <p:italic r:id="rId55"/>
      <p:boldItalic r:id="rId56"/>
    </p:embeddedFont>
    <p:embeddedFont>
      <p:font typeface=".VnSouthernH" pitchFamily="34" charset="0"/>
      <p:regular r:id="rId57"/>
    </p:embeddedFont>
    <p:embeddedFont>
      <p:font typeface="宋体" pitchFamily="2" charset="-122"/>
      <p:regular r:id="rId58"/>
    </p:embeddedFont>
    <p:embeddedFont>
      <p:font typeface="#9Slide03 Kaleko 105 Round Bold" charset="0"/>
      <p:bold r:id="rId59"/>
    </p:embeddedFont>
    <p:embeddedFont>
      <p:font typeface="微软雅黑" pitchFamily="34" charset="-122"/>
      <p:regular r:id="rId60"/>
      <p:bold r:id="rId61"/>
    </p:embeddedFont>
    <p:embeddedFont>
      <p:font typeface="Tahoma" pitchFamily="34" charset="0"/>
      <p:regular r:id="rId62"/>
      <p:bold r:id="rId63"/>
    </p:embeddedFont>
    <p:embeddedFont>
      <p:font typeface=".VnTifani Heavy" pitchFamily="34" charset="0"/>
      <p:regular r:id="rId64"/>
    </p:embeddedFont>
    <p:embeddedFont>
      <p:font typeface="黑体" pitchFamily="49" charset="-122"/>
      <p:regular r:id="rId65"/>
    </p:embeddedFont>
    <p:embeddedFont>
      <p:font typeface="Roboto" charset="0"/>
      <p:regular r:id="rId66"/>
      <p:bold r:id="rId67"/>
      <p:italic r:id="rId68"/>
      <p:boldItalic r:id="rId69"/>
    </p:embeddedFont>
  </p:embeddedFontLst>
  <p:custDataLst>
    <p:tags r:id="rId70"/>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FF00"/>
    <a:srgbClr val="006600"/>
    <a:srgbClr val="000000"/>
    <a:srgbClr val="0000FF"/>
    <a:srgbClr val="6600CC"/>
    <a:srgbClr val="669900"/>
    <a:srgbClr val="FFFFCC"/>
    <a:srgbClr val="0000CC"/>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3" d="100"/>
          <a:sy n="53" d="100"/>
        </p:scale>
        <p:origin x="-1782" y="-540"/>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61"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pPr/>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pPr/>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7651"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7652" name="灯片编号占位符 3"/>
          <p:cNvSpPr>
            <a:spLocks noGrp="1" noChangeArrowheads="1"/>
          </p:cNvSpPr>
          <p:nvPr>
            <p:ph type="sldNum" sz="quarter" idx="5"/>
          </p:nvPr>
        </p:nvSpPr>
        <p:spPr bwMode="auto">
          <a:noFill/>
          <a:ln>
            <a:miter lim="800000"/>
            <a:headEnd/>
            <a:tailEnd/>
          </a:ln>
        </p:spPr>
        <p:txBody>
          <a:bodyPr/>
          <a:lstStyle/>
          <a:p>
            <a:fld id="{72C7C39D-BFC1-42B8-AFED-AED9F4DD90D2}" type="slidenum">
              <a:rPr lang="zh-CN" altLang="en-US"/>
              <a:pPr/>
              <a:t>24</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8675"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ln>
            <a:miter lim="800000"/>
            <a:headEnd/>
            <a:tailEnd/>
          </a:ln>
        </p:spPr>
        <p:txBody>
          <a:bodyPr/>
          <a:lstStyle/>
          <a:p>
            <a:fld id="{F4DA02A3-1896-4C28-9EB1-395768413F1C}" type="slidenum">
              <a:rPr lang="zh-CN" altLang="en-US"/>
              <a:pPr/>
              <a:t>29</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9699"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9700" name="灯片编号占位符 3"/>
          <p:cNvSpPr>
            <a:spLocks noGrp="1" noChangeArrowheads="1"/>
          </p:cNvSpPr>
          <p:nvPr>
            <p:ph type="sldNum" sz="quarter" idx="5"/>
          </p:nvPr>
        </p:nvSpPr>
        <p:spPr bwMode="auto">
          <a:noFill/>
          <a:ln>
            <a:miter lim="800000"/>
            <a:headEnd/>
            <a:tailEnd/>
          </a:ln>
        </p:spPr>
        <p:txBody>
          <a:bodyPr/>
          <a:lstStyle/>
          <a:p>
            <a:fld id="{DF740EA0-95DA-4BF8-ABD2-5858B0FB5C60}" type="slidenum">
              <a:rPr lang="zh-CN" altLang="en-US"/>
              <a:pPr/>
              <a:t>30</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10374EC4-D859-455D-BE75-9CD69A2ED573}"/>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xmlns="" id="{8E0BE8A7-CD4D-46AF-8AA5-0247CC48E04C}"/>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xmlns="" id="{86C3C914-C8B7-45BE-914E-4955543DBC7C}"/>
              </a:ext>
            </a:extLst>
          </p:cNvPr>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527FFA-DB73-4B05-A2D1-FDDFFEE01979}" type="slidenum">
              <a:rPr lang="en-US" altLang="en-US"/>
              <a:pPr eaLnBrk="1" hangingPunct="1"/>
              <a:t>33</a:t>
            </a:fld>
            <a:endParaRPr lang="en-US" altLang="en-US"/>
          </a:p>
        </p:txBody>
      </p:sp>
    </p:spTree>
    <p:extLst>
      <p:ext uri="{BB962C8B-B14F-4D97-AF65-F5344CB8AC3E}">
        <p14:creationId xmlns:p14="http://schemas.microsoft.com/office/powerpoint/2010/main" val="2877246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10374EC4-D859-455D-BE75-9CD69A2ED573}"/>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xmlns="" id="{8E0BE8A7-CD4D-46AF-8AA5-0247CC48E04C}"/>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xmlns="" id="{86C3C914-C8B7-45BE-914E-4955543DBC7C}"/>
              </a:ext>
            </a:extLst>
          </p:cNvPr>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527FFA-DB73-4B05-A2D1-FDDFFEE01979}" type="slidenum">
              <a:rPr lang="en-US" altLang="en-US"/>
              <a:pPr eaLnBrk="1" hangingPunct="1"/>
              <a:t>34</a:t>
            </a:fld>
            <a:endParaRPr lang="en-US" altLang="en-US"/>
          </a:p>
        </p:txBody>
      </p:sp>
    </p:spTree>
    <p:extLst>
      <p:ext uri="{BB962C8B-B14F-4D97-AF65-F5344CB8AC3E}">
        <p14:creationId xmlns:p14="http://schemas.microsoft.com/office/powerpoint/2010/main" val="2403607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30723"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30724" name="灯片编号占位符 3"/>
          <p:cNvSpPr>
            <a:spLocks noGrp="1" noChangeArrowheads="1"/>
          </p:cNvSpPr>
          <p:nvPr>
            <p:ph type="sldNum" sz="quarter" idx="5"/>
          </p:nvPr>
        </p:nvSpPr>
        <p:spPr bwMode="auto">
          <a:noFill/>
          <a:ln>
            <a:miter lim="800000"/>
            <a:headEnd/>
            <a:tailEnd/>
          </a:ln>
        </p:spPr>
        <p:txBody>
          <a:bodyPr/>
          <a:lstStyle/>
          <a:p>
            <a:fld id="{5BF154A0-E2B7-4678-B214-49233715A69F}" type="slidenum">
              <a:rPr lang="zh-CN" altLang="en-US"/>
              <a:pPr/>
              <a:t>36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31747"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31748" name="灯片编号占位符 3"/>
          <p:cNvSpPr>
            <a:spLocks noGrp="1" noChangeArrowheads="1"/>
          </p:cNvSpPr>
          <p:nvPr>
            <p:ph type="sldNum" sz="quarter" idx="5"/>
          </p:nvPr>
        </p:nvSpPr>
        <p:spPr bwMode="auto">
          <a:noFill/>
          <a:ln>
            <a:miter lim="800000"/>
            <a:headEnd/>
            <a:tailEnd/>
          </a:ln>
        </p:spPr>
        <p:txBody>
          <a:bodyPr/>
          <a:lstStyle/>
          <a:p>
            <a:fld id="{0047F5C8-16AA-48C6-9567-9FD034A674D0}" type="slidenum">
              <a:rPr lang="zh-CN" altLang="en-US"/>
              <a:pPr/>
              <a:t>38</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28522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10588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31057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3</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34216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32771"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32772" name="灯片编号占位符 3"/>
          <p:cNvSpPr>
            <a:spLocks noGrp="1" noChangeArrowheads="1"/>
          </p:cNvSpPr>
          <p:nvPr>
            <p:ph type="sldNum" sz="quarter" idx="5"/>
          </p:nvPr>
        </p:nvSpPr>
        <p:spPr bwMode="auto">
          <a:noFill/>
          <a:ln>
            <a:miter lim="800000"/>
            <a:headEnd/>
            <a:tailEnd/>
          </a:ln>
        </p:spPr>
        <p:txBody>
          <a:bodyPr/>
          <a:lstStyle/>
          <a:p>
            <a:fld id="{68ACFCD0-A143-407E-891D-50B2BD2449DE}" type="slidenum">
              <a:rPr lang="zh-CN" altLang="en-US"/>
              <a:pPr/>
              <a:t>47</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pPr/>
              <a:t>10</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4579"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4580" name="灯片编号占位符 3"/>
          <p:cNvSpPr>
            <a:spLocks noGrp="1" noChangeArrowheads="1"/>
          </p:cNvSpPr>
          <p:nvPr>
            <p:ph type="sldNum" sz="quarter" idx="5"/>
          </p:nvPr>
        </p:nvSpPr>
        <p:spPr bwMode="auto">
          <a:noFill/>
          <a:ln>
            <a:miter lim="800000"/>
            <a:headEnd/>
            <a:tailEnd/>
          </a:ln>
        </p:spPr>
        <p:txBody>
          <a:bodyPr/>
          <a:lstStyle/>
          <a:p>
            <a:fld id="{B8DCE23B-1C5F-4601-928D-53CF17D3B48C}" type="slidenum">
              <a:rPr lang="zh-CN" altLang="en-US"/>
              <a:pPr/>
              <a:t>12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5603"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5604" name="灯片编号占位符 3"/>
          <p:cNvSpPr>
            <a:spLocks noGrp="1" noChangeArrowheads="1"/>
          </p:cNvSpPr>
          <p:nvPr>
            <p:ph type="sldNum" sz="quarter" idx="5"/>
          </p:nvPr>
        </p:nvSpPr>
        <p:spPr bwMode="auto">
          <a:noFill/>
          <a:ln>
            <a:miter lim="800000"/>
            <a:headEnd/>
            <a:tailEnd/>
          </a:ln>
        </p:spPr>
        <p:txBody>
          <a:bodyPr/>
          <a:lstStyle/>
          <a:p>
            <a:fld id="{BDAB6CC4-F3D2-4CC8-B4E5-F2C4D21D5C6C}" type="slidenum">
              <a:rPr lang="zh-CN" altLang="en-US"/>
              <a:pPr/>
              <a:t>13</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6627"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6628" name="灯片编号占位符 3"/>
          <p:cNvSpPr>
            <a:spLocks noGrp="1" noChangeArrowheads="1"/>
          </p:cNvSpPr>
          <p:nvPr>
            <p:ph type="sldNum" sz="quarter" idx="5"/>
          </p:nvPr>
        </p:nvSpPr>
        <p:spPr bwMode="auto">
          <a:noFill/>
          <a:ln>
            <a:miter lim="800000"/>
            <a:headEnd/>
            <a:tailEnd/>
          </a:ln>
        </p:spPr>
        <p:txBody>
          <a:bodyPr/>
          <a:lstStyle/>
          <a:p>
            <a:fld id="{86C9937B-0AC0-40DB-85FF-952DA0398A52}" type="slidenum">
              <a:rPr lang="zh-CN" altLang="en-US"/>
              <a:pPr/>
              <a:t>19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8675"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ln>
            <a:miter lim="800000"/>
            <a:headEnd/>
            <a:tailEnd/>
          </a:ln>
        </p:spPr>
        <p:txBody>
          <a:bodyPr/>
          <a:lstStyle/>
          <a:p>
            <a:fld id="{F4DA02A3-1896-4C28-9EB1-395768413F1C}" type="slidenum">
              <a:rPr lang="zh-CN" altLang="en-US"/>
              <a:pPr/>
              <a:t>20</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26627" name="备注占位符 2"/>
          <p:cNvSpPr>
            <a:spLocks noGrp="1" noChangeArrowheads="1"/>
          </p:cNvSpPr>
          <p:nvPr>
            <p:ph type="body" idx="1"/>
          </p:nvPr>
        </p:nvSpPr>
        <p:spPr bwMode="auto">
          <a:noFill/>
        </p:spPr>
        <p:txBody>
          <a:bodyPr/>
          <a:lstStyle/>
          <a:p>
            <a:pPr eaLnBrk="1" hangingPunct="1">
              <a:spcBef>
                <a:spcPct val="0"/>
              </a:spcBef>
            </a:pPr>
            <a:endParaRPr lang="zh-CN" altLang="en-US" smtClean="0"/>
          </a:p>
        </p:txBody>
      </p:sp>
      <p:sp>
        <p:nvSpPr>
          <p:cNvPr id="26628" name="灯片编号占位符 3"/>
          <p:cNvSpPr>
            <a:spLocks noGrp="1" noChangeArrowheads="1"/>
          </p:cNvSpPr>
          <p:nvPr>
            <p:ph type="sldNum" sz="quarter" idx="5"/>
          </p:nvPr>
        </p:nvSpPr>
        <p:spPr bwMode="auto">
          <a:noFill/>
          <a:ln>
            <a:miter lim="800000"/>
            <a:headEnd/>
            <a:tailEnd/>
          </a:ln>
        </p:spPr>
        <p:txBody>
          <a:bodyPr/>
          <a:lstStyle/>
          <a:p>
            <a:fld id="{86C9937B-0AC0-40DB-85FF-952DA0398A52}" type="slidenum">
              <a:rPr lang="zh-CN" altLang="en-US"/>
              <a:pPr/>
              <a:t>23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FCB7EC7-6610-4C5A-B94A-C0FE1DC1DB12}"/>
              </a:ext>
            </a:extLst>
          </p:cNvPr>
          <p:cNvSpPr>
            <a:spLocks noGrp="1"/>
          </p:cNvSpPr>
          <p:nvPr>
            <p:ph type="dt" sz="half" idx="10"/>
          </p:nvPr>
        </p:nvSpPr>
        <p:spPr/>
        <p:txBody>
          <a:bodyPr/>
          <a:lstStyle/>
          <a:p>
            <a:fld id="{5B0A1F14-DA11-4E43-87F3-BE07CCE51531}" type="datetime1">
              <a:rPr lang="en-US" smtClean="0"/>
              <a:pPr/>
              <a:t>2/19/2024</a:t>
            </a:fld>
            <a:endParaRPr lang="en-US"/>
          </a:p>
        </p:txBody>
      </p:sp>
      <p:sp>
        <p:nvSpPr>
          <p:cNvPr id="3" name="Footer Placeholder 2">
            <a:extLst>
              <a:ext uri="{FF2B5EF4-FFF2-40B4-BE49-F238E27FC236}">
                <a16:creationId xmlns:a16="http://schemas.microsoft.com/office/drawing/2014/main" xmlns=""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DEB811-DCFD-4CC2-A7DD-FDD13157F439}"/>
              </a:ext>
            </a:extLst>
          </p:cNvPr>
          <p:cNvSpPr>
            <a:spLocks noGrp="1"/>
          </p:cNvSpPr>
          <p:nvPr>
            <p:ph type="sldNum" sz="quarter" idx="12"/>
          </p:nvPr>
        </p:nvSpPr>
        <p:spPr/>
        <p:txBody>
          <a:bodyPr/>
          <a:lstStyle/>
          <a:p>
            <a:fld id="{F9C20B1D-C678-4C69-9E65-5611E138EDCC}" type="slidenum">
              <a:rPr lang="en-US" smtClean="0"/>
              <a:pPr/>
              <a:t>‹#›</a:t>
            </a:fld>
            <a:endParaRPr lang="en-US"/>
          </a:p>
        </p:txBody>
      </p:sp>
    </p:spTree>
    <p:extLst>
      <p:ext uri="{BB962C8B-B14F-4D97-AF65-F5344CB8AC3E}">
        <p14:creationId xmlns:p14="http://schemas.microsoft.com/office/powerpoint/2010/main" val="4057579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transition spd="slow"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gif"/><Relationship Id="rId7"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gif"/><Relationship Id="rId7"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3.jpe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video" Target="../media/media1.wmv"/><Relationship Id="rId7" Type="http://schemas.openxmlformats.org/officeDocument/2006/relationships/image" Target="../media/image10.png"/><Relationship Id="rId2" Type="http://schemas.microsoft.com/office/2007/relationships/media" Target="../media/media1.wmv"/><Relationship Id="rId1" Type="http://schemas.openxmlformats.org/officeDocument/2006/relationships/tags" Target="../tags/tag2.xml"/><Relationship Id="rId6" Type="http://schemas.openxmlformats.org/officeDocument/2006/relationships/image" Target="../media/image3.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25.gi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13.jpe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image" Target="../media/image27.png"/><Relationship Id="rId16"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audio" Target="../media/audio1.wav"/><Relationship Id="rId18" Type="http://schemas.openxmlformats.org/officeDocument/2006/relationships/image" Target="../media/image57.png"/><Relationship Id="rId3" Type="http://schemas.openxmlformats.org/officeDocument/2006/relationships/slideLayout" Target="../slideLayouts/slideLayout12.xml"/><Relationship Id="rId21" Type="http://schemas.openxmlformats.org/officeDocument/2006/relationships/image" Target="../media/image60.png"/><Relationship Id="rId7" Type="http://schemas.openxmlformats.org/officeDocument/2006/relationships/image" Target="../media/image51.png"/><Relationship Id="rId12" Type="http://schemas.openxmlformats.org/officeDocument/2006/relationships/slide" Target="slide41.xml"/><Relationship Id="rId17" Type="http://schemas.openxmlformats.org/officeDocument/2006/relationships/image" Target="../media/image56.png"/><Relationship Id="rId2" Type="http://schemas.openxmlformats.org/officeDocument/2006/relationships/audio" Target="../media/media3.wav"/><Relationship Id="rId16" Type="http://schemas.openxmlformats.org/officeDocument/2006/relationships/slide" Target="slide42.xml"/><Relationship Id="rId20" Type="http://schemas.openxmlformats.org/officeDocument/2006/relationships/image" Target="../media/image59.png"/><Relationship Id="rId1" Type="http://schemas.microsoft.com/office/2007/relationships/media" Target="../media/media3.wav"/><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slide" Target="slide44.xml"/><Relationship Id="rId23" Type="http://schemas.openxmlformats.org/officeDocument/2006/relationships/slide" Target="slide45.xml"/><Relationship Id="rId10" Type="http://schemas.openxmlformats.org/officeDocument/2006/relationships/image" Target="../media/image54.png"/><Relationship Id="rId19" Type="http://schemas.openxmlformats.org/officeDocument/2006/relationships/image" Target="../media/image58.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slide" Target="slide43.xml"/><Relationship Id="rId22"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audio" Target="../media/audio5.wav"/><Relationship Id="rId3" Type="http://schemas.openxmlformats.org/officeDocument/2006/relationships/slideLayout" Target="../slideLayouts/slideLayout7.xml"/><Relationship Id="rId7" Type="http://schemas.openxmlformats.org/officeDocument/2006/relationships/image" Target="../media/image62.png"/><Relationship Id="rId12" Type="http://schemas.openxmlformats.org/officeDocument/2006/relationships/slide" Target="slide40.xml"/><Relationship Id="rId2" Type="http://schemas.openxmlformats.org/officeDocument/2006/relationships/video" Target="../media/media4.mp4"/><Relationship Id="rId16" Type="http://schemas.openxmlformats.org/officeDocument/2006/relationships/image" Target="../media/image69.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image" Target="../media/image66.png"/><Relationship Id="rId5" Type="http://schemas.openxmlformats.org/officeDocument/2006/relationships/audio" Target="../media/audio3.wav"/><Relationship Id="rId15" Type="http://schemas.openxmlformats.org/officeDocument/2006/relationships/image" Target="../media/image68.png"/><Relationship Id="rId10" Type="http://schemas.openxmlformats.org/officeDocument/2006/relationships/image" Target="../media/image65.png"/><Relationship Id="rId4" Type="http://schemas.openxmlformats.org/officeDocument/2006/relationships/notesSlide" Target="../notesSlides/notesSlide17.xml"/><Relationship Id="rId9" Type="http://schemas.openxmlformats.org/officeDocument/2006/relationships/image" Target="../media/image64.png"/><Relationship Id="rId14" Type="http://schemas.openxmlformats.org/officeDocument/2006/relationships/image" Target="../media/image67.png"/></Relationships>
</file>

<file path=ppt/slides/_rels/slide42.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70.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69.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40.xml"/><Relationship Id="rId5" Type="http://schemas.openxmlformats.org/officeDocument/2006/relationships/audio" Target="../media/audio3.wav"/><Relationship Id="rId15" Type="http://schemas.openxmlformats.org/officeDocument/2006/relationships/image" Target="../media/image71.png"/><Relationship Id="rId10" Type="http://schemas.openxmlformats.org/officeDocument/2006/relationships/image" Target="../media/image66.png"/><Relationship Id="rId4" Type="http://schemas.openxmlformats.org/officeDocument/2006/relationships/notesSlide" Target="../notesSlides/notesSlide18.xml"/><Relationship Id="rId9" Type="http://schemas.openxmlformats.org/officeDocument/2006/relationships/image" Target="../media/image65.png"/><Relationship Id="rId14" Type="http://schemas.openxmlformats.org/officeDocument/2006/relationships/image" Target="../media/image68.png"/></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72.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69.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40.xml"/><Relationship Id="rId5" Type="http://schemas.openxmlformats.org/officeDocument/2006/relationships/audio" Target="../media/audio3.wav"/><Relationship Id="rId15" Type="http://schemas.openxmlformats.org/officeDocument/2006/relationships/image" Target="../media/image73.png"/><Relationship Id="rId10" Type="http://schemas.openxmlformats.org/officeDocument/2006/relationships/image" Target="../media/image66.png"/><Relationship Id="rId4" Type="http://schemas.openxmlformats.org/officeDocument/2006/relationships/notesSlide" Target="../notesSlides/notesSlide19.xml"/><Relationship Id="rId9" Type="http://schemas.openxmlformats.org/officeDocument/2006/relationships/image" Target="../media/image65.png"/><Relationship Id="rId14" Type="http://schemas.openxmlformats.org/officeDocument/2006/relationships/image" Target="../media/image68.png"/></Relationships>
</file>

<file path=ppt/slides/_rels/slide44.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74.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69.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40.xml"/><Relationship Id="rId5" Type="http://schemas.openxmlformats.org/officeDocument/2006/relationships/audio" Target="../media/audio3.wav"/><Relationship Id="rId15" Type="http://schemas.openxmlformats.org/officeDocument/2006/relationships/image" Target="../media/image75.png"/><Relationship Id="rId10" Type="http://schemas.openxmlformats.org/officeDocument/2006/relationships/image" Target="../media/image66.png"/><Relationship Id="rId4" Type="http://schemas.openxmlformats.org/officeDocument/2006/relationships/notesSlide" Target="../notesSlides/notesSlide20.xml"/><Relationship Id="rId9" Type="http://schemas.openxmlformats.org/officeDocument/2006/relationships/image" Target="../media/image65.png"/><Relationship Id="rId1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8.jpeg"/></Relationships>
</file>

<file path=ppt/slides/_rels/slide4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84.png"/><Relationship Id="rId5" Type="http://schemas.openxmlformats.org/officeDocument/2006/relationships/image" Target="../media/image83.gif"/><Relationship Id="rId4" Type="http://schemas.openxmlformats.org/officeDocument/2006/relationships/image" Target="../media/image82.gif"/></Relationships>
</file>

<file path=ppt/slides/_rels/slide49.xml.rels><?xml version="1.0" encoding="UTF-8" standalone="yes"?>
<Relationships xmlns="http://schemas.openxmlformats.org/package/2006/relationships"><Relationship Id="rId3" Type="http://schemas.openxmlformats.org/officeDocument/2006/relationships/image" Target="../media/image86.gif"/><Relationship Id="rId2" Type="http://schemas.openxmlformats.org/officeDocument/2006/relationships/image" Target="../media/image85.gif"/><Relationship Id="rId1" Type="http://schemas.openxmlformats.org/officeDocument/2006/relationships/slideLayout" Target="../slideLayouts/slideLayout7.xml"/><Relationship Id="rId4" Type="http://schemas.openxmlformats.org/officeDocument/2006/relationships/image" Target="../media/image87.gif"/></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Lời ru của mẹ">
            <a:extLst>
              <a:ext uri="{FF2B5EF4-FFF2-40B4-BE49-F238E27FC236}">
                <a16:creationId xmlns:a16="http://schemas.microsoft.com/office/drawing/2014/main" xmlns="" id="{483EF920-EE6E-49A2-822A-1BCA9B436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41E70779-A347-4F40-BDE4-80F06854DA4F}"/>
              </a:ext>
            </a:extLst>
          </p:cNvPr>
          <p:cNvSpPr/>
          <p:nvPr/>
        </p:nvSpPr>
        <p:spPr bwMode="auto">
          <a:xfrm>
            <a:off x="-1" y="0"/>
            <a:ext cx="9167209" cy="5715000"/>
          </a:xfrm>
          <a:prstGeom prst="rect">
            <a:avLst/>
          </a:prstGeom>
          <a:solidFill>
            <a:srgbClr val="000000">
              <a:alpha val="6117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a16="http://schemas.microsoft.com/office/drawing/2014/main" xmlns="" id="{4A4C661C-4EE6-4CB9-89AE-BBCB82B063F4}"/>
              </a:ext>
            </a:extLst>
          </p:cNvPr>
          <p:cNvSpPr txBox="1"/>
          <p:nvPr/>
        </p:nvSpPr>
        <p:spPr>
          <a:xfrm>
            <a:off x="5638800" y="3162300"/>
            <a:ext cx="3179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Bình</a:t>
            </a:r>
            <a:r>
              <a:rPr lang="en-US" sz="2400" b="1" dirty="0">
                <a:solidFill>
                  <a:schemeClr val="bg1"/>
                </a:solidFill>
                <a:latin typeface="+mj-lt"/>
                <a:ea typeface="Times New Roman" panose="02020603050405020304" pitchFamily="18" charset="0"/>
              </a:rPr>
              <a:t> </a:t>
            </a:r>
            <a:r>
              <a:rPr lang="en-US" sz="2400" b="1" dirty="0" err="1">
                <a:solidFill>
                  <a:schemeClr val="bg1"/>
                </a:solidFill>
                <a:latin typeface="+mj-lt"/>
                <a:ea typeface="Times New Roman" panose="02020603050405020304" pitchFamily="18" charset="0"/>
              </a:rPr>
              <a:t>Nguyên</a:t>
            </a:r>
            <a:r>
              <a:rPr lang="en-US" sz="2400" b="1" dirty="0">
                <a:solidFill>
                  <a:schemeClr val="bg1"/>
                </a:solidFill>
                <a:latin typeface="+mj-lt"/>
                <a:ea typeface="Times New Roman" panose="02020603050405020304" pitchFamily="18" charset="0"/>
              </a:rPr>
              <a:t> </a:t>
            </a:r>
            <a:r>
              <a:rPr lang="en-US" sz="2400" b="1" dirty="0">
                <a:solidFill>
                  <a:schemeClr val="bg1"/>
                </a:solidFill>
                <a:effectLst/>
                <a:latin typeface="+mj-lt"/>
                <a:ea typeface="Times New Roman" panose="02020603050405020304" pitchFamily="18" charset="0"/>
              </a:rPr>
              <a:t>-</a:t>
            </a:r>
            <a:endParaRPr lang="en-US" sz="3600" dirty="0">
              <a:solidFill>
                <a:schemeClr val="bg1"/>
              </a:solidFill>
              <a:latin typeface="+mj-lt"/>
            </a:endParaRPr>
          </a:p>
        </p:txBody>
      </p:sp>
      <p:pic>
        <p:nvPicPr>
          <p:cNvPr id="3" name="Picture 2">
            <a:extLst>
              <a:ext uri="{FF2B5EF4-FFF2-40B4-BE49-F238E27FC236}">
                <a16:creationId xmlns:a16="http://schemas.microsoft.com/office/drawing/2014/main" xmlns="" id="{FFFDE4A2-8848-455C-AF74-8F732C2A2F89}"/>
              </a:ext>
            </a:extLst>
          </p:cNvPr>
          <p:cNvPicPr>
            <a:picLocks noChangeAspect="1"/>
          </p:cNvPicPr>
          <p:nvPr/>
        </p:nvPicPr>
        <p:blipFill>
          <a:blip r:embed="rId3"/>
          <a:stretch>
            <a:fillRect/>
          </a:stretch>
        </p:blipFill>
        <p:spPr>
          <a:xfrm>
            <a:off x="1806967" y="257271"/>
            <a:ext cx="5736833" cy="3286029"/>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Effect transition="in" filter="fade">
                                      <p:cBhvr>
                                        <p:cTn id="1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Background xanh">
            <a:extLst>
              <a:ext uri="{FF2B5EF4-FFF2-40B4-BE49-F238E27FC236}">
                <a16:creationId xmlns:a16="http://schemas.microsoft.com/office/drawing/2014/main" xmlns="" id="{76B832E5-81BB-4EA5-8208-E044DE3EA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315506" y="141418"/>
            <a:ext cx="303729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4. </a:t>
            </a:r>
            <a:r>
              <a:rPr lang="en-US" sz="2400" b="1" dirty="0" err="1">
                <a:solidFill>
                  <a:schemeClr val="bg1"/>
                </a:solidFill>
                <a:latin typeface="+mj-lt"/>
              </a:rPr>
              <a:t>Bố</a:t>
            </a:r>
            <a:r>
              <a:rPr lang="en-US" sz="2400" b="1" dirty="0">
                <a:solidFill>
                  <a:schemeClr val="bg1"/>
                </a:solidFill>
                <a:latin typeface="+mj-lt"/>
              </a:rPr>
              <a:t> </a:t>
            </a:r>
            <a:r>
              <a:rPr lang="en-US" sz="2400" b="1" dirty="0" err="1" smtClean="0">
                <a:solidFill>
                  <a:schemeClr val="bg1"/>
                </a:solidFill>
                <a:latin typeface="+mj-lt"/>
              </a:rPr>
              <a:t>cục</a:t>
            </a:r>
            <a:r>
              <a:rPr lang="en-US" sz="2400" b="1" dirty="0" smtClean="0">
                <a:solidFill>
                  <a:schemeClr val="bg1"/>
                </a:solidFill>
                <a:latin typeface="+mj-lt"/>
              </a:rPr>
              <a:t>: 2 </a:t>
            </a:r>
            <a:r>
              <a:rPr lang="en-US" sz="2400" b="1" dirty="0" err="1" smtClean="0">
                <a:solidFill>
                  <a:schemeClr val="bg1"/>
                </a:solidFill>
                <a:latin typeface="+mj-lt"/>
              </a:rPr>
              <a:t>phần</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chemeClr val="bg1"/>
                  </a:solidFill>
                  <a:latin typeface="+mj-lt"/>
                </a:rPr>
                <a:t>À ƠI TAY MẸ</a:t>
              </a:r>
              <a:endParaRPr kumimoji="0" lang="en-US" sz="2800" b="1" i="0" u="none" strike="noStrike" cap="none" normalizeH="0" baseline="0" dirty="0">
                <a:ln>
                  <a:noFill/>
                </a:ln>
                <a:solidFill>
                  <a:schemeClr val="bg1"/>
                </a:solidFill>
                <a:effectLst/>
                <a:latin typeface="+mj-lt"/>
              </a:endParaRP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152400" y="1823345"/>
            <a:ext cx="2666999" cy="2378965"/>
            <a:chOff x="114300" y="2154934"/>
            <a:chExt cx="1447800" cy="2172987"/>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177170" y="2194718"/>
              <a:ext cx="1305792" cy="2045911"/>
            </a:xfrm>
            <a:prstGeom prst="rect">
              <a:avLst/>
            </a:prstGeom>
            <a:noFill/>
          </p:spPr>
          <p:txBody>
            <a:bodyPr wrap="square" rtlCol="0">
              <a:spAutoFit/>
            </a:bodyPr>
            <a:lstStyle/>
            <a:p>
              <a:pPr algn="just">
                <a:lnSpc>
                  <a:spcPct val="150000"/>
                </a:lnSpc>
              </a:pPr>
              <a:r>
                <a:rPr lang="en-US" sz="2400" dirty="0" err="1">
                  <a:solidFill>
                    <a:srgbClr val="006600"/>
                  </a:solidFill>
                  <a:effectLst/>
                  <a:latin typeface="+mj-lt"/>
                  <a:ea typeface="Times New Roman" panose="02020603050405020304" pitchFamily="18" charset="0"/>
                </a:rPr>
                <a:t>Từ</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đầu</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đến</a:t>
              </a:r>
              <a:r>
                <a:rPr lang="en-US" sz="2400" dirty="0">
                  <a:solidFill>
                    <a:srgbClr val="006600"/>
                  </a:solidFill>
                  <a:effectLst/>
                  <a:latin typeface="+mj-lt"/>
                  <a:ea typeface="Times New Roman" panose="02020603050405020304" pitchFamily="18" charset="0"/>
                </a:rPr>
                <a:t> “</a:t>
              </a:r>
              <a:r>
                <a:rPr lang="en-US" sz="2400" i="1" dirty="0" err="1">
                  <a:solidFill>
                    <a:srgbClr val="006600"/>
                  </a:solidFill>
                  <a:effectLst/>
                  <a:latin typeface="+mj-lt"/>
                  <a:ea typeface="Times New Roman" panose="02020603050405020304" pitchFamily="18" charset="0"/>
                </a:rPr>
                <a:t>vẫn</a:t>
              </a:r>
              <a:r>
                <a:rPr lang="en-US" sz="2400" i="1" dirty="0">
                  <a:solidFill>
                    <a:srgbClr val="006600"/>
                  </a:solidFill>
                  <a:effectLst/>
                  <a:latin typeface="+mj-lt"/>
                  <a:ea typeface="Times New Roman" panose="02020603050405020304" pitchFamily="18" charset="0"/>
                </a:rPr>
                <a:t> </a:t>
              </a:r>
              <a:r>
                <a:rPr lang="en-US" sz="2400" i="1" dirty="0" err="1">
                  <a:solidFill>
                    <a:srgbClr val="006600"/>
                  </a:solidFill>
                  <a:effectLst/>
                  <a:latin typeface="+mj-lt"/>
                  <a:ea typeface="Times New Roman" panose="02020603050405020304" pitchFamily="18" charset="0"/>
                </a:rPr>
                <a:t>còn</a:t>
              </a:r>
              <a:r>
                <a:rPr lang="en-US" sz="2400" i="1" dirty="0">
                  <a:solidFill>
                    <a:srgbClr val="006600"/>
                  </a:solidFill>
                  <a:effectLst/>
                  <a:latin typeface="+mj-lt"/>
                  <a:ea typeface="Times New Roman" panose="02020603050405020304" pitchFamily="18" charset="0"/>
                </a:rPr>
                <a:t> </a:t>
              </a:r>
              <a:r>
                <a:rPr lang="en-US" sz="2400" i="1" dirty="0" err="1">
                  <a:solidFill>
                    <a:srgbClr val="006600"/>
                  </a:solidFill>
                  <a:effectLst/>
                  <a:latin typeface="+mj-lt"/>
                  <a:ea typeface="Times New Roman" panose="02020603050405020304" pitchFamily="18" charset="0"/>
                </a:rPr>
                <a:t>hát</a:t>
              </a:r>
              <a:r>
                <a:rPr lang="en-US" sz="2400" i="1" dirty="0">
                  <a:solidFill>
                    <a:srgbClr val="006600"/>
                  </a:solidFill>
                  <a:effectLst/>
                  <a:latin typeface="+mj-lt"/>
                  <a:ea typeface="Times New Roman" panose="02020603050405020304" pitchFamily="18" charset="0"/>
                </a:rPr>
                <a:t> </a:t>
              </a:r>
              <a:r>
                <a:rPr lang="en-US" sz="2400" i="1" dirty="0" err="1">
                  <a:solidFill>
                    <a:srgbClr val="006600"/>
                  </a:solidFill>
                  <a:effectLst/>
                  <a:latin typeface="+mj-lt"/>
                  <a:ea typeface="Times New Roman" panose="02020603050405020304" pitchFamily="18" charset="0"/>
                </a:rPr>
                <a:t>ru</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Hình</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ảnh</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đôi</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bàn</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tay</a:t>
              </a:r>
              <a:r>
                <a:rPr lang="en-US" sz="2400" dirty="0">
                  <a:solidFill>
                    <a:srgbClr val="006600"/>
                  </a:solidFill>
                  <a:effectLst/>
                  <a:latin typeface="+mj-lt"/>
                  <a:ea typeface="Times New Roman" panose="02020603050405020304" pitchFamily="18" charset="0"/>
                </a:rPr>
                <a:t> </a:t>
              </a:r>
              <a:r>
                <a:rPr lang="en-US" sz="2400" dirty="0" err="1">
                  <a:solidFill>
                    <a:srgbClr val="006600"/>
                  </a:solidFill>
                  <a:effectLst/>
                  <a:latin typeface="+mj-lt"/>
                  <a:ea typeface="Times New Roman" panose="02020603050405020304" pitchFamily="18" charset="0"/>
                </a:rPr>
                <a:t>mẹ</a:t>
              </a:r>
              <a:endParaRPr lang="en-US" sz="2400" b="1" dirty="0">
                <a:solidFill>
                  <a:srgbClr val="006600"/>
                </a:solidFill>
                <a:latin typeface="+mj-lt"/>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6514752" y="1714499"/>
            <a:ext cx="2498451" cy="2534009"/>
            <a:chOff x="114300" y="2053290"/>
            <a:chExt cx="1447800" cy="2281322"/>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80737" y="2053290"/>
              <a:ext cx="1324688" cy="2281322"/>
            </a:xfrm>
            <a:prstGeom prst="rect">
              <a:avLst/>
            </a:prstGeom>
            <a:noFill/>
          </p:spPr>
          <p:txBody>
            <a:bodyPr wrap="square" rtlCol="0">
              <a:spAutoFit/>
            </a:bodyPr>
            <a:lstStyle/>
            <a:p>
              <a:pPr marL="0" marR="0" indent="285750" algn="just">
                <a:lnSpc>
                  <a:spcPct val="130000"/>
                </a:lnSpc>
                <a:spcBef>
                  <a:spcPts val="0"/>
                </a:spcBef>
                <a:spcAft>
                  <a:spcPts val="0"/>
                </a:spcAft>
              </a:pPr>
              <a:r>
                <a:rPr lang="en-US" sz="2400" dirty="0" err="1">
                  <a:solidFill>
                    <a:srgbClr val="006600"/>
                  </a:solidFill>
                  <a:effectLst/>
                  <a:latin typeface="+mj-lt"/>
                  <a:ea typeface="Times New Roman" panose="02020603050405020304" pitchFamily="18" charset="0"/>
                  <a:cs typeface="Times New Roman" panose="02020603050405020304" pitchFamily="18" charset="0"/>
                </a:rPr>
                <a:t>Tiếp</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theo</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đến</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i="1" dirty="0" err="1">
                  <a:solidFill>
                    <a:srgbClr val="006600"/>
                  </a:solidFill>
                  <a:effectLst/>
                  <a:latin typeface="+mj-lt"/>
                  <a:ea typeface="Times New Roman" panose="02020603050405020304" pitchFamily="18" charset="0"/>
                  <a:cs typeface="Times New Roman" panose="02020603050405020304" pitchFamily="18" charset="0"/>
                </a:rPr>
                <a:t>một</a:t>
              </a:r>
              <a:r>
                <a:rPr lang="en-US" sz="2400" i="1" dirty="0">
                  <a:solidFill>
                    <a:srgbClr val="006600"/>
                  </a:solidFill>
                  <a:effectLst/>
                  <a:latin typeface="+mj-lt"/>
                  <a:ea typeface="Times New Roman" panose="02020603050405020304" pitchFamily="18" charset="0"/>
                  <a:cs typeface="Times New Roman" panose="02020603050405020304" pitchFamily="18" charset="0"/>
                </a:rPr>
                <a:t> </a:t>
              </a:r>
              <a:r>
                <a:rPr lang="en-US" sz="2400" i="1" dirty="0" err="1">
                  <a:solidFill>
                    <a:srgbClr val="006600"/>
                  </a:solidFill>
                  <a:effectLst/>
                  <a:latin typeface="+mj-lt"/>
                  <a:ea typeface="Times New Roman" panose="02020603050405020304" pitchFamily="18" charset="0"/>
                  <a:cs typeface="Times New Roman" panose="02020603050405020304" pitchFamily="18" charset="0"/>
                </a:rPr>
                <a:t>câu</a:t>
              </a:r>
              <a:r>
                <a:rPr lang="en-US" sz="2400" i="1" dirty="0">
                  <a:solidFill>
                    <a:srgbClr val="006600"/>
                  </a:solidFill>
                  <a:effectLst/>
                  <a:latin typeface="+mj-lt"/>
                  <a:ea typeface="Times New Roman" panose="02020603050405020304" pitchFamily="18" charset="0"/>
                  <a:cs typeface="Times New Roman" panose="02020603050405020304" pitchFamily="18" charset="0"/>
                </a:rPr>
                <a:t> </a:t>
              </a:r>
              <a:r>
                <a:rPr lang="en-US" sz="2400" i="1" dirty="0" err="1">
                  <a:solidFill>
                    <a:srgbClr val="006600"/>
                  </a:solidFill>
                  <a:effectLst/>
                  <a:latin typeface="+mj-lt"/>
                  <a:ea typeface="Times New Roman" panose="02020603050405020304" pitchFamily="18" charset="0"/>
                  <a:cs typeface="Times New Roman" panose="02020603050405020304" pitchFamily="18" charset="0"/>
                </a:rPr>
                <a:t>ru</a:t>
              </a:r>
              <a:r>
                <a:rPr lang="en-US" sz="2400" i="1" dirty="0">
                  <a:solidFill>
                    <a:srgbClr val="006600"/>
                  </a:solidFill>
                  <a:effectLst/>
                  <a:latin typeface="+mj-lt"/>
                  <a:ea typeface="Times New Roman" panose="02020603050405020304" pitchFamily="18" charset="0"/>
                  <a:cs typeface="Times New Roman" panose="02020603050405020304" pitchFamily="18" charset="0"/>
                </a:rPr>
                <a:t> </a:t>
              </a:r>
              <a:r>
                <a:rPr lang="en-US" sz="2400" i="1" dirty="0" err="1">
                  <a:solidFill>
                    <a:srgbClr val="006600"/>
                  </a:solidFill>
                  <a:effectLst/>
                  <a:latin typeface="+mj-lt"/>
                  <a:ea typeface="Times New Roman" panose="02020603050405020304" pitchFamily="18" charset="0"/>
                  <a:cs typeface="Times New Roman" panose="02020603050405020304" pitchFamily="18" charset="0"/>
                </a:rPr>
                <a:t>mình</a:t>
              </a:r>
              <a:r>
                <a:rPr lang="en-US" sz="2400" i="1" dirty="0">
                  <a:solidFill>
                    <a:srgbClr val="006600"/>
                  </a:solidFill>
                  <a:effectLst/>
                  <a:latin typeface="+mj-lt"/>
                  <a:ea typeface="Times New Roman" panose="02020603050405020304" pitchFamily="18" charset="0"/>
                  <a:cs typeface="Times New Roman" panose="02020603050405020304" pitchFamily="18" charset="0"/>
                </a:rPr>
                <a:t>”</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Lời</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ru</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của</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người</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mẹ</a:t>
              </a:r>
              <a:r>
                <a:rPr lang="en-US" sz="2400" dirty="0">
                  <a:solidFill>
                    <a:srgbClr val="006600"/>
                  </a:solidFill>
                  <a:effectLst/>
                  <a:latin typeface="+mj-lt"/>
                  <a:ea typeface="Times New Roman" panose="02020603050405020304" pitchFamily="18" charset="0"/>
                  <a:cs typeface="Times New Roman" panose="02020603050405020304" pitchFamily="18" charset="0"/>
                </a:rPr>
                <a:t> </a:t>
              </a:r>
              <a:r>
                <a:rPr lang="en-US" sz="2400" dirty="0" err="1">
                  <a:solidFill>
                    <a:srgbClr val="006600"/>
                  </a:solidFill>
                  <a:effectLst/>
                  <a:latin typeface="+mj-lt"/>
                  <a:ea typeface="Times New Roman" panose="02020603050405020304" pitchFamily="18" charset="0"/>
                  <a:cs typeface="Times New Roman" panose="02020603050405020304" pitchFamily="18" charset="0"/>
                </a:rPr>
                <a:t>hiền</a:t>
              </a:r>
              <a:endParaRPr lang="en-US" sz="2400" dirty="0">
                <a:solidFill>
                  <a:srgbClr val="006600"/>
                </a:solidFill>
                <a:effectLst/>
                <a:latin typeface="+mj-lt"/>
                <a:ea typeface="Times New Roman" panose="02020603050405020304" pitchFamily="18" charset="0"/>
              </a:endParaRPr>
            </a:p>
          </p:txBody>
        </p:sp>
      </p:grpSp>
      <p:pic>
        <p:nvPicPr>
          <p:cNvPr id="4098" name="Picture 2" descr="Soạn bài À ơi tay mẹ Cánh Diều - Ngữ Văn 6 sách Cánh Diều - VnDoc.com">
            <a:extLst>
              <a:ext uri="{FF2B5EF4-FFF2-40B4-BE49-F238E27FC236}">
                <a16:creationId xmlns:a16="http://schemas.microsoft.com/office/drawing/2014/main" xmlns="" id="{7E4135B9-F3F8-4884-B347-D09D4B6A09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700" y="1838684"/>
            <a:ext cx="2952750" cy="24008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4" name="Picture 13" descr="E:\DUNG VĂN 21-22 MỚI\DUNG BÀI GIẢNG ĐIỆN TỬ 2021\lớp 9\Dung NLXH 2020-2021\tải xuống.png"/>
          <p:cNvPicPr>
            <a:picLocks noChangeAspect="1" noChangeArrowheads="1"/>
          </p:cNvPicPr>
          <p:nvPr/>
        </p:nvPicPr>
        <p:blipFill>
          <a:blip r:embed="rId5"/>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138316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barn(inVertical)">
                                      <p:cBhvr>
                                        <p:cTn id="15" dur="500"/>
                                        <p:tgtEl>
                                          <p:spTgt spid="4098"/>
                                        </p:tgtEl>
                                      </p:cBhvr>
                                    </p:animEffect>
                                  </p:childTnLst>
                                </p:cTn>
                              </p:par>
                            </p:childTnLst>
                          </p:cTn>
                        </p:par>
                        <p:par>
                          <p:cTn id="16" fill="hold">
                            <p:stCondLst>
                              <p:cond delay="2000"/>
                            </p:stCondLst>
                            <p:childTnLst>
                              <p:par>
                                <p:cTn id="17" presetID="21" presetClass="entr" presetSubtype="1"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54618"/>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pic>
        <p:nvPicPr>
          <p:cNvPr id="5" name="Picture 4" descr="E:\DUNG VĂN 21-22 MỚI\DUNG BÀI GIẢNG ĐIỆN TỬ 2021\lớp 9\Dung NLXH 2020-2021\tải xuống.png"/>
          <p:cNvPicPr>
            <a:picLocks noChangeAspect="1" noChangeArrowheads="1"/>
          </p:cNvPicPr>
          <p:nvPr/>
        </p:nvPicPr>
        <p:blipFill>
          <a:blip r:embed="rId2"/>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103014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nvSpPr>
        <p:spPr bwMode="auto">
          <a:xfrm>
            <a:off x="133350" y="615157"/>
            <a:ext cx="1456135" cy="2872787"/>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altLang="zh-CN" sz="2800" b="1" dirty="0">
                <a:solidFill>
                  <a:srgbClr val="2A7800"/>
                </a:solidFill>
                <a:latin typeface="Times New Roman" pitchFamily="18" charset="0"/>
                <a:cs typeface="Times New Roman" pitchFamily="18" charset="0"/>
              </a:rPr>
              <a:t>PHIẾU HỌC TẬP </a:t>
            </a:r>
          </a:p>
          <a:p>
            <a:pPr algn="ctr" eaLnBrk="1" hangingPunct="1">
              <a:lnSpc>
                <a:spcPct val="150000"/>
              </a:lnSpc>
            </a:pPr>
            <a:r>
              <a:rPr lang="en-US" altLang="zh-CN" sz="2800" b="1" dirty="0">
                <a:solidFill>
                  <a:srgbClr val="2A7800"/>
                </a:solidFill>
                <a:latin typeface="Times New Roman" pitchFamily="18" charset="0"/>
                <a:cs typeface="Times New Roman" pitchFamily="18" charset="0"/>
              </a:rPr>
              <a:t>1</a:t>
            </a:r>
          </a:p>
        </p:txBody>
      </p:sp>
      <p:sp>
        <p:nvSpPr>
          <p:cNvPr id="20" name="Round Diagonal Corner Rectangle 19"/>
          <p:cNvSpPr/>
          <p:nvPr/>
        </p:nvSpPr>
        <p:spPr>
          <a:xfrm>
            <a:off x="1589485" y="615157"/>
            <a:ext cx="7554515" cy="5109104"/>
          </a:xfrm>
          <a:prstGeom prst="round2DiagRect">
            <a:avLst>
              <a:gd name="adj1" fmla="val 6961"/>
              <a:gd name="adj2" fmla="val 7468"/>
            </a:avLst>
          </a:prstGeom>
          <a:solidFill>
            <a:srgbClr val="FEA76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BE808"/>
              </a:solidFill>
            </a:endParaRPr>
          </a:p>
        </p:txBody>
      </p:sp>
      <p:graphicFrame>
        <p:nvGraphicFramePr>
          <p:cNvPr id="7" name="Table 6"/>
          <p:cNvGraphicFramePr>
            <a:graphicFrameLocks noGrp="1"/>
          </p:cNvGraphicFramePr>
          <p:nvPr/>
        </p:nvGraphicFramePr>
        <p:xfrm>
          <a:off x="1795463" y="724959"/>
          <a:ext cx="7143750" cy="4944379"/>
        </p:xfrm>
        <a:graphic>
          <a:graphicData uri="http://schemas.openxmlformats.org/drawingml/2006/table">
            <a:tbl>
              <a:tblPr/>
              <a:tblGrid>
                <a:gridCol w="3458766"/>
                <a:gridCol w="3684984"/>
              </a:tblGrid>
              <a:tr h="34295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Hình ảnh đôi bàn tay mẹ</a:t>
                      </a:r>
                    </a:p>
                  </a:txBody>
                  <a:tcPr marL="68580" marR="68580" marT="31778" marB="31778" horzOverflow="overflow">
                    <a:lnL>
                      <a:noFill/>
                    </a:lnL>
                    <a:lnR>
                      <a:noFill/>
                    </a:lnR>
                    <a:lnT>
                      <a:noFill/>
                    </a:lnT>
                    <a:lnB w="1905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r h="3429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1500" b="1" i="0" u="none" strike="noStrike" cap="none" normalizeH="0" baseline="0" smtClean="0">
                          <a:ln>
                            <a:noFill/>
                          </a:ln>
                          <a:solidFill>
                            <a:schemeClr val="tx1"/>
                          </a:solidFill>
                          <a:effectLst/>
                          <a:latin typeface="Calibri" pitchFamily="34" charset="0"/>
                          <a:ea typeface="微软雅黑" pitchFamily="34" charset="-122"/>
                        </a:rPr>
                        <a:t>- Bàn tay mẹ trước giông bão cuộc đời</a:t>
                      </a:r>
                      <a:endParaRPr kumimoji="0" lang="en-US" altLang="en-US" sz="1800" b="1" i="0" u="none" strike="noStrike" cap="none" normalizeH="0" baseline="0" smtClean="0">
                        <a:ln>
                          <a:noFill/>
                        </a:ln>
                        <a:solidFill>
                          <a:schemeClr val="tx1"/>
                        </a:solidFill>
                        <a:effectLst/>
                        <a:latin typeface="Dancing Script" pitchFamily="2" charset="0"/>
                        <a:ea typeface="微软雅黑" pitchFamily="34" charset="-122"/>
                      </a:endParaRPr>
                    </a:p>
                  </a:txBody>
                  <a:tcPr marL="68580" marR="68580" marT="31778" marB="31778"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chemeClr val="tx1"/>
                          </a:solidFill>
                          <a:effectLst/>
                          <a:latin typeface="Dancing Script" pitchFamily="2" charset="0"/>
                          <a:ea typeface="微软雅黑" pitchFamily="34" charset="-122"/>
                        </a:rPr>
                        <a:t>     </a:t>
                      </a:r>
                      <a:r>
                        <a:rPr kumimoji="0" lang="en-US" sz="1500" b="1" i="0" u="none" strike="noStrike" cap="none" normalizeH="0" baseline="0" smtClean="0">
                          <a:ln>
                            <a:noFill/>
                          </a:ln>
                          <a:solidFill>
                            <a:schemeClr val="tx1"/>
                          </a:solidFill>
                          <a:effectLst/>
                          <a:latin typeface="Calibri" pitchFamily="34" charset="0"/>
                          <a:ea typeface="微软雅黑" pitchFamily="34" charset="-122"/>
                        </a:rPr>
                        <a:t>- Bàn tay mẹ dịu dàng nuôi nấng con</a:t>
                      </a:r>
                      <a:endParaRPr kumimoji="0" lang="en-US" altLang="en-US" sz="1800" b="1" i="0" u="none" strike="noStrike" cap="none" normalizeH="0" baseline="0" smtClean="0">
                        <a:ln>
                          <a:noFill/>
                        </a:ln>
                        <a:solidFill>
                          <a:schemeClr val="tx1"/>
                        </a:solidFill>
                        <a:effectLst/>
                        <a:latin typeface="Dancing Script" pitchFamily="2" charset="0"/>
                        <a:ea typeface="微软雅黑" pitchFamily="34" charset="-122"/>
                      </a:endParaRPr>
                    </a:p>
                  </a:txBody>
                  <a:tcPr marL="68580" marR="68580" marT="31778" marB="31778"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25426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Dancing Script" pitchFamily="2" charset="0"/>
                          <a:ea typeface="微软雅黑" pitchFamily="34" charset="-122"/>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Dancing Script" pitchFamily="2" charset="0"/>
                          <a:ea typeface="微软雅黑" pitchFamily="34" charset="-122"/>
                        </a:rPr>
                        <a:t>……………………………………………………………………………………………………………………………………………………………………………………………………………….</a:t>
                      </a:r>
                    </a:p>
                  </a:txBody>
                  <a:tcPr marL="68580" marR="68580" marT="31778" marB="31778"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Dancing Script" pitchFamily="2" charset="0"/>
                          <a:ea typeface="微软雅黑" pitchFamily="34" charset="-122"/>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Dancing Script" pitchFamily="2" charset="0"/>
                          <a:ea typeface="微软雅黑" pitchFamily="34" charset="-122"/>
                        </a:rPr>
                        <a:t>……………………………………………………………………………………………………………………………………………………………………………………………………………….</a:t>
                      </a:r>
                    </a:p>
                  </a:txBody>
                  <a:tcPr marL="68580" marR="68580" marT="31778" marB="31778"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r>
              <a:tr h="1715823">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en-US" sz="1800" b="1" i="0" u="none" strike="noStrike" cap="none" normalizeH="0" baseline="0" dirty="0" err="1" smtClean="0">
                          <a:ln>
                            <a:noFill/>
                          </a:ln>
                          <a:solidFill>
                            <a:schemeClr val="tx1"/>
                          </a:solidFill>
                          <a:effectLst/>
                          <a:latin typeface="Dancing Script" pitchFamily="2" charset="0"/>
                          <a:ea typeface="微软雅黑" pitchFamily="34" charset="-122"/>
                        </a:rPr>
                        <a:t>Đánh</a:t>
                      </a:r>
                      <a:r>
                        <a:rPr kumimoji="0" lang="en-US" altLang="en-US" sz="1800" b="1" i="0" u="none" strike="noStrike" cap="none" normalizeH="0" baseline="0" dirty="0" smtClean="0">
                          <a:ln>
                            <a:noFill/>
                          </a:ln>
                          <a:solidFill>
                            <a:schemeClr val="tx1"/>
                          </a:solidFill>
                          <a:effectLst/>
                          <a:latin typeface="Dancing Script" pitchFamily="2" charset="0"/>
                          <a:ea typeface="微软雅黑" pitchFamily="34" charset="-122"/>
                        </a:rPr>
                        <a:t> </a:t>
                      </a:r>
                      <a:r>
                        <a:rPr kumimoji="0" lang="en-US" altLang="en-US" sz="1800" b="1" i="0" u="none" strike="noStrike" cap="none" normalizeH="0" baseline="0" dirty="0" err="1" smtClean="0">
                          <a:ln>
                            <a:noFill/>
                          </a:ln>
                          <a:solidFill>
                            <a:schemeClr val="tx1"/>
                          </a:solidFill>
                          <a:effectLst/>
                          <a:latin typeface="Dancing Script" pitchFamily="2" charset="0"/>
                          <a:ea typeface="微软雅黑" pitchFamily="34" charset="-122"/>
                        </a:rPr>
                        <a:t>giá</a:t>
                      </a:r>
                      <a:r>
                        <a:rPr kumimoji="0" lang="en-US" altLang="en-US" sz="1800" b="1" i="0" u="none" strike="noStrike" cap="none" normalizeH="0" baseline="0" dirty="0" smtClean="0">
                          <a:ln>
                            <a:noFill/>
                          </a:ln>
                          <a:solidFill>
                            <a:schemeClr val="tx1"/>
                          </a:solidFill>
                          <a:effectLst/>
                          <a:latin typeface="Dancing Script" pitchFamily="2" charset="0"/>
                          <a:ea typeface="微软雅黑" pitchFamily="34" charset="-122"/>
                        </a:rPr>
                        <a:t> </a:t>
                      </a:r>
                      <a:r>
                        <a:rPr kumimoji="0" lang="en-US" altLang="en-US" sz="1800" b="1" i="0" u="none" strike="noStrike" cap="none" normalizeH="0" baseline="0" dirty="0" err="1" smtClean="0">
                          <a:ln>
                            <a:noFill/>
                          </a:ln>
                          <a:solidFill>
                            <a:schemeClr val="tx1"/>
                          </a:solidFill>
                          <a:effectLst/>
                          <a:latin typeface="Dancing Script" pitchFamily="2" charset="0"/>
                          <a:ea typeface="微软雅黑" pitchFamily="34" charset="-122"/>
                        </a:rPr>
                        <a:t>chung</a:t>
                      </a:r>
                      <a:r>
                        <a:rPr kumimoji="0" lang="en-US" altLang="en-US" sz="1800" b="1" i="0" u="none" strike="noStrike" cap="none" normalizeH="0" baseline="0" dirty="0" smtClean="0">
                          <a:ln>
                            <a:noFill/>
                          </a:ln>
                          <a:solidFill>
                            <a:schemeClr val="tx1"/>
                          </a:solidFill>
                          <a:effectLst/>
                          <a:latin typeface="Dancing Script" pitchFamily="2" charset="0"/>
                          <a:ea typeface="微软雅黑" pitchFamily="34" charset="-122"/>
                        </a:rPr>
                        <a:t> </a:t>
                      </a:r>
                      <a:r>
                        <a:rPr kumimoji="0" lang="en-US" altLang="en-US" sz="1800" b="0" i="0" u="none" strike="noStrike" cap="none" normalizeH="0" baseline="0" dirty="0" smtClean="0">
                          <a:ln>
                            <a:noFill/>
                          </a:ln>
                          <a:solidFill>
                            <a:schemeClr val="tx1"/>
                          </a:solidFill>
                          <a:effectLst/>
                          <a:latin typeface="Dancing Script" pitchFamily="2" charset="0"/>
                          <a:ea typeface="微软雅黑" pitchFamily="34" charset="-122"/>
                        </a:rPr>
                        <a:t>…………………………………………………………………………………………………………………………………………………………………………………………………………………………………………………………………………………………</a:t>
                      </a:r>
                    </a:p>
                  </a:txBody>
                  <a:tcPr marL="68580" marR="68580" marT="31778" marB="31778" horzOverflow="overflow">
                    <a:lnL>
                      <a:noFill/>
                    </a:lnL>
                    <a:lnR>
                      <a:noFill/>
                    </a:lnR>
                    <a:lnT w="1270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25" name="图片 9" descr="左下"/>
          <p:cNvPicPr>
            <a:picLocks noChangeAspect="1" noChangeArrowheads="1"/>
          </p:cNvPicPr>
          <p:nvPr/>
        </p:nvPicPr>
        <p:blipFill>
          <a:blip r:embed="rId3" cstate="print"/>
          <a:srcRect/>
          <a:stretch>
            <a:fillRect/>
          </a:stretch>
        </p:blipFill>
        <p:spPr bwMode="auto">
          <a:xfrm>
            <a:off x="-585787" y="2800615"/>
            <a:ext cx="2175272" cy="3075781"/>
          </a:xfrm>
          <a:prstGeom prst="rect">
            <a:avLst/>
          </a:prstGeom>
          <a:noFill/>
          <a:ln w="9525">
            <a:noFill/>
            <a:miter lim="800000"/>
            <a:headEnd/>
            <a:tailEnd/>
          </a:ln>
        </p:spPr>
      </p:pic>
      <p:pic>
        <p:nvPicPr>
          <p:cNvPr id="27" name="图片 10" descr="右上"/>
          <p:cNvPicPr>
            <a:picLocks noChangeAspect="1" noChangeArrowheads="1"/>
          </p:cNvPicPr>
          <p:nvPr/>
        </p:nvPicPr>
        <p:blipFill>
          <a:blip r:embed="rId4" cstate="print"/>
          <a:srcRect/>
          <a:stretch>
            <a:fillRect/>
          </a:stretch>
        </p:blipFill>
        <p:spPr bwMode="auto">
          <a:xfrm>
            <a:off x="7144941" y="-730250"/>
            <a:ext cx="2531269" cy="1615282"/>
          </a:xfrm>
          <a:prstGeom prst="rect">
            <a:avLst/>
          </a:prstGeom>
          <a:noFill/>
          <a:ln w="9525">
            <a:noFill/>
            <a:miter lim="800000"/>
            <a:headEnd/>
            <a:tailEnd/>
          </a:ln>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upRight)">
                                      <p:cBhvr>
                                        <p:cTn id="7" dur="10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trips(downLeft)">
                                      <p:cBhvr>
                                        <p:cTn id="10" dur="1000"/>
                                        <p:tgtEl>
                                          <p:spTgt spid="2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ppt_h*1.125000"/>
                                          </p:val>
                                        </p:tav>
                                        <p:tav tm="100000">
                                          <p:val>
                                            <p:strVal val="#ppt_y"/>
                                          </p:val>
                                        </p:tav>
                                      </p:tavLst>
                                    </p:anim>
                                    <p:animEffect transition="in" filter="wipe(up)">
                                      <p:cBhvr>
                                        <p:cTn id="14" dur="1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nvSpPr>
        <p:spPr bwMode="auto">
          <a:xfrm>
            <a:off x="133350" y="615157"/>
            <a:ext cx="1456135" cy="2872787"/>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altLang="zh-CN" sz="2800" b="1" dirty="0">
                <a:solidFill>
                  <a:srgbClr val="2A7800"/>
                </a:solidFill>
                <a:latin typeface="Roboto" pitchFamily="2" charset="0"/>
              </a:rPr>
              <a:t>PHIẾU HỌC TẬP </a:t>
            </a:r>
          </a:p>
          <a:p>
            <a:pPr algn="ctr" eaLnBrk="1" hangingPunct="1">
              <a:lnSpc>
                <a:spcPct val="150000"/>
              </a:lnSpc>
            </a:pPr>
            <a:r>
              <a:rPr lang="en-US" altLang="zh-CN" sz="2800" b="1" dirty="0">
                <a:solidFill>
                  <a:srgbClr val="2A7800"/>
                </a:solidFill>
                <a:latin typeface="Roboto" pitchFamily="2" charset="0"/>
              </a:rPr>
              <a:t>1</a:t>
            </a:r>
          </a:p>
        </p:txBody>
      </p:sp>
      <p:sp>
        <p:nvSpPr>
          <p:cNvPr id="20" name="Round Diagonal Corner Rectangle 19"/>
          <p:cNvSpPr/>
          <p:nvPr/>
        </p:nvSpPr>
        <p:spPr>
          <a:xfrm>
            <a:off x="1589485" y="615157"/>
            <a:ext cx="7554515" cy="5109104"/>
          </a:xfrm>
          <a:prstGeom prst="round2DiagRect">
            <a:avLst>
              <a:gd name="adj1" fmla="val 6961"/>
              <a:gd name="adj2" fmla="val 7468"/>
            </a:avLst>
          </a:prstGeom>
          <a:solidFill>
            <a:srgbClr val="FEA76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BE808"/>
              </a:solidFill>
            </a:endParaRPr>
          </a:p>
        </p:txBody>
      </p:sp>
      <p:graphicFrame>
        <p:nvGraphicFramePr>
          <p:cNvPr id="7" name="Table 6"/>
          <p:cNvGraphicFramePr>
            <a:graphicFrameLocks noGrp="1"/>
          </p:cNvGraphicFramePr>
          <p:nvPr/>
        </p:nvGraphicFramePr>
        <p:xfrm>
          <a:off x="1795463" y="724959"/>
          <a:ext cx="7143750" cy="6909231"/>
        </p:xfrm>
        <a:graphic>
          <a:graphicData uri="http://schemas.openxmlformats.org/drawingml/2006/table">
            <a:tbl>
              <a:tblPr/>
              <a:tblGrid>
                <a:gridCol w="3458766"/>
                <a:gridCol w="3684984"/>
              </a:tblGrid>
              <a:tr h="33866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Hình ảnh đôi bàn tay mẹ</a:t>
                      </a:r>
                    </a:p>
                  </a:txBody>
                  <a:tcPr marL="68580" marR="68580" marT="31780" marB="31780" horzOverflow="overflow">
                    <a:lnL>
                      <a:noFill/>
                    </a:lnL>
                    <a:lnR>
                      <a:noFill/>
                    </a:lnR>
                    <a:lnT>
                      <a:noFill/>
                    </a:lnT>
                    <a:lnB w="1905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r h="3386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Bàn tay mẹ trước giông bão cuộc đời</a:t>
                      </a: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31780" marB="31780"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Bàn tay mẹ dịu dàng nuôi nấng con</a:t>
                      </a: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31780" marB="31780"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4273021">
                <a:tc>
                  <a:txBody>
                    <a:bodyPr/>
                    <a:lstStyle/>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"chắn mưa sa".</a:t>
                      </a:r>
                      <a:endPar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chặn bão qua mùa màng".</a:t>
                      </a:r>
                      <a:endPar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Mẹ mạnh mẽ, kiên cường trước khó khăn, chông gai trong cuộc đời để bảo vệ con, cho con được hạnh phúc, bình yên.</a:t>
                      </a:r>
                    </a:p>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Sức mạnh phi thường, bản năng của người làm mẹ.</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31780" marB="31780"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bàn tay mẹ dịu dàng</a:t>
                      </a: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gọi con là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cái trăng vàng, cái trăng tròn, cái trăng còn nằm nôi, cái Mặt Trời bé con</a:t>
                      </a: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15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Trái ngược với vẻ cứng rắn khi đối mặt với cuộc đời, mẹ luôn dịu dàng, yêu thương con.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31780" marB="31780"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r>
              <a:tr h="1715823">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80" marR="68580" marT="31780" marB="31780" horzOverflow="overflow">
                    <a:lnL>
                      <a:noFill/>
                    </a:lnL>
                    <a:lnR>
                      <a:noFill/>
                    </a:lnR>
                    <a:lnT w="1270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25" name="图片 9" descr="左下"/>
          <p:cNvPicPr>
            <a:picLocks noChangeAspect="1" noChangeArrowheads="1"/>
          </p:cNvPicPr>
          <p:nvPr/>
        </p:nvPicPr>
        <p:blipFill>
          <a:blip r:embed="rId3" cstate="print"/>
          <a:srcRect/>
          <a:stretch>
            <a:fillRect/>
          </a:stretch>
        </p:blipFill>
        <p:spPr bwMode="auto">
          <a:xfrm>
            <a:off x="-585787" y="2800615"/>
            <a:ext cx="2175272" cy="3075781"/>
          </a:xfrm>
          <a:prstGeom prst="rect">
            <a:avLst/>
          </a:prstGeom>
          <a:noFill/>
          <a:ln w="9525">
            <a:noFill/>
            <a:miter lim="800000"/>
            <a:headEnd/>
            <a:tailEnd/>
          </a:ln>
        </p:spPr>
      </p:pic>
      <p:pic>
        <p:nvPicPr>
          <p:cNvPr id="27" name="图片 10" descr="右上"/>
          <p:cNvPicPr>
            <a:picLocks noChangeAspect="1" noChangeArrowheads="1"/>
          </p:cNvPicPr>
          <p:nvPr/>
        </p:nvPicPr>
        <p:blipFill>
          <a:blip r:embed="rId4" cstate="print"/>
          <a:srcRect/>
          <a:stretch>
            <a:fillRect/>
          </a:stretch>
        </p:blipFill>
        <p:spPr bwMode="auto">
          <a:xfrm>
            <a:off x="7144941" y="-730250"/>
            <a:ext cx="2531269" cy="1615282"/>
          </a:xfrm>
          <a:prstGeom prst="rect">
            <a:avLst/>
          </a:prstGeom>
          <a:noFill/>
          <a:ln w="9525">
            <a:noFill/>
            <a:miter lim="800000"/>
            <a:headEnd/>
            <a:tailEnd/>
          </a:ln>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upRight)">
                                      <p:cBhvr>
                                        <p:cTn id="7" dur="10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trips(downLeft)">
                                      <p:cBhvr>
                                        <p:cTn id="10" dur="1000"/>
                                        <p:tgtEl>
                                          <p:spTgt spid="2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ppt_h*1.125000"/>
                                          </p:val>
                                        </p:tav>
                                        <p:tav tm="100000">
                                          <p:val>
                                            <p:strVal val="#ppt_y"/>
                                          </p:val>
                                        </p:tav>
                                      </p:tavLst>
                                    </p:anim>
                                    <p:animEffect transition="in" filter="wipe(up)">
                                      <p:cBhvr>
                                        <p:cTn id="14" dur="1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54618"/>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228600" y="1562100"/>
            <a:ext cx="8077200" cy="1384995"/>
          </a:xfrm>
          <a:prstGeom prst="rect">
            <a:avLst/>
          </a:prstGeom>
          <a:noFill/>
        </p:spPr>
        <p:txBody>
          <a:bodyPr wrap="square" rtlCol="0">
            <a:spAutoFit/>
          </a:bodyPr>
          <a:lstStyle/>
          <a:p>
            <a:r>
              <a:rPr lang="en-US" sz="2400" dirty="0">
                <a:solidFill>
                  <a:srgbClr val="006600"/>
                </a:solidFill>
              </a:rPr>
              <a:t>a.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trước</a:t>
            </a:r>
            <a:r>
              <a:rPr lang="en-US" sz="2400" dirty="0">
                <a:solidFill>
                  <a:srgbClr val="006600"/>
                </a:solidFill>
              </a:rPr>
              <a:t> </a:t>
            </a:r>
            <a:r>
              <a:rPr lang="en-US" sz="2400" dirty="0" err="1">
                <a:solidFill>
                  <a:srgbClr val="006600"/>
                </a:solidFill>
              </a:rPr>
              <a:t>giông</a:t>
            </a:r>
            <a:r>
              <a:rPr lang="en-US" sz="2400" dirty="0">
                <a:solidFill>
                  <a:srgbClr val="006600"/>
                </a:solidFill>
              </a:rPr>
              <a:t> </a:t>
            </a:r>
            <a:r>
              <a:rPr lang="en-US" sz="2400" dirty="0" err="1">
                <a:solidFill>
                  <a:srgbClr val="006600"/>
                </a:solidFill>
              </a:rPr>
              <a:t>bão</a:t>
            </a:r>
            <a:r>
              <a:rPr lang="en-US" sz="2400" dirty="0">
                <a:solidFill>
                  <a:srgbClr val="006600"/>
                </a:solidFill>
              </a:rPr>
              <a:t> </a:t>
            </a:r>
            <a:r>
              <a:rPr lang="en-US" sz="2400" dirty="0" err="1">
                <a:solidFill>
                  <a:srgbClr val="006600"/>
                </a:solidFill>
              </a:rPr>
              <a:t>cuộc</a:t>
            </a:r>
            <a:r>
              <a:rPr lang="en-US" sz="2400" dirty="0">
                <a:solidFill>
                  <a:srgbClr val="006600"/>
                </a:solidFill>
              </a:rPr>
              <a:t> </a:t>
            </a:r>
            <a:r>
              <a:rPr lang="en-US" sz="2400" dirty="0" err="1">
                <a:solidFill>
                  <a:srgbClr val="006600"/>
                </a:solidFill>
              </a:rPr>
              <a:t>đời</a:t>
            </a:r>
            <a:r>
              <a:rPr lang="en-US" sz="2400" dirty="0">
                <a:solidFill>
                  <a:srgbClr val="006600"/>
                </a:solidFill>
              </a:rPr>
              <a:t>:</a:t>
            </a:r>
          </a:p>
          <a:p>
            <a:pPr algn="ctr"/>
            <a:r>
              <a:rPr lang="en-US" sz="2400" i="1" dirty="0">
                <a:solidFill>
                  <a:srgbClr val="006600"/>
                </a:solidFill>
              </a:rPr>
              <a:t>“</a:t>
            </a:r>
            <a:r>
              <a:rPr lang="vi-VN" sz="2400" i="1" dirty="0">
                <a:solidFill>
                  <a:srgbClr val="006600"/>
                </a:solidFill>
              </a:rPr>
              <a:t>Bàn tay mẹ chắn mưa sa</a:t>
            </a:r>
            <a:br>
              <a:rPr lang="vi-VN" sz="2400" i="1" dirty="0">
                <a:solidFill>
                  <a:srgbClr val="006600"/>
                </a:solidFill>
              </a:rPr>
            </a:br>
            <a:r>
              <a:rPr lang="vi-VN" sz="2400" i="1" dirty="0">
                <a:solidFill>
                  <a:srgbClr val="006600"/>
                </a:solidFill>
              </a:rPr>
              <a:t>Bàn tay mẹ chặn bão qua mùa màng.</a:t>
            </a:r>
            <a:r>
              <a:rPr lang="en-US" sz="2400" i="1" dirty="0">
                <a:solidFill>
                  <a:srgbClr val="006600"/>
                </a:solidFill>
              </a:rPr>
              <a:t>”</a:t>
            </a:r>
            <a:r>
              <a:rPr lang="vi-VN" sz="2400" i="1" dirty="0">
                <a:solidFill>
                  <a:srgbClr val="006600"/>
                </a:solidFill>
              </a:rPr>
              <a:t> </a:t>
            </a:r>
            <a:endParaRPr lang="en-US" sz="2400" dirty="0">
              <a:solidFill>
                <a:srgbClr val="006600"/>
              </a:solidFill>
            </a:endParaRPr>
          </a:p>
        </p:txBody>
      </p:sp>
      <p:sp>
        <p:nvSpPr>
          <p:cNvPr id="8" name="TextBox 7">
            <a:extLst>
              <a:ext uri="{FF2B5EF4-FFF2-40B4-BE49-F238E27FC236}">
                <a16:creationId xmlns:a16="http://schemas.microsoft.com/office/drawing/2014/main" xmlns="" id="{B652FB39-37F8-44C1-A8B2-27540C987724}"/>
              </a:ext>
            </a:extLst>
          </p:cNvPr>
          <p:cNvSpPr txBox="1"/>
          <p:nvPr/>
        </p:nvSpPr>
        <p:spPr>
          <a:xfrm>
            <a:off x="1330657" y="3061037"/>
            <a:ext cx="3241343" cy="1015663"/>
          </a:xfrm>
          <a:prstGeom prst="rect">
            <a:avLst/>
          </a:prstGeom>
          <a:noFill/>
        </p:spPr>
        <p:txBody>
          <a:bodyPr wrap="square" rtlCol="0">
            <a:spAutoFit/>
          </a:bodyPr>
          <a:lstStyle/>
          <a:p>
            <a:r>
              <a:rPr lang="en-US" sz="2400" dirty="0">
                <a:solidFill>
                  <a:srgbClr val="006600"/>
                </a:solidFill>
              </a:rPr>
              <a:t>- </a:t>
            </a:r>
            <a:r>
              <a:rPr lang="en-US" sz="2400" dirty="0" err="1">
                <a:solidFill>
                  <a:srgbClr val="006600"/>
                </a:solidFill>
              </a:rPr>
              <a:t>Mưa</a:t>
            </a:r>
            <a:r>
              <a:rPr lang="en-US" sz="2400" dirty="0">
                <a:solidFill>
                  <a:srgbClr val="006600"/>
                </a:solidFill>
              </a:rPr>
              <a:t> </a:t>
            </a:r>
            <a:r>
              <a:rPr lang="en-US" sz="2400" dirty="0" err="1">
                <a:solidFill>
                  <a:srgbClr val="006600"/>
                </a:solidFill>
              </a:rPr>
              <a:t>sa</a:t>
            </a:r>
            <a:endParaRPr lang="en-US" sz="2400" dirty="0">
              <a:solidFill>
                <a:srgbClr val="006600"/>
              </a:solidFill>
            </a:endParaRPr>
          </a:p>
          <a:p>
            <a:r>
              <a:rPr lang="en-US" sz="2400" dirty="0">
                <a:solidFill>
                  <a:srgbClr val="006600"/>
                </a:solidFill>
              </a:rPr>
              <a:t>- </a:t>
            </a:r>
            <a:r>
              <a:rPr lang="en-US" sz="2400" dirty="0" err="1">
                <a:solidFill>
                  <a:srgbClr val="006600"/>
                </a:solidFill>
              </a:rPr>
              <a:t>Bão</a:t>
            </a:r>
            <a:r>
              <a:rPr lang="en-US" sz="2400" dirty="0">
                <a:solidFill>
                  <a:srgbClr val="006600"/>
                </a:solidFill>
              </a:rPr>
              <a:t> qua </a:t>
            </a:r>
            <a:r>
              <a:rPr lang="en-US" sz="2400" dirty="0" err="1">
                <a:solidFill>
                  <a:srgbClr val="006600"/>
                </a:solidFill>
              </a:rPr>
              <a:t>mùa</a:t>
            </a:r>
            <a:r>
              <a:rPr lang="en-US" sz="2400" dirty="0">
                <a:solidFill>
                  <a:srgbClr val="006600"/>
                </a:solidFill>
              </a:rPr>
              <a:t> </a:t>
            </a:r>
            <a:r>
              <a:rPr lang="en-US" sz="2400" dirty="0" err="1">
                <a:solidFill>
                  <a:srgbClr val="006600"/>
                </a:solidFill>
              </a:rPr>
              <a:t>màng</a:t>
            </a:r>
            <a:endParaRPr lang="en-US" sz="2400" dirty="0">
              <a:solidFill>
                <a:srgbClr val="006600"/>
              </a:solidFill>
            </a:endParaRPr>
          </a:p>
        </p:txBody>
      </p:sp>
      <p:sp>
        <p:nvSpPr>
          <p:cNvPr id="4" name="Right Brace 3">
            <a:extLst>
              <a:ext uri="{FF2B5EF4-FFF2-40B4-BE49-F238E27FC236}">
                <a16:creationId xmlns:a16="http://schemas.microsoft.com/office/drawing/2014/main" xmlns="" id="{BCF93571-AE2F-4422-8630-87365B149F99}"/>
              </a:ext>
            </a:extLst>
          </p:cNvPr>
          <p:cNvSpPr/>
          <p:nvPr/>
        </p:nvSpPr>
        <p:spPr bwMode="auto">
          <a:xfrm>
            <a:off x="4495800" y="3009900"/>
            <a:ext cx="350519" cy="1168063"/>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4846319" y="3169503"/>
            <a:ext cx="4297681" cy="830997"/>
          </a:xfrm>
          <a:prstGeom prst="rect">
            <a:avLst/>
          </a:prstGeom>
          <a:noFill/>
        </p:spPr>
        <p:txBody>
          <a:bodyPr wrap="square" rtlCol="0">
            <a:spAutoFit/>
          </a:bodyPr>
          <a:lstStyle/>
          <a:p>
            <a:r>
              <a:rPr lang="en-US" sz="2400" dirty="0" err="1">
                <a:solidFill>
                  <a:srgbClr val="006600"/>
                </a:solidFill>
              </a:rPr>
              <a:t>Ẩn</a:t>
            </a:r>
            <a:r>
              <a:rPr lang="en-US" sz="2400" dirty="0">
                <a:solidFill>
                  <a:srgbClr val="006600"/>
                </a:solidFill>
              </a:rPr>
              <a:t> </a:t>
            </a:r>
            <a:r>
              <a:rPr lang="en-US" sz="2400" dirty="0" err="1">
                <a:solidFill>
                  <a:srgbClr val="006600"/>
                </a:solidFill>
              </a:rPr>
              <a:t>dụ</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khó</a:t>
            </a:r>
            <a:r>
              <a:rPr lang="en-US" sz="2400" dirty="0">
                <a:solidFill>
                  <a:srgbClr val="006600"/>
                </a:solidFill>
              </a:rPr>
              <a:t> </a:t>
            </a:r>
            <a:r>
              <a:rPr lang="en-US" sz="2400" dirty="0" err="1">
                <a:solidFill>
                  <a:srgbClr val="006600"/>
                </a:solidFill>
              </a:rPr>
              <a:t>khăn</a:t>
            </a:r>
            <a:r>
              <a:rPr lang="en-US" sz="2400" dirty="0">
                <a:solidFill>
                  <a:srgbClr val="006600"/>
                </a:solidFill>
              </a:rPr>
              <a:t>, </a:t>
            </a:r>
            <a:r>
              <a:rPr lang="en-US" sz="2400" dirty="0" err="1">
                <a:solidFill>
                  <a:srgbClr val="006600"/>
                </a:solidFill>
              </a:rPr>
              <a:t>trở</a:t>
            </a:r>
            <a:r>
              <a:rPr lang="en-US" sz="2400" dirty="0">
                <a:solidFill>
                  <a:srgbClr val="006600"/>
                </a:solidFill>
              </a:rPr>
              <a:t> </a:t>
            </a:r>
            <a:r>
              <a:rPr lang="en-US" sz="2400" dirty="0" err="1">
                <a:solidFill>
                  <a:srgbClr val="006600"/>
                </a:solidFill>
              </a:rPr>
              <a:t>ngại</a:t>
            </a:r>
            <a:r>
              <a:rPr lang="en-US" sz="2400" dirty="0">
                <a:solidFill>
                  <a:srgbClr val="006600"/>
                </a:solidFill>
              </a:rPr>
              <a:t>, </a:t>
            </a:r>
            <a:r>
              <a:rPr lang="en-US" sz="2400" dirty="0" err="1">
                <a:solidFill>
                  <a:srgbClr val="006600"/>
                </a:solidFill>
              </a:rPr>
              <a:t>bão</a:t>
            </a:r>
            <a:r>
              <a:rPr lang="en-US" sz="2400" dirty="0">
                <a:solidFill>
                  <a:srgbClr val="006600"/>
                </a:solidFill>
              </a:rPr>
              <a:t> </a:t>
            </a:r>
            <a:r>
              <a:rPr lang="en-US" sz="2400" dirty="0" err="1">
                <a:solidFill>
                  <a:srgbClr val="006600"/>
                </a:solidFill>
              </a:rPr>
              <a:t>tố</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cuộc</a:t>
            </a:r>
            <a:r>
              <a:rPr lang="en-US" sz="2400" dirty="0">
                <a:solidFill>
                  <a:srgbClr val="006600"/>
                </a:solidFill>
              </a:rPr>
              <a:t> </a:t>
            </a:r>
            <a:r>
              <a:rPr lang="en-US" sz="2400" dirty="0" err="1">
                <a:solidFill>
                  <a:srgbClr val="006600"/>
                </a:solidFill>
              </a:rPr>
              <a:t>đời</a:t>
            </a:r>
            <a:r>
              <a:rPr lang="en-US" sz="2400" dirty="0">
                <a:solidFill>
                  <a:srgbClr val="006600"/>
                </a:solidFill>
              </a:rPr>
              <a:t>.</a:t>
            </a:r>
          </a:p>
        </p:txBody>
      </p:sp>
      <p:sp>
        <p:nvSpPr>
          <p:cNvPr id="12" name="TextBox 11">
            <a:extLst>
              <a:ext uri="{FF2B5EF4-FFF2-40B4-BE49-F238E27FC236}">
                <a16:creationId xmlns:a16="http://schemas.microsoft.com/office/drawing/2014/main" xmlns="" id="{3852B793-9AD3-481A-A4AB-9F9D970F6675}"/>
              </a:ext>
            </a:extLst>
          </p:cNvPr>
          <p:cNvSpPr txBox="1"/>
          <p:nvPr/>
        </p:nvSpPr>
        <p:spPr>
          <a:xfrm>
            <a:off x="1330657" y="4293653"/>
            <a:ext cx="3241343" cy="1015663"/>
          </a:xfrm>
          <a:prstGeom prst="rect">
            <a:avLst/>
          </a:prstGeom>
          <a:noFill/>
        </p:spPr>
        <p:txBody>
          <a:bodyPr wrap="square" rtlCol="0">
            <a:spAutoFit/>
          </a:bodyPr>
          <a:lstStyle/>
          <a:p>
            <a:r>
              <a:rPr lang="en-US" sz="2400" dirty="0">
                <a:solidFill>
                  <a:srgbClr val="006600"/>
                </a:solidFill>
              </a:rPr>
              <a:t>- </a:t>
            </a:r>
            <a:r>
              <a:rPr lang="en-US" sz="2400" dirty="0" err="1">
                <a:solidFill>
                  <a:srgbClr val="006600"/>
                </a:solidFill>
              </a:rPr>
              <a:t>chắn</a:t>
            </a:r>
            <a:endParaRPr lang="en-US" sz="2400" dirty="0">
              <a:solidFill>
                <a:srgbClr val="006600"/>
              </a:solidFill>
            </a:endParaRPr>
          </a:p>
          <a:p>
            <a:r>
              <a:rPr lang="en-US" sz="2400" dirty="0">
                <a:solidFill>
                  <a:srgbClr val="006600"/>
                </a:solidFill>
              </a:rPr>
              <a:t>- </a:t>
            </a:r>
            <a:r>
              <a:rPr lang="en-US" sz="2400" dirty="0" err="1">
                <a:solidFill>
                  <a:srgbClr val="006600"/>
                </a:solidFill>
              </a:rPr>
              <a:t>chặn</a:t>
            </a:r>
            <a:endParaRPr lang="en-US" sz="2400" dirty="0">
              <a:solidFill>
                <a:srgbClr val="006600"/>
              </a:solidFill>
            </a:endParaRPr>
          </a:p>
        </p:txBody>
      </p:sp>
      <p:sp>
        <p:nvSpPr>
          <p:cNvPr id="13" name="Right Brace 12">
            <a:extLst>
              <a:ext uri="{FF2B5EF4-FFF2-40B4-BE49-F238E27FC236}">
                <a16:creationId xmlns:a16="http://schemas.microsoft.com/office/drawing/2014/main" xmlns="" id="{AFA82F6A-6428-4DCB-B400-E2F67B8E4C12}"/>
              </a:ext>
            </a:extLst>
          </p:cNvPr>
          <p:cNvSpPr/>
          <p:nvPr/>
        </p:nvSpPr>
        <p:spPr bwMode="auto">
          <a:xfrm>
            <a:off x="2362200" y="4190642"/>
            <a:ext cx="350519" cy="1168063"/>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14" name="TextBox 13">
            <a:extLst>
              <a:ext uri="{FF2B5EF4-FFF2-40B4-BE49-F238E27FC236}">
                <a16:creationId xmlns:a16="http://schemas.microsoft.com/office/drawing/2014/main" xmlns="" id="{AF2E4A47-7D25-4023-BFDF-4AA2C651FDB3}"/>
              </a:ext>
            </a:extLst>
          </p:cNvPr>
          <p:cNvSpPr txBox="1"/>
          <p:nvPr/>
        </p:nvSpPr>
        <p:spPr>
          <a:xfrm>
            <a:off x="2819400" y="4529435"/>
            <a:ext cx="6158538" cy="461665"/>
          </a:xfrm>
          <a:prstGeom prst="rect">
            <a:avLst/>
          </a:prstGeom>
          <a:noFill/>
        </p:spPr>
        <p:txBody>
          <a:bodyPr wrap="square" rtlCol="0">
            <a:spAutoFit/>
          </a:bodyPr>
          <a:lstStyle/>
          <a:p>
            <a:r>
              <a:rPr lang="en-US" sz="2400" dirty="0" err="1">
                <a:solidFill>
                  <a:srgbClr val="006600"/>
                </a:solidFill>
              </a:rPr>
              <a:t>Động</a:t>
            </a:r>
            <a:r>
              <a:rPr lang="en-US" sz="2400" dirty="0">
                <a:solidFill>
                  <a:srgbClr val="006600"/>
                </a:solidFill>
              </a:rPr>
              <a:t> </a:t>
            </a:r>
            <a:r>
              <a:rPr lang="en-US" sz="2400" dirty="0" err="1">
                <a:solidFill>
                  <a:srgbClr val="006600"/>
                </a:solidFill>
              </a:rPr>
              <a:t>từ</a:t>
            </a:r>
            <a:r>
              <a:rPr lang="en-US" sz="2400" dirty="0">
                <a:solidFill>
                  <a:srgbClr val="006600"/>
                </a:solidFill>
              </a:rPr>
              <a:t> </a:t>
            </a:r>
            <a:r>
              <a:rPr lang="en-US" sz="2400" dirty="0" err="1">
                <a:solidFill>
                  <a:srgbClr val="006600"/>
                </a:solidFill>
              </a:rPr>
              <a:t>mạnh</a:t>
            </a:r>
            <a:r>
              <a:rPr lang="en-US" sz="2400" dirty="0">
                <a:solidFill>
                  <a:srgbClr val="006600"/>
                </a:solidFill>
              </a:rPr>
              <a:t>: </a:t>
            </a:r>
            <a:r>
              <a:rPr lang="en-US" sz="2400" dirty="0" err="1">
                <a:solidFill>
                  <a:srgbClr val="006600"/>
                </a:solidFill>
              </a:rPr>
              <a:t>Bảo</a:t>
            </a:r>
            <a:r>
              <a:rPr lang="en-US" sz="2400" dirty="0">
                <a:solidFill>
                  <a:srgbClr val="006600"/>
                </a:solidFill>
              </a:rPr>
              <a:t> </a:t>
            </a:r>
            <a:r>
              <a:rPr lang="en-US" sz="2400" dirty="0" err="1">
                <a:solidFill>
                  <a:srgbClr val="006600"/>
                </a:solidFill>
              </a:rPr>
              <a:t>vệ</a:t>
            </a:r>
            <a:r>
              <a:rPr lang="en-US" sz="2400" dirty="0">
                <a:solidFill>
                  <a:srgbClr val="006600"/>
                </a:solidFill>
              </a:rPr>
              <a:t>, </a:t>
            </a:r>
            <a:r>
              <a:rPr lang="en-US" sz="2400" dirty="0" err="1">
                <a:solidFill>
                  <a:srgbClr val="006600"/>
                </a:solidFill>
              </a:rPr>
              <a:t>che</a:t>
            </a:r>
            <a:r>
              <a:rPr lang="en-US" sz="2400" dirty="0">
                <a:solidFill>
                  <a:srgbClr val="006600"/>
                </a:solidFill>
              </a:rPr>
              <a:t> </a:t>
            </a:r>
            <a:r>
              <a:rPr lang="en-US" sz="2400" dirty="0" err="1">
                <a:solidFill>
                  <a:srgbClr val="006600"/>
                </a:solidFill>
              </a:rPr>
              <a:t>chắn</a:t>
            </a:r>
            <a:r>
              <a:rPr lang="en-US" sz="2400" dirty="0">
                <a:solidFill>
                  <a:srgbClr val="006600"/>
                </a:solidFill>
              </a:rPr>
              <a:t>, </a:t>
            </a:r>
            <a:r>
              <a:rPr lang="en-US" sz="2400" dirty="0" err="1">
                <a:solidFill>
                  <a:srgbClr val="006600"/>
                </a:solidFill>
              </a:rPr>
              <a:t>đẩy</a:t>
            </a:r>
            <a:r>
              <a:rPr lang="en-US" sz="2400" dirty="0">
                <a:solidFill>
                  <a:srgbClr val="006600"/>
                </a:solidFill>
              </a:rPr>
              <a:t> </a:t>
            </a:r>
            <a:r>
              <a:rPr lang="en-US" sz="2400" dirty="0" err="1">
                <a:solidFill>
                  <a:srgbClr val="006600"/>
                </a:solidFill>
              </a:rPr>
              <a:t>lùi</a:t>
            </a:r>
            <a:r>
              <a:rPr lang="en-US" sz="2400" dirty="0">
                <a:solidFill>
                  <a:srgbClr val="006600"/>
                </a:solidFill>
              </a:rPr>
              <a:t>.</a:t>
            </a:r>
          </a:p>
        </p:txBody>
      </p:sp>
    </p:spTree>
    <p:extLst>
      <p:ext uri="{BB962C8B-B14F-4D97-AF65-F5344CB8AC3E}">
        <p14:creationId xmlns:p14="http://schemas.microsoft.com/office/powerpoint/2010/main" val="103014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 grpId="0"/>
      <p:bldP spid="8" grpId="0"/>
      <p:bldP spid="4" grpId="0" animBg="1"/>
      <p:bldP spid="10" grpId="0"/>
      <p:bldP spid="12" grpId="0"/>
      <p:bldP spid="13"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1313835"/>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altLang="en-US" sz="2800" b="1" dirty="0" smtClean="0">
                <a:solidFill>
                  <a:srgbClr val="FFFF00"/>
                </a:solidFill>
                <a:latin typeface="Arial" pitchFamily="34" charset="0"/>
                <a:cs typeface="Arial" pitchFamily="34" charset="0"/>
              </a:rPr>
              <a:t>II.  TÌM HIỂU CHI TIẾT</a:t>
            </a:r>
          </a:p>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smtClean="0">
                <a:ln>
                  <a:noFill/>
                </a:ln>
                <a:solidFill>
                  <a:srgbClr val="FFFF00"/>
                </a:solidFill>
                <a:effectLst/>
              </a:rPr>
              <a:t>1</a:t>
            </a:r>
            <a:r>
              <a:rPr kumimoji="0" lang="en-US" sz="2800" b="1" i="0" u="none" strike="noStrike" cap="none" normalizeH="0" baseline="0" dirty="0">
                <a:ln>
                  <a:noFill/>
                </a:ln>
                <a:solidFill>
                  <a:srgbClr val="FFFF00"/>
                </a:solidFill>
                <a:effectLst/>
              </a:rPr>
              <a:t>.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2" name="Rectangle: Rounded Corners 1">
            <a:extLst>
              <a:ext uri="{FF2B5EF4-FFF2-40B4-BE49-F238E27FC236}">
                <a16:creationId xmlns:a16="http://schemas.microsoft.com/office/drawing/2014/main" xmlns="" id="{8B85E439-0E91-4816-888C-6DB203125EAE}"/>
              </a:ext>
            </a:extLst>
          </p:cNvPr>
          <p:cNvSpPr/>
          <p:nvPr/>
        </p:nvSpPr>
        <p:spPr bwMode="auto">
          <a:xfrm>
            <a:off x="228600" y="1714500"/>
            <a:ext cx="8763000" cy="2315528"/>
          </a:xfrm>
          <a:prstGeom prst="roundRect">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lgn="just"/>
            <a:r>
              <a:rPr lang="en-US" dirty="0" smtClean="0">
                <a:solidFill>
                  <a:srgbClr val="FFFF00"/>
                </a:solidFill>
              </a:rPr>
              <a:t>a. </a:t>
            </a:r>
            <a:r>
              <a:rPr lang="en-US" dirty="0" err="1" smtClean="0">
                <a:solidFill>
                  <a:srgbClr val="FFFF00"/>
                </a:solidFill>
              </a:rPr>
              <a:t>Bàn</a:t>
            </a:r>
            <a:r>
              <a:rPr lang="en-US" dirty="0" smtClean="0">
                <a:solidFill>
                  <a:srgbClr val="FFFF00"/>
                </a:solidFill>
              </a:rPr>
              <a:t> </a:t>
            </a:r>
            <a:r>
              <a:rPr lang="en-US" dirty="0" err="1" smtClean="0">
                <a:solidFill>
                  <a:srgbClr val="FFFF00"/>
                </a:solidFill>
              </a:rPr>
              <a:t>tay</a:t>
            </a:r>
            <a:r>
              <a:rPr lang="en-US" dirty="0" smtClean="0">
                <a:solidFill>
                  <a:srgbClr val="FFFF00"/>
                </a:solidFill>
              </a:rPr>
              <a:t> </a:t>
            </a:r>
            <a:r>
              <a:rPr lang="en-US" dirty="0" err="1" smtClean="0">
                <a:solidFill>
                  <a:srgbClr val="FFFF00"/>
                </a:solidFill>
              </a:rPr>
              <a:t>mẹ</a:t>
            </a:r>
            <a:r>
              <a:rPr lang="en-US" dirty="0" smtClean="0">
                <a:solidFill>
                  <a:srgbClr val="FFFF00"/>
                </a:solidFill>
              </a:rPr>
              <a:t> </a:t>
            </a:r>
            <a:r>
              <a:rPr lang="en-US" dirty="0" err="1" smtClean="0">
                <a:solidFill>
                  <a:srgbClr val="FFFF00"/>
                </a:solidFill>
              </a:rPr>
              <a:t>trước</a:t>
            </a:r>
            <a:r>
              <a:rPr lang="en-US" dirty="0" smtClean="0">
                <a:solidFill>
                  <a:srgbClr val="FFFF00"/>
                </a:solidFill>
              </a:rPr>
              <a:t> </a:t>
            </a:r>
            <a:r>
              <a:rPr lang="en-US" dirty="0" err="1" smtClean="0">
                <a:solidFill>
                  <a:srgbClr val="FFFF00"/>
                </a:solidFill>
              </a:rPr>
              <a:t>giông</a:t>
            </a:r>
            <a:r>
              <a:rPr lang="en-US" dirty="0" smtClean="0">
                <a:solidFill>
                  <a:srgbClr val="FFFF00"/>
                </a:solidFill>
              </a:rPr>
              <a:t> </a:t>
            </a:r>
            <a:r>
              <a:rPr lang="en-US" dirty="0" err="1" smtClean="0">
                <a:solidFill>
                  <a:srgbClr val="FFFF00"/>
                </a:solidFill>
              </a:rPr>
              <a:t>bão</a:t>
            </a:r>
            <a:r>
              <a:rPr lang="en-US" dirty="0" smtClean="0">
                <a:solidFill>
                  <a:srgbClr val="FFFF00"/>
                </a:solidFill>
              </a:rPr>
              <a:t> </a:t>
            </a:r>
            <a:r>
              <a:rPr lang="en-US" dirty="0" err="1" smtClean="0">
                <a:solidFill>
                  <a:srgbClr val="FFFF00"/>
                </a:solidFill>
              </a:rPr>
              <a:t>cuộc</a:t>
            </a:r>
            <a:r>
              <a:rPr lang="en-US" dirty="0" smtClean="0">
                <a:solidFill>
                  <a:srgbClr val="FFFF00"/>
                </a:solidFill>
              </a:rPr>
              <a:t> </a:t>
            </a:r>
            <a:r>
              <a:rPr lang="en-US" dirty="0" err="1" smtClean="0">
                <a:solidFill>
                  <a:srgbClr val="FFFF00"/>
                </a:solidFill>
              </a:rPr>
              <a:t>đời</a:t>
            </a:r>
            <a:r>
              <a:rPr lang="en-US" dirty="0" smtClean="0">
                <a:solidFill>
                  <a:srgbClr val="FFFF00"/>
                </a:solidFill>
              </a:rPr>
              <a:t>:</a:t>
            </a:r>
          </a:p>
          <a:p>
            <a:pPr marL="0" marR="0" indent="0" algn="just" defTabSz="914400" rtl="0" eaLnBrk="1" fontAlgn="base" latinLnBrk="0" hangingPunct="1">
              <a:lnSpc>
                <a:spcPct val="100000"/>
              </a:lnSpc>
              <a:spcBef>
                <a:spcPct val="50000"/>
              </a:spcBef>
              <a:spcAft>
                <a:spcPct val="0"/>
              </a:spcAft>
              <a:buClrTx/>
              <a:buSzTx/>
              <a:buFontTx/>
              <a:buChar char="-"/>
              <a:tabLst/>
            </a:pPr>
            <a:r>
              <a:rPr kumimoji="0" lang="en-US" sz="2000" b="1" i="0" u="none" strike="noStrike" cap="none" normalizeH="0" baseline="0" dirty="0" err="1" smtClean="0">
                <a:ln>
                  <a:noFill/>
                </a:ln>
                <a:solidFill>
                  <a:srgbClr val="FFFF00"/>
                </a:solidFill>
                <a:effectLst/>
                <a:latin typeface="Arial" charset="0"/>
              </a:rPr>
              <a:t>Nghệ</a:t>
            </a:r>
            <a:r>
              <a:rPr kumimoji="0" lang="en-US" sz="2000" b="1" i="0" u="none" strike="noStrike" cap="none" normalizeH="0" dirty="0" smtClean="0">
                <a:ln>
                  <a:noFill/>
                </a:ln>
                <a:solidFill>
                  <a:srgbClr val="FFFF00"/>
                </a:solidFill>
                <a:effectLst/>
                <a:latin typeface="Arial" charset="0"/>
              </a:rPr>
              <a:t> </a:t>
            </a:r>
            <a:r>
              <a:rPr kumimoji="0" lang="en-US" sz="2000" b="1" i="0" u="none" strike="noStrike" cap="none" normalizeH="0" dirty="0" err="1" smtClean="0">
                <a:ln>
                  <a:noFill/>
                </a:ln>
                <a:solidFill>
                  <a:srgbClr val="FFFF00"/>
                </a:solidFill>
                <a:effectLst/>
                <a:latin typeface="Arial" charset="0"/>
              </a:rPr>
              <a:t>thuật</a:t>
            </a:r>
            <a:r>
              <a:rPr kumimoji="0" lang="en-US" sz="2000" b="1" i="0" u="none" strike="noStrike" cap="none" normalizeH="0" dirty="0" smtClean="0">
                <a:ln>
                  <a:noFill/>
                </a:ln>
                <a:solidFill>
                  <a:srgbClr val="FFFF00"/>
                </a:solidFill>
                <a:effectLst/>
                <a:latin typeface="Arial" charset="0"/>
              </a:rPr>
              <a:t> </a:t>
            </a:r>
            <a:r>
              <a:rPr kumimoji="0" lang="en-US" sz="2000" b="1" i="0" u="none" strike="noStrike" cap="none" normalizeH="0" dirty="0" err="1" smtClean="0">
                <a:ln>
                  <a:noFill/>
                </a:ln>
                <a:solidFill>
                  <a:srgbClr val="FFFF00"/>
                </a:solidFill>
                <a:effectLst/>
                <a:latin typeface="Arial" charset="0"/>
              </a:rPr>
              <a:t>ẩn</a:t>
            </a:r>
            <a:r>
              <a:rPr kumimoji="0" lang="en-US" sz="2000" b="1" i="0" u="none" strike="noStrike" cap="none" normalizeH="0" dirty="0" smtClean="0">
                <a:ln>
                  <a:noFill/>
                </a:ln>
                <a:solidFill>
                  <a:srgbClr val="FFFF00"/>
                </a:solidFill>
                <a:effectLst/>
                <a:latin typeface="Arial" charset="0"/>
              </a:rPr>
              <a:t> </a:t>
            </a:r>
            <a:r>
              <a:rPr kumimoji="0" lang="en-US" sz="2000" b="1" i="0" u="none" strike="noStrike" cap="none" normalizeH="0" dirty="0" err="1" smtClean="0">
                <a:ln>
                  <a:noFill/>
                </a:ln>
                <a:solidFill>
                  <a:srgbClr val="FFFF00"/>
                </a:solidFill>
                <a:effectLst/>
                <a:latin typeface="Arial" charset="0"/>
              </a:rPr>
              <a:t>dụ</a:t>
            </a:r>
            <a:r>
              <a:rPr lang="en-US" b="1" dirty="0" smtClean="0">
                <a:solidFill>
                  <a:srgbClr val="FFFF00"/>
                </a:solidFill>
              </a:rPr>
              <a:t>; </a:t>
            </a:r>
            <a:r>
              <a:rPr lang="en-US" b="1" dirty="0" err="1" smtClean="0">
                <a:solidFill>
                  <a:srgbClr val="FFFF00"/>
                </a:solidFill>
              </a:rPr>
              <a:t>động</a:t>
            </a:r>
            <a:r>
              <a:rPr lang="en-US" b="1" dirty="0" smtClean="0">
                <a:solidFill>
                  <a:srgbClr val="FFFF00"/>
                </a:solidFill>
              </a:rPr>
              <a:t> </a:t>
            </a:r>
            <a:r>
              <a:rPr lang="en-US" b="1" dirty="0" err="1" smtClean="0">
                <a:solidFill>
                  <a:srgbClr val="FFFF00"/>
                </a:solidFill>
              </a:rPr>
              <a:t>từ</a:t>
            </a:r>
            <a:r>
              <a:rPr lang="en-US" b="1" dirty="0" smtClean="0">
                <a:solidFill>
                  <a:srgbClr val="FFFF00"/>
                </a:solidFill>
              </a:rPr>
              <a:t> </a:t>
            </a:r>
            <a:r>
              <a:rPr lang="en-US" b="1" dirty="0" err="1" smtClean="0">
                <a:solidFill>
                  <a:srgbClr val="FFFF00"/>
                </a:solidFill>
              </a:rPr>
              <a:t>mạnh</a:t>
            </a:r>
            <a:endParaRPr kumimoji="0" lang="en-US" sz="2000" b="1" i="0" u="none" strike="noStrike" cap="none" normalizeH="0" dirty="0" smtClean="0">
              <a:ln>
                <a:noFill/>
              </a:ln>
              <a:solidFill>
                <a:srgbClr val="FFFF00"/>
              </a:solidFill>
              <a:effectLst/>
              <a:latin typeface="Arial" charset="0"/>
            </a:endParaRPr>
          </a:p>
          <a:p>
            <a:pPr marL="0" marR="0" indent="0" algn="just" defTabSz="914400" rtl="0" eaLnBrk="1" fontAlgn="base" latinLnBrk="0" hangingPunct="1">
              <a:lnSpc>
                <a:spcPct val="100000"/>
              </a:lnSpc>
              <a:spcBef>
                <a:spcPct val="50000"/>
              </a:spcBef>
              <a:spcAft>
                <a:spcPct val="0"/>
              </a:spcAft>
              <a:buClrTx/>
              <a:buSzTx/>
              <a:buFontTx/>
              <a:buChar char="-"/>
              <a:tabLst/>
            </a:pPr>
            <a:r>
              <a:rPr kumimoji="0" lang="en-US" sz="2000" b="1" i="0" u="none" strike="noStrike" cap="none" normalizeH="0" baseline="0" dirty="0" err="1" smtClean="0">
                <a:ln>
                  <a:noFill/>
                </a:ln>
                <a:solidFill>
                  <a:srgbClr val="FFFF00"/>
                </a:solidFill>
                <a:effectLst/>
                <a:latin typeface="Arial" charset="0"/>
              </a:rPr>
              <a:t>Mẹ</a:t>
            </a:r>
            <a:r>
              <a:rPr kumimoji="0" lang="en-US" sz="2000" b="1" i="0" u="none" strike="noStrike" cap="none" normalizeH="0" baseline="0" dirty="0" smtClean="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mạnh</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mẽ</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kiên</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cường</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trước</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khó</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khăn</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chông</a:t>
            </a:r>
            <a:r>
              <a:rPr kumimoji="0" lang="en-US" sz="2000" b="1" i="0" u="none" strike="noStrike" cap="none" normalizeH="0" baseline="0" dirty="0">
                <a:ln>
                  <a:noFill/>
                </a:ln>
                <a:solidFill>
                  <a:srgbClr val="FFFF00"/>
                </a:solidFill>
                <a:effectLst/>
                <a:latin typeface="Arial" charset="0"/>
              </a:rPr>
              <a:t> gai </a:t>
            </a:r>
            <a:r>
              <a:rPr kumimoji="0" lang="en-US" sz="2000" b="1" i="0" u="none" strike="noStrike" cap="none" normalizeH="0" baseline="0" dirty="0" err="1">
                <a:ln>
                  <a:noFill/>
                </a:ln>
                <a:solidFill>
                  <a:srgbClr val="FFFF00"/>
                </a:solidFill>
                <a:effectLst/>
                <a:latin typeface="Arial" charset="0"/>
              </a:rPr>
              <a:t>trong</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cuộc</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đời</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để</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bảo</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vệ</a:t>
            </a:r>
            <a:r>
              <a:rPr kumimoji="0" lang="en-US" sz="2000" b="1" i="0" u="none" strike="noStrike" cap="none" normalizeH="0" baseline="0" dirty="0">
                <a:ln>
                  <a:noFill/>
                </a:ln>
                <a:solidFill>
                  <a:srgbClr val="FFFF00"/>
                </a:solidFill>
                <a:effectLst/>
                <a:latin typeface="Arial" charset="0"/>
              </a:rPr>
              <a:t> con, </a:t>
            </a:r>
            <a:r>
              <a:rPr kumimoji="0" lang="en-US" sz="2000" b="1" i="0" u="none" strike="noStrike" cap="none" normalizeH="0" baseline="0" dirty="0" err="1">
                <a:ln>
                  <a:noFill/>
                </a:ln>
                <a:solidFill>
                  <a:srgbClr val="FFFF00"/>
                </a:solidFill>
                <a:effectLst/>
                <a:latin typeface="Arial" charset="0"/>
              </a:rPr>
              <a:t>cho</a:t>
            </a:r>
            <a:r>
              <a:rPr kumimoji="0" lang="en-US" sz="2000" b="1" i="0" u="none" strike="noStrike" cap="none" normalizeH="0" baseline="0" dirty="0">
                <a:ln>
                  <a:noFill/>
                </a:ln>
                <a:solidFill>
                  <a:srgbClr val="FFFF00"/>
                </a:solidFill>
                <a:effectLst/>
                <a:latin typeface="Arial" charset="0"/>
              </a:rPr>
              <a:t> con </a:t>
            </a:r>
            <a:r>
              <a:rPr kumimoji="0" lang="en-US" sz="2000" b="1" i="0" u="none" strike="noStrike" cap="none" normalizeH="0" baseline="0" dirty="0" err="1">
                <a:ln>
                  <a:noFill/>
                </a:ln>
                <a:solidFill>
                  <a:srgbClr val="FFFF00"/>
                </a:solidFill>
                <a:effectLst/>
                <a:latin typeface="Arial" charset="0"/>
              </a:rPr>
              <a:t>được</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hạnh</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phúc</a:t>
            </a:r>
            <a:r>
              <a:rPr lang="en-US" b="1" dirty="0">
                <a:solidFill>
                  <a:srgbClr val="FFFF00"/>
                </a:solidFill>
              </a:rPr>
              <a:t>, </a:t>
            </a:r>
            <a:r>
              <a:rPr lang="en-US" b="1" dirty="0" err="1">
                <a:solidFill>
                  <a:srgbClr val="FFFF00"/>
                </a:solidFill>
              </a:rPr>
              <a:t>bình</a:t>
            </a:r>
            <a:r>
              <a:rPr lang="en-US" b="1" dirty="0">
                <a:solidFill>
                  <a:srgbClr val="FFFF00"/>
                </a:solidFill>
              </a:rPr>
              <a:t> </a:t>
            </a:r>
            <a:r>
              <a:rPr lang="en-US" b="1" dirty="0" err="1" smtClean="0">
                <a:solidFill>
                  <a:srgbClr val="FFFF00"/>
                </a:solidFill>
              </a:rPr>
              <a:t>yên</a:t>
            </a:r>
            <a:endParaRPr lang="en-US" b="1" dirty="0" smtClean="0">
              <a:solidFill>
                <a:srgbClr val="FFFF00"/>
              </a:solidFill>
            </a:endParaRPr>
          </a:p>
          <a:p>
            <a:pPr marL="0" marR="0" indent="0" algn="just" defTabSz="914400" rtl="0" eaLnBrk="1" fontAlgn="base" latinLnBrk="0" hangingPunct="1">
              <a:lnSpc>
                <a:spcPct val="100000"/>
              </a:lnSpc>
              <a:spcBef>
                <a:spcPct val="50000"/>
              </a:spcBef>
              <a:spcAft>
                <a:spcPct val="0"/>
              </a:spcAft>
              <a:buClrTx/>
              <a:buSzTx/>
              <a:buFontTx/>
              <a:buNone/>
              <a:tabLst/>
            </a:pPr>
            <a:r>
              <a:rPr lang="en-US" b="1" dirty="0" smtClean="0">
                <a:solidFill>
                  <a:srgbClr val="FFFF00"/>
                </a:solidFill>
              </a:rPr>
              <a:t> </a:t>
            </a:r>
            <a:r>
              <a:rPr lang="en-US" b="1" dirty="0">
                <a:solidFill>
                  <a:srgbClr val="FFFF00"/>
                </a:solidFill>
              </a:rPr>
              <a:t>=&gt; </a:t>
            </a:r>
            <a:r>
              <a:rPr lang="en-US" b="1" dirty="0" err="1">
                <a:solidFill>
                  <a:srgbClr val="FFFF00"/>
                </a:solidFill>
              </a:rPr>
              <a:t>Sức</a:t>
            </a:r>
            <a:r>
              <a:rPr lang="en-US" b="1" dirty="0">
                <a:solidFill>
                  <a:srgbClr val="FFFF00"/>
                </a:solidFill>
              </a:rPr>
              <a:t> </a:t>
            </a:r>
            <a:r>
              <a:rPr lang="en-US" b="1" dirty="0" err="1">
                <a:solidFill>
                  <a:srgbClr val="FFFF00"/>
                </a:solidFill>
              </a:rPr>
              <a:t>mạnh</a:t>
            </a:r>
            <a:r>
              <a:rPr lang="en-US" b="1" dirty="0">
                <a:solidFill>
                  <a:srgbClr val="FFFF00"/>
                </a:solidFill>
              </a:rPr>
              <a:t> phi </a:t>
            </a:r>
            <a:r>
              <a:rPr lang="en-US" b="1" dirty="0" err="1">
                <a:solidFill>
                  <a:srgbClr val="FFFF00"/>
                </a:solidFill>
              </a:rPr>
              <a:t>thường</a:t>
            </a:r>
            <a:r>
              <a:rPr lang="en-US" b="1" dirty="0">
                <a:solidFill>
                  <a:srgbClr val="FFFF00"/>
                </a:solidFill>
              </a:rPr>
              <a:t>, </a:t>
            </a:r>
            <a:r>
              <a:rPr lang="en-US" b="1" dirty="0" err="1">
                <a:solidFill>
                  <a:srgbClr val="FFFF00"/>
                </a:solidFill>
              </a:rPr>
              <a:t>bản</a:t>
            </a:r>
            <a:r>
              <a:rPr lang="en-US" b="1" dirty="0">
                <a:solidFill>
                  <a:srgbClr val="FFFF00"/>
                </a:solidFill>
              </a:rPr>
              <a:t> </a:t>
            </a:r>
            <a:r>
              <a:rPr lang="en-US" b="1" dirty="0" err="1">
                <a:solidFill>
                  <a:srgbClr val="FFFF00"/>
                </a:solidFill>
              </a:rPr>
              <a:t>năng</a:t>
            </a:r>
            <a:r>
              <a:rPr lang="en-US" b="1" dirty="0">
                <a:solidFill>
                  <a:srgbClr val="FFFF00"/>
                </a:solidFill>
              </a:rPr>
              <a:t> </a:t>
            </a:r>
            <a:r>
              <a:rPr lang="en-US" b="1" dirty="0" err="1">
                <a:solidFill>
                  <a:srgbClr val="FFFF00"/>
                </a:solidFill>
              </a:rPr>
              <a:t>của</a:t>
            </a:r>
            <a:r>
              <a:rPr lang="en-US" b="1" dirty="0">
                <a:solidFill>
                  <a:srgbClr val="FFFF00"/>
                </a:solidFill>
              </a:rPr>
              <a:t> </a:t>
            </a:r>
            <a:r>
              <a:rPr lang="en-US" b="1" dirty="0" err="1">
                <a:solidFill>
                  <a:srgbClr val="FFFF00"/>
                </a:solidFill>
              </a:rPr>
              <a:t>người</a:t>
            </a:r>
            <a:r>
              <a:rPr lang="en-US" b="1" dirty="0">
                <a:solidFill>
                  <a:srgbClr val="FFFF00"/>
                </a:solidFill>
              </a:rPr>
              <a:t> </a:t>
            </a:r>
            <a:r>
              <a:rPr lang="en-US" b="1" dirty="0" err="1">
                <a:solidFill>
                  <a:srgbClr val="FFFF00"/>
                </a:solidFill>
              </a:rPr>
              <a:t>mẹ</a:t>
            </a:r>
            <a:r>
              <a:rPr lang="en-US" b="1" dirty="0">
                <a:solidFill>
                  <a:srgbClr val="FFFF00"/>
                </a:solidFill>
              </a:rPr>
              <a:t>.</a:t>
            </a:r>
            <a:r>
              <a:rPr kumimoji="0" lang="en-US" sz="2000" b="1" i="0" u="none" strike="noStrike" cap="none" normalizeH="0" baseline="0" dirty="0">
                <a:ln>
                  <a:noFill/>
                </a:ln>
                <a:solidFill>
                  <a:srgbClr val="FFFF00"/>
                </a:solidFill>
                <a:effectLst/>
                <a:latin typeface="Arial" charset="0"/>
              </a:rPr>
              <a:t> </a:t>
            </a:r>
          </a:p>
        </p:txBody>
      </p:sp>
      <p:pic>
        <p:nvPicPr>
          <p:cNvPr id="11" name="Picture 10" descr="E:\DUNG VĂN 21-22 MỚI\DUNG BÀI GIẢNG ĐIỆN TỬ 2021\lớp 9\Dung NLXH 2020-2021\tải xuống.png"/>
          <p:cNvPicPr>
            <a:picLocks noChangeAspect="1" noChangeArrowheads="1"/>
          </p:cNvPicPr>
          <p:nvPr/>
        </p:nvPicPr>
        <p:blipFill>
          <a:blip r:embed="rId2"/>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252456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533400" y="786705"/>
            <a:ext cx="8444538" cy="1962845"/>
          </a:xfrm>
          <a:prstGeom prst="rect">
            <a:avLst/>
          </a:prstGeom>
          <a:noFill/>
        </p:spPr>
        <p:txBody>
          <a:bodyPr wrap="square" rtlCol="0">
            <a:spAutoFit/>
          </a:bodyPr>
          <a:lstStyle/>
          <a:p>
            <a:pPr>
              <a:lnSpc>
                <a:spcPct val="130000"/>
              </a:lnSpc>
              <a:spcBef>
                <a:spcPts val="0"/>
              </a:spcBef>
            </a:pPr>
            <a:r>
              <a:rPr lang="en-US" sz="2400" dirty="0">
                <a:solidFill>
                  <a:srgbClr val="006600"/>
                </a:solidFill>
              </a:rPr>
              <a:t>b.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nuôi</a:t>
            </a:r>
            <a:r>
              <a:rPr lang="en-US" sz="2400" dirty="0">
                <a:solidFill>
                  <a:srgbClr val="006600"/>
                </a:solidFill>
              </a:rPr>
              <a:t> </a:t>
            </a:r>
            <a:r>
              <a:rPr lang="en-US" sz="2400" dirty="0" err="1">
                <a:solidFill>
                  <a:srgbClr val="006600"/>
                </a:solidFill>
              </a:rPr>
              <a:t>nấng</a:t>
            </a:r>
            <a:r>
              <a:rPr lang="en-US" sz="2400" dirty="0">
                <a:solidFill>
                  <a:srgbClr val="006600"/>
                </a:solidFill>
              </a:rPr>
              <a:t>, </a:t>
            </a:r>
            <a:r>
              <a:rPr lang="en-US" sz="2400" dirty="0" err="1">
                <a:solidFill>
                  <a:srgbClr val="006600"/>
                </a:solidFill>
              </a:rPr>
              <a:t>chăm</a:t>
            </a:r>
            <a:r>
              <a:rPr lang="en-US" sz="2400" dirty="0">
                <a:solidFill>
                  <a:srgbClr val="006600"/>
                </a:solidFill>
              </a:rPr>
              <a:t> </a:t>
            </a:r>
            <a:r>
              <a:rPr lang="en-US" sz="2400" dirty="0" err="1">
                <a:solidFill>
                  <a:srgbClr val="006600"/>
                </a:solidFill>
              </a:rPr>
              <a:t>sóc</a:t>
            </a:r>
            <a:r>
              <a:rPr lang="en-US" sz="2400" dirty="0">
                <a:solidFill>
                  <a:srgbClr val="006600"/>
                </a:solidFill>
              </a:rPr>
              <a:t> con:</a:t>
            </a:r>
          </a:p>
          <a:p>
            <a:pPr>
              <a:lnSpc>
                <a:spcPct val="130000"/>
              </a:lnSpc>
              <a:spcBef>
                <a:spcPts val="0"/>
              </a:spcBef>
            </a:pPr>
            <a:r>
              <a:rPr lang="en-US" sz="2400" dirty="0">
                <a:solidFill>
                  <a:srgbClr val="006600"/>
                </a:solidFill>
              </a:rPr>
              <a:t>    -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a:t>
            </a:r>
          </a:p>
          <a:p>
            <a:pPr>
              <a:lnSpc>
                <a:spcPct val="130000"/>
              </a:lnSpc>
              <a:spcBef>
                <a:spcPts val="0"/>
              </a:spcBef>
            </a:pPr>
            <a:r>
              <a:rPr lang="en-US" sz="2400" dirty="0">
                <a:solidFill>
                  <a:srgbClr val="006600"/>
                </a:solidFill>
              </a:rPr>
              <a:t>    =&gt; </a:t>
            </a:r>
            <a:r>
              <a:rPr lang="en-US" sz="2400" dirty="0" err="1">
                <a:solidFill>
                  <a:srgbClr val="006600"/>
                </a:solidFill>
              </a:rPr>
              <a:t>Sự</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 </a:t>
            </a:r>
            <a:r>
              <a:rPr lang="en-US" sz="2400" dirty="0" err="1">
                <a:solidFill>
                  <a:srgbClr val="006600"/>
                </a:solidFill>
              </a:rPr>
              <a:t>ân</a:t>
            </a:r>
            <a:r>
              <a:rPr lang="en-US" sz="2400" dirty="0">
                <a:solidFill>
                  <a:srgbClr val="006600"/>
                </a:solidFill>
              </a:rPr>
              <a:t> </a:t>
            </a:r>
            <a:r>
              <a:rPr lang="en-US" sz="2400" dirty="0" err="1">
                <a:solidFill>
                  <a:srgbClr val="006600"/>
                </a:solidFill>
              </a:rPr>
              <a:t>cần</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mẹ</a:t>
            </a:r>
            <a:r>
              <a:rPr lang="en-US" sz="2400" dirty="0">
                <a:solidFill>
                  <a:srgbClr val="006600"/>
                </a:solidFill>
              </a:rPr>
              <a:t>.</a:t>
            </a:r>
          </a:p>
          <a:p>
            <a:pPr>
              <a:lnSpc>
                <a:spcPct val="130000"/>
              </a:lnSpc>
              <a:spcBef>
                <a:spcPts val="0"/>
              </a:spcBef>
            </a:pPr>
            <a:r>
              <a:rPr lang="en-US" sz="2400" dirty="0">
                <a:solidFill>
                  <a:srgbClr val="006600"/>
                </a:solidFill>
              </a:rPr>
              <a:t>    - </a:t>
            </a:r>
            <a:r>
              <a:rPr lang="en-US" sz="2400" dirty="0" err="1">
                <a:solidFill>
                  <a:srgbClr val="006600"/>
                </a:solidFill>
              </a:rPr>
              <a:t>Mẹ</a:t>
            </a:r>
            <a:r>
              <a:rPr lang="en-US" sz="2400" dirty="0">
                <a:solidFill>
                  <a:srgbClr val="006600"/>
                </a:solidFill>
              </a:rPr>
              <a:t> </a:t>
            </a:r>
            <a:r>
              <a:rPr lang="en-US" sz="2400" dirty="0" err="1">
                <a:solidFill>
                  <a:srgbClr val="006600"/>
                </a:solidFill>
              </a:rPr>
              <a:t>gọi</a:t>
            </a:r>
            <a:r>
              <a:rPr lang="en-US" sz="2400" dirty="0">
                <a:solidFill>
                  <a:srgbClr val="006600"/>
                </a:solidFill>
              </a:rPr>
              <a:t> con </a:t>
            </a:r>
            <a:r>
              <a:rPr lang="en-US" sz="2400" dirty="0" err="1">
                <a:solidFill>
                  <a:srgbClr val="006600"/>
                </a:solidFill>
              </a:rPr>
              <a:t>bằng</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tên</a:t>
            </a:r>
            <a:r>
              <a:rPr lang="en-US" sz="2400" dirty="0">
                <a:solidFill>
                  <a:srgbClr val="006600"/>
                </a:solidFill>
              </a:rPr>
              <a:t> ý </a:t>
            </a:r>
            <a:r>
              <a:rPr lang="en-US" sz="2400" dirty="0" err="1">
                <a:solidFill>
                  <a:srgbClr val="006600"/>
                </a:solidFill>
              </a:rPr>
              <a:t>nghĩa</a:t>
            </a:r>
            <a:r>
              <a:rPr lang="en-US" sz="2400" dirty="0">
                <a:solidFill>
                  <a:srgbClr val="006600"/>
                </a:solidFill>
              </a:rPr>
              <a:t>:</a:t>
            </a:r>
          </a:p>
        </p:txBody>
      </p:sp>
      <p:sp>
        <p:nvSpPr>
          <p:cNvPr id="8" name="TextBox 7">
            <a:extLst>
              <a:ext uri="{FF2B5EF4-FFF2-40B4-BE49-F238E27FC236}">
                <a16:creationId xmlns:a16="http://schemas.microsoft.com/office/drawing/2014/main" xmlns="" id="{B652FB39-37F8-44C1-A8B2-27540C987724}"/>
              </a:ext>
            </a:extLst>
          </p:cNvPr>
          <p:cNvSpPr txBox="1"/>
          <p:nvPr/>
        </p:nvSpPr>
        <p:spPr>
          <a:xfrm>
            <a:off x="1330657" y="2867442"/>
            <a:ext cx="3515662" cy="2123658"/>
          </a:xfrm>
          <a:prstGeom prst="rect">
            <a:avLst/>
          </a:prstGeom>
          <a:noFill/>
        </p:spPr>
        <p:txBody>
          <a:bodyPr wrap="square" rtlCol="0">
            <a:spAutoFit/>
          </a:bodyPr>
          <a:lstStyle/>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006600"/>
                </a:solidFill>
              </a:rPr>
              <a:t>vàng</a:t>
            </a:r>
            <a:endParaRPr lang="en-US" sz="2400" dirty="0">
              <a:solidFill>
                <a:srgbClr val="0066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006600"/>
                </a:solidFill>
              </a:rPr>
              <a:t>tròn</a:t>
            </a:r>
            <a:endParaRPr lang="en-US" sz="2400" dirty="0">
              <a:solidFill>
                <a:srgbClr val="0066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006600"/>
                </a:solidFill>
              </a:rPr>
              <a:t>tròn</a:t>
            </a:r>
            <a:r>
              <a:rPr lang="en-US" sz="2400" dirty="0">
                <a:solidFill>
                  <a:srgbClr val="006600"/>
                </a:solidFill>
              </a:rPr>
              <a:t> </a:t>
            </a:r>
            <a:r>
              <a:rPr lang="en-US" sz="2400" dirty="0" err="1">
                <a:solidFill>
                  <a:srgbClr val="006600"/>
                </a:solidFill>
              </a:rPr>
              <a:t>nằm</a:t>
            </a:r>
            <a:r>
              <a:rPr lang="en-US" sz="2400" dirty="0">
                <a:solidFill>
                  <a:srgbClr val="006600"/>
                </a:solidFill>
              </a:rPr>
              <a:t> </a:t>
            </a:r>
            <a:r>
              <a:rPr lang="en-US" sz="2400" dirty="0" err="1">
                <a:solidFill>
                  <a:srgbClr val="006600"/>
                </a:solidFill>
              </a:rPr>
              <a:t>nôi</a:t>
            </a:r>
            <a:endParaRPr lang="en-US" sz="2400" dirty="0">
              <a:solidFill>
                <a:srgbClr val="0066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Mặt</a:t>
            </a:r>
            <a:r>
              <a:rPr lang="en-US" sz="2400" dirty="0">
                <a:solidFill>
                  <a:srgbClr val="006600"/>
                </a:solidFill>
              </a:rPr>
              <a:t> </a:t>
            </a:r>
            <a:r>
              <a:rPr lang="en-US" sz="2400" dirty="0" err="1">
                <a:solidFill>
                  <a:srgbClr val="006600"/>
                </a:solidFill>
              </a:rPr>
              <a:t>Trời</a:t>
            </a:r>
            <a:r>
              <a:rPr lang="en-US" sz="2400" dirty="0">
                <a:solidFill>
                  <a:srgbClr val="006600"/>
                </a:solidFill>
              </a:rPr>
              <a:t> </a:t>
            </a:r>
            <a:r>
              <a:rPr lang="en-US" sz="2400" dirty="0" err="1">
                <a:solidFill>
                  <a:srgbClr val="006600"/>
                </a:solidFill>
              </a:rPr>
              <a:t>bé</a:t>
            </a:r>
            <a:r>
              <a:rPr lang="en-US" sz="2400" dirty="0">
                <a:solidFill>
                  <a:srgbClr val="006600"/>
                </a:solidFill>
              </a:rPr>
              <a:t> con</a:t>
            </a:r>
          </a:p>
        </p:txBody>
      </p:sp>
      <p:sp>
        <p:nvSpPr>
          <p:cNvPr id="4" name="Right Brace 3">
            <a:extLst>
              <a:ext uri="{FF2B5EF4-FFF2-40B4-BE49-F238E27FC236}">
                <a16:creationId xmlns:a16="http://schemas.microsoft.com/office/drawing/2014/main" xmlns="" id="{BCF93571-AE2F-4422-8630-87365B149F99}"/>
              </a:ext>
            </a:extLst>
          </p:cNvPr>
          <p:cNvSpPr/>
          <p:nvPr/>
        </p:nvSpPr>
        <p:spPr bwMode="auto">
          <a:xfrm>
            <a:off x="4602481" y="2867442"/>
            <a:ext cx="502919" cy="1981200"/>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5106537" y="3414059"/>
            <a:ext cx="3871401" cy="830997"/>
          </a:xfrm>
          <a:prstGeom prst="rect">
            <a:avLst/>
          </a:prstGeom>
          <a:noFill/>
        </p:spPr>
        <p:txBody>
          <a:bodyPr wrap="square" rtlCol="0">
            <a:spAutoFit/>
          </a:bodyPr>
          <a:lstStyle/>
          <a:p>
            <a:pPr algn="ctr"/>
            <a:r>
              <a:rPr lang="en-US" sz="2400" dirty="0">
                <a:solidFill>
                  <a:srgbClr val="006600"/>
                </a:solidFill>
              </a:rPr>
              <a:t>Con </a:t>
            </a:r>
            <a:r>
              <a:rPr lang="en-US" sz="2400" dirty="0" err="1">
                <a:solidFill>
                  <a:srgbClr val="006600"/>
                </a:solidFill>
              </a:rPr>
              <a:t>là</a:t>
            </a:r>
            <a:r>
              <a:rPr lang="en-US" sz="2400" dirty="0">
                <a:solidFill>
                  <a:srgbClr val="006600"/>
                </a:solidFill>
              </a:rPr>
              <a:t> </a:t>
            </a:r>
            <a:r>
              <a:rPr lang="en-US" sz="2400" dirty="0" err="1">
                <a:solidFill>
                  <a:srgbClr val="006600"/>
                </a:solidFill>
              </a:rPr>
              <a:t>ánh</a:t>
            </a:r>
            <a:r>
              <a:rPr lang="en-US" sz="2400" dirty="0">
                <a:solidFill>
                  <a:srgbClr val="006600"/>
                </a:solidFill>
              </a:rPr>
              <a:t> </a:t>
            </a:r>
            <a:r>
              <a:rPr lang="en-US" sz="2400" dirty="0" err="1">
                <a:solidFill>
                  <a:srgbClr val="006600"/>
                </a:solidFill>
              </a:rPr>
              <a:t>sáng</a:t>
            </a:r>
            <a:r>
              <a:rPr lang="en-US" sz="2400" dirty="0">
                <a:solidFill>
                  <a:srgbClr val="006600"/>
                </a:solidFill>
              </a:rPr>
              <a:t>, </a:t>
            </a:r>
            <a:r>
              <a:rPr lang="en-US" sz="2400" dirty="0" err="1">
                <a:solidFill>
                  <a:srgbClr val="006600"/>
                </a:solidFill>
              </a:rPr>
              <a:t>là</a:t>
            </a:r>
            <a:r>
              <a:rPr lang="en-US" sz="2400" dirty="0">
                <a:solidFill>
                  <a:srgbClr val="006600"/>
                </a:solidFill>
              </a:rPr>
              <a:t> </a:t>
            </a:r>
            <a:r>
              <a:rPr lang="en-US" sz="2400" dirty="0" err="1">
                <a:solidFill>
                  <a:srgbClr val="006600"/>
                </a:solidFill>
              </a:rPr>
              <a:t>nguồn</a:t>
            </a:r>
            <a:r>
              <a:rPr lang="en-US" sz="2400" dirty="0">
                <a:solidFill>
                  <a:srgbClr val="006600"/>
                </a:solidFill>
              </a:rPr>
              <a:t> </a:t>
            </a:r>
            <a:r>
              <a:rPr lang="en-US" sz="2400" dirty="0" err="1">
                <a:solidFill>
                  <a:srgbClr val="006600"/>
                </a:solidFill>
              </a:rPr>
              <a:t>sống</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mẹ</a:t>
            </a:r>
            <a:endParaRPr lang="en-US" sz="2400" dirty="0">
              <a:solidFill>
                <a:srgbClr val="006600"/>
              </a:solidFill>
            </a:endParaRPr>
          </a:p>
        </p:txBody>
      </p:sp>
    </p:spTree>
    <p:extLst>
      <p:ext uri="{BB962C8B-B14F-4D97-AF65-F5344CB8AC3E}">
        <p14:creationId xmlns:p14="http://schemas.microsoft.com/office/powerpoint/2010/main" val="193293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533400" y="786705"/>
            <a:ext cx="8444538" cy="1962845"/>
          </a:xfrm>
          <a:prstGeom prst="rect">
            <a:avLst/>
          </a:prstGeom>
          <a:noFill/>
        </p:spPr>
        <p:txBody>
          <a:bodyPr wrap="square" rtlCol="0">
            <a:spAutoFit/>
          </a:bodyPr>
          <a:lstStyle/>
          <a:p>
            <a:pPr>
              <a:lnSpc>
                <a:spcPct val="130000"/>
              </a:lnSpc>
              <a:spcBef>
                <a:spcPts val="0"/>
              </a:spcBef>
            </a:pPr>
            <a:r>
              <a:rPr lang="en-US" sz="2400" dirty="0">
                <a:solidFill>
                  <a:srgbClr val="006600"/>
                </a:solidFill>
              </a:rPr>
              <a:t>b.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nuôi</a:t>
            </a:r>
            <a:r>
              <a:rPr lang="en-US" sz="2400" dirty="0">
                <a:solidFill>
                  <a:srgbClr val="006600"/>
                </a:solidFill>
              </a:rPr>
              <a:t> </a:t>
            </a:r>
            <a:r>
              <a:rPr lang="en-US" sz="2400" dirty="0" err="1">
                <a:solidFill>
                  <a:srgbClr val="006600"/>
                </a:solidFill>
              </a:rPr>
              <a:t>nấng</a:t>
            </a:r>
            <a:r>
              <a:rPr lang="en-US" sz="2400" dirty="0">
                <a:solidFill>
                  <a:srgbClr val="006600"/>
                </a:solidFill>
              </a:rPr>
              <a:t>, </a:t>
            </a:r>
            <a:r>
              <a:rPr lang="en-US" sz="2400" dirty="0" err="1">
                <a:solidFill>
                  <a:srgbClr val="006600"/>
                </a:solidFill>
              </a:rPr>
              <a:t>chăm</a:t>
            </a:r>
            <a:r>
              <a:rPr lang="en-US" sz="2400" dirty="0">
                <a:solidFill>
                  <a:srgbClr val="006600"/>
                </a:solidFill>
              </a:rPr>
              <a:t> </a:t>
            </a:r>
            <a:r>
              <a:rPr lang="en-US" sz="2400" dirty="0" err="1">
                <a:solidFill>
                  <a:srgbClr val="006600"/>
                </a:solidFill>
              </a:rPr>
              <a:t>sóc</a:t>
            </a:r>
            <a:r>
              <a:rPr lang="en-US" sz="2400" dirty="0">
                <a:solidFill>
                  <a:srgbClr val="006600"/>
                </a:solidFill>
              </a:rPr>
              <a:t> con:</a:t>
            </a:r>
          </a:p>
          <a:p>
            <a:pPr>
              <a:lnSpc>
                <a:spcPct val="130000"/>
              </a:lnSpc>
              <a:spcBef>
                <a:spcPts val="0"/>
              </a:spcBef>
            </a:pPr>
            <a:r>
              <a:rPr lang="en-US" sz="2400" dirty="0">
                <a:solidFill>
                  <a:srgbClr val="006600"/>
                </a:solidFill>
              </a:rPr>
              <a:t>    -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a:t>
            </a:r>
          </a:p>
          <a:p>
            <a:pPr>
              <a:lnSpc>
                <a:spcPct val="130000"/>
              </a:lnSpc>
              <a:spcBef>
                <a:spcPts val="0"/>
              </a:spcBef>
            </a:pPr>
            <a:r>
              <a:rPr lang="en-US" sz="2400" dirty="0">
                <a:solidFill>
                  <a:srgbClr val="006600"/>
                </a:solidFill>
              </a:rPr>
              <a:t>    =&gt; </a:t>
            </a:r>
            <a:r>
              <a:rPr lang="en-US" sz="2400" dirty="0" err="1">
                <a:solidFill>
                  <a:srgbClr val="006600"/>
                </a:solidFill>
              </a:rPr>
              <a:t>Sự</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 </a:t>
            </a:r>
            <a:r>
              <a:rPr lang="en-US" sz="2400" dirty="0" err="1">
                <a:solidFill>
                  <a:srgbClr val="006600"/>
                </a:solidFill>
              </a:rPr>
              <a:t>ân</a:t>
            </a:r>
            <a:r>
              <a:rPr lang="en-US" sz="2400" dirty="0">
                <a:solidFill>
                  <a:srgbClr val="006600"/>
                </a:solidFill>
              </a:rPr>
              <a:t> </a:t>
            </a:r>
            <a:r>
              <a:rPr lang="en-US" sz="2400" dirty="0" err="1">
                <a:solidFill>
                  <a:srgbClr val="006600"/>
                </a:solidFill>
              </a:rPr>
              <a:t>cần</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mẹ</a:t>
            </a:r>
            <a:r>
              <a:rPr lang="en-US" sz="2400" dirty="0">
                <a:solidFill>
                  <a:srgbClr val="006600"/>
                </a:solidFill>
              </a:rPr>
              <a:t>.</a:t>
            </a:r>
          </a:p>
          <a:p>
            <a:pPr>
              <a:lnSpc>
                <a:spcPct val="130000"/>
              </a:lnSpc>
              <a:spcBef>
                <a:spcPts val="0"/>
              </a:spcBef>
            </a:pPr>
            <a:r>
              <a:rPr lang="en-US" sz="2400" dirty="0">
                <a:solidFill>
                  <a:srgbClr val="006600"/>
                </a:solidFill>
              </a:rPr>
              <a:t>    - </a:t>
            </a:r>
            <a:r>
              <a:rPr lang="en-US" sz="2400" dirty="0" err="1">
                <a:solidFill>
                  <a:srgbClr val="006600"/>
                </a:solidFill>
              </a:rPr>
              <a:t>Mẹ</a:t>
            </a:r>
            <a:r>
              <a:rPr lang="en-US" sz="2400" dirty="0">
                <a:solidFill>
                  <a:srgbClr val="006600"/>
                </a:solidFill>
              </a:rPr>
              <a:t> </a:t>
            </a:r>
            <a:r>
              <a:rPr lang="en-US" sz="2400" dirty="0" err="1">
                <a:solidFill>
                  <a:srgbClr val="006600"/>
                </a:solidFill>
              </a:rPr>
              <a:t>gọi</a:t>
            </a:r>
            <a:r>
              <a:rPr lang="en-US" sz="2400" dirty="0">
                <a:solidFill>
                  <a:srgbClr val="006600"/>
                </a:solidFill>
              </a:rPr>
              <a:t> con </a:t>
            </a:r>
            <a:r>
              <a:rPr lang="en-US" sz="2400" dirty="0" err="1">
                <a:solidFill>
                  <a:srgbClr val="006600"/>
                </a:solidFill>
              </a:rPr>
              <a:t>bằng</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tên</a:t>
            </a:r>
            <a:r>
              <a:rPr lang="en-US" sz="2400" dirty="0">
                <a:solidFill>
                  <a:srgbClr val="006600"/>
                </a:solidFill>
              </a:rPr>
              <a:t> ý </a:t>
            </a:r>
            <a:r>
              <a:rPr lang="en-US" sz="2400" dirty="0" err="1">
                <a:solidFill>
                  <a:srgbClr val="006600"/>
                </a:solidFill>
              </a:rPr>
              <a:t>nghĩa</a:t>
            </a:r>
            <a:r>
              <a:rPr lang="en-US" sz="2400" dirty="0">
                <a:solidFill>
                  <a:srgbClr val="006600"/>
                </a:solidFill>
              </a:rPr>
              <a:t>:</a:t>
            </a:r>
          </a:p>
        </p:txBody>
      </p:sp>
      <p:sp>
        <p:nvSpPr>
          <p:cNvPr id="8" name="TextBox 7">
            <a:extLst>
              <a:ext uri="{FF2B5EF4-FFF2-40B4-BE49-F238E27FC236}">
                <a16:creationId xmlns:a16="http://schemas.microsoft.com/office/drawing/2014/main" xmlns="" id="{B652FB39-37F8-44C1-A8B2-27540C987724}"/>
              </a:ext>
            </a:extLst>
          </p:cNvPr>
          <p:cNvSpPr txBox="1"/>
          <p:nvPr/>
        </p:nvSpPr>
        <p:spPr>
          <a:xfrm>
            <a:off x="1330657" y="2943642"/>
            <a:ext cx="3515662" cy="2123658"/>
          </a:xfrm>
          <a:prstGeom prst="rect">
            <a:avLst/>
          </a:prstGeom>
          <a:noFill/>
        </p:spPr>
        <p:txBody>
          <a:bodyPr wrap="square" rtlCol="0">
            <a:spAutoFit/>
          </a:bodyPr>
          <a:lstStyle/>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FF0000"/>
                </a:solidFill>
              </a:rPr>
              <a:t>vàng</a:t>
            </a:r>
            <a:endParaRPr lang="en-US" sz="2400" dirty="0">
              <a:solidFill>
                <a:srgbClr val="FF00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FF0000"/>
                </a:solidFill>
              </a:rPr>
              <a:t>tròn</a:t>
            </a:r>
            <a:endParaRPr lang="en-US" sz="2400" dirty="0">
              <a:solidFill>
                <a:srgbClr val="FF00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trăng</a:t>
            </a:r>
            <a:r>
              <a:rPr lang="en-US" sz="2400" dirty="0">
                <a:solidFill>
                  <a:srgbClr val="006600"/>
                </a:solidFill>
              </a:rPr>
              <a:t> </a:t>
            </a:r>
            <a:r>
              <a:rPr lang="en-US" sz="2400" dirty="0" err="1">
                <a:solidFill>
                  <a:srgbClr val="006600"/>
                </a:solidFill>
              </a:rPr>
              <a:t>tròn</a:t>
            </a:r>
            <a:r>
              <a:rPr lang="en-US" sz="2400" dirty="0">
                <a:solidFill>
                  <a:srgbClr val="006600"/>
                </a:solidFill>
              </a:rPr>
              <a:t> </a:t>
            </a:r>
            <a:r>
              <a:rPr lang="en-US" sz="2400" dirty="0" err="1">
                <a:solidFill>
                  <a:srgbClr val="006600"/>
                </a:solidFill>
              </a:rPr>
              <a:t>nằm</a:t>
            </a:r>
            <a:r>
              <a:rPr lang="en-US" sz="2400" dirty="0">
                <a:solidFill>
                  <a:srgbClr val="006600"/>
                </a:solidFill>
              </a:rPr>
              <a:t> </a:t>
            </a:r>
            <a:r>
              <a:rPr lang="en-US" sz="2400" dirty="0" err="1">
                <a:solidFill>
                  <a:srgbClr val="006600"/>
                </a:solidFill>
              </a:rPr>
              <a:t>nôi</a:t>
            </a:r>
            <a:endParaRPr lang="en-US" sz="2400" dirty="0">
              <a:solidFill>
                <a:srgbClr val="006600"/>
              </a:solidFill>
            </a:endParaRPr>
          </a:p>
          <a:p>
            <a:r>
              <a:rPr lang="en-US" sz="2400" dirty="0">
                <a:solidFill>
                  <a:srgbClr val="006600"/>
                </a:solidFill>
              </a:rPr>
              <a:t>+ </a:t>
            </a:r>
            <a:r>
              <a:rPr lang="en-US" sz="2400" dirty="0" err="1">
                <a:solidFill>
                  <a:srgbClr val="006600"/>
                </a:solidFill>
              </a:rPr>
              <a:t>cái</a:t>
            </a:r>
            <a:r>
              <a:rPr lang="en-US" sz="2400" dirty="0">
                <a:solidFill>
                  <a:srgbClr val="006600"/>
                </a:solidFill>
              </a:rPr>
              <a:t> </a:t>
            </a:r>
            <a:r>
              <a:rPr lang="en-US" sz="2400" dirty="0" err="1">
                <a:solidFill>
                  <a:srgbClr val="006600"/>
                </a:solidFill>
              </a:rPr>
              <a:t>Mặt</a:t>
            </a:r>
            <a:r>
              <a:rPr lang="en-US" sz="2400" dirty="0">
                <a:solidFill>
                  <a:srgbClr val="006600"/>
                </a:solidFill>
              </a:rPr>
              <a:t> </a:t>
            </a:r>
            <a:r>
              <a:rPr lang="en-US" sz="2400" dirty="0" err="1">
                <a:solidFill>
                  <a:srgbClr val="006600"/>
                </a:solidFill>
              </a:rPr>
              <a:t>Trời</a:t>
            </a:r>
            <a:r>
              <a:rPr lang="en-US" sz="2400" dirty="0">
                <a:solidFill>
                  <a:srgbClr val="006600"/>
                </a:solidFill>
              </a:rPr>
              <a:t> </a:t>
            </a:r>
            <a:r>
              <a:rPr lang="en-US" sz="2400" dirty="0" err="1">
                <a:solidFill>
                  <a:srgbClr val="006600"/>
                </a:solidFill>
              </a:rPr>
              <a:t>bé</a:t>
            </a:r>
            <a:r>
              <a:rPr lang="en-US" sz="2400" dirty="0">
                <a:solidFill>
                  <a:srgbClr val="006600"/>
                </a:solidFill>
              </a:rPr>
              <a:t> con</a:t>
            </a:r>
          </a:p>
        </p:txBody>
      </p:sp>
      <p:sp>
        <p:nvSpPr>
          <p:cNvPr id="4" name="Right Brace 3">
            <a:extLst>
              <a:ext uri="{FF2B5EF4-FFF2-40B4-BE49-F238E27FC236}">
                <a16:creationId xmlns:a16="http://schemas.microsoft.com/office/drawing/2014/main" xmlns="" id="{BCF93571-AE2F-4422-8630-87365B149F99}"/>
              </a:ext>
            </a:extLst>
          </p:cNvPr>
          <p:cNvSpPr/>
          <p:nvPr/>
        </p:nvSpPr>
        <p:spPr bwMode="auto">
          <a:xfrm>
            <a:off x="4602481" y="3009900"/>
            <a:ext cx="502919" cy="1981200"/>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5106537" y="2781301"/>
            <a:ext cx="3871401" cy="2451377"/>
          </a:xfrm>
          <a:prstGeom prst="rect">
            <a:avLst/>
          </a:prstGeom>
          <a:noFill/>
        </p:spPr>
        <p:txBody>
          <a:bodyPr wrap="square" rtlCol="0">
            <a:spAutoFit/>
          </a:bodyPr>
          <a:lstStyle/>
          <a:p>
            <a:pPr algn="just">
              <a:lnSpc>
                <a:spcPct val="130000"/>
              </a:lnSpc>
              <a:spcBef>
                <a:spcPts val="0"/>
              </a:spcBef>
            </a:pPr>
            <a:r>
              <a:rPr lang="en-US" dirty="0" err="1" smtClean="0">
                <a:solidFill>
                  <a:srgbClr val="006600"/>
                </a:solidFill>
              </a:rPr>
              <a:t>Điệp</a:t>
            </a:r>
            <a:r>
              <a:rPr lang="en-US" dirty="0" smtClean="0">
                <a:solidFill>
                  <a:srgbClr val="006600"/>
                </a:solidFill>
              </a:rPr>
              <a:t> </a:t>
            </a:r>
            <a:r>
              <a:rPr lang="en-US" dirty="0" err="1" smtClean="0">
                <a:solidFill>
                  <a:srgbClr val="006600"/>
                </a:solidFill>
              </a:rPr>
              <a:t>ngữ</a:t>
            </a:r>
            <a:r>
              <a:rPr lang="en-US" dirty="0" smtClean="0">
                <a:solidFill>
                  <a:srgbClr val="006600"/>
                </a:solidFill>
              </a:rPr>
              <a:t>: “ </a:t>
            </a:r>
            <a:r>
              <a:rPr lang="en-US" dirty="0" err="1" smtClean="0">
                <a:solidFill>
                  <a:srgbClr val="006600"/>
                </a:solidFill>
              </a:rPr>
              <a:t>cái</a:t>
            </a:r>
            <a:r>
              <a:rPr lang="en-US" dirty="0" smtClean="0">
                <a:solidFill>
                  <a:srgbClr val="006600"/>
                </a:solidFill>
              </a:rPr>
              <a:t> </a:t>
            </a:r>
            <a:r>
              <a:rPr lang="en-US" dirty="0" err="1" smtClean="0">
                <a:solidFill>
                  <a:srgbClr val="006600"/>
                </a:solidFill>
              </a:rPr>
              <a:t>trăng</a:t>
            </a:r>
            <a:r>
              <a:rPr lang="en-US" dirty="0" smtClean="0">
                <a:solidFill>
                  <a:srgbClr val="006600"/>
                </a:solidFill>
              </a:rPr>
              <a:t>”; </a:t>
            </a:r>
            <a:r>
              <a:rPr lang="en-US" dirty="0" err="1" smtClean="0">
                <a:solidFill>
                  <a:srgbClr val="006600"/>
                </a:solidFill>
              </a:rPr>
              <a:t>ẩn</a:t>
            </a:r>
            <a:r>
              <a:rPr lang="en-US" dirty="0" smtClean="0">
                <a:solidFill>
                  <a:srgbClr val="006600"/>
                </a:solidFill>
              </a:rPr>
              <a:t> </a:t>
            </a:r>
            <a:r>
              <a:rPr lang="en-US" dirty="0" err="1" smtClean="0">
                <a:solidFill>
                  <a:srgbClr val="006600"/>
                </a:solidFill>
              </a:rPr>
              <a:t>dụ</a:t>
            </a:r>
            <a:r>
              <a:rPr lang="en-US" dirty="0" smtClean="0">
                <a:solidFill>
                  <a:srgbClr val="006600"/>
                </a:solidFill>
              </a:rPr>
              <a:t>: “ </a:t>
            </a:r>
            <a:r>
              <a:rPr lang="en-US" dirty="0" err="1" smtClean="0">
                <a:solidFill>
                  <a:srgbClr val="006600"/>
                </a:solidFill>
              </a:rPr>
              <a:t>cái</a:t>
            </a:r>
            <a:r>
              <a:rPr lang="en-US" dirty="0" smtClean="0">
                <a:solidFill>
                  <a:srgbClr val="006600"/>
                </a:solidFill>
              </a:rPr>
              <a:t> </a:t>
            </a:r>
            <a:r>
              <a:rPr lang="en-US" dirty="0" err="1" smtClean="0">
                <a:solidFill>
                  <a:srgbClr val="006600"/>
                </a:solidFill>
              </a:rPr>
              <a:t>trăng</a:t>
            </a:r>
            <a:r>
              <a:rPr lang="en-US" dirty="0" smtClean="0">
                <a:solidFill>
                  <a:srgbClr val="006600"/>
                </a:solidFill>
              </a:rPr>
              <a:t>” “ </a:t>
            </a:r>
            <a:r>
              <a:rPr lang="en-US" dirty="0" err="1" smtClean="0">
                <a:solidFill>
                  <a:srgbClr val="006600"/>
                </a:solidFill>
              </a:rPr>
              <a:t>cái</a:t>
            </a:r>
            <a:r>
              <a:rPr lang="en-US" dirty="0" smtClean="0">
                <a:solidFill>
                  <a:srgbClr val="006600"/>
                </a:solidFill>
              </a:rPr>
              <a:t> </a:t>
            </a:r>
            <a:r>
              <a:rPr lang="en-US" dirty="0" err="1" smtClean="0">
                <a:solidFill>
                  <a:srgbClr val="006600"/>
                </a:solidFill>
              </a:rPr>
              <a:t>Mặt</a:t>
            </a:r>
            <a:r>
              <a:rPr lang="en-US" dirty="0" smtClean="0">
                <a:solidFill>
                  <a:srgbClr val="006600"/>
                </a:solidFill>
              </a:rPr>
              <a:t> </a:t>
            </a:r>
            <a:r>
              <a:rPr lang="en-US" dirty="0" err="1" smtClean="0">
                <a:solidFill>
                  <a:srgbClr val="006600"/>
                </a:solidFill>
              </a:rPr>
              <a:t>Trời</a:t>
            </a:r>
            <a:r>
              <a:rPr lang="en-US" dirty="0" smtClean="0">
                <a:solidFill>
                  <a:srgbClr val="006600"/>
                </a:solidFill>
              </a:rPr>
              <a:t>”</a:t>
            </a:r>
          </a:p>
          <a:p>
            <a:pPr algn="just">
              <a:lnSpc>
                <a:spcPct val="130000"/>
              </a:lnSpc>
              <a:spcBef>
                <a:spcPts val="0"/>
              </a:spcBef>
            </a:pPr>
            <a:r>
              <a:rPr lang="en-US" dirty="0" err="1" smtClean="0">
                <a:solidFill>
                  <a:srgbClr val="006600"/>
                </a:solidFill>
              </a:rPr>
              <a:t>Tình</a:t>
            </a:r>
            <a:r>
              <a:rPr lang="en-US" dirty="0" smtClean="0">
                <a:solidFill>
                  <a:srgbClr val="006600"/>
                </a:solidFill>
              </a:rPr>
              <a:t> </a:t>
            </a:r>
            <a:r>
              <a:rPr lang="en-US" dirty="0" err="1">
                <a:solidFill>
                  <a:srgbClr val="006600"/>
                </a:solidFill>
              </a:rPr>
              <a:t>yêu</a:t>
            </a:r>
            <a:r>
              <a:rPr lang="en-US" dirty="0">
                <a:solidFill>
                  <a:srgbClr val="006600"/>
                </a:solidFill>
              </a:rPr>
              <a:t>, </a:t>
            </a:r>
            <a:r>
              <a:rPr lang="en-US" dirty="0" err="1">
                <a:solidFill>
                  <a:srgbClr val="006600"/>
                </a:solidFill>
              </a:rPr>
              <a:t>sự</a:t>
            </a:r>
            <a:r>
              <a:rPr lang="en-US" dirty="0">
                <a:solidFill>
                  <a:srgbClr val="006600"/>
                </a:solidFill>
              </a:rPr>
              <a:t> </a:t>
            </a:r>
            <a:r>
              <a:rPr lang="en-US" dirty="0" err="1">
                <a:solidFill>
                  <a:srgbClr val="006600"/>
                </a:solidFill>
              </a:rPr>
              <a:t>trân</a:t>
            </a:r>
            <a:r>
              <a:rPr lang="en-US" dirty="0">
                <a:solidFill>
                  <a:srgbClr val="006600"/>
                </a:solidFill>
              </a:rPr>
              <a:t> </a:t>
            </a:r>
            <a:r>
              <a:rPr lang="en-US" dirty="0" err="1">
                <a:solidFill>
                  <a:srgbClr val="006600"/>
                </a:solidFill>
              </a:rPr>
              <a:t>quý</a:t>
            </a:r>
            <a:r>
              <a:rPr lang="en-US" dirty="0">
                <a:solidFill>
                  <a:srgbClr val="006600"/>
                </a:solidFill>
              </a:rPr>
              <a:t>, </a:t>
            </a:r>
            <a:r>
              <a:rPr lang="en-US" dirty="0" err="1">
                <a:solidFill>
                  <a:srgbClr val="006600"/>
                </a:solidFill>
              </a:rPr>
              <a:t>sự</a:t>
            </a:r>
            <a:r>
              <a:rPr lang="en-US" dirty="0">
                <a:solidFill>
                  <a:srgbClr val="006600"/>
                </a:solidFill>
              </a:rPr>
              <a:t> </a:t>
            </a:r>
            <a:r>
              <a:rPr lang="en-US" dirty="0" err="1">
                <a:solidFill>
                  <a:srgbClr val="006600"/>
                </a:solidFill>
              </a:rPr>
              <a:t>nâng</a:t>
            </a:r>
            <a:r>
              <a:rPr lang="en-US" dirty="0">
                <a:solidFill>
                  <a:srgbClr val="006600"/>
                </a:solidFill>
              </a:rPr>
              <a:t> </a:t>
            </a:r>
            <a:r>
              <a:rPr lang="en-US" dirty="0" err="1">
                <a:solidFill>
                  <a:srgbClr val="006600"/>
                </a:solidFill>
              </a:rPr>
              <a:t>niu</a:t>
            </a:r>
            <a:r>
              <a:rPr lang="en-US" dirty="0">
                <a:solidFill>
                  <a:srgbClr val="006600"/>
                </a:solidFill>
              </a:rPr>
              <a:t> </a:t>
            </a:r>
            <a:r>
              <a:rPr lang="en-US" dirty="0" err="1">
                <a:solidFill>
                  <a:srgbClr val="006600"/>
                </a:solidFill>
              </a:rPr>
              <a:t>mẹ</a:t>
            </a:r>
            <a:r>
              <a:rPr lang="en-US" dirty="0">
                <a:solidFill>
                  <a:srgbClr val="006600"/>
                </a:solidFill>
              </a:rPr>
              <a:t> </a:t>
            </a:r>
            <a:r>
              <a:rPr lang="en-US" dirty="0" err="1">
                <a:solidFill>
                  <a:srgbClr val="006600"/>
                </a:solidFill>
              </a:rPr>
              <a:t>dành</a:t>
            </a:r>
            <a:r>
              <a:rPr lang="en-US" dirty="0">
                <a:solidFill>
                  <a:srgbClr val="006600"/>
                </a:solidFill>
              </a:rPr>
              <a:t> </a:t>
            </a:r>
            <a:r>
              <a:rPr lang="en-US" dirty="0" err="1">
                <a:solidFill>
                  <a:srgbClr val="006600"/>
                </a:solidFill>
              </a:rPr>
              <a:t>cho</a:t>
            </a:r>
            <a:r>
              <a:rPr lang="en-US" dirty="0">
                <a:solidFill>
                  <a:srgbClr val="006600"/>
                </a:solidFill>
              </a:rPr>
              <a:t> con. </a:t>
            </a:r>
            <a:r>
              <a:rPr lang="en-US" dirty="0" err="1">
                <a:solidFill>
                  <a:srgbClr val="006600"/>
                </a:solidFill>
              </a:rPr>
              <a:t>Có</a:t>
            </a:r>
            <a:r>
              <a:rPr lang="en-US" dirty="0">
                <a:solidFill>
                  <a:srgbClr val="006600"/>
                </a:solidFill>
              </a:rPr>
              <a:t> con, </a:t>
            </a:r>
            <a:r>
              <a:rPr lang="en-US" dirty="0" err="1">
                <a:solidFill>
                  <a:srgbClr val="006600"/>
                </a:solidFill>
              </a:rPr>
              <a:t>cuộc</a:t>
            </a:r>
            <a:r>
              <a:rPr lang="en-US" dirty="0">
                <a:solidFill>
                  <a:srgbClr val="006600"/>
                </a:solidFill>
              </a:rPr>
              <a:t> </a:t>
            </a:r>
            <a:r>
              <a:rPr lang="en-US" dirty="0" err="1">
                <a:solidFill>
                  <a:srgbClr val="006600"/>
                </a:solidFill>
              </a:rPr>
              <a:t>đời</a:t>
            </a:r>
            <a:r>
              <a:rPr lang="en-US" dirty="0">
                <a:solidFill>
                  <a:srgbClr val="006600"/>
                </a:solidFill>
              </a:rPr>
              <a:t> </a:t>
            </a:r>
            <a:r>
              <a:rPr lang="en-US" dirty="0" err="1">
                <a:solidFill>
                  <a:srgbClr val="006600"/>
                </a:solidFill>
              </a:rPr>
              <a:t>mẹ</a:t>
            </a:r>
            <a:r>
              <a:rPr lang="en-US" dirty="0">
                <a:solidFill>
                  <a:srgbClr val="006600"/>
                </a:solidFill>
              </a:rPr>
              <a:t> </a:t>
            </a:r>
            <a:r>
              <a:rPr lang="en-US" dirty="0" err="1">
                <a:solidFill>
                  <a:srgbClr val="006600"/>
                </a:solidFill>
              </a:rPr>
              <a:t>trở</a:t>
            </a:r>
            <a:r>
              <a:rPr lang="en-US" dirty="0">
                <a:solidFill>
                  <a:srgbClr val="006600"/>
                </a:solidFill>
              </a:rPr>
              <a:t> </a:t>
            </a:r>
            <a:r>
              <a:rPr lang="en-US" dirty="0" err="1">
                <a:solidFill>
                  <a:srgbClr val="006600"/>
                </a:solidFill>
              </a:rPr>
              <a:t>nên</a:t>
            </a:r>
            <a:r>
              <a:rPr lang="en-US" dirty="0">
                <a:solidFill>
                  <a:srgbClr val="006600"/>
                </a:solidFill>
              </a:rPr>
              <a:t> </a:t>
            </a:r>
            <a:r>
              <a:rPr lang="en-US" dirty="0" err="1">
                <a:solidFill>
                  <a:srgbClr val="006600"/>
                </a:solidFill>
              </a:rPr>
              <a:t>trọn</a:t>
            </a:r>
            <a:r>
              <a:rPr lang="en-US" dirty="0">
                <a:solidFill>
                  <a:srgbClr val="006600"/>
                </a:solidFill>
              </a:rPr>
              <a:t> </a:t>
            </a:r>
            <a:r>
              <a:rPr lang="en-US" dirty="0" err="1">
                <a:solidFill>
                  <a:srgbClr val="006600"/>
                </a:solidFill>
              </a:rPr>
              <a:t>vẹn</a:t>
            </a:r>
            <a:r>
              <a:rPr lang="en-US" dirty="0">
                <a:solidFill>
                  <a:srgbClr val="006600"/>
                </a:solidFill>
              </a:rPr>
              <a:t> </a:t>
            </a:r>
            <a:r>
              <a:rPr lang="en-US" dirty="0" err="1">
                <a:solidFill>
                  <a:srgbClr val="006600"/>
                </a:solidFill>
              </a:rPr>
              <a:t>hạnh</a:t>
            </a:r>
            <a:r>
              <a:rPr lang="en-US" dirty="0">
                <a:solidFill>
                  <a:srgbClr val="006600"/>
                </a:solidFill>
              </a:rPr>
              <a:t> </a:t>
            </a:r>
            <a:r>
              <a:rPr lang="en-US" dirty="0" err="1">
                <a:solidFill>
                  <a:srgbClr val="006600"/>
                </a:solidFill>
              </a:rPr>
              <a:t>phúc</a:t>
            </a:r>
            <a:r>
              <a:rPr lang="en-US" dirty="0">
                <a:solidFill>
                  <a:srgbClr val="006600"/>
                </a:solidFill>
              </a:rPr>
              <a:t>.</a:t>
            </a:r>
          </a:p>
        </p:txBody>
      </p:sp>
    </p:spTree>
    <p:extLst>
      <p:ext uri="{BB962C8B-B14F-4D97-AF65-F5344CB8AC3E}">
        <p14:creationId xmlns:p14="http://schemas.microsoft.com/office/powerpoint/2010/main" val="16987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533400" y="786705"/>
            <a:ext cx="8444538" cy="4413516"/>
          </a:xfrm>
          <a:prstGeom prst="rect">
            <a:avLst/>
          </a:prstGeom>
          <a:noFill/>
        </p:spPr>
        <p:txBody>
          <a:bodyPr wrap="square" rtlCol="0">
            <a:spAutoFit/>
          </a:bodyPr>
          <a:lstStyle/>
          <a:p>
            <a:pPr>
              <a:lnSpc>
                <a:spcPct val="130000"/>
              </a:lnSpc>
              <a:spcBef>
                <a:spcPts val="0"/>
              </a:spcBef>
            </a:pPr>
            <a:r>
              <a:rPr lang="en-US" sz="2400" dirty="0">
                <a:solidFill>
                  <a:srgbClr val="006600"/>
                </a:solidFill>
              </a:rPr>
              <a:t>b.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nuôi</a:t>
            </a:r>
            <a:r>
              <a:rPr lang="en-US" sz="2400" dirty="0">
                <a:solidFill>
                  <a:srgbClr val="006600"/>
                </a:solidFill>
              </a:rPr>
              <a:t> </a:t>
            </a:r>
            <a:r>
              <a:rPr lang="en-US" sz="2400" dirty="0" err="1">
                <a:solidFill>
                  <a:srgbClr val="006600"/>
                </a:solidFill>
              </a:rPr>
              <a:t>nấng</a:t>
            </a:r>
            <a:r>
              <a:rPr lang="en-US" sz="2400" dirty="0">
                <a:solidFill>
                  <a:srgbClr val="006600"/>
                </a:solidFill>
              </a:rPr>
              <a:t>, </a:t>
            </a:r>
            <a:r>
              <a:rPr lang="en-US" sz="2400" dirty="0" err="1">
                <a:solidFill>
                  <a:srgbClr val="006600"/>
                </a:solidFill>
              </a:rPr>
              <a:t>chăm</a:t>
            </a:r>
            <a:r>
              <a:rPr lang="en-US" sz="2400" dirty="0">
                <a:solidFill>
                  <a:srgbClr val="006600"/>
                </a:solidFill>
              </a:rPr>
              <a:t> </a:t>
            </a:r>
            <a:r>
              <a:rPr lang="en-US" sz="2400" dirty="0" err="1">
                <a:solidFill>
                  <a:srgbClr val="006600"/>
                </a:solidFill>
              </a:rPr>
              <a:t>sóc</a:t>
            </a:r>
            <a:r>
              <a:rPr lang="en-US" sz="2400" dirty="0">
                <a:solidFill>
                  <a:srgbClr val="006600"/>
                </a:solidFill>
              </a:rPr>
              <a:t> con:</a:t>
            </a:r>
          </a:p>
          <a:p>
            <a:pPr>
              <a:lnSpc>
                <a:spcPct val="130000"/>
              </a:lnSpc>
              <a:spcBef>
                <a:spcPts val="0"/>
              </a:spcBef>
            </a:pPr>
            <a:r>
              <a:rPr lang="en-US" sz="2400" dirty="0">
                <a:solidFill>
                  <a:srgbClr val="006600"/>
                </a:solidFill>
              </a:rPr>
              <a:t>    -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a:t>
            </a:r>
          </a:p>
          <a:p>
            <a:pPr>
              <a:lnSpc>
                <a:spcPct val="130000"/>
              </a:lnSpc>
              <a:spcBef>
                <a:spcPts val="0"/>
              </a:spcBef>
            </a:pPr>
            <a:r>
              <a:rPr lang="en-US" sz="2400" dirty="0">
                <a:solidFill>
                  <a:srgbClr val="006600"/>
                </a:solidFill>
              </a:rPr>
              <a:t>    =&gt; </a:t>
            </a:r>
            <a:r>
              <a:rPr lang="en-US" sz="2400" dirty="0" err="1">
                <a:solidFill>
                  <a:srgbClr val="006600"/>
                </a:solidFill>
              </a:rPr>
              <a:t>Sự</a:t>
            </a:r>
            <a:r>
              <a:rPr lang="en-US" sz="2400" dirty="0">
                <a:solidFill>
                  <a:srgbClr val="006600"/>
                </a:solidFill>
              </a:rPr>
              <a:t> </a:t>
            </a:r>
            <a:r>
              <a:rPr lang="en-US" sz="2400" dirty="0" err="1">
                <a:solidFill>
                  <a:srgbClr val="006600"/>
                </a:solidFill>
              </a:rPr>
              <a:t>dịu</a:t>
            </a:r>
            <a:r>
              <a:rPr lang="en-US" sz="2400" dirty="0">
                <a:solidFill>
                  <a:srgbClr val="006600"/>
                </a:solidFill>
              </a:rPr>
              <a:t> </a:t>
            </a:r>
            <a:r>
              <a:rPr lang="en-US" sz="2400" dirty="0" err="1">
                <a:solidFill>
                  <a:srgbClr val="006600"/>
                </a:solidFill>
              </a:rPr>
              <a:t>dàng</a:t>
            </a:r>
            <a:r>
              <a:rPr lang="en-US" sz="2400" dirty="0">
                <a:solidFill>
                  <a:srgbClr val="006600"/>
                </a:solidFill>
              </a:rPr>
              <a:t>, </a:t>
            </a:r>
            <a:r>
              <a:rPr lang="en-US" sz="2400" dirty="0" err="1">
                <a:solidFill>
                  <a:srgbClr val="006600"/>
                </a:solidFill>
              </a:rPr>
              <a:t>ân</a:t>
            </a:r>
            <a:r>
              <a:rPr lang="en-US" sz="2400" dirty="0">
                <a:solidFill>
                  <a:srgbClr val="006600"/>
                </a:solidFill>
              </a:rPr>
              <a:t> </a:t>
            </a:r>
            <a:r>
              <a:rPr lang="en-US" sz="2400" dirty="0" err="1">
                <a:solidFill>
                  <a:srgbClr val="006600"/>
                </a:solidFill>
              </a:rPr>
              <a:t>cần</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mẹ</a:t>
            </a:r>
            <a:r>
              <a:rPr lang="en-US" sz="2400" dirty="0" smtClean="0">
                <a:solidFill>
                  <a:srgbClr val="006600"/>
                </a:solidFill>
              </a:rPr>
              <a:t>.</a:t>
            </a:r>
          </a:p>
          <a:p>
            <a:pPr>
              <a:lnSpc>
                <a:spcPct val="130000"/>
              </a:lnSpc>
              <a:spcBef>
                <a:spcPts val="0"/>
              </a:spcBef>
            </a:pPr>
            <a:r>
              <a:rPr lang="en-US" sz="2400" dirty="0" err="1" smtClean="0">
                <a:solidFill>
                  <a:srgbClr val="006600"/>
                </a:solidFill>
              </a:rPr>
              <a:t>Điệp</a:t>
            </a:r>
            <a:r>
              <a:rPr lang="en-US" sz="2400" dirty="0" smtClean="0">
                <a:solidFill>
                  <a:srgbClr val="006600"/>
                </a:solidFill>
              </a:rPr>
              <a:t> </a:t>
            </a:r>
            <a:r>
              <a:rPr lang="en-US" sz="2400" dirty="0" err="1" smtClean="0">
                <a:solidFill>
                  <a:srgbClr val="006600"/>
                </a:solidFill>
              </a:rPr>
              <a:t>ngữ</a:t>
            </a:r>
            <a:r>
              <a:rPr lang="en-US" sz="2400" dirty="0" smtClean="0">
                <a:solidFill>
                  <a:srgbClr val="006600"/>
                </a:solidFill>
              </a:rPr>
              <a:t>: “ </a:t>
            </a:r>
            <a:r>
              <a:rPr lang="en-US" sz="2400" dirty="0" err="1" smtClean="0">
                <a:solidFill>
                  <a:srgbClr val="006600"/>
                </a:solidFill>
              </a:rPr>
              <a:t>cái</a:t>
            </a:r>
            <a:r>
              <a:rPr lang="en-US" sz="2400" dirty="0" smtClean="0">
                <a:solidFill>
                  <a:srgbClr val="006600"/>
                </a:solidFill>
              </a:rPr>
              <a:t> </a:t>
            </a:r>
            <a:r>
              <a:rPr lang="en-US" sz="2400" dirty="0" err="1" smtClean="0">
                <a:solidFill>
                  <a:srgbClr val="006600"/>
                </a:solidFill>
              </a:rPr>
              <a:t>trăng</a:t>
            </a:r>
            <a:r>
              <a:rPr lang="en-US" sz="2400" dirty="0" smtClean="0">
                <a:solidFill>
                  <a:srgbClr val="006600"/>
                </a:solidFill>
              </a:rPr>
              <a:t>”; </a:t>
            </a:r>
            <a:r>
              <a:rPr lang="en-US" sz="2400" dirty="0" err="1" smtClean="0">
                <a:solidFill>
                  <a:srgbClr val="006600"/>
                </a:solidFill>
              </a:rPr>
              <a:t>ẩn</a:t>
            </a:r>
            <a:r>
              <a:rPr lang="en-US" sz="2400" dirty="0" smtClean="0">
                <a:solidFill>
                  <a:srgbClr val="006600"/>
                </a:solidFill>
              </a:rPr>
              <a:t> </a:t>
            </a:r>
            <a:r>
              <a:rPr lang="en-US" sz="2400" dirty="0" err="1" smtClean="0">
                <a:solidFill>
                  <a:srgbClr val="006600"/>
                </a:solidFill>
              </a:rPr>
              <a:t>dụ</a:t>
            </a:r>
            <a:r>
              <a:rPr lang="en-US" sz="2400" dirty="0" smtClean="0">
                <a:solidFill>
                  <a:srgbClr val="006600"/>
                </a:solidFill>
              </a:rPr>
              <a:t>: “ </a:t>
            </a:r>
            <a:r>
              <a:rPr lang="en-US" sz="2400" dirty="0" err="1" smtClean="0">
                <a:solidFill>
                  <a:srgbClr val="006600"/>
                </a:solidFill>
              </a:rPr>
              <a:t>cái</a:t>
            </a:r>
            <a:r>
              <a:rPr lang="en-US" sz="2400" dirty="0" smtClean="0">
                <a:solidFill>
                  <a:srgbClr val="006600"/>
                </a:solidFill>
              </a:rPr>
              <a:t> </a:t>
            </a:r>
            <a:r>
              <a:rPr lang="en-US" sz="2400" dirty="0" err="1" smtClean="0">
                <a:solidFill>
                  <a:srgbClr val="006600"/>
                </a:solidFill>
              </a:rPr>
              <a:t>trăng</a:t>
            </a:r>
            <a:r>
              <a:rPr lang="en-US" sz="2400" dirty="0" smtClean="0">
                <a:solidFill>
                  <a:srgbClr val="006600"/>
                </a:solidFill>
              </a:rPr>
              <a:t>” “ </a:t>
            </a:r>
            <a:r>
              <a:rPr lang="en-US" sz="2400" dirty="0" err="1" smtClean="0">
                <a:solidFill>
                  <a:srgbClr val="006600"/>
                </a:solidFill>
              </a:rPr>
              <a:t>cái</a:t>
            </a:r>
            <a:r>
              <a:rPr lang="en-US" sz="2400" dirty="0" smtClean="0">
                <a:solidFill>
                  <a:srgbClr val="006600"/>
                </a:solidFill>
              </a:rPr>
              <a:t> </a:t>
            </a:r>
            <a:r>
              <a:rPr lang="en-US" sz="2400" dirty="0" err="1" smtClean="0">
                <a:solidFill>
                  <a:srgbClr val="006600"/>
                </a:solidFill>
              </a:rPr>
              <a:t>Mặt</a:t>
            </a:r>
            <a:r>
              <a:rPr lang="en-US" sz="2400" dirty="0" smtClean="0">
                <a:solidFill>
                  <a:srgbClr val="006600"/>
                </a:solidFill>
              </a:rPr>
              <a:t> </a:t>
            </a:r>
            <a:r>
              <a:rPr lang="en-US" sz="2400" dirty="0" err="1" smtClean="0">
                <a:solidFill>
                  <a:srgbClr val="006600"/>
                </a:solidFill>
              </a:rPr>
              <a:t>Trời</a:t>
            </a:r>
            <a:r>
              <a:rPr lang="en-US" sz="2400" dirty="0" smtClean="0">
                <a:solidFill>
                  <a:srgbClr val="006600"/>
                </a:solidFill>
              </a:rPr>
              <a:t>”</a:t>
            </a:r>
          </a:p>
          <a:p>
            <a:pPr>
              <a:lnSpc>
                <a:spcPct val="130000"/>
              </a:lnSpc>
              <a:spcBef>
                <a:spcPts val="0"/>
              </a:spcBef>
            </a:pPr>
            <a:r>
              <a:rPr lang="en-US" sz="2400" dirty="0" smtClean="0">
                <a:solidFill>
                  <a:srgbClr val="006600"/>
                </a:solidFill>
              </a:rPr>
              <a:t>- Con </a:t>
            </a:r>
            <a:r>
              <a:rPr lang="en-US" sz="2400" dirty="0" err="1" smtClean="0">
                <a:solidFill>
                  <a:srgbClr val="006600"/>
                </a:solidFill>
              </a:rPr>
              <a:t>là</a:t>
            </a:r>
            <a:r>
              <a:rPr lang="en-US" sz="2400" dirty="0" smtClean="0">
                <a:solidFill>
                  <a:srgbClr val="006600"/>
                </a:solidFill>
              </a:rPr>
              <a:t> </a:t>
            </a:r>
            <a:r>
              <a:rPr lang="en-US" sz="2400" dirty="0" err="1" smtClean="0">
                <a:solidFill>
                  <a:srgbClr val="006600"/>
                </a:solidFill>
              </a:rPr>
              <a:t>ánh</a:t>
            </a:r>
            <a:r>
              <a:rPr lang="en-US" sz="2400" dirty="0" smtClean="0">
                <a:solidFill>
                  <a:srgbClr val="006600"/>
                </a:solidFill>
              </a:rPr>
              <a:t> </a:t>
            </a:r>
            <a:r>
              <a:rPr lang="en-US" sz="2400" dirty="0" err="1" smtClean="0">
                <a:solidFill>
                  <a:srgbClr val="006600"/>
                </a:solidFill>
              </a:rPr>
              <a:t>sáng</a:t>
            </a:r>
            <a:r>
              <a:rPr lang="en-US" sz="2400" dirty="0" smtClean="0">
                <a:solidFill>
                  <a:srgbClr val="006600"/>
                </a:solidFill>
              </a:rPr>
              <a:t>, </a:t>
            </a:r>
            <a:r>
              <a:rPr lang="en-US" sz="2400" dirty="0" err="1" smtClean="0">
                <a:solidFill>
                  <a:srgbClr val="006600"/>
                </a:solidFill>
              </a:rPr>
              <a:t>là</a:t>
            </a:r>
            <a:r>
              <a:rPr lang="en-US" sz="2400" dirty="0" smtClean="0">
                <a:solidFill>
                  <a:srgbClr val="006600"/>
                </a:solidFill>
              </a:rPr>
              <a:t> </a:t>
            </a:r>
            <a:r>
              <a:rPr lang="en-US" sz="2400" dirty="0" err="1" smtClean="0">
                <a:solidFill>
                  <a:srgbClr val="006600"/>
                </a:solidFill>
              </a:rPr>
              <a:t>nguồn</a:t>
            </a:r>
            <a:r>
              <a:rPr lang="en-US" sz="2400" dirty="0" smtClean="0">
                <a:solidFill>
                  <a:srgbClr val="006600"/>
                </a:solidFill>
              </a:rPr>
              <a:t> </a:t>
            </a:r>
            <a:r>
              <a:rPr lang="en-US" sz="2400" dirty="0" err="1" smtClean="0">
                <a:solidFill>
                  <a:srgbClr val="006600"/>
                </a:solidFill>
              </a:rPr>
              <a:t>sống</a:t>
            </a:r>
            <a:r>
              <a:rPr lang="en-US" sz="2400" dirty="0" smtClean="0">
                <a:solidFill>
                  <a:srgbClr val="006600"/>
                </a:solidFill>
              </a:rPr>
              <a:t> </a:t>
            </a:r>
            <a:r>
              <a:rPr lang="en-US" sz="2400" dirty="0" err="1" smtClean="0">
                <a:solidFill>
                  <a:srgbClr val="006600"/>
                </a:solidFill>
              </a:rPr>
              <a:t>của</a:t>
            </a:r>
            <a:r>
              <a:rPr lang="en-US" sz="2400" dirty="0" smtClean="0">
                <a:solidFill>
                  <a:srgbClr val="006600"/>
                </a:solidFill>
              </a:rPr>
              <a:t> </a:t>
            </a:r>
            <a:r>
              <a:rPr lang="en-US" sz="2400" dirty="0" err="1" smtClean="0">
                <a:solidFill>
                  <a:srgbClr val="006600"/>
                </a:solidFill>
              </a:rPr>
              <a:t>mẹ</a:t>
            </a:r>
            <a:endParaRPr lang="en-US" sz="2400" dirty="0" smtClean="0">
              <a:solidFill>
                <a:srgbClr val="006600"/>
              </a:solidFill>
            </a:endParaRPr>
          </a:p>
          <a:p>
            <a:pPr>
              <a:lnSpc>
                <a:spcPct val="130000"/>
              </a:lnSpc>
              <a:spcBef>
                <a:spcPts val="0"/>
              </a:spcBef>
            </a:pPr>
            <a:r>
              <a:rPr lang="en-US" sz="2400" dirty="0" smtClean="0">
                <a:solidFill>
                  <a:srgbClr val="006600"/>
                </a:solidFill>
              </a:rPr>
              <a:t>- </a:t>
            </a:r>
            <a:r>
              <a:rPr lang="en-US" sz="2400" dirty="0" err="1" smtClean="0">
                <a:solidFill>
                  <a:srgbClr val="006600"/>
                </a:solidFill>
              </a:rPr>
              <a:t>Tình</a:t>
            </a:r>
            <a:r>
              <a:rPr lang="en-US" sz="2400" dirty="0" smtClean="0">
                <a:solidFill>
                  <a:srgbClr val="006600"/>
                </a:solidFill>
              </a:rPr>
              <a:t> </a:t>
            </a:r>
            <a:r>
              <a:rPr lang="en-US" sz="2400" dirty="0" err="1" smtClean="0">
                <a:solidFill>
                  <a:srgbClr val="006600"/>
                </a:solidFill>
              </a:rPr>
              <a:t>yêu</a:t>
            </a:r>
            <a:r>
              <a:rPr lang="en-US" sz="2400" dirty="0" smtClean="0">
                <a:solidFill>
                  <a:srgbClr val="006600"/>
                </a:solidFill>
              </a:rPr>
              <a:t>, </a:t>
            </a:r>
            <a:r>
              <a:rPr lang="en-US" sz="2400" dirty="0" err="1" smtClean="0">
                <a:solidFill>
                  <a:srgbClr val="006600"/>
                </a:solidFill>
              </a:rPr>
              <a:t>sự</a:t>
            </a:r>
            <a:r>
              <a:rPr lang="en-US" sz="2400" dirty="0" smtClean="0">
                <a:solidFill>
                  <a:srgbClr val="006600"/>
                </a:solidFill>
              </a:rPr>
              <a:t> </a:t>
            </a:r>
            <a:r>
              <a:rPr lang="en-US" sz="2400" dirty="0" err="1" smtClean="0">
                <a:solidFill>
                  <a:srgbClr val="006600"/>
                </a:solidFill>
              </a:rPr>
              <a:t>trân</a:t>
            </a:r>
            <a:r>
              <a:rPr lang="en-US" sz="2400" dirty="0" smtClean="0">
                <a:solidFill>
                  <a:srgbClr val="006600"/>
                </a:solidFill>
              </a:rPr>
              <a:t> </a:t>
            </a:r>
            <a:r>
              <a:rPr lang="en-US" sz="2400" dirty="0" err="1" smtClean="0">
                <a:solidFill>
                  <a:srgbClr val="006600"/>
                </a:solidFill>
              </a:rPr>
              <a:t>quý</a:t>
            </a:r>
            <a:r>
              <a:rPr lang="en-US" sz="2400" dirty="0" smtClean="0">
                <a:solidFill>
                  <a:srgbClr val="006600"/>
                </a:solidFill>
              </a:rPr>
              <a:t>, </a:t>
            </a:r>
            <a:r>
              <a:rPr lang="en-US" sz="2400" dirty="0" err="1" smtClean="0">
                <a:solidFill>
                  <a:srgbClr val="006600"/>
                </a:solidFill>
              </a:rPr>
              <a:t>sự</a:t>
            </a:r>
            <a:r>
              <a:rPr lang="en-US" sz="2400" dirty="0" smtClean="0">
                <a:solidFill>
                  <a:srgbClr val="006600"/>
                </a:solidFill>
              </a:rPr>
              <a:t> </a:t>
            </a:r>
            <a:r>
              <a:rPr lang="en-US" sz="2400" dirty="0" err="1" smtClean="0">
                <a:solidFill>
                  <a:srgbClr val="006600"/>
                </a:solidFill>
              </a:rPr>
              <a:t>nâng</a:t>
            </a:r>
            <a:r>
              <a:rPr lang="en-US" sz="2400" dirty="0" smtClean="0">
                <a:solidFill>
                  <a:srgbClr val="006600"/>
                </a:solidFill>
              </a:rPr>
              <a:t> </a:t>
            </a:r>
            <a:r>
              <a:rPr lang="en-US" sz="2400" dirty="0" err="1" smtClean="0">
                <a:solidFill>
                  <a:srgbClr val="006600"/>
                </a:solidFill>
              </a:rPr>
              <a:t>niu</a:t>
            </a:r>
            <a:r>
              <a:rPr lang="en-US" sz="2400" dirty="0" smtClean="0">
                <a:solidFill>
                  <a:srgbClr val="006600"/>
                </a:solidFill>
              </a:rPr>
              <a:t> </a:t>
            </a:r>
            <a:r>
              <a:rPr lang="en-US" sz="2400" dirty="0" err="1" smtClean="0">
                <a:solidFill>
                  <a:srgbClr val="006600"/>
                </a:solidFill>
              </a:rPr>
              <a:t>mẹ</a:t>
            </a:r>
            <a:r>
              <a:rPr lang="en-US" sz="2400" dirty="0" smtClean="0">
                <a:solidFill>
                  <a:srgbClr val="006600"/>
                </a:solidFill>
              </a:rPr>
              <a:t> </a:t>
            </a:r>
            <a:r>
              <a:rPr lang="en-US" sz="2400" dirty="0" err="1" smtClean="0">
                <a:solidFill>
                  <a:srgbClr val="006600"/>
                </a:solidFill>
              </a:rPr>
              <a:t>dành</a:t>
            </a:r>
            <a:r>
              <a:rPr lang="en-US" sz="2400" dirty="0" smtClean="0">
                <a:solidFill>
                  <a:srgbClr val="006600"/>
                </a:solidFill>
              </a:rPr>
              <a:t> </a:t>
            </a:r>
            <a:r>
              <a:rPr lang="en-US" sz="2400" dirty="0" err="1" smtClean="0">
                <a:solidFill>
                  <a:srgbClr val="006600"/>
                </a:solidFill>
              </a:rPr>
              <a:t>cho</a:t>
            </a:r>
            <a:r>
              <a:rPr lang="en-US" sz="2400" dirty="0" smtClean="0">
                <a:solidFill>
                  <a:srgbClr val="006600"/>
                </a:solidFill>
              </a:rPr>
              <a:t> con.</a:t>
            </a:r>
          </a:p>
          <a:p>
            <a:pPr>
              <a:lnSpc>
                <a:spcPct val="130000"/>
              </a:lnSpc>
              <a:spcBef>
                <a:spcPts val="0"/>
              </a:spcBef>
            </a:pPr>
            <a:r>
              <a:rPr lang="en-US" sz="2400" dirty="0" smtClean="0">
                <a:solidFill>
                  <a:srgbClr val="006600"/>
                </a:solidFill>
              </a:rPr>
              <a:t> </a:t>
            </a:r>
            <a:r>
              <a:rPr lang="en-US" sz="2400" dirty="0" err="1" smtClean="0">
                <a:solidFill>
                  <a:srgbClr val="006600"/>
                </a:solidFill>
              </a:rPr>
              <a:t>Có</a:t>
            </a:r>
            <a:r>
              <a:rPr lang="en-US" sz="2400" dirty="0" smtClean="0">
                <a:solidFill>
                  <a:srgbClr val="006600"/>
                </a:solidFill>
              </a:rPr>
              <a:t> con, </a:t>
            </a:r>
            <a:r>
              <a:rPr lang="en-US" sz="2400" dirty="0" err="1" smtClean="0">
                <a:solidFill>
                  <a:srgbClr val="006600"/>
                </a:solidFill>
              </a:rPr>
              <a:t>cuộc</a:t>
            </a:r>
            <a:r>
              <a:rPr lang="en-US" sz="2400" dirty="0" smtClean="0">
                <a:solidFill>
                  <a:srgbClr val="006600"/>
                </a:solidFill>
              </a:rPr>
              <a:t> </a:t>
            </a:r>
            <a:r>
              <a:rPr lang="en-US" sz="2400" dirty="0" err="1" smtClean="0">
                <a:solidFill>
                  <a:srgbClr val="006600"/>
                </a:solidFill>
              </a:rPr>
              <a:t>đời</a:t>
            </a:r>
            <a:r>
              <a:rPr lang="en-US" sz="2400" dirty="0" smtClean="0">
                <a:solidFill>
                  <a:srgbClr val="006600"/>
                </a:solidFill>
              </a:rPr>
              <a:t> </a:t>
            </a:r>
            <a:r>
              <a:rPr lang="en-US" sz="2400" dirty="0" err="1" smtClean="0">
                <a:solidFill>
                  <a:srgbClr val="006600"/>
                </a:solidFill>
              </a:rPr>
              <a:t>mẹ</a:t>
            </a:r>
            <a:r>
              <a:rPr lang="en-US" sz="2400" dirty="0" smtClean="0">
                <a:solidFill>
                  <a:srgbClr val="006600"/>
                </a:solidFill>
              </a:rPr>
              <a:t> </a:t>
            </a:r>
            <a:r>
              <a:rPr lang="en-US" sz="2400" dirty="0" err="1" smtClean="0">
                <a:solidFill>
                  <a:srgbClr val="006600"/>
                </a:solidFill>
              </a:rPr>
              <a:t>trở</a:t>
            </a:r>
            <a:r>
              <a:rPr lang="en-US" sz="2400" dirty="0" smtClean="0">
                <a:solidFill>
                  <a:srgbClr val="006600"/>
                </a:solidFill>
              </a:rPr>
              <a:t> </a:t>
            </a:r>
            <a:r>
              <a:rPr lang="en-US" sz="2400" dirty="0" err="1" smtClean="0">
                <a:solidFill>
                  <a:srgbClr val="006600"/>
                </a:solidFill>
              </a:rPr>
              <a:t>nên</a:t>
            </a:r>
            <a:r>
              <a:rPr lang="en-US" sz="2400" dirty="0" smtClean="0">
                <a:solidFill>
                  <a:srgbClr val="006600"/>
                </a:solidFill>
              </a:rPr>
              <a:t> </a:t>
            </a:r>
            <a:r>
              <a:rPr lang="en-US" sz="2400" dirty="0" err="1" smtClean="0">
                <a:solidFill>
                  <a:srgbClr val="006600"/>
                </a:solidFill>
              </a:rPr>
              <a:t>trọn</a:t>
            </a:r>
            <a:r>
              <a:rPr lang="en-US" sz="2400" dirty="0" smtClean="0">
                <a:solidFill>
                  <a:srgbClr val="006600"/>
                </a:solidFill>
              </a:rPr>
              <a:t> </a:t>
            </a:r>
            <a:r>
              <a:rPr lang="en-US" sz="2400" dirty="0" err="1" smtClean="0">
                <a:solidFill>
                  <a:srgbClr val="006600"/>
                </a:solidFill>
              </a:rPr>
              <a:t>vẹn</a:t>
            </a:r>
            <a:r>
              <a:rPr lang="en-US" sz="2400" dirty="0" smtClean="0">
                <a:solidFill>
                  <a:srgbClr val="006600"/>
                </a:solidFill>
              </a:rPr>
              <a:t> </a:t>
            </a:r>
            <a:r>
              <a:rPr lang="en-US" sz="2400" dirty="0" err="1" smtClean="0">
                <a:solidFill>
                  <a:srgbClr val="006600"/>
                </a:solidFill>
              </a:rPr>
              <a:t>hạnh</a:t>
            </a:r>
            <a:r>
              <a:rPr lang="en-US" sz="2400" dirty="0" smtClean="0">
                <a:solidFill>
                  <a:srgbClr val="006600"/>
                </a:solidFill>
              </a:rPr>
              <a:t> </a:t>
            </a:r>
            <a:r>
              <a:rPr lang="en-US" sz="2400" dirty="0" err="1" smtClean="0">
                <a:solidFill>
                  <a:srgbClr val="006600"/>
                </a:solidFill>
              </a:rPr>
              <a:t>phúc</a:t>
            </a:r>
            <a:r>
              <a:rPr lang="en-US" sz="2400" dirty="0" smtClean="0">
                <a:solidFill>
                  <a:srgbClr val="006600"/>
                </a:solidFill>
              </a:rPr>
              <a:t>.</a:t>
            </a:r>
          </a:p>
          <a:p>
            <a:pPr>
              <a:lnSpc>
                <a:spcPct val="130000"/>
              </a:lnSpc>
              <a:spcBef>
                <a:spcPts val="0"/>
              </a:spcBef>
            </a:pPr>
            <a:endParaRPr lang="en-US" sz="2400" dirty="0" smtClean="0">
              <a:solidFill>
                <a:srgbClr val="006600"/>
              </a:solidFill>
            </a:endParaRPr>
          </a:p>
          <a:p>
            <a:pPr>
              <a:lnSpc>
                <a:spcPct val="130000"/>
              </a:lnSpc>
              <a:spcBef>
                <a:spcPts val="0"/>
              </a:spcBef>
            </a:pPr>
            <a:endParaRPr lang="en-US" sz="2400" dirty="0">
              <a:solidFill>
                <a:srgbClr val="006600"/>
              </a:solidFill>
            </a:endParaRPr>
          </a:p>
        </p:txBody>
      </p:sp>
      <p:pic>
        <p:nvPicPr>
          <p:cNvPr id="7" name="Picture 6" descr="E:\DUNG VĂN 21-22 MỚI\DUNG BÀI GIẢNG ĐIỆN TỬ 2021\lớp 9\Dung NLXH 2020-2021\tải xuống.png"/>
          <p:cNvPicPr>
            <a:picLocks noChangeAspect="1" noChangeArrowheads="1"/>
          </p:cNvPicPr>
          <p:nvPr/>
        </p:nvPicPr>
        <p:blipFill>
          <a:blip r:embed="rId2"/>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193293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nvSpPr>
        <p:spPr bwMode="auto">
          <a:xfrm>
            <a:off x="133350" y="95250"/>
            <a:ext cx="1358504" cy="4380892"/>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altLang="zh-CN" sz="2800" b="1" dirty="0">
                <a:solidFill>
                  <a:srgbClr val="2A7800"/>
                </a:solidFill>
                <a:latin typeface="Times New Roman" pitchFamily="18" charset="0"/>
                <a:cs typeface="Times New Roman" pitchFamily="18" charset="0"/>
              </a:rPr>
              <a:t> </a:t>
            </a:r>
          </a:p>
          <a:p>
            <a:pPr algn="ctr" eaLnBrk="1" hangingPunct="1">
              <a:lnSpc>
                <a:spcPct val="150000"/>
              </a:lnSpc>
            </a:pPr>
            <a:r>
              <a:rPr lang="en-US" altLang="zh-CN" sz="2800" b="1" dirty="0" smtClean="0">
                <a:solidFill>
                  <a:srgbClr val="2A7800"/>
                </a:solidFill>
                <a:latin typeface="Times New Roman" pitchFamily="18" charset="0"/>
                <a:cs typeface="Times New Roman" pitchFamily="18" charset="0"/>
              </a:rPr>
              <a:t>BT </a:t>
            </a:r>
            <a:r>
              <a:rPr lang="en-US" altLang="zh-CN" sz="2800" b="1" dirty="0" err="1" smtClean="0">
                <a:solidFill>
                  <a:srgbClr val="2A7800"/>
                </a:solidFill>
                <a:latin typeface="Times New Roman" pitchFamily="18" charset="0"/>
                <a:cs typeface="Times New Roman" pitchFamily="18" charset="0"/>
              </a:rPr>
              <a:t>về</a:t>
            </a:r>
            <a:r>
              <a:rPr lang="en-US" altLang="zh-CN" sz="2800" b="1" dirty="0" smtClean="0">
                <a:solidFill>
                  <a:srgbClr val="2A7800"/>
                </a:solidFill>
                <a:latin typeface="Times New Roman" pitchFamily="18" charset="0"/>
                <a:cs typeface="Times New Roman" pitchFamily="18" charset="0"/>
              </a:rPr>
              <a:t> </a:t>
            </a:r>
            <a:r>
              <a:rPr lang="en-US" altLang="zh-CN" sz="2800" b="1" dirty="0" err="1" smtClean="0">
                <a:solidFill>
                  <a:srgbClr val="2A7800"/>
                </a:solidFill>
                <a:latin typeface="Times New Roman" pitchFamily="18" charset="0"/>
                <a:cs typeface="Times New Roman" pitchFamily="18" charset="0"/>
              </a:rPr>
              <a:t>nhà</a:t>
            </a:r>
            <a:endParaRPr lang="en-US" altLang="zh-CN" sz="2800" b="1" dirty="0" smtClean="0">
              <a:solidFill>
                <a:srgbClr val="2A7800"/>
              </a:solidFill>
              <a:latin typeface="Times New Roman" pitchFamily="18" charset="0"/>
              <a:cs typeface="Times New Roman" pitchFamily="18" charset="0"/>
            </a:endParaRPr>
          </a:p>
          <a:p>
            <a:pPr algn="ctr" eaLnBrk="1" hangingPunct="1">
              <a:lnSpc>
                <a:spcPct val="150000"/>
              </a:lnSpc>
            </a:pPr>
            <a:r>
              <a:rPr lang="en-US" altLang="zh-CN" sz="2800" b="1" dirty="0" err="1" smtClean="0">
                <a:solidFill>
                  <a:srgbClr val="2A7800"/>
                </a:solidFill>
                <a:latin typeface="Times New Roman" pitchFamily="18" charset="0"/>
                <a:cs typeface="Times New Roman" pitchFamily="18" charset="0"/>
              </a:rPr>
              <a:t>Phiếu</a:t>
            </a:r>
            <a:r>
              <a:rPr lang="en-US" altLang="zh-CN" sz="2800" b="1" dirty="0" smtClean="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học</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tập</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số</a:t>
            </a:r>
            <a:r>
              <a:rPr lang="en-US" altLang="zh-CN" sz="2800" b="1" dirty="0">
                <a:solidFill>
                  <a:srgbClr val="2A7800"/>
                </a:solidFill>
                <a:latin typeface="Times New Roman" pitchFamily="18" charset="0"/>
                <a:cs typeface="Times New Roman" pitchFamily="18" charset="0"/>
              </a:rPr>
              <a:t> 2</a:t>
            </a:r>
          </a:p>
        </p:txBody>
      </p:sp>
      <p:sp>
        <p:nvSpPr>
          <p:cNvPr id="20" name="Round Diagonal Corner Rectangle 19"/>
          <p:cNvSpPr/>
          <p:nvPr/>
        </p:nvSpPr>
        <p:spPr>
          <a:xfrm>
            <a:off x="1589485" y="615157"/>
            <a:ext cx="7554515" cy="5109104"/>
          </a:xfrm>
          <a:prstGeom prst="round2DiagRect">
            <a:avLst>
              <a:gd name="adj1" fmla="val 6961"/>
              <a:gd name="adj2" fmla="val 7468"/>
            </a:avLst>
          </a:prstGeom>
          <a:solidFill>
            <a:srgbClr val="FEA76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BE808"/>
              </a:solidFill>
            </a:endParaRPr>
          </a:p>
        </p:txBody>
      </p:sp>
      <p:graphicFrame>
        <p:nvGraphicFramePr>
          <p:cNvPr id="7" name="Table 6"/>
          <p:cNvGraphicFramePr>
            <a:graphicFrameLocks noGrp="1"/>
          </p:cNvGraphicFramePr>
          <p:nvPr/>
        </p:nvGraphicFramePr>
        <p:xfrm>
          <a:off x="1768079" y="754063"/>
          <a:ext cx="7217569" cy="4369967"/>
        </p:xfrm>
        <a:graphic>
          <a:graphicData uri="http://schemas.openxmlformats.org/drawingml/2006/table">
            <a:tbl>
              <a:tblPr/>
              <a:tblGrid>
                <a:gridCol w="3912394"/>
                <a:gridCol w="3305175"/>
              </a:tblGrid>
              <a:tr h="4061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Bàn</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tay</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mẹ</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nhiệm</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màu</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hi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sinh</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vì</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con</a:t>
                      </a:r>
                      <a:endParaRPr kumimoji="0" lang="en-US" alt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a:noFill/>
                    </a:lnR>
                    <a:lnT>
                      <a:noFill/>
                    </a:lnT>
                    <a:lnB w="1905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r h="5847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alt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Nghệ</a:t>
                      </a: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alt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thuật</a:t>
                      </a: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p>
                  </a:txBody>
                  <a:tcPr marL="68570" marR="68570" marT="38101" marB="38101"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Bàn</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tay</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mẹ</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nhiệm</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màu</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hi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sinh</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vì</a:t>
                      </a:r>
                      <a:r>
                        <a:rPr kumimoji="0" 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con</a:t>
                      </a:r>
                      <a:endPar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19314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endParaRPr kumimoji="0" 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1438011">
                <a:tc gridSpan="2">
                  <a:txBody>
                    <a:bodyPr/>
                    <a:lstStyle/>
                    <a:p>
                      <a:pPr marL="0" marR="0" lvl="0" indent="0" algn="just" defTabSz="914400" rtl="0" eaLnBrk="1" fontAlgn="base" latinLnBrk="0" hangingPunct="1">
                        <a:lnSpc>
                          <a:spcPct val="15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a:noFill/>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25" name="图片 9" descr="左下"/>
          <p:cNvPicPr>
            <a:picLocks noChangeAspect="1" noChangeArrowheads="1"/>
          </p:cNvPicPr>
          <p:nvPr/>
        </p:nvPicPr>
        <p:blipFill>
          <a:blip r:embed="rId3" cstate="print"/>
          <a:srcRect/>
          <a:stretch>
            <a:fillRect/>
          </a:stretch>
        </p:blipFill>
        <p:spPr bwMode="auto">
          <a:xfrm>
            <a:off x="-585787" y="4762500"/>
            <a:ext cx="2175272" cy="1113896"/>
          </a:xfrm>
          <a:prstGeom prst="rect">
            <a:avLst/>
          </a:prstGeom>
          <a:noFill/>
          <a:ln w="9525">
            <a:noFill/>
            <a:miter lim="800000"/>
            <a:headEnd/>
            <a:tailEnd/>
          </a:ln>
        </p:spPr>
      </p:pic>
      <p:pic>
        <p:nvPicPr>
          <p:cNvPr id="27" name="图片 10" descr="右上"/>
          <p:cNvPicPr>
            <a:picLocks noChangeAspect="1" noChangeArrowheads="1"/>
          </p:cNvPicPr>
          <p:nvPr/>
        </p:nvPicPr>
        <p:blipFill>
          <a:blip r:embed="rId4" cstate="print"/>
          <a:srcRect/>
          <a:stretch>
            <a:fillRect/>
          </a:stretch>
        </p:blipFill>
        <p:spPr bwMode="auto">
          <a:xfrm>
            <a:off x="7144941" y="-730250"/>
            <a:ext cx="2531269" cy="1615282"/>
          </a:xfrm>
          <a:prstGeom prst="rect">
            <a:avLst/>
          </a:prstGeom>
          <a:noFill/>
          <a:ln w="9525">
            <a:noFill/>
            <a:miter lim="800000"/>
            <a:headEnd/>
            <a:tailEnd/>
          </a:ln>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upRight)">
                                      <p:cBhvr>
                                        <p:cTn id="7" dur="10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trips(downLeft)">
                                      <p:cBhvr>
                                        <p:cTn id="10" dur="1000"/>
                                        <p:tgtEl>
                                          <p:spTgt spid="2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ppt_h*1.125000"/>
                                          </p:val>
                                        </p:tav>
                                        <p:tav tm="100000">
                                          <p:val>
                                            <p:strVal val="#ppt_y"/>
                                          </p:val>
                                        </p:tav>
                                      </p:tavLst>
                                    </p:anim>
                                    <p:animEffect transition="in" filter="wipe(up)">
                                      <p:cBhvr>
                                        <p:cTn id="14" dur="1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par>
                                <p:cTn id="20" presetID="22" presetClass="entr" presetSubtype="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err="1" smtClean="0">
                <a:ln>
                  <a:solidFill>
                    <a:srgbClr val="00FFFF"/>
                  </a:solidFill>
                </a:ln>
                <a:solidFill>
                  <a:srgbClr val="FF0000"/>
                </a:solidFill>
                <a:latin typeface="+mj-lt"/>
                <a:cs typeface="Arial" pitchFamily="34" charset="0"/>
              </a:rPr>
              <a:t>Bài</a:t>
            </a:r>
            <a:r>
              <a:rPr lang="en-US" sz="3200" b="1" dirty="0" smtClean="0">
                <a:ln>
                  <a:solidFill>
                    <a:srgbClr val="00FFFF"/>
                  </a:solidFill>
                </a:ln>
                <a:solidFill>
                  <a:srgbClr val="FF0000"/>
                </a:solidFill>
                <a:latin typeface="+mj-lt"/>
                <a:cs typeface="Arial" pitchFamily="34" charset="0"/>
              </a:rPr>
              <a:t> </a:t>
            </a:r>
            <a:r>
              <a:rPr lang="en-US" sz="3200" b="1" dirty="0" smtClean="0">
                <a:ln>
                  <a:solidFill>
                    <a:srgbClr val="00FFFF"/>
                  </a:solidFill>
                </a:ln>
                <a:solidFill>
                  <a:srgbClr val="FF0000"/>
                </a:solidFill>
                <a:latin typeface="+mj-lt"/>
                <a:cs typeface="Arial" pitchFamily="34" charset="0"/>
              </a:rPr>
              <a:t>2:TIẾT </a:t>
            </a:r>
            <a:r>
              <a:rPr lang="en-US" sz="3200" b="1" dirty="0" smtClean="0">
                <a:ln>
                  <a:solidFill>
                    <a:srgbClr val="00FFFF"/>
                  </a:solidFill>
                </a:ln>
                <a:solidFill>
                  <a:srgbClr val="FF0000"/>
                </a:solidFill>
                <a:latin typeface="+mj-lt"/>
                <a:cs typeface="Arial" pitchFamily="34" charset="0"/>
              </a:rPr>
              <a:t>17:  À ƠI TAY MẸ</a:t>
            </a:r>
            <a:endParaRPr lang="en-US" sz="3200" b="1" dirty="0">
              <a:ln>
                <a:solidFill>
                  <a:srgbClr val="00FFFF"/>
                </a:solidFill>
              </a:ln>
              <a:solidFill>
                <a:srgbClr val="FF0000"/>
              </a:solidFill>
              <a:latin typeface="+mj-lt"/>
              <a:cs typeface="Arial" pitchFamily="34" charset="0"/>
            </a:endParaRP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a16="http://schemas.microsoft.com/office/drawing/2014/main" xmlns=""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a16="http://schemas.microsoft.com/office/drawing/2014/main" xmlns=""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2493505"/>
            <a:ext cx="1897509" cy="1866778"/>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1" name="Picture 100" descr="E:\DUNG VĂN 21-22 MỚI\DUNG BÀI GIẢNG ĐIỆN TỬ 2021\lớp 9\Dung NLXH 2020-2021\tải xuống.png"/>
          <p:cNvPicPr>
            <a:picLocks noChangeAspect="1" noChangeArrowheads="1"/>
          </p:cNvPicPr>
          <p:nvPr/>
        </p:nvPicPr>
        <p:blipFill>
          <a:blip r:embed="rId9"/>
          <a:srcRect/>
          <a:stretch>
            <a:fillRect/>
          </a:stretch>
        </p:blipFill>
        <p:spPr bwMode="auto">
          <a:xfrm>
            <a:off x="6934200" y="1866900"/>
            <a:ext cx="2057400" cy="1981200"/>
          </a:xfrm>
          <a:prstGeom prst="rect">
            <a:avLst/>
          </a:prstGeom>
          <a:noFill/>
        </p:spPr>
      </p:pic>
    </p:spTree>
    <p:extLst>
      <p:ext uri="{BB962C8B-B14F-4D97-AF65-F5344CB8AC3E}">
        <p14:creationId xmlns:p14="http://schemas.microsoft.com/office/powerpoint/2010/main" val="2579498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1"/>
          <p:cNvPicPr>
            <a:picLocks noChangeAspect="1"/>
          </p:cNvPicPr>
          <p:nvPr/>
        </p:nvPicPr>
        <p:blipFill>
          <a:blip r:embed="rId3">
            <a:lum bright="70000" contrast="-70000"/>
          </a:blip>
          <a:srcRect b="17171"/>
          <a:stretch>
            <a:fillRect/>
          </a:stretch>
        </p:blipFill>
        <p:spPr bwMode="auto">
          <a:xfrm>
            <a:off x="0" y="-25136"/>
            <a:ext cx="9144000" cy="6311636"/>
          </a:xfrm>
          <a:prstGeom prst="rect">
            <a:avLst/>
          </a:prstGeom>
          <a:noFill/>
          <a:ln w="9525">
            <a:noFill/>
            <a:miter lim="800000"/>
            <a:headEnd/>
            <a:tailEnd/>
          </a:ln>
        </p:spPr>
      </p:pic>
      <p:sp>
        <p:nvSpPr>
          <p:cNvPr id="63" name="Round Diagonal Corner Rectangle 62"/>
          <p:cNvSpPr/>
          <p:nvPr/>
        </p:nvSpPr>
        <p:spPr>
          <a:xfrm>
            <a:off x="0" y="0"/>
            <a:ext cx="9144000" cy="6133042"/>
          </a:xfrm>
          <a:prstGeom prst="round2DiagRect">
            <a:avLst>
              <a:gd name="adj1" fmla="val 0"/>
              <a:gd name="adj2" fmla="val 0"/>
            </a:avLst>
          </a:prstGeom>
          <a:solidFill>
            <a:schemeClr val="accent4">
              <a:lumMod val="40000"/>
              <a:lumOff val="6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dirty="0"/>
          </a:p>
        </p:txBody>
      </p:sp>
      <p:pic>
        <p:nvPicPr>
          <p:cNvPr id="42" name="图片 41" descr="未标题-1"/>
          <p:cNvPicPr>
            <a:picLocks noChangeAspect="1" noChangeArrowheads="1"/>
          </p:cNvPicPr>
          <p:nvPr/>
        </p:nvPicPr>
        <p:blipFill>
          <a:blip r:embed="rId4"/>
          <a:srcRect/>
          <a:stretch>
            <a:fillRect/>
          </a:stretch>
        </p:blipFill>
        <p:spPr bwMode="auto">
          <a:xfrm>
            <a:off x="0" y="4840553"/>
            <a:ext cx="9178529" cy="1292489"/>
          </a:xfrm>
          <a:prstGeom prst="rect">
            <a:avLst/>
          </a:prstGeom>
          <a:noFill/>
          <a:ln w="9525">
            <a:noFill/>
            <a:miter lim="800000"/>
            <a:headEnd/>
            <a:tailEnd/>
          </a:ln>
        </p:spPr>
      </p:pic>
      <p:grpSp>
        <p:nvGrpSpPr>
          <p:cNvPr id="2" name="Group 59"/>
          <p:cNvGrpSpPr>
            <a:grpSpLocks/>
          </p:cNvGrpSpPr>
          <p:nvPr/>
        </p:nvGrpSpPr>
        <p:grpSpPr bwMode="auto">
          <a:xfrm>
            <a:off x="0" y="0"/>
            <a:ext cx="9144000" cy="5447771"/>
            <a:chOff x="0" y="0"/>
            <a:chExt cx="12192000" cy="6537555"/>
          </a:xfrm>
        </p:grpSpPr>
        <p:cxnSp>
          <p:nvCxnSpPr>
            <p:cNvPr id="7" name="Straight Connector 6"/>
            <p:cNvCxnSpPr/>
            <p:nvPr/>
          </p:nvCxnSpPr>
          <p:spPr>
            <a:xfrm>
              <a:off x="6054725" y="0"/>
              <a:ext cx="613727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0" name="Straight Connector 29"/>
            <p:cNvCxnSpPr/>
            <p:nvPr/>
          </p:nvCxnSpPr>
          <p:spPr>
            <a:xfrm flipH="1">
              <a:off x="0" y="0"/>
              <a:ext cx="605472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471488" y="1327197"/>
              <a:ext cx="0" cy="5138919"/>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676063" y="1398637"/>
              <a:ext cx="0" cy="5138918"/>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669925" y="6466115"/>
              <a:ext cx="10771188" cy="0"/>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grpSp>
      <p:sp>
        <p:nvSpPr>
          <p:cNvPr id="52" name="文本框 4"/>
          <p:cNvSpPr txBox="1">
            <a:spLocks noChangeArrowheads="1"/>
          </p:cNvSpPr>
          <p:nvPr/>
        </p:nvSpPr>
        <p:spPr bwMode="auto">
          <a:xfrm>
            <a:off x="-633413" y="295011"/>
            <a:ext cx="10350104" cy="1303127"/>
          </a:xfrm>
          <a:prstGeom prst="rect">
            <a:avLst/>
          </a:prstGeom>
          <a:noFill/>
          <a:ln w="9525">
            <a:noFill/>
            <a:miter lim="800000"/>
            <a:headEnd/>
            <a:tailEnd/>
          </a:ln>
        </p:spPr>
        <p:txBody>
          <a:bodyPr lIns="71323" tIns="35662" rIns="71323" bIns="35662">
            <a:spAutoFit/>
          </a:bodyPr>
          <a:lstStyle/>
          <a:p>
            <a:pPr algn="ctr"/>
            <a:r>
              <a:rPr lang="en-US" altLang="zh-CN" b="1" dirty="0" smtClean="0">
                <a:solidFill>
                  <a:srgbClr val="2A7800"/>
                </a:solidFill>
                <a:latin typeface="Times New Roman" pitchFamily="18" charset="0"/>
                <a:cs typeface="Times New Roman" pitchFamily="18" charset="0"/>
              </a:rPr>
              <a:t>BT </a:t>
            </a:r>
            <a:r>
              <a:rPr lang="en-US" altLang="zh-CN" b="1" dirty="0" err="1" smtClean="0">
                <a:solidFill>
                  <a:srgbClr val="2A7800"/>
                </a:solidFill>
                <a:latin typeface="Times New Roman" pitchFamily="18" charset="0"/>
                <a:cs typeface="Times New Roman" pitchFamily="18" charset="0"/>
              </a:rPr>
              <a:t>về</a:t>
            </a:r>
            <a:r>
              <a:rPr lang="en-US" altLang="zh-CN" b="1" dirty="0" smtClean="0">
                <a:solidFill>
                  <a:srgbClr val="2A7800"/>
                </a:solidFill>
                <a:latin typeface="Times New Roman" pitchFamily="18" charset="0"/>
                <a:cs typeface="Times New Roman" pitchFamily="18" charset="0"/>
              </a:rPr>
              <a:t> </a:t>
            </a:r>
            <a:r>
              <a:rPr lang="en-US" altLang="zh-CN" b="1" dirty="0" err="1" smtClean="0">
                <a:solidFill>
                  <a:srgbClr val="2A7800"/>
                </a:solidFill>
                <a:latin typeface="Times New Roman" pitchFamily="18" charset="0"/>
                <a:cs typeface="Times New Roman" pitchFamily="18" charset="0"/>
              </a:rPr>
              <a:t>nhà</a:t>
            </a:r>
            <a:endParaRPr lang="en-US" altLang="zh-CN" b="1" dirty="0" smtClean="0">
              <a:solidFill>
                <a:srgbClr val="2A7800"/>
              </a:solidFill>
              <a:latin typeface="Times New Roman" pitchFamily="18" charset="0"/>
              <a:cs typeface="Times New Roman" pitchFamily="18" charset="0"/>
            </a:endParaRPr>
          </a:p>
          <a:p>
            <a:pPr algn="ctr" eaLnBrk="1" hangingPunct="1"/>
            <a:r>
              <a:rPr lang="en-US" altLang="zh-CN" b="1" dirty="0" smtClean="0">
                <a:solidFill>
                  <a:srgbClr val="E81E1E"/>
                </a:solidFill>
                <a:latin typeface="Times New Roman" pitchFamily="18" charset="0"/>
                <a:cs typeface="Times New Roman" pitchFamily="18" charset="0"/>
              </a:rPr>
              <a:t>PHIẾU </a:t>
            </a:r>
            <a:r>
              <a:rPr lang="en-US" altLang="zh-CN" b="1" dirty="0">
                <a:solidFill>
                  <a:srgbClr val="E81E1E"/>
                </a:solidFill>
                <a:latin typeface="Times New Roman" pitchFamily="18" charset="0"/>
                <a:cs typeface="Times New Roman" pitchFamily="18" charset="0"/>
              </a:rPr>
              <a:t>HỌC TẬP 3</a:t>
            </a:r>
          </a:p>
          <a:p>
            <a:pPr algn="ctr" eaLnBrk="1" hangingPunct="1"/>
            <a:r>
              <a:rPr lang="en-US" altLang="en-US" b="1" dirty="0" err="1">
                <a:latin typeface="Times New Roman" pitchFamily="18" charset="0"/>
                <a:cs typeface="Times New Roman" pitchFamily="18" charset="0"/>
              </a:rPr>
              <a:t>Lời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ru</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của</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người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mẹ</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hiền</a:t>
            </a:r>
            <a:endParaRPr lang="en-US" altLang="zh-CN" b="1" dirty="0">
              <a:solidFill>
                <a:srgbClr val="E81E1E"/>
              </a:solidFill>
              <a:latin typeface="Times New Roman" pitchFamily="18" charset="0"/>
              <a:cs typeface="Times New Roman" pitchFamily="18" charset="0"/>
            </a:endParaRPr>
          </a:p>
        </p:txBody>
      </p:sp>
      <p:sp>
        <p:nvSpPr>
          <p:cNvPr id="47" name="Rectangle 46"/>
          <p:cNvSpPr>
            <a:spLocks noChangeArrowheads="1"/>
          </p:cNvSpPr>
          <p:nvPr/>
        </p:nvSpPr>
        <p:spPr bwMode="auto">
          <a:xfrm>
            <a:off x="381000" y="1493573"/>
            <a:ext cx="8199835" cy="3913072"/>
          </a:xfrm>
          <a:prstGeom prst="rect">
            <a:avLst/>
          </a:prstGeom>
          <a:noFill/>
          <a:ln w="9525">
            <a:noFill/>
            <a:miter lim="800000"/>
            <a:headEnd/>
            <a:tailEnd/>
          </a:ln>
        </p:spPr>
        <p:txBody>
          <a:bodyPr wrap="square" lIns="71323" tIns="35662" rIns="71323" bIns="35662">
            <a:spAutoFit/>
          </a:bodyPr>
          <a:lstStyle/>
          <a:p>
            <a:r>
              <a:rPr lang="vi-VN" dirty="0">
                <a:latin typeface="Times New Roman" pitchFamily="18" charset="0"/>
                <a:cs typeface="Times New Roman" pitchFamily="18" charset="0"/>
              </a:rPr>
              <a:t>1.</a:t>
            </a:r>
            <a:r>
              <a:rPr lang="vi-VN" i="1" dirty="0">
                <a:latin typeface="Times New Roman" pitchFamily="18" charset="0"/>
                <a:ea typeface="宋体" pitchFamily="2" charset="-122"/>
                <a:cs typeface="Times New Roman" pitchFamily="18" charset="0"/>
              </a:rPr>
              <a:t> </a:t>
            </a:r>
            <a:r>
              <a:rPr lang="en-US" i="1" dirty="0" err="1">
                <a:latin typeface="Times New Roman" pitchFamily="18" charset="0"/>
                <a:cs typeface="Times New Roman" pitchFamily="18" charset="0"/>
              </a:rPr>
              <a:t>Lời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ru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của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dành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ai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điều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qua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ru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ấy</a:t>
            </a:r>
            <a:r>
              <a:rPr lang="en-US"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lnSpc>
                <a:spcPct val="115000"/>
              </a:lnSpc>
            </a:pPr>
            <a:r>
              <a:rPr lang="en-US" sz="1200" dirty="0">
                <a:latin typeface="Times New Roman" pitchFamily="18" charset="0"/>
                <a:cs typeface="Times New Roman" pitchFamily="18" charset="0"/>
              </a:rPr>
              <a:t>………………………………………………………………………………………………..……………………………………………………………………………………………......</a:t>
            </a:r>
          </a:p>
          <a:p>
            <a:r>
              <a:rPr lang="en-US" dirty="0">
                <a:latin typeface="Times New Roman" pitchFamily="18" charset="0"/>
                <a:ea typeface="宋体" pitchFamily="2" charset="-122"/>
              </a:rPr>
              <a:t>2.</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Tác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giả</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đã</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sử</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dụng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biện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pháp</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nghệ</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thuật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các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câu</a:t>
            </a:r>
            <a:r>
              <a:rPr lang="en-US" i="1" dirty="0">
                <a:latin typeface="Times New Roman" pitchFamily="18" charset="0"/>
                <a:cs typeface="Times New Roman" pitchFamily="18" charset="0"/>
              </a:rPr>
              <a:t> </a:t>
            </a:r>
            <a:r>
              <a:rPr lang="en-US" i="1" dirty="0" err="1" smtClean="0">
                <a:latin typeface="Times New Roman" pitchFamily="18" charset="0"/>
                <a:cs typeface="Times New Roman" pitchFamily="18" charset="0"/>
              </a:rPr>
              <a:t>thơ</a:t>
            </a:r>
            <a:r>
              <a:rPr lang="en-US" i="1" dirty="0">
                <a:latin typeface="Times New Roman" pitchFamily="18" charset="0"/>
                <a:cs typeface="Times New Roman" pitchFamily="18" charset="0"/>
              </a:rPr>
              <a:t> </a:t>
            </a:r>
            <a:r>
              <a:rPr lang="en-US" i="1" dirty="0" err="1" smtClean="0">
                <a:latin typeface="Times New Roman" pitchFamily="18" charset="0"/>
                <a:cs typeface="Times New Roman" pitchFamily="18" charset="0"/>
              </a:rPr>
              <a:t>trong</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đoạn</a:t>
            </a:r>
            <a:r>
              <a:rPr lang="en-US" i="1" dirty="0" smtClean="0">
                <a:latin typeface="Times New Roman" pitchFamily="18" charset="0"/>
                <a:cs typeface="Times New Roman" pitchFamily="18" charset="0"/>
              </a:rPr>
              <a:t> 2</a:t>
            </a:r>
            <a:endParaRPr lang="en-US" dirty="0">
              <a:latin typeface="Times New Roman" pitchFamily="18" charset="0"/>
              <a:cs typeface="Times New Roman" pitchFamily="18" charset="0"/>
            </a:endParaRPr>
          </a:p>
          <a:p>
            <a:pPr algn="just">
              <a:lnSpc>
                <a:spcPct val="115000"/>
              </a:lnSpc>
            </a:pPr>
            <a:r>
              <a:rPr lang="en-US" sz="1200" dirty="0" smtClean="0">
                <a:latin typeface="Times New Roman" pitchFamily="18" charset="0"/>
                <a:cs typeface="Times New Roman" pitchFamily="18" charset="0"/>
              </a:rPr>
              <a:t>………………………………………………………………………………………………..………………………………………</a:t>
            </a:r>
          </a:p>
          <a:p>
            <a:pPr algn="just">
              <a:lnSpc>
                <a:spcPct val="115000"/>
              </a:lnSpc>
            </a:pPr>
            <a:r>
              <a:rPr lang="en-US" i="1" dirty="0" smtClean="0">
                <a:latin typeface="Times New Roman" pitchFamily="18" charset="0"/>
                <a:cs typeface="Times New Roman" pitchFamily="18" charset="0"/>
              </a:rPr>
              <a:t>3</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dành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suy</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nghĩ</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mình</a:t>
            </a:r>
            <a:r>
              <a:rPr lang="en-US" i="1" dirty="0">
                <a:latin typeface="Times New Roman" pitchFamily="18" charset="0"/>
                <a:cs typeface="Times New Roman" pitchFamily="18" charset="0"/>
              </a:rPr>
              <a:t> hay </a:t>
            </a:r>
            <a:r>
              <a:rPr lang="en-US" i="1" dirty="0" err="1" smtClean="0">
                <a:latin typeface="Times New Roman" pitchFamily="18" charset="0"/>
                <a:cs typeface="Times New Roman" pitchFamily="18" charset="0"/>
              </a:rPr>
              <a:t>không?Hình</a:t>
            </a:r>
            <a:r>
              <a:rPr lang="en-US" i="1" dirty="0" smtClean="0">
                <a:latin typeface="Times New Roman" pitchFamily="18" charset="0"/>
                <a:cs typeface="Times New Roman" pitchFamily="18" charset="0"/>
              </a:rPr>
              <a:t> </a:t>
            </a:r>
            <a:r>
              <a:rPr lang="en-US" i="1" dirty="0" err="1">
                <a:latin typeface="Times New Roman" pitchFamily="18" charset="0"/>
                <a:cs typeface="Times New Roman" pitchFamily="18" charset="0"/>
              </a:rPr>
              <a:t>ảnh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người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hiện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lên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với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phẩm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chất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lnSpc>
                <a:spcPct val="115000"/>
              </a:lnSpc>
            </a:pPr>
            <a:r>
              <a:rPr lang="en-US" sz="1200" dirty="0">
                <a:latin typeface="Times New Roman" pitchFamily="18" charset="0"/>
                <a:cs typeface="Times New Roman" pitchFamily="18" charset="0"/>
              </a:rPr>
              <a:t>………………………………………………………………………………………………..……………………………………………………………………………………………......</a:t>
            </a:r>
          </a:p>
          <a:p>
            <a:pPr algn="just">
              <a:lnSpc>
                <a:spcPct val="115000"/>
              </a:lnSpc>
            </a:pPr>
            <a:r>
              <a:rPr lang="en-US" sz="1200" dirty="0">
                <a:latin typeface="Times New Roman" pitchFamily="18" charset="0"/>
                <a:cs typeface="Times New Roman" pitchFamily="18" charset="0"/>
              </a:rPr>
              <a:t>………………………………………………………………………………………………..……………………………………………………………………………………………......</a:t>
            </a:r>
          </a:p>
          <a:p>
            <a:pPr algn="just">
              <a:lnSpc>
                <a:spcPct val="115000"/>
              </a:lnSpc>
            </a:pPr>
            <a:endParaRPr lang="en-US" sz="1200" dirty="0">
              <a:latin typeface="Times New Roman" pitchFamily="18" charset="0"/>
              <a:cs typeface="Times New Roman" pitchFamily="18" charset="0"/>
            </a:endParaRP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 calcmode="lin" valueType="num">
                                      <p:cBhvr additive="base">
                                        <p:cTn id="10" dur="1000"/>
                                        <p:tgtEl>
                                          <p:spTgt spid="52"/>
                                        </p:tgtEl>
                                        <p:attrNameLst>
                                          <p:attrName>ppt_y</p:attrName>
                                        </p:attrNameLst>
                                      </p:cBhvr>
                                      <p:tavLst>
                                        <p:tav tm="0">
                                          <p:val>
                                            <p:strVal val="#ppt_y+#ppt_h*1.125000"/>
                                          </p:val>
                                        </p:tav>
                                        <p:tav tm="100000">
                                          <p:val>
                                            <p:strVal val="#ppt_y"/>
                                          </p:val>
                                        </p:tav>
                                      </p:tavLst>
                                    </p:anim>
                                    <p:animEffect transition="in" filter="wipe(up)">
                                      <p:cBhvr>
                                        <p:cTn id="11" dur="1000"/>
                                        <p:tgtEl>
                                          <p:spTgt spid="5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err="1" smtClean="0">
                <a:ln>
                  <a:solidFill>
                    <a:srgbClr val="00FFFF"/>
                  </a:solidFill>
                </a:ln>
                <a:solidFill>
                  <a:srgbClr val="FF0000"/>
                </a:solidFill>
                <a:latin typeface="+mj-lt"/>
                <a:cs typeface="Arial" pitchFamily="34" charset="0"/>
              </a:rPr>
              <a:t>TiẾT</a:t>
            </a:r>
            <a:r>
              <a:rPr lang="en-US" sz="3200" b="1" dirty="0" smtClean="0">
                <a:ln>
                  <a:solidFill>
                    <a:srgbClr val="00FFFF"/>
                  </a:solidFill>
                </a:ln>
                <a:solidFill>
                  <a:srgbClr val="FF0000"/>
                </a:solidFill>
                <a:latin typeface="+mj-lt"/>
                <a:cs typeface="Arial" pitchFamily="34" charset="0"/>
              </a:rPr>
              <a:t> 18:  À ƠI TAY MẸ</a:t>
            </a:r>
            <a:endParaRPr lang="en-US" sz="3200" b="1" dirty="0">
              <a:ln>
                <a:solidFill>
                  <a:srgbClr val="00FFFF"/>
                </a:solidFill>
              </a:ln>
              <a:solidFill>
                <a:srgbClr val="FF0000"/>
              </a:solidFill>
              <a:latin typeface="+mj-lt"/>
              <a:cs typeface="Arial" pitchFamily="34" charset="0"/>
            </a:endParaRP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a16="http://schemas.microsoft.com/office/drawing/2014/main" xmlns=""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a16="http://schemas.microsoft.com/office/drawing/2014/main" xmlns=""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a16="http://schemas.microsoft.com/office/drawing/2014/main" xmlns=""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a16="http://schemas.microsoft.com/office/drawing/2014/main" xmlns=""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a16="http://schemas.microsoft.com/office/drawing/2014/main" xmlns=""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a16="http://schemas.microsoft.com/office/drawing/2014/main" xmlns=""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a16="http://schemas.microsoft.com/office/drawing/2014/main" xmlns=""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a16="http://schemas.microsoft.com/office/drawing/2014/main" xmlns=""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a16="http://schemas.microsoft.com/office/drawing/2014/main" xmlns=""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a16="http://schemas.microsoft.com/office/drawing/2014/main" xmlns=""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a16="http://schemas.microsoft.com/office/drawing/2014/main" xmlns=""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a16="http://schemas.microsoft.com/office/drawing/2014/main" xmlns=""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a16="http://schemas.microsoft.com/office/drawing/2014/main" xmlns=""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a16="http://schemas.microsoft.com/office/drawing/2014/main" xmlns=""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a16="http://schemas.microsoft.com/office/drawing/2014/main" xmlns=""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a16="http://schemas.microsoft.com/office/drawing/2014/main" xmlns=""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a16="http://schemas.microsoft.com/office/drawing/2014/main" xmlns=""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a16="http://schemas.microsoft.com/office/drawing/2014/main" xmlns=""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a16="http://schemas.microsoft.com/office/drawing/2014/main" xmlns=""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a16="http://schemas.microsoft.com/office/drawing/2014/main" xmlns=""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a16="http://schemas.microsoft.com/office/drawing/2014/main" xmlns=""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2493505"/>
            <a:ext cx="1897509" cy="1866778"/>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498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61\Desktop\185871-bai-hat-ru-con-ngu-say.jpg"/>
          <p:cNvPicPr>
            <a:picLocks noChangeAspect="1" noChangeArrowheads="1"/>
          </p:cNvPicPr>
          <p:nvPr/>
        </p:nvPicPr>
        <p:blipFill>
          <a:blip r:embed="rId2"/>
          <a:srcRect/>
          <a:stretch>
            <a:fillRect/>
          </a:stretch>
        </p:blipFill>
        <p:spPr bwMode="auto">
          <a:xfrm>
            <a:off x="0" y="0"/>
            <a:ext cx="9144000" cy="5715000"/>
          </a:xfrm>
          <a:prstGeom prst="rect">
            <a:avLst/>
          </a:prstGeom>
          <a:noFill/>
          <a:ln w="9525">
            <a:noFill/>
            <a:miter lim="800000"/>
            <a:headEnd/>
            <a:tailEnd/>
          </a:ln>
        </p:spPr>
      </p:pic>
      <p:pic>
        <p:nvPicPr>
          <p:cNvPr id="3075" name="CaiCoDiDonConMuaHatRu-ThuyMu_34epm.mp3">
            <a:hlinkClick r:id="" action="ppaction://media"/>
          </p:cNvPr>
          <p:cNvPicPr>
            <a:picLocks noChangeAspect="1"/>
          </p:cNvPicPr>
          <p:nvPr/>
        </p:nvPicPr>
        <p:blipFill>
          <a:blip r:embed="rId3" cstate="print"/>
          <a:srcRect/>
          <a:stretch>
            <a:fillRect/>
          </a:stretch>
        </p:blipFill>
        <p:spPr bwMode="auto">
          <a:xfrm>
            <a:off x="7649766" y="4699000"/>
            <a:ext cx="609600" cy="508000"/>
          </a:xfrm>
          <a:prstGeom prst="rect">
            <a:avLst/>
          </a:prstGeom>
          <a:noFill/>
          <a:ln w="9525">
            <a:noFill/>
            <a:miter lim="800000"/>
            <a:headEnd/>
            <a:tailEnd/>
          </a:ln>
        </p:spPr>
      </p:pic>
    </p:spTree>
  </p:cSld>
  <p:clrMapOvr>
    <a:masterClrMapping/>
  </p:clrMapOvr>
  <p:transition spd="slow" advTm="5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nvSpPr>
        <p:spPr bwMode="auto">
          <a:xfrm>
            <a:off x="133350" y="95250"/>
            <a:ext cx="1358504" cy="2872787"/>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altLang="zh-CN" sz="2800" b="1" dirty="0">
                <a:solidFill>
                  <a:srgbClr val="2A7800"/>
                </a:solidFill>
                <a:latin typeface="Times New Roman" pitchFamily="18" charset="0"/>
                <a:cs typeface="Times New Roman" pitchFamily="18" charset="0"/>
              </a:rPr>
              <a:t> </a:t>
            </a:r>
          </a:p>
          <a:p>
            <a:pPr algn="ctr" eaLnBrk="1" hangingPunct="1">
              <a:lnSpc>
                <a:spcPct val="150000"/>
              </a:lnSpc>
            </a:pPr>
            <a:r>
              <a:rPr lang="en-US" altLang="zh-CN" sz="2800" b="1" dirty="0" err="1">
                <a:solidFill>
                  <a:srgbClr val="2A7800"/>
                </a:solidFill>
                <a:latin typeface="Times New Roman" pitchFamily="18" charset="0"/>
                <a:cs typeface="Times New Roman" pitchFamily="18" charset="0"/>
              </a:rPr>
              <a:t>Phiếu</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học</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tập</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số</a:t>
            </a:r>
            <a:r>
              <a:rPr lang="en-US" altLang="zh-CN" sz="2800" b="1" dirty="0">
                <a:solidFill>
                  <a:srgbClr val="2A7800"/>
                </a:solidFill>
                <a:latin typeface="Times New Roman" pitchFamily="18" charset="0"/>
                <a:cs typeface="Times New Roman" pitchFamily="18" charset="0"/>
              </a:rPr>
              <a:t> 2</a:t>
            </a:r>
          </a:p>
        </p:txBody>
      </p:sp>
      <p:sp>
        <p:nvSpPr>
          <p:cNvPr id="20" name="Round Diagonal Corner Rectangle 19"/>
          <p:cNvSpPr/>
          <p:nvPr/>
        </p:nvSpPr>
        <p:spPr>
          <a:xfrm>
            <a:off x="1589485" y="615157"/>
            <a:ext cx="7554515" cy="5109104"/>
          </a:xfrm>
          <a:prstGeom prst="round2DiagRect">
            <a:avLst>
              <a:gd name="adj1" fmla="val 6961"/>
              <a:gd name="adj2" fmla="val 7468"/>
            </a:avLst>
          </a:prstGeom>
          <a:solidFill>
            <a:srgbClr val="FEA76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BE808"/>
              </a:solidFill>
            </a:endParaRPr>
          </a:p>
        </p:txBody>
      </p:sp>
      <p:graphicFrame>
        <p:nvGraphicFramePr>
          <p:cNvPr id="7" name="Table 6"/>
          <p:cNvGraphicFramePr>
            <a:graphicFrameLocks noGrp="1"/>
          </p:cNvGraphicFramePr>
          <p:nvPr/>
        </p:nvGraphicFramePr>
        <p:xfrm>
          <a:off x="1768079" y="754063"/>
          <a:ext cx="7217569" cy="4369967"/>
        </p:xfrm>
        <a:graphic>
          <a:graphicData uri="http://schemas.openxmlformats.org/drawingml/2006/table">
            <a:tbl>
              <a:tblPr/>
              <a:tblGrid>
                <a:gridCol w="3912394"/>
                <a:gridCol w="3305175"/>
              </a:tblGrid>
              <a:tr h="4061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Bàn tay mẹ nhiệm màu, hi sinh vì con</a:t>
                      </a:r>
                      <a:endParaRPr kumimoji="0" lang="en-US" altLang="en-US" sz="18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a:noFill/>
                    </a:lnR>
                    <a:lnT>
                      <a:noFill/>
                    </a:lnT>
                    <a:lnB w="1905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r h="5847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Bàn tay mẹ nhiệm màu, hi sinh vì con</a:t>
                      </a: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nghệ thuật </a:t>
                      </a:r>
                    </a:p>
                  </a:txBody>
                  <a:tcPr marL="68570" marR="68570" marT="38101" marB="38101"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19314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endParaRPr kumimoji="0" 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1438011">
                <a:tc gridSpan="2">
                  <a:txBody>
                    <a:bodyPr/>
                    <a:lstStyle/>
                    <a:p>
                      <a:pPr marL="0" marR="0" lvl="0" indent="0" algn="just" defTabSz="914400" rtl="0" eaLnBrk="1" fontAlgn="base" latinLnBrk="0" hangingPunct="1">
                        <a:lnSpc>
                          <a:spcPct val="15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101" marB="38101" horzOverflow="overflow">
                    <a:lnL>
                      <a:noFill/>
                    </a:lnL>
                    <a:lnR>
                      <a:noFill/>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25" name="图片 9" descr="左下"/>
          <p:cNvPicPr>
            <a:picLocks noChangeAspect="1" noChangeArrowheads="1"/>
          </p:cNvPicPr>
          <p:nvPr/>
        </p:nvPicPr>
        <p:blipFill>
          <a:blip r:embed="rId3" cstate="print"/>
          <a:srcRect/>
          <a:stretch>
            <a:fillRect/>
          </a:stretch>
        </p:blipFill>
        <p:spPr bwMode="auto">
          <a:xfrm>
            <a:off x="-585787" y="2800615"/>
            <a:ext cx="2175272" cy="3075781"/>
          </a:xfrm>
          <a:prstGeom prst="rect">
            <a:avLst/>
          </a:prstGeom>
          <a:noFill/>
          <a:ln w="9525">
            <a:noFill/>
            <a:miter lim="800000"/>
            <a:headEnd/>
            <a:tailEnd/>
          </a:ln>
        </p:spPr>
      </p:pic>
      <p:pic>
        <p:nvPicPr>
          <p:cNvPr id="27" name="图片 10" descr="右上"/>
          <p:cNvPicPr>
            <a:picLocks noChangeAspect="1" noChangeArrowheads="1"/>
          </p:cNvPicPr>
          <p:nvPr/>
        </p:nvPicPr>
        <p:blipFill>
          <a:blip r:embed="rId4" cstate="print"/>
          <a:srcRect/>
          <a:stretch>
            <a:fillRect/>
          </a:stretch>
        </p:blipFill>
        <p:spPr bwMode="auto">
          <a:xfrm>
            <a:off x="7144941" y="-730250"/>
            <a:ext cx="2531269" cy="1615282"/>
          </a:xfrm>
          <a:prstGeom prst="rect">
            <a:avLst/>
          </a:prstGeom>
          <a:noFill/>
          <a:ln w="9525">
            <a:noFill/>
            <a:miter lim="800000"/>
            <a:headEnd/>
            <a:tailEnd/>
          </a:ln>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upRight)">
                                      <p:cBhvr>
                                        <p:cTn id="7" dur="10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trips(downLeft)">
                                      <p:cBhvr>
                                        <p:cTn id="10" dur="1000"/>
                                        <p:tgtEl>
                                          <p:spTgt spid="2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ppt_h*1.125000"/>
                                          </p:val>
                                        </p:tav>
                                        <p:tav tm="100000">
                                          <p:val>
                                            <p:strVal val="#ppt_y"/>
                                          </p:val>
                                        </p:tav>
                                      </p:tavLst>
                                    </p:anim>
                                    <p:animEffect transition="in" filter="wipe(up)">
                                      <p:cBhvr>
                                        <p:cTn id="14" dur="1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par>
                                <p:cTn id="20" presetID="22" presetClass="entr" presetSubtype="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nvSpPr>
        <p:spPr bwMode="auto">
          <a:xfrm>
            <a:off x="133350" y="95250"/>
            <a:ext cx="1358504" cy="2872787"/>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altLang="zh-CN" sz="2800" b="1" dirty="0">
                <a:solidFill>
                  <a:srgbClr val="2A7800"/>
                </a:solidFill>
                <a:latin typeface="Times New Roman" pitchFamily="18" charset="0"/>
                <a:cs typeface="Times New Roman" pitchFamily="18" charset="0"/>
              </a:rPr>
              <a:t> </a:t>
            </a:r>
          </a:p>
          <a:p>
            <a:pPr algn="ctr" eaLnBrk="1" hangingPunct="1">
              <a:lnSpc>
                <a:spcPct val="150000"/>
              </a:lnSpc>
            </a:pPr>
            <a:r>
              <a:rPr lang="en-US" altLang="zh-CN" sz="2800" b="1" dirty="0" err="1">
                <a:solidFill>
                  <a:srgbClr val="2A7800"/>
                </a:solidFill>
                <a:latin typeface="Times New Roman" pitchFamily="18" charset="0"/>
                <a:cs typeface="Times New Roman" pitchFamily="18" charset="0"/>
              </a:rPr>
              <a:t>Phiếu</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học</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tập</a:t>
            </a:r>
            <a:r>
              <a:rPr lang="en-US" altLang="zh-CN" sz="2800" b="1" dirty="0">
                <a:solidFill>
                  <a:srgbClr val="2A7800"/>
                </a:solidFill>
                <a:latin typeface="Times New Roman" pitchFamily="18" charset="0"/>
                <a:cs typeface="Times New Roman" pitchFamily="18" charset="0"/>
              </a:rPr>
              <a:t> </a:t>
            </a:r>
            <a:r>
              <a:rPr lang="en-US" altLang="zh-CN" sz="2800" b="1" dirty="0" err="1">
                <a:solidFill>
                  <a:srgbClr val="2A7800"/>
                </a:solidFill>
                <a:latin typeface="Times New Roman" pitchFamily="18" charset="0"/>
                <a:cs typeface="Times New Roman" pitchFamily="18" charset="0"/>
              </a:rPr>
              <a:t>số</a:t>
            </a:r>
            <a:r>
              <a:rPr lang="en-US" altLang="zh-CN" sz="2800" b="1" dirty="0">
                <a:solidFill>
                  <a:srgbClr val="2A7800"/>
                </a:solidFill>
                <a:latin typeface="Times New Roman" pitchFamily="18" charset="0"/>
                <a:cs typeface="Times New Roman" pitchFamily="18" charset="0"/>
              </a:rPr>
              <a:t> 2</a:t>
            </a:r>
          </a:p>
        </p:txBody>
      </p:sp>
      <p:sp>
        <p:nvSpPr>
          <p:cNvPr id="20" name="Round Diagonal Corner Rectangle 19"/>
          <p:cNvSpPr/>
          <p:nvPr/>
        </p:nvSpPr>
        <p:spPr>
          <a:xfrm>
            <a:off x="1589485" y="615157"/>
            <a:ext cx="7554515" cy="5109104"/>
          </a:xfrm>
          <a:prstGeom prst="round2DiagRect">
            <a:avLst>
              <a:gd name="adj1" fmla="val 6961"/>
              <a:gd name="adj2" fmla="val 7468"/>
            </a:avLst>
          </a:prstGeom>
          <a:solidFill>
            <a:srgbClr val="FEA764"/>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BE808"/>
              </a:solidFill>
            </a:endParaRPr>
          </a:p>
        </p:txBody>
      </p:sp>
      <p:graphicFrame>
        <p:nvGraphicFramePr>
          <p:cNvPr id="7" name="Table 6"/>
          <p:cNvGraphicFramePr>
            <a:graphicFrameLocks noGrp="1"/>
          </p:cNvGraphicFramePr>
          <p:nvPr/>
        </p:nvGraphicFramePr>
        <p:xfrm>
          <a:off x="1768079" y="754063"/>
          <a:ext cx="7217569" cy="6688939"/>
        </p:xfrm>
        <a:graphic>
          <a:graphicData uri="http://schemas.openxmlformats.org/drawingml/2006/table">
            <a:tbl>
              <a:tblPr/>
              <a:tblGrid>
                <a:gridCol w="3912394"/>
                <a:gridCol w="3305175"/>
              </a:tblGrid>
              <a:tr h="4061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Bàn</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tay</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mẹ</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nhiệm</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màu</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hi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sinh</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vì</a:t>
                      </a:r>
                      <a:r>
                        <a:rPr kumimoji="0" 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con</a:t>
                      </a:r>
                      <a:endParaRPr kumimoji="0" lang="en-US" altLang="en-US" sz="18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099" marB="38099" horzOverflow="overflow">
                    <a:lnL>
                      <a:noFill/>
                    </a:lnL>
                    <a:lnR>
                      <a:noFill/>
                    </a:lnR>
                    <a:lnT>
                      <a:noFill/>
                    </a:lnT>
                    <a:lnB w="1905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r h="5847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Bàn tay mẹ nhiệm màu, hi sinh vì con</a:t>
                      </a: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700" b="1"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099" marB="38099"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alt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Nghệ</a:t>
                      </a: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en-US" altLang="en-US" sz="1700" b="1"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thuật</a:t>
                      </a:r>
                      <a:r>
                        <a:rPr kumimoji="0" lang="en-US" altLang="en-US"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p>
                  </a:txBody>
                  <a:tcPr marL="68570" marR="68570" marT="38099" marB="38099"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36660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"thức một đời"</a:t>
                      </a: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"mai sau bể cạn non mòn"</a:t>
                      </a: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vẫn còn </a:t>
                      </a:r>
                      <a:endParaRPr kumimoji="0" 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hát ru.</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0" i="1"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"chắt chiu từ những dãi dầu"</a:t>
                      </a: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rPr>
                        <a:t>→ Người mẹ vất vả, chắt chiu...nuôi nấng con. Mẹ nuôi con suốt một đời dù cho bất cứ điều gì xảy ra.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099" marB="38099" horzOverflow="overflow">
                    <a:lnL>
                      <a:noFill/>
                    </a:lnL>
                    <a:lnR w="19050" cap="flat" cmpd="sng" algn="ctr">
                      <a:solidFill>
                        <a:srgbClr val="FFDCFC"/>
                      </a:solidFill>
                      <a:prstDash val="solid"/>
                      <a:round/>
                      <a:headEnd type="none" w="med" len="med"/>
                      <a:tailEnd type="none" w="med" len="med"/>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Điệp từ, điệp cấu trúc "</a:t>
                      </a:r>
                      <a:r>
                        <a:rPr kumimoji="0" lang="vi-VN" sz="1700" b="0" i="1"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Bàn tay mẹ", "À ơi này cái"</a:t>
                      </a: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a:t>
                      </a:r>
                      <a:r>
                        <a:rPr kumimoji="0" lang="en-US" sz="1700" b="0" i="0" u="none" strike="noStrike" cap="none" normalizeH="0" baseline="0" dirty="0" err="1" smtClean="0">
                          <a:ln>
                            <a:noFill/>
                          </a:ln>
                          <a:solidFill>
                            <a:schemeClr val="tx1"/>
                          </a:solidFill>
                          <a:effectLst/>
                          <a:latin typeface="Times New Roman" pitchFamily="18" charset="0"/>
                          <a:ea typeface="微软雅黑" pitchFamily="34" charset="-122"/>
                          <a:cs typeface="Times New Roman" pitchFamily="18" charset="0"/>
                        </a:rPr>
                        <a:t>Hoán</a:t>
                      </a: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dụ:</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1"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Bàn tay mẹ</a:t>
                      </a: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 người mẹ.</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defRPr/>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Ẩn dụ:</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1"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Cái trăng, cái Mặt Trời</a:t>
                      </a: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 người con.</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Lối thơ, nhịp thơ như lời hát ru.</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a:t>
                      </a:r>
                      <a:r>
                        <a:rPr kumimoji="0" lang="vi-VN" sz="1700" b="1"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Tác dụng</a:t>
                      </a: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Tăng sức gợi hình, gợi cảm cho sự diễn đạt.</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r>
                        <a:rPr kumimoji="0" lang="vi-VN"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rPr>
                        <a:t>+ Thể hiện tình cảm của mẹ đối với đứa con nhỏ của mình.</a:t>
                      </a:r>
                    </a:p>
                    <a:p>
                      <a:pPr marL="0" marR="0" lvl="0" indent="0" algn="l" defTabSz="914400" rtl="0" eaLnBrk="1" fontAlgn="base" latinLnBrk="0" hangingPunct="1">
                        <a:lnSpc>
                          <a:spcPct val="90000"/>
                        </a:lnSpc>
                        <a:spcBef>
                          <a:spcPts val="1000"/>
                        </a:spcBef>
                        <a:spcAft>
                          <a:spcPct val="0"/>
                        </a:spcAft>
                        <a:buClrTx/>
                        <a:buSzTx/>
                        <a:buFont typeface="Arial" pitchFamily="34" charset="0"/>
                        <a:buNone/>
                        <a:tabLst/>
                      </a:pPr>
                      <a:endParaRPr kumimoji="0" lang="en-US" sz="1700" b="0" i="0" u="none" strike="noStrike" cap="none" normalizeH="0" baseline="0" dirty="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099" marB="38099" horzOverflow="overflow">
                    <a:lnL w="19050" cap="flat" cmpd="sng" algn="ctr">
                      <a:solidFill>
                        <a:srgbClr val="FFDCFC"/>
                      </a:solidFill>
                      <a:prstDash val="solid"/>
                      <a:round/>
                      <a:headEnd type="none" w="med" len="med"/>
                      <a:tailEnd type="none" w="med" len="med"/>
                    </a:lnL>
                    <a:lnR>
                      <a:noFill/>
                    </a:lnR>
                    <a:lnT w="19050" cap="flat" cmpd="sng" algn="ctr">
                      <a:solidFill>
                        <a:srgbClr val="FFDCFC"/>
                      </a:solidFill>
                      <a:prstDash val="solid"/>
                      <a:round/>
                      <a:headEnd type="none" w="med" len="med"/>
                      <a:tailEnd type="none" w="med" len="med"/>
                    </a:lnT>
                    <a:lnB w="19050" cap="flat" cmpd="sng" algn="ctr">
                      <a:solidFill>
                        <a:srgbClr val="FFDCFC"/>
                      </a:solidFill>
                      <a:prstDash val="solid"/>
                      <a:round/>
                      <a:headEnd type="none" w="med" len="med"/>
                      <a:tailEnd type="none" w="med" len="med"/>
                    </a:lnB>
                    <a:lnTlToBr>
                      <a:noFill/>
                    </a:lnTlToBr>
                    <a:lnBlToTr>
                      <a:noFill/>
                    </a:lnBlToTr>
                    <a:noFill/>
                  </a:tcPr>
                </a:tc>
              </a:tr>
              <a:tr h="1438011">
                <a:tc gridSpan="2">
                  <a:txBody>
                    <a:bodyPr/>
                    <a:lstStyle/>
                    <a:p>
                      <a:pPr marL="0" marR="0" lvl="0" indent="0" algn="just" defTabSz="914400" rtl="0" eaLnBrk="1" fontAlgn="base" latinLnBrk="0" hangingPunct="1">
                        <a:lnSpc>
                          <a:spcPct val="150000"/>
                        </a:lnSpc>
                        <a:spcBef>
                          <a:spcPct val="0"/>
                        </a:spcBef>
                        <a:spcAft>
                          <a:spcPct val="0"/>
                        </a:spcAft>
                        <a:buClrTx/>
                        <a:buSzTx/>
                        <a:buFontTx/>
                        <a:buNone/>
                        <a:tabLst/>
                      </a:pPr>
                      <a:endParaRPr kumimoji="0" lang="en-US" altLang="en-US" sz="1700" b="0" i="0" u="none" strike="noStrike" cap="none" normalizeH="0" baseline="0" smtClean="0">
                        <a:ln>
                          <a:noFill/>
                        </a:ln>
                        <a:solidFill>
                          <a:schemeClr val="tx1"/>
                        </a:solidFill>
                        <a:effectLst/>
                        <a:latin typeface="Times New Roman" pitchFamily="18" charset="0"/>
                        <a:ea typeface="微软雅黑" pitchFamily="34" charset="-122"/>
                        <a:cs typeface="Times New Roman" pitchFamily="18" charset="0"/>
                      </a:endParaRPr>
                    </a:p>
                  </a:txBody>
                  <a:tcPr marL="68570" marR="68570" marT="38099" marB="38099" horzOverflow="overflow">
                    <a:lnL>
                      <a:noFill/>
                    </a:lnL>
                    <a:lnR>
                      <a:noFill/>
                    </a:lnR>
                    <a:lnT w="19050" cap="flat" cmpd="sng" algn="ctr">
                      <a:solidFill>
                        <a:srgbClr val="FFDCFC"/>
                      </a:solidFill>
                      <a:prstDash val="solid"/>
                      <a:round/>
                      <a:headEnd type="none" w="med" len="med"/>
                      <a:tailEnd type="none" w="med" len="med"/>
                    </a:lnT>
                    <a:lnB w="12700" cap="flat" cmpd="sng" algn="ctr">
                      <a:solidFill>
                        <a:srgbClr val="FFDCFC"/>
                      </a:solidFill>
                      <a:prstDash val="solid"/>
                      <a:round/>
                      <a:headEnd type="none" w="med" len="med"/>
                      <a:tailEnd type="none" w="med" len="med"/>
                    </a:lnB>
                    <a:lnTlToBr>
                      <a:noFill/>
                    </a:lnTlToBr>
                    <a:lnBlToTr>
                      <a:noFill/>
                    </a:lnBlToTr>
                    <a:noFill/>
                  </a:tcPr>
                </a:tc>
                <a:tc hMerge="1">
                  <a:txBody>
                    <a:bodyPr/>
                    <a:lstStyle/>
                    <a:p>
                      <a:endParaRPr lang="en-US"/>
                    </a:p>
                  </a:txBody>
                  <a:tcPr/>
                </a:tc>
              </a:tr>
            </a:tbl>
          </a:graphicData>
        </a:graphic>
      </p:graphicFrame>
      <p:pic>
        <p:nvPicPr>
          <p:cNvPr id="25" name="图片 9" descr="左下"/>
          <p:cNvPicPr>
            <a:picLocks noChangeAspect="1" noChangeArrowheads="1"/>
          </p:cNvPicPr>
          <p:nvPr/>
        </p:nvPicPr>
        <p:blipFill>
          <a:blip r:embed="rId3" cstate="print"/>
          <a:srcRect/>
          <a:stretch>
            <a:fillRect/>
          </a:stretch>
        </p:blipFill>
        <p:spPr bwMode="auto">
          <a:xfrm>
            <a:off x="-585787" y="2800615"/>
            <a:ext cx="2175272" cy="3075781"/>
          </a:xfrm>
          <a:prstGeom prst="rect">
            <a:avLst/>
          </a:prstGeom>
          <a:noFill/>
          <a:ln w="9525">
            <a:noFill/>
            <a:miter lim="800000"/>
            <a:headEnd/>
            <a:tailEnd/>
          </a:ln>
        </p:spPr>
      </p:pic>
      <p:pic>
        <p:nvPicPr>
          <p:cNvPr id="27" name="图片 10" descr="右上"/>
          <p:cNvPicPr>
            <a:picLocks noChangeAspect="1" noChangeArrowheads="1"/>
          </p:cNvPicPr>
          <p:nvPr/>
        </p:nvPicPr>
        <p:blipFill>
          <a:blip r:embed="rId4" cstate="print"/>
          <a:srcRect/>
          <a:stretch>
            <a:fillRect/>
          </a:stretch>
        </p:blipFill>
        <p:spPr bwMode="auto">
          <a:xfrm>
            <a:off x="7144941" y="-730250"/>
            <a:ext cx="2531269" cy="1615282"/>
          </a:xfrm>
          <a:prstGeom prst="rect">
            <a:avLst/>
          </a:prstGeom>
          <a:noFill/>
          <a:ln w="9525">
            <a:noFill/>
            <a:miter lim="800000"/>
            <a:headEnd/>
            <a:tailEnd/>
          </a:ln>
        </p:spPr>
      </p:pic>
      <p:pic>
        <p:nvPicPr>
          <p:cNvPr id="15" name="Picture 8"/>
          <p:cNvPicPr>
            <a:picLocks noChangeAspect="1"/>
          </p:cNvPicPr>
          <p:nvPr/>
        </p:nvPicPr>
        <p:blipFill>
          <a:blip r:embed="rId5" cstate="print">
            <a:extLst/>
          </a:blip>
          <a:stretch>
            <a:fillRect/>
          </a:stretch>
        </p:blipFill>
        <p:spPr>
          <a:xfrm>
            <a:off x="4541109" y="1925594"/>
            <a:ext cx="1102840" cy="14210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upRight)">
                                      <p:cBhvr>
                                        <p:cTn id="7" dur="10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strips(downLeft)">
                                      <p:cBhvr>
                                        <p:cTn id="10" dur="1000"/>
                                        <p:tgtEl>
                                          <p:spTgt spid="27"/>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ppt_h*1.125000"/>
                                          </p:val>
                                        </p:tav>
                                        <p:tav tm="100000">
                                          <p:val>
                                            <p:strVal val="#ppt_y"/>
                                          </p:val>
                                        </p:tav>
                                      </p:tavLst>
                                    </p:anim>
                                    <p:animEffect transition="in" filter="wipe(up)">
                                      <p:cBhvr>
                                        <p:cTn id="14" dur="1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par>
                                <p:cTn id="20" presetID="22" presetClass="entr" presetSubtype="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par>
                                <p:cTn id="23" presetID="14" presetClass="entr" presetSubtype="1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349731" y="956643"/>
            <a:ext cx="8444538" cy="1482714"/>
          </a:xfrm>
          <a:prstGeom prst="rect">
            <a:avLst/>
          </a:prstGeom>
          <a:noFill/>
        </p:spPr>
        <p:txBody>
          <a:bodyPr wrap="square" rtlCol="0">
            <a:spAutoFit/>
          </a:bodyPr>
          <a:lstStyle/>
          <a:p>
            <a:pPr>
              <a:lnSpc>
                <a:spcPct val="130000"/>
              </a:lnSpc>
              <a:spcBef>
                <a:spcPts val="0"/>
              </a:spcBef>
            </a:pPr>
            <a:r>
              <a:rPr lang="en-US" sz="2400" dirty="0">
                <a:solidFill>
                  <a:srgbClr val="006600"/>
                </a:solidFill>
              </a:rPr>
              <a:t>c.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a:t>
            </a:r>
          </a:p>
          <a:p>
            <a:pPr algn="ctr">
              <a:lnSpc>
                <a:spcPct val="130000"/>
              </a:lnSpc>
              <a:spcBef>
                <a:spcPts val="0"/>
              </a:spcBef>
            </a:pPr>
            <a:r>
              <a:rPr lang="en-US" sz="2400" dirty="0">
                <a:solidFill>
                  <a:srgbClr val="006600"/>
                </a:solidFill>
              </a:rPr>
              <a:t>“Mai </a:t>
            </a:r>
            <a:r>
              <a:rPr lang="en-US" sz="2400" dirty="0" err="1">
                <a:solidFill>
                  <a:srgbClr val="006600"/>
                </a:solidFill>
              </a:rPr>
              <a:t>sau</a:t>
            </a:r>
            <a:r>
              <a:rPr lang="en-US" sz="2400" dirty="0">
                <a:solidFill>
                  <a:srgbClr val="006600"/>
                </a:solidFill>
              </a:rPr>
              <a:t> </a:t>
            </a:r>
            <a:r>
              <a:rPr lang="en-US" sz="2400" dirty="0" err="1">
                <a:solidFill>
                  <a:srgbClr val="006600"/>
                </a:solidFill>
              </a:rPr>
              <a:t>bể</a:t>
            </a:r>
            <a:r>
              <a:rPr lang="en-US" sz="2400" dirty="0">
                <a:solidFill>
                  <a:srgbClr val="006600"/>
                </a:solidFill>
              </a:rPr>
              <a:t> </a:t>
            </a:r>
            <a:r>
              <a:rPr lang="en-US" sz="2400" dirty="0" err="1">
                <a:solidFill>
                  <a:srgbClr val="006600"/>
                </a:solidFill>
              </a:rPr>
              <a:t>cạn</a:t>
            </a:r>
            <a:r>
              <a:rPr lang="en-US" sz="2400" dirty="0">
                <a:solidFill>
                  <a:srgbClr val="006600"/>
                </a:solidFill>
              </a:rPr>
              <a:t> non </a:t>
            </a:r>
            <a:r>
              <a:rPr lang="en-US" sz="2400" dirty="0" err="1">
                <a:solidFill>
                  <a:srgbClr val="006600"/>
                </a:solidFill>
              </a:rPr>
              <a:t>mòn</a:t>
            </a:r>
            <a:endParaRPr lang="en-US" sz="2400" dirty="0">
              <a:solidFill>
                <a:srgbClr val="006600"/>
              </a:solidFill>
            </a:endParaRPr>
          </a:p>
          <a:p>
            <a:pPr algn="ctr">
              <a:lnSpc>
                <a:spcPct val="130000"/>
              </a:lnSpc>
              <a:spcBef>
                <a:spcPts val="0"/>
              </a:spcBef>
            </a:pPr>
            <a:r>
              <a:rPr lang="en-US" sz="2400" dirty="0">
                <a:solidFill>
                  <a:srgbClr val="006600"/>
                </a:solidFill>
              </a:rPr>
              <a:t>À </a:t>
            </a:r>
            <a:r>
              <a:rPr lang="en-US" sz="2400" dirty="0" err="1">
                <a:solidFill>
                  <a:srgbClr val="006600"/>
                </a:solidFill>
              </a:rPr>
              <a:t>ơi</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vẫn</a:t>
            </a:r>
            <a:r>
              <a:rPr lang="en-US" sz="2400" dirty="0">
                <a:solidFill>
                  <a:srgbClr val="006600"/>
                </a:solidFill>
              </a:rPr>
              <a:t> </a:t>
            </a:r>
            <a:r>
              <a:rPr lang="en-US" sz="2400" dirty="0" err="1">
                <a:solidFill>
                  <a:srgbClr val="006600"/>
                </a:solidFill>
              </a:rPr>
              <a:t>còn</a:t>
            </a:r>
            <a:r>
              <a:rPr lang="en-US" sz="2400" dirty="0">
                <a:solidFill>
                  <a:srgbClr val="006600"/>
                </a:solidFill>
              </a:rPr>
              <a:t> </a:t>
            </a:r>
            <a:r>
              <a:rPr lang="en-US" sz="2400" dirty="0" err="1">
                <a:solidFill>
                  <a:srgbClr val="006600"/>
                </a:solidFill>
              </a:rPr>
              <a:t>hát</a:t>
            </a:r>
            <a:r>
              <a:rPr lang="en-US" sz="2400" dirty="0">
                <a:solidFill>
                  <a:srgbClr val="006600"/>
                </a:solidFill>
              </a:rPr>
              <a:t> </a:t>
            </a:r>
            <a:r>
              <a:rPr lang="en-US" sz="2400" dirty="0" err="1">
                <a:solidFill>
                  <a:srgbClr val="006600"/>
                </a:solidFill>
              </a:rPr>
              <a:t>ru</a:t>
            </a:r>
            <a:r>
              <a:rPr lang="en-US" sz="2400" dirty="0">
                <a:solidFill>
                  <a:srgbClr val="006600"/>
                </a:solidFill>
              </a:rPr>
              <a:t>”</a:t>
            </a: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457200" y="2594908"/>
            <a:ext cx="8444538" cy="1938992"/>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Thành</a:t>
            </a:r>
            <a:r>
              <a:rPr lang="en-US" sz="2400" dirty="0">
                <a:solidFill>
                  <a:srgbClr val="006600"/>
                </a:solidFill>
              </a:rPr>
              <a:t> </a:t>
            </a:r>
            <a:r>
              <a:rPr lang="en-US" sz="2400" dirty="0" err="1">
                <a:solidFill>
                  <a:srgbClr val="006600"/>
                </a:solidFill>
              </a:rPr>
              <a:t>ngữ</a:t>
            </a:r>
            <a:r>
              <a:rPr lang="en-US" sz="2400" dirty="0">
                <a:solidFill>
                  <a:srgbClr val="006600"/>
                </a:solidFill>
              </a:rPr>
              <a:t> “</a:t>
            </a:r>
            <a:r>
              <a:rPr lang="en-US" sz="2400" dirty="0" err="1">
                <a:solidFill>
                  <a:srgbClr val="006600"/>
                </a:solidFill>
              </a:rPr>
              <a:t>bể</a:t>
            </a:r>
            <a:r>
              <a:rPr lang="en-US" sz="2400" dirty="0">
                <a:solidFill>
                  <a:srgbClr val="006600"/>
                </a:solidFill>
              </a:rPr>
              <a:t> </a:t>
            </a:r>
            <a:r>
              <a:rPr lang="en-US" sz="2400" dirty="0" err="1">
                <a:solidFill>
                  <a:srgbClr val="006600"/>
                </a:solidFill>
              </a:rPr>
              <a:t>cạn</a:t>
            </a:r>
            <a:r>
              <a:rPr lang="en-US" sz="2400" dirty="0">
                <a:solidFill>
                  <a:srgbClr val="006600"/>
                </a:solidFill>
              </a:rPr>
              <a:t> non </a:t>
            </a:r>
            <a:r>
              <a:rPr lang="en-US" sz="2400" dirty="0" err="1">
                <a:solidFill>
                  <a:srgbClr val="006600"/>
                </a:solidFill>
              </a:rPr>
              <a:t>mòn</a:t>
            </a:r>
            <a:r>
              <a:rPr lang="en-US" sz="2400" dirty="0">
                <a:solidFill>
                  <a:srgbClr val="006600"/>
                </a:solidFill>
              </a:rPr>
              <a:t>” </a:t>
            </a:r>
            <a:r>
              <a:rPr lang="en-US" sz="2400" dirty="0" err="1">
                <a:solidFill>
                  <a:srgbClr val="006600"/>
                </a:solidFill>
              </a:rPr>
              <a:t>gợi</a:t>
            </a:r>
            <a:r>
              <a:rPr lang="en-US" sz="2400" dirty="0">
                <a:solidFill>
                  <a:srgbClr val="006600"/>
                </a:solidFill>
              </a:rPr>
              <a:t> </a:t>
            </a:r>
            <a:r>
              <a:rPr lang="en-US" sz="2400" dirty="0" err="1">
                <a:solidFill>
                  <a:srgbClr val="006600"/>
                </a:solidFill>
              </a:rPr>
              <a:t>về</a:t>
            </a:r>
            <a:r>
              <a:rPr lang="en-US" sz="2400" dirty="0">
                <a:solidFill>
                  <a:srgbClr val="006600"/>
                </a:solidFill>
              </a:rPr>
              <a:t> </a:t>
            </a:r>
            <a:r>
              <a:rPr lang="en-US" sz="2400" dirty="0" err="1">
                <a:solidFill>
                  <a:srgbClr val="006600"/>
                </a:solidFill>
              </a:rPr>
              <a:t>sự</a:t>
            </a:r>
            <a:r>
              <a:rPr lang="en-US" sz="2400" dirty="0">
                <a:solidFill>
                  <a:srgbClr val="006600"/>
                </a:solidFill>
              </a:rPr>
              <a:t> </a:t>
            </a:r>
            <a:r>
              <a:rPr lang="en-US" sz="2400" dirty="0" err="1">
                <a:solidFill>
                  <a:srgbClr val="006600"/>
                </a:solidFill>
              </a:rPr>
              <a:t>thay</a:t>
            </a:r>
            <a:r>
              <a:rPr lang="en-US" sz="2400" dirty="0">
                <a:solidFill>
                  <a:srgbClr val="006600"/>
                </a:solidFill>
              </a:rPr>
              <a:t> </a:t>
            </a:r>
            <a:r>
              <a:rPr lang="en-US" sz="2400" dirty="0" err="1">
                <a:solidFill>
                  <a:srgbClr val="006600"/>
                </a:solidFill>
              </a:rPr>
              <a:t>đổi</a:t>
            </a:r>
            <a:r>
              <a:rPr lang="en-US" sz="2400" dirty="0">
                <a:solidFill>
                  <a:srgbClr val="006600"/>
                </a:solidFill>
              </a:rPr>
              <a:t> </a:t>
            </a:r>
            <a:r>
              <a:rPr lang="en-US" sz="2400" dirty="0" err="1">
                <a:solidFill>
                  <a:srgbClr val="006600"/>
                </a:solidFill>
              </a:rPr>
              <a:t>lớn</a:t>
            </a:r>
            <a:r>
              <a:rPr lang="en-US" sz="2400" dirty="0">
                <a:solidFill>
                  <a:srgbClr val="006600"/>
                </a:solidFill>
              </a:rPr>
              <a:t> </a:t>
            </a:r>
            <a:r>
              <a:rPr lang="en-US" sz="2400" dirty="0" err="1">
                <a:solidFill>
                  <a:srgbClr val="006600"/>
                </a:solidFill>
              </a:rPr>
              <a:t>lao</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thiên</a:t>
            </a:r>
            <a:r>
              <a:rPr lang="en-US" sz="2400" dirty="0">
                <a:solidFill>
                  <a:srgbClr val="006600"/>
                </a:solidFill>
              </a:rPr>
              <a:t> </a:t>
            </a:r>
            <a:r>
              <a:rPr lang="en-US" sz="2400" dirty="0" err="1">
                <a:solidFill>
                  <a:srgbClr val="006600"/>
                </a:solidFill>
              </a:rPr>
              <a:t>nhiên</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đất</a:t>
            </a:r>
            <a:r>
              <a:rPr lang="en-US" sz="2400" dirty="0">
                <a:solidFill>
                  <a:srgbClr val="006600"/>
                </a:solidFill>
              </a:rPr>
              <a:t> </a:t>
            </a:r>
            <a:r>
              <a:rPr lang="en-US" sz="2400" dirty="0" err="1">
                <a:solidFill>
                  <a:srgbClr val="006600"/>
                </a:solidFill>
              </a:rPr>
              <a:t>nước</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Nhưng</a:t>
            </a:r>
            <a:r>
              <a:rPr lang="en-US" sz="2400" dirty="0">
                <a:solidFill>
                  <a:srgbClr val="006600"/>
                </a:solidFill>
              </a:rPr>
              <a:t> </a:t>
            </a:r>
            <a:r>
              <a:rPr lang="en-US" sz="2400" dirty="0" err="1">
                <a:solidFill>
                  <a:srgbClr val="006600"/>
                </a:solidFill>
              </a:rPr>
              <a:t>dẫu</a:t>
            </a:r>
            <a:r>
              <a:rPr lang="en-US" sz="2400" dirty="0">
                <a:solidFill>
                  <a:srgbClr val="006600"/>
                </a:solidFill>
              </a:rPr>
              <a:t> </a:t>
            </a:r>
            <a:r>
              <a:rPr lang="en-US" sz="2400" dirty="0" err="1">
                <a:solidFill>
                  <a:srgbClr val="006600"/>
                </a:solidFill>
              </a:rPr>
              <a:t>vũ</a:t>
            </a:r>
            <a:r>
              <a:rPr lang="en-US" sz="2400" dirty="0">
                <a:solidFill>
                  <a:srgbClr val="006600"/>
                </a:solidFill>
              </a:rPr>
              <a:t> </a:t>
            </a:r>
            <a:r>
              <a:rPr lang="en-US" sz="2400" dirty="0" err="1">
                <a:solidFill>
                  <a:srgbClr val="006600"/>
                </a:solidFill>
              </a:rPr>
              <a:t>trụ</a:t>
            </a:r>
            <a:r>
              <a:rPr lang="en-US" sz="2400" dirty="0">
                <a:solidFill>
                  <a:srgbClr val="006600"/>
                </a:solidFill>
              </a:rPr>
              <a:t> </a:t>
            </a:r>
            <a:r>
              <a:rPr lang="en-US" sz="2400" dirty="0" err="1">
                <a:solidFill>
                  <a:srgbClr val="006600"/>
                </a:solidFill>
              </a:rPr>
              <a:t>xoay</a:t>
            </a:r>
            <a:r>
              <a:rPr lang="en-US" sz="2400" dirty="0">
                <a:solidFill>
                  <a:srgbClr val="006600"/>
                </a:solidFill>
              </a:rPr>
              <a:t> </a:t>
            </a:r>
            <a:r>
              <a:rPr lang="en-US" sz="2400" dirty="0" err="1">
                <a:solidFill>
                  <a:srgbClr val="006600"/>
                </a:solidFill>
              </a:rPr>
              <a:t>vần</a:t>
            </a:r>
            <a:r>
              <a:rPr lang="en-US" sz="2400" dirty="0">
                <a:solidFill>
                  <a:srgbClr val="006600"/>
                </a:solidFill>
              </a:rPr>
              <a:t> </a:t>
            </a:r>
            <a:r>
              <a:rPr lang="en-US" sz="2400" dirty="0" err="1">
                <a:solidFill>
                  <a:srgbClr val="006600"/>
                </a:solidFill>
              </a:rPr>
              <a:t>thì</a:t>
            </a:r>
            <a:r>
              <a:rPr lang="en-US" sz="2400" dirty="0">
                <a:solidFill>
                  <a:srgbClr val="006600"/>
                </a:solidFill>
              </a:rPr>
              <a:t> “À </a:t>
            </a:r>
            <a:r>
              <a:rPr lang="en-US" sz="2400" dirty="0" err="1">
                <a:solidFill>
                  <a:srgbClr val="006600"/>
                </a:solidFill>
              </a:rPr>
              <a:t>ơi</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vẫn</a:t>
            </a:r>
            <a:r>
              <a:rPr lang="en-US" sz="2400" dirty="0">
                <a:solidFill>
                  <a:srgbClr val="006600"/>
                </a:solidFill>
              </a:rPr>
              <a:t> </a:t>
            </a:r>
            <a:r>
              <a:rPr lang="en-US" sz="2400" dirty="0" err="1">
                <a:solidFill>
                  <a:srgbClr val="006600"/>
                </a:solidFill>
              </a:rPr>
              <a:t>còn</a:t>
            </a:r>
            <a:r>
              <a:rPr lang="en-US" sz="2400" dirty="0">
                <a:solidFill>
                  <a:srgbClr val="006600"/>
                </a:solidFill>
              </a:rPr>
              <a:t> </a:t>
            </a:r>
            <a:r>
              <a:rPr lang="en-US" sz="2400" dirty="0" err="1">
                <a:solidFill>
                  <a:srgbClr val="006600"/>
                </a:solidFill>
              </a:rPr>
              <a:t>hát</a:t>
            </a:r>
            <a:r>
              <a:rPr lang="en-US" sz="2400" dirty="0">
                <a:solidFill>
                  <a:srgbClr val="006600"/>
                </a:solidFill>
              </a:rPr>
              <a:t> </a:t>
            </a:r>
            <a:r>
              <a:rPr lang="en-US" sz="2400" dirty="0" err="1">
                <a:solidFill>
                  <a:srgbClr val="006600"/>
                </a:solidFill>
              </a:rPr>
              <a:t>ru</a:t>
            </a:r>
            <a:r>
              <a:rPr lang="en-US" sz="2400" dirty="0">
                <a:solidFill>
                  <a:srgbClr val="006600"/>
                </a:solidFill>
              </a:rPr>
              <a:t>”.</a:t>
            </a:r>
          </a:p>
          <a:p>
            <a:pPr algn="just"/>
            <a:r>
              <a:rPr lang="en-US" sz="2400" dirty="0">
                <a:solidFill>
                  <a:srgbClr val="006600"/>
                </a:solidFill>
              </a:rPr>
              <a:t>=&gt; </a:t>
            </a:r>
            <a:r>
              <a:rPr lang="en-US" sz="2400" dirty="0" err="1">
                <a:solidFill>
                  <a:srgbClr val="006600"/>
                </a:solidFill>
              </a:rPr>
              <a:t>Mẹ</a:t>
            </a:r>
            <a:r>
              <a:rPr lang="en-US" sz="2400" dirty="0">
                <a:solidFill>
                  <a:srgbClr val="006600"/>
                </a:solidFill>
              </a:rPr>
              <a:t> </a:t>
            </a:r>
            <a:r>
              <a:rPr lang="en-US" sz="2400" dirty="0" err="1">
                <a:solidFill>
                  <a:srgbClr val="006600"/>
                </a:solidFill>
              </a:rPr>
              <a:t>yêu</a:t>
            </a:r>
            <a:r>
              <a:rPr lang="en-US" sz="2400" dirty="0">
                <a:solidFill>
                  <a:srgbClr val="006600"/>
                </a:solidFill>
              </a:rPr>
              <a:t> </a:t>
            </a:r>
            <a:r>
              <a:rPr lang="en-US" sz="2400" dirty="0" err="1">
                <a:solidFill>
                  <a:srgbClr val="006600"/>
                </a:solidFill>
              </a:rPr>
              <a:t>thương</a:t>
            </a:r>
            <a:r>
              <a:rPr lang="en-US" sz="2400" dirty="0">
                <a:solidFill>
                  <a:srgbClr val="006600"/>
                </a:solidFill>
              </a:rPr>
              <a:t>, </a:t>
            </a:r>
            <a:r>
              <a:rPr lang="en-US" sz="2400" dirty="0" err="1">
                <a:solidFill>
                  <a:srgbClr val="006600"/>
                </a:solidFill>
              </a:rPr>
              <a:t>chăm</a:t>
            </a:r>
            <a:r>
              <a:rPr lang="en-US" sz="2400" dirty="0">
                <a:solidFill>
                  <a:srgbClr val="006600"/>
                </a:solidFill>
              </a:rPr>
              <a:t> </a:t>
            </a:r>
            <a:r>
              <a:rPr lang="en-US" sz="2400" dirty="0" err="1">
                <a:solidFill>
                  <a:srgbClr val="006600"/>
                </a:solidFill>
              </a:rPr>
              <a:t>sóc</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 </a:t>
            </a:r>
            <a:r>
              <a:rPr lang="en-US" sz="2400" dirty="0" err="1">
                <a:solidFill>
                  <a:srgbClr val="006600"/>
                </a:solidFill>
              </a:rPr>
              <a:t>suốt</a:t>
            </a:r>
            <a:r>
              <a:rPr lang="en-US" sz="2400" dirty="0">
                <a:solidFill>
                  <a:srgbClr val="006600"/>
                </a:solidFill>
              </a:rPr>
              <a:t> </a:t>
            </a:r>
            <a:r>
              <a:rPr lang="en-US" sz="2400" dirty="0" err="1">
                <a:solidFill>
                  <a:srgbClr val="006600"/>
                </a:solidFill>
              </a:rPr>
              <a:t>đời</a:t>
            </a:r>
            <a:r>
              <a:rPr lang="en-US" sz="2400" dirty="0">
                <a:solidFill>
                  <a:srgbClr val="006600"/>
                </a:solidFill>
              </a:rPr>
              <a:t>.</a:t>
            </a:r>
          </a:p>
        </p:txBody>
      </p:sp>
    </p:spTree>
    <p:extLst>
      <p:ext uri="{BB962C8B-B14F-4D97-AF65-F5344CB8AC3E}">
        <p14:creationId xmlns:p14="http://schemas.microsoft.com/office/powerpoint/2010/main" val="4042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barn(inVertical)">
                                      <p:cBhvr>
                                        <p:cTn id="2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349731" y="956643"/>
            <a:ext cx="8444538" cy="1495794"/>
          </a:xfrm>
          <a:prstGeom prst="rect">
            <a:avLst/>
          </a:prstGeom>
          <a:noFill/>
        </p:spPr>
        <p:txBody>
          <a:bodyPr wrap="square" rtlCol="0">
            <a:spAutoFit/>
          </a:bodyPr>
          <a:lstStyle/>
          <a:p>
            <a:pPr>
              <a:lnSpc>
                <a:spcPct val="130000"/>
              </a:lnSpc>
              <a:spcBef>
                <a:spcPts val="0"/>
              </a:spcBef>
            </a:pPr>
            <a:r>
              <a:rPr lang="en-US" sz="2400" dirty="0">
                <a:solidFill>
                  <a:srgbClr val="006600"/>
                </a:solidFill>
              </a:rPr>
              <a:t>c.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a:t>
            </a:r>
          </a:p>
          <a:p>
            <a:pPr algn="ctr"/>
            <a:r>
              <a:rPr lang="en-US" sz="2400" dirty="0">
                <a:solidFill>
                  <a:srgbClr val="006600"/>
                </a:solidFill>
              </a:rPr>
              <a:t>“</a:t>
            </a:r>
            <a:r>
              <a:rPr lang="vi-VN" sz="2400" i="1" dirty="0">
                <a:solidFill>
                  <a:srgbClr val="006600"/>
                </a:solidFill>
              </a:rPr>
              <a:t>Bàn tay mang phép nhiệm mầu</a:t>
            </a:r>
            <a:br>
              <a:rPr lang="vi-VN" sz="2400" i="1" dirty="0">
                <a:solidFill>
                  <a:srgbClr val="006600"/>
                </a:solidFill>
              </a:rPr>
            </a:br>
            <a:r>
              <a:rPr lang="vi-VN" sz="2400" i="1" dirty="0">
                <a:solidFill>
                  <a:srgbClr val="006600"/>
                </a:solidFill>
              </a:rPr>
              <a:t>Chắt chiu t</a:t>
            </a:r>
            <a:r>
              <a:rPr lang="en-US" sz="2400" i="1" dirty="0">
                <a:solidFill>
                  <a:srgbClr val="006600"/>
                </a:solidFill>
              </a:rPr>
              <a:t>ừ</a:t>
            </a:r>
            <a:r>
              <a:rPr lang="vi-VN" sz="2400" i="1" dirty="0">
                <a:solidFill>
                  <a:srgbClr val="006600"/>
                </a:solidFill>
              </a:rPr>
              <a:t> những dãi dầu đấy thôi.</a:t>
            </a:r>
            <a:r>
              <a:rPr lang="en-US" sz="2400" dirty="0">
                <a:solidFill>
                  <a:srgbClr val="006600"/>
                </a:solidFill>
              </a:rPr>
              <a:t>”</a:t>
            </a: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578331" y="2544345"/>
            <a:ext cx="7987338" cy="2308324"/>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Hình</a:t>
            </a:r>
            <a:r>
              <a:rPr lang="en-US" sz="2400" dirty="0">
                <a:solidFill>
                  <a:srgbClr val="006600"/>
                </a:solidFill>
              </a:rPr>
              <a:t> </a:t>
            </a:r>
            <a:r>
              <a:rPr lang="en-US" sz="2400" dirty="0" err="1">
                <a:solidFill>
                  <a:srgbClr val="006600"/>
                </a:solidFill>
              </a:rPr>
              <a:t>ảnh</a:t>
            </a:r>
            <a:r>
              <a:rPr lang="en-US" sz="2400" dirty="0">
                <a:solidFill>
                  <a:srgbClr val="006600"/>
                </a:solidFill>
              </a:rPr>
              <a:t> </a:t>
            </a:r>
            <a:r>
              <a:rPr lang="en-US" sz="2400" dirty="0" err="1">
                <a:solidFill>
                  <a:srgbClr val="006600"/>
                </a:solidFill>
              </a:rPr>
              <a:t>thơ</a:t>
            </a:r>
            <a:r>
              <a:rPr lang="en-US" sz="2400" dirty="0">
                <a:solidFill>
                  <a:srgbClr val="006600"/>
                </a:solidFill>
              </a:rPr>
              <a:t> </a:t>
            </a:r>
            <a:r>
              <a:rPr lang="en-US" sz="2400" dirty="0" err="1">
                <a:solidFill>
                  <a:srgbClr val="006600"/>
                </a:solidFill>
              </a:rPr>
              <a:t>giàu</a:t>
            </a:r>
            <a:r>
              <a:rPr lang="en-US" sz="2400" dirty="0">
                <a:solidFill>
                  <a:srgbClr val="006600"/>
                </a:solidFill>
              </a:rPr>
              <a:t> </a:t>
            </a:r>
            <a:r>
              <a:rPr lang="en-US" sz="2400" dirty="0" err="1">
                <a:solidFill>
                  <a:srgbClr val="006600"/>
                </a:solidFill>
              </a:rPr>
              <a:t>sức</a:t>
            </a:r>
            <a:r>
              <a:rPr lang="en-US" sz="2400" dirty="0">
                <a:solidFill>
                  <a:srgbClr val="006600"/>
                </a:solidFill>
              </a:rPr>
              <a:t> </a:t>
            </a:r>
            <a:r>
              <a:rPr lang="en-US" sz="2400" dirty="0" err="1">
                <a:solidFill>
                  <a:srgbClr val="006600"/>
                </a:solidFill>
              </a:rPr>
              <a:t>biểu</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mang</a:t>
            </a:r>
            <a:r>
              <a:rPr lang="en-US" sz="2400" dirty="0">
                <a:solidFill>
                  <a:srgbClr val="006600"/>
                </a:solidFill>
              </a:rPr>
              <a:t> </a:t>
            </a:r>
            <a:r>
              <a:rPr lang="en-US" sz="2400" dirty="0" err="1">
                <a:solidFill>
                  <a:srgbClr val="006600"/>
                </a:solidFill>
              </a:rPr>
              <a:t>phép</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a:t>
            </a:r>
          </a:p>
          <a:p>
            <a:pPr algn="just"/>
            <a:r>
              <a:rPr lang="en-US" sz="2400" dirty="0">
                <a:solidFill>
                  <a:srgbClr val="006600"/>
                </a:solidFill>
              </a:rPr>
              <a:t>	+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có</a:t>
            </a:r>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làm</a:t>
            </a:r>
            <a:r>
              <a:rPr lang="en-US" sz="2400" dirty="0">
                <a:solidFill>
                  <a:srgbClr val="006600"/>
                </a:solidFill>
              </a:rPr>
              <a:t> </a:t>
            </a:r>
            <a:r>
              <a:rPr lang="en-US" sz="2400" dirty="0" err="1">
                <a:solidFill>
                  <a:srgbClr val="006600"/>
                </a:solidFill>
              </a:rPr>
              <a:t>tất</a:t>
            </a:r>
            <a:r>
              <a:rPr lang="en-US" sz="2400" dirty="0">
                <a:solidFill>
                  <a:srgbClr val="006600"/>
                </a:solidFill>
              </a:rPr>
              <a:t> </a:t>
            </a:r>
            <a:r>
              <a:rPr lang="en-US" sz="2400" dirty="0" err="1">
                <a:solidFill>
                  <a:srgbClr val="006600"/>
                </a:solidFill>
              </a:rPr>
              <a:t>cả</a:t>
            </a:r>
            <a:r>
              <a:rPr lang="en-US" sz="2400" dirty="0">
                <a:solidFill>
                  <a:srgbClr val="006600"/>
                </a:solidFill>
              </a:rPr>
              <a:t> </a:t>
            </a:r>
            <a:r>
              <a:rPr lang="en-US" sz="2400" dirty="0" err="1">
                <a:solidFill>
                  <a:srgbClr val="006600"/>
                </a:solidFill>
              </a:rPr>
              <a:t>cho</a:t>
            </a:r>
            <a:r>
              <a:rPr lang="en-US" sz="2400" dirty="0">
                <a:solidFill>
                  <a:srgbClr val="006600"/>
                </a:solidFill>
              </a:rPr>
              <a:t> con, </a:t>
            </a:r>
            <a:r>
              <a:rPr lang="en-US" sz="2400" dirty="0" err="1">
                <a:solidFill>
                  <a:srgbClr val="006600"/>
                </a:solidFill>
              </a:rPr>
              <a:t>vì</a:t>
            </a:r>
            <a:r>
              <a:rPr lang="en-US" sz="2400" dirty="0">
                <a:solidFill>
                  <a:srgbClr val="006600"/>
                </a:solidFill>
              </a:rPr>
              <a:t> con.</a:t>
            </a:r>
          </a:p>
          <a:p>
            <a:pPr algn="just"/>
            <a:r>
              <a:rPr lang="en-US" sz="2400" dirty="0">
                <a:solidFill>
                  <a:srgbClr val="006600"/>
                </a:solidFill>
              </a:rPr>
              <a:t>	+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hiện</a:t>
            </a:r>
            <a:r>
              <a:rPr lang="en-US" sz="2400" dirty="0">
                <a:solidFill>
                  <a:srgbClr val="006600"/>
                </a:solidFill>
              </a:rPr>
              <a:t> </a:t>
            </a:r>
            <a:r>
              <a:rPr lang="en-US" sz="2400" dirty="0" err="1">
                <a:solidFill>
                  <a:srgbClr val="006600"/>
                </a:solidFill>
              </a:rPr>
              <a:t>tình</a:t>
            </a:r>
            <a:r>
              <a:rPr lang="en-US" sz="2400" dirty="0">
                <a:solidFill>
                  <a:srgbClr val="006600"/>
                </a:solidFill>
              </a:rPr>
              <a:t> </a:t>
            </a:r>
            <a:r>
              <a:rPr lang="en-US" sz="2400" dirty="0" err="1">
                <a:solidFill>
                  <a:srgbClr val="006600"/>
                </a:solidFill>
              </a:rPr>
              <a:t>yêu</a:t>
            </a:r>
            <a:r>
              <a:rPr lang="en-US" sz="2400" dirty="0">
                <a:solidFill>
                  <a:srgbClr val="006600"/>
                </a:solidFill>
              </a:rPr>
              <a:t> </a:t>
            </a:r>
            <a:r>
              <a:rPr lang="en-US" sz="2400" dirty="0" err="1">
                <a:solidFill>
                  <a:srgbClr val="006600"/>
                </a:solidFill>
              </a:rPr>
              <a:t>thương</a:t>
            </a:r>
            <a:r>
              <a:rPr lang="en-US" sz="2400" dirty="0">
                <a:solidFill>
                  <a:srgbClr val="006600"/>
                </a:solidFill>
              </a:rPr>
              <a:t>, </a:t>
            </a:r>
            <a:r>
              <a:rPr lang="en-US" sz="2400" dirty="0" err="1">
                <a:solidFill>
                  <a:srgbClr val="006600"/>
                </a:solidFill>
              </a:rPr>
              <a:t>sự</a:t>
            </a:r>
            <a:r>
              <a:rPr lang="en-US" sz="2400" dirty="0">
                <a:solidFill>
                  <a:srgbClr val="006600"/>
                </a:solidFill>
              </a:rPr>
              <a:t> </a:t>
            </a:r>
            <a:r>
              <a:rPr lang="en-US" sz="2400" dirty="0" err="1">
                <a:solidFill>
                  <a:srgbClr val="006600"/>
                </a:solidFill>
              </a:rPr>
              <a:t>che</a:t>
            </a:r>
            <a:r>
              <a:rPr lang="en-US" sz="2400" dirty="0">
                <a:solidFill>
                  <a:srgbClr val="006600"/>
                </a:solidFill>
              </a:rPr>
              <a:t> </a:t>
            </a:r>
            <a:r>
              <a:rPr lang="en-US" sz="2400" dirty="0" err="1">
                <a:solidFill>
                  <a:srgbClr val="006600"/>
                </a:solidFill>
              </a:rPr>
              <a:t>chở</a:t>
            </a:r>
            <a:r>
              <a:rPr lang="en-US" sz="2400" dirty="0">
                <a:solidFill>
                  <a:srgbClr val="006600"/>
                </a:solidFill>
              </a:rPr>
              <a:t>, </a:t>
            </a:r>
            <a:r>
              <a:rPr lang="en-US" sz="2400" dirty="0" err="1">
                <a:solidFill>
                  <a:srgbClr val="006600"/>
                </a:solidFill>
              </a:rPr>
              <a:t>nâng</a:t>
            </a:r>
            <a:r>
              <a:rPr lang="en-US" sz="2400" dirty="0">
                <a:solidFill>
                  <a:srgbClr val="006600"/>
                </a:solidFill>
              </a:rPr>
              <a:t> </a:t>
            </a:r>
            <a:r>
              <a:rPr lang="en-US" sz="2400" dirty="0" err="1">
                <a:solidFill>
                  <a:srgbClr val="006600"/>
                </a:solidFill>
              </a:rPr>
              <a:t>đỡ</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 </a:t>
            </a:r>
            <a:r>
              <a:rPr lang="en-US" sz="2400" dirty="0" err="1">
                <a:solidFill>
                  <a:srgbClr val="006600"/>
                </a:solidFill>
              </a:rPr>
              <a:t>cái</a:t>
            </a:r>
            <a:r>
              <a:rPr lang="en-US" sz="2400" dirty="0">
                <a:solidFill>
                  <a:srgbClr val="006600"/>
                </a:solidFill>
              </a:rPr>
              <a:t>, </a:t>
            </a:r>
            <a:r>
              <a:rPr lang="en-US" sz="2400" dirty="0" err="1">
                <a:solidFill>
                  <a:srgbClr val="006600"/>
                </a:solidFill>
              </a:rPr>
              <a:t>vì</a:t>
            </a:r>
            <a:r>
              <a:rPr lang="en-US" sz="2400" dirty="0">
                <a:solidFill>
                  <a:srgbClr val="006600"/>
                </a:solidFill>
              </a:rPr>
              <a:t> </a:t>
            </a:r>
            <a:r>
              <a:rPr lang="en-US" sz="2400" dirty="0" err="1">
                <a:solidFill>
                  <a:srgbClr val="006600"/>
                </a:solidFill>
              </a:rPr>
              <a:t>gia</a:t>
            </a:r>
            <a:r>
              <a:rPr lang="en-US" sz="2400" dirty="0">
                <a:solidFill>
                  <a:srgbClr val="006600"/>
                </a:solidFill>
              </a:rPr>
              <a:t> </a:t>
            </a:r>
            <a:r>
              <a:rPr lang="en-US" sz="2400" dirty="0" err="1">
                <a:solidFill>
                  <a:srgbClr val="006600"/>
                </a:solidFill>
              </a:rPr>
              <a:t>đình</a:t>
            </a:r>
            <a:r>
              <a:rPr lang="en-US" sz="2400" dirty="0">
                <a:solidFill>
                  <a:srgbClr val="006600"/>
                </a:solidFill>
              </a:rPr>
              <a:t>.</a:t>
            </a:r>
          </a:p>
        </p:txBody>
      </p:sp>
    </p:spTree>
    <p:extLst>
      <p:ext uri="{BB962C8B-B14F-4D97-AF65-F5344CB8AC3E}">
        <p14:creationId xmlns:p14="http://schemas.microsoft.com/office/powerpoint/2010/main" val="343579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barn(inVertical)">
                                      <p:cBhvr>
                                        <p:cTn id="2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349731" y="956643"/>
            <a:ext cx="8444538" cy="1495794"/>
          </a:xfrm>
          <a:prstGeom prst="rect">
            <a:avLst/>
          </a:prstGeom>
          <a:noFill/>
        </p:spPr>
        <p:txBody>
          <a:bodyPr wrap="square" rtlCol="0">
            <a:spAutoFit/>
          </a:bodyPr>
          <a:lstStyle/>
          <a:p>
            <a:pPr>
              <a:lnSpc>
                <a:spcPct val="130000"/>
              </a:lnSpc>
              <a:spcBef>
                <a:spcPts val="0"/>
              </a:spcBef>
            </a:pPr>
            <a:r>
              <a:rPr lang="en-US" sz="2400" dirty="0">
                <a:solidFill>
                  <a:srgbClr val="006600"/>
                </a:solidFill>
              </a:rPr>
              <a:t>c.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a:t>
            </a:r>
            <a:r>
              <a:rPr lang="en-US" sz="2400" dirty="0" smtClean="0">
                <a:solidFill>
                  <a:srgbClr val="006600"/>
                </a:solidFill>
              </a:rPr>
              <a:t>:</a:t>
            </a:r>
          </a:p>
          <a:p>
            <a:pPr algn="ctr"/>
            <a:r>
              <a:rPr lang="en-US" sz="2400" dirty="0" smtClean="0">
                <a:solidFill>
                  <a:srgbClr val="006600"/>
                </a:solidFill>
              </a:rPr>
              <a:t>“</a:t>
            </a:r>
            <a:r>
              <a:rPr lang="vi-VN" sz="2400" i="1" dirty="0" smtClean="0">
                <a:solidFill>
                  <a:srgbClr val="006600"/>
                </a:solidFill>
              </a:rPr>
              <a:t>Bàn tay mang phép nhiệm mầu</a:t>
            </a:r>
            <a:br>
              <a:rPr lang="vi-VN" sz="2400" i="1" dirty="0" smtClean="0">
                <a:solidFill>
                  <a:srgbClr val="006600"/>
                </a:solidFill>
              </a:rPr>
            </a:br>
            <a:r>
              <a:rPr lang="vi-VN" sz="2400" i="1" dirty="0" smtClean="0">
                <a:solidFill>
                  <a:srgbClr val="006600"/>
                </a:solidFill>
              </a:rPr>
              <a:t>Chắt chiu t</a:t>
            </a:r>
            <a:r>
              <a:rPr lang="en-US" sz="2400" i="1" dirty="0" smtClean="0">
                <a:solidFill>
                  <a:srgbClr val="006600"/>
                </a:solidFill>
              </a:rPr>
              <a:t>ừ</a:t>
            </a:r>
            <a:r>
              <a:rPr lang="vi-VN" sz="2400" i="1" dirty="0" smtClean="0">
                <a:solidFill>
                  <a:srgbClr val="006600"/>
                </a:solidFill>
              </a:rPr>
              <a:t> những dãi dầu đấy thôi.</a:t>
            </a:r>
            <a:r>
              <a:rPr lang="en-US" sz="2400" dirty="0" smtClean="0">
                <a:solidFill>
                  <a:srgbClr val="006600"/>
                </a:solidFill>
              </a:rPr>
              <a:t>”</a:t>
            </a:r>
            <a:endParaRPr lang="en-US" sz="2400" dirty="0">
              <a:solidFill>
                <a:srgbClr val="006600"/>
              </a:solidFill>
            </a:endParaRP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609600" y="2492846"/>
            <a:ext cx="7987338" cy="830997"/>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Hình</a:t>
            </a:r>
            <a:r>
              <a:rPr lang="en-US" sz="2400" dirty="0">
                <a:solidFill>
                  <a:srgbClr val="006600"/>
                </a:solidFill>
              </a:rPr>
              <a:t> </a:t>
            </a:r>
            <a:r>
              <a:rPr lang="en-US" sz="2400" dirty="0" err="1">
                <a:solidFill>
                  <a:srgbClr val="006600"/>
                </a:solidFill>
              </a:rPr>
              <a:t>ảnh</a:t>
            </a:r>
            <a:r>
              <a:rPr lang="en-US" sz="2400" dirty="0">
                <a:solidFill>
                  <a:srgbClr val="006600"/>
                </a:solidFill>
              </a:rPr>
              <a:t> </a:t>
            </a:r>
            <a:r>
              <a:rPr lang="en-US" sz="2400" dirty="0" err="1">
                <a:solidFill>
                  <a:srgbClr val="006600"/>
                </a:solidFill>
              </a:rPr>
              <a:t>thơ</a:t>
            </a:r>
            <a:r>
              <a:rPr lang="en-US" sz="2400" dirty="0">
                <a:solidFill>
                  <a:srgbClr val="006600"/>
                </a:solidFill>
              </a:rPr>
              <a:t> </a:t>
            </a:r>
            <a:r>
              <a:rPr lang="en-US" sz="2400" dirty="0" err="1">
                <a:solidFill>
                  <a:srgbClr val="006600"/>
                </a:solidFill>
              </a:rPr>
              <a:t>giàu</a:t>
            </a:r>
            <a:r>
              <a:rPr lang="en-US" sz="2400" dirty="0">
                <a:solidFill>
                  <a:srgbClr val="006600"/>
                </a:solidFill>
              </a:rPr>
              <a:t> </a:t>
            </a:r>
            <a:r>
              <a:rPr lang="en-US" sz="2400" dirty="0" err="1">
                <a:solidFill>
                  <a:srgbClr val="006600"/>
                </a:solidFill>
              </a:rPr>
              <a:t>sức</a:t>
            </a:r>
            <a:r>
              <a:rPr lang="en-US" sz="2400" dirty="0">
                <a:solidFill>
                  <a:srgbClr val="006600"/>
                </a:solidFill>
              </a:rPr>
              <a:t> </a:t>
            </a:r>
            <a:r>
              <a:rPr lang="en-US" sz="2400" dirty="0" err="1">
                <a:solidFill>
                  <a:srgbClr val="006600"/>
                </a:solidFill>
              </a:rPr>
              <a:t>biểu</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mang</a:t>
            </a:r>
            <a:r>
              <a:rPr lang="en-US" sz="2400" dirty="0">
                <a:solidFill>
                  <a:srgbClr val="006600"/>
                </a:solidFill>
              </a:rPr>
              <a:t> </a:t>
            </a:r>
            <a:r>
              <a:rPr lang="en-US" sz="2400" dirty="0" err="1">
                <a:solidFill>
                  <a:srgbClr val="006600"/>
                </a:solidFill>
              </a:rPr>
              <a:t>phép</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a:t>
            </a:r>
          </a:p>
        </p:txBody>
      </p:sp>
      <p:sp>
        <p:nvSpPr>
          <p:cNvPr id="6" name="TextBox 5">
            <a:extLst>
              <a:ext uri="{FF2B5EF4-FFF2-40B4-BE49-F238E27FC236}">
                <a16:creationId xmlns:a16="http://schemas.microsoft.com/office/drawing/2014/main" xmlns="" id="{FF9F0FB4-A27B-4D54-83A4-23A9E7B96FFD}"/>
              </a:ext>
            </a:extLst>
          </p:cNvPr>
          <p:cNvSpPr txBox="1"/>
          <p:nvPr/>
        </p:nvSpPr>
        <p:spPr>
          <a:xfrm>
            <a:off x="609600" y="3389174"/>
            <a:ext cx="7987338" cy="1754326"/>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Từ</a:t>
            </a:r>
            <a:r>
              <a:rPr lang="en-US" sz="2400" dirty="0">
                <a:solidFill>
                  <a:srgbClr val="006600"/>
                </a:solidFill>
              </a:rPr>
              <a:t> </a:t>
            </a:r>
            <a:r>
              <a:rPr lang="en-US" sz="2400" dirty="0" err="1">
                <a:solidFill>
                  <a:srgbClr val="006600"/>
                </a:solidFill>
              </a:rPr>
              <a:t>láy</a:t>
            </a:r>
            <a:r>
              <a:rPr lang="en-US" sz="2400" dirty="0">
                <a:solidFill>
                  <a:srgbClr val="006600"/>
                </a:solidFill>
              </a:rPr>
              <a:t> “</a:t>
            </a:r>
            <a:r>
              <a:rPr lang="en-US" sz="2400" dirty="0" err="1">
                <a:solidFill>
                  <a:srgbClr val="006600"/>
                </a:solidFill>
              </a:rPr>
              <a:t>dãi</a:t>
            </a:r>
            <a:r>
              <a:rPr lang="en-US" sz="2400" dirty="0">
                <a:solidFill>
                  <a:srgbClr val="006600"/>
                </a:solidFill>
              </a:rPr>
              <a:t> </a:t>
            </a:r>
            <a:r>
              <a:rPr lang="en-US" sz="2400" dirty="0" err="1">
                <a:solidFill>
                  <a:srgbClr val="006600"/>
                </a:solidFill>
              </a:rPr>
              <a:t>dầu</a:t>
            </a:r>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hiện</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vất</a:t>
            </a:r>
            <a:r>
              <a:rPr lang="en-US" sz="2400" dirty="0">
                <a:solidFill>
                  <a:srgbClr val="006600"/>
                </a:solidFill>
              </a:rPr>
              <a:t> </a:t>
            </a:r>
            <a:r>
              <a:rPr lang="en-US" sz="2400" dirty="0" err="1">
                <a:solidFill>
                  <a:srgbClr val="006600"/>
                </a:solidFill>
              </a:rPr>
              <a:t>vả</a:t>
            </a:r>
            <a:r>
              <a:rPr lang="en-US" sz="2400" dirty="0">
                <a:solidFill>
                  <a:srgbClr val="006600"/>
                </a:solidFill>
              </a:rPr>
              <a:t>, </a:t>
            </a:r>
            <a:r>
              <a:rPr lang="en-US" sz="2400" dirty="0" err="1">
                <a:solidFill>
                  <a:srgbClr val="006600"/>
                </a:solidFill>
              </a:rPr>
              <a:t>nhọc</a:t>
            </a:r>
            <a:r>
              <a:rPr lang="en-US" sz="2400" dirty="0">
                <a:solidFill>
                  <a:srgbClr val="006600"/>
                </a:solidFill>
              </a:rPr>
              <a:t> </a:t>
            </a:r>
            <a:r>
              <a:rPr lang="en-US" sz="2400" dirty="0" err="1">
                <a:solidFill>
                  <a:srgbClr val="006600"/>
                </a:solidFill>
              </a:rPr>
              <a:t>nhằn</a:t>
            </a:r>
            <a:r>
              <a:rPr lang="en-US" sz="2400" dirty="0">
                <a:solidFill>
                  <a:srgbClr val="006600"/>
                </a:solidFill>
              </a:rPr>
              <a:t> </a:t>
            </a:r>
            <a:r>
              <a:rPr lang="en-US" sz="2400" dirty="0" err="1">
                <a:solidFill>
                  <a:srgbClr val="006600"/>
                </a:solidFill>
              </a:rPr>
              <a:t>trong</a:t>
            </a:r>
            <a:r>
              <a:rPr lang="en-US" sz="2400" dirty="0">
                <a:solidFill>
                  <a:srgbClr val="006600"/>
                </a:solidFill>
              </a:rPr>
              <a:t> </a:t>
            </a:r>
            <a:r>
              <a:rPr lang="en-US" sz="2400" dirty="0" err="1">
                <a:solidFill>
                  <a:srgbClr val="006600"/>
                </a:solidFill>
              </a:rPr>
              <a:t>cuộc</a:t>
            </a:r>
            <a:r>
              <a:rPr lang="en-US" sz="2400" dirty="0">
                <a:solidFill>
                  <a:srgbClr val="006600"/>
                </a:solidFill>
              </a:rPr>
              <a:t> </a:t>
            </a:r>
            <a:r>
              <a:rPr lang="en-US" sz="2400" dirty="0" err="1">
                <a:solidFill>
                  <a:srgbClr val="006600"/>
                </a:solidFill>
              </a:rPr>
              <a:t>đời</a:t>
            </a:r>
            <a:r>
              <a:rPr lang="en-US" sz="2400" dirty="0">
                <a:solidFill>
                  <a:srgbClr val="006600"/>
                </a:solidFill>
              </a:rPr>
              <a:t> </a:t>
            </a:r>
            <a:r>
              <a:rPr lang="en-US" sz="2400" dirty="0" err="1">
                <a:solidFill>
                  <a:srgbClr val="006600"/>
                </a:solidFill>
              </a:rPr>
              <a:t>người</a:t>
            </a:r>
            <a:r>
              <a:rPr lang="en-US" sz="2400" dirty="0">
                <a:solidFill>
                  <a:srgbClr val="006600"/>
                </a:solidFill>
              </a:rPr>
              <a:t> </a:t>
            </a:r>
            <a:r>
              <a:rPr lang="en-US" sz="2400" dirty="0" err="1">
                <a:solidFill>
                  <a:srgbClr val="006600"/>
                </a:solidFill>
              </a:rPr>
              <a:t>mẹ</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Dù</a:t>
            </a:r>
            <a:r>
              <a:rPr lang="en-US" sz="2400" dirty="0">
                <a:solidFill>
                  <a:srgbClr val="006600"/>
                </a:solidFill>
              </a:rPr>
              <a:t> </a:t>
            </a:r>
            <a:r>
              <a:rPr lang="en-US" sz="2400" dirty="0" err="1">
                <a:solidFill>
                  <a:srgbClr val="006600"/>
                </a:solidFill>
              </a:rPr>
              <a:t>phải</a:t>
            </a:r>
            <a:r>
              <a:rPr lang="en-US" sz="2400" dirty="0">
                <a:solidFill>
                  <a:srgbClr val="006600"/>
                </a:solidFill>
              </a:rPr>
              <a:t> </a:t>
            </a:r>
            <a:r>
              <a:rPr lang="en-US" sz="2400" dirty="0" err="1">
                <a:solidFill>
                  <a:srgbClr val="006600"/>
                </a:solidFill>
              </a:rPr>
              <a:t>chịu</a:t>
            </a:r>
            <a:r>
              <a:rPr lang="en-US" sz="2400" dirty="0">
                <a:solidFill>
                  <a:srgbClr val="006600"/>
                </a:solidFill>
              </a:rPr>
              <a:t> </a:t>
            </a:r>
            <a:r>
              <a:rPr lang="en-US" sz="2400" dirty="0" err="1">
                <a:solidFill>
                  <a:srgbClr val="006600"/>
                </a:solidFill>
              </a:rPr>
              <a:t>nhiều</a:t>
            </a:r>
            <a:r>
              <a:rPr lang="en-US" sz="2400" dirty="0">
                <a:solidFill>
                  <a:srgbClr val="006600"/>
                </a:solidFill>
              </a:rPr>
              <a:t> </a:t>
            </a:r>
            <a:r>
              <a:rPr lang="en-US" sz="2400" dirty="0" err="1">
                <a:solidFill>
                  <a:srgbClr val="006600"/>
                </a:solidFill>
              </a:rPr>
              <a:t>vất</a:t>
            </a:r>
            <a:r>
              <a:rPr lang="en-US" sz="2400" dirty="0">
                <a:solidFill>
                  <a:srgbClr val="006600"/>
                </a:solidFill>
              </a:rPr>
              <a:t> </a:t>
            </a:r>
            <a:r>
              <a:rPr lang="en-US" sz="2400" dirty="0" err="1">
                <a:solidFill>
                  <a:srgbClr val="006600"/>
                </a:solidFill>
              </a:rPr>
              <a:t>vả</a:t>
            </a:r>
            <a:r>
              <a:rPr lang="en-US" sz="2400" dirty="0">
                <a:solidFill>
                  <a:srgbClr val="006600"/>
                </a:solidFill>
              </a:rPr>
              <a:t>, </a:t>
            </a:r>
            <a:r>
              <a:rPr lang="en-US" sz="2400" dirty="0" err="1">
                <a:solidFill>
                  <a:srgbClr val="006600"/>
                </a:solidFill>
              </a:rPr>
              <a:t>gian</a:t>
            </a:r>
            <a:r>
              <a:rPr lang="en-US" sz="2400" dirty="0">
                <a:solidFill>
                  <a:srgbClr val="006600"/>
                </a:solidFill>
              </a:rPr>
              <a:t> </a:t>
            </a:r>
            <a:r>
              <a:rPr lang="en-US" sz="2400" dirty="0" err="1">
                <a:solidFill>
                  <a:srgbClr val="006600"/>
                </a:solidFill>
              </a:rPr>
              <a:t>truân</a:t>
            </a:r>
            <a:r>
              <a:rPr lang="en-US" sz="2400" dirty="0">
                <a:solidFill>
                  <a:srgbClr val="006600"/>
                </a:solidFill>
              </a:rPr>
              <a:t> </a:t>
            </a:r>
            <a:r>
              <a:rPr lang="en-US" sz="2400" dirty="0" err="1">
                <a:solidFill>
                  <a:srgbClr val="006600"/>
                </a:solidFill>
              </a:rPr>
              <a:t>nhưng</a:t>
            </a:r>
            <a:r>
              <a:rPr lang="en-US" sz="2400" dirty="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vẫn</a:t>
            </a:r>
            <a:r>
              <a:rPr lang="en-US" sz="2400" dirty="0">
                <a:solidFill>
                  <a:srgbClr val="006600"/>
                </a:solidFill>
              </a:rPr>
              <a:t> </a:t>
            </a:r>
            <a:r>
              <a:rPr lang="en-US" sz="2400" dirty="0" err="1">
                <a:solidFill>
                  <a:srgbClr val="006600"/>
                </a:solidFill>
              </a:rPr>
              <a:t>luôn</a:t>
            </a:r>
            <a:r>
              <a:rPr lang="en-US" sz="2400" dirty="0">
                <a:solidFill>
                  <a:srgbClr val="006600"/>
                </a:solidFill>
              </a:rPr>
              <a:t> </a:t>
            </a:r>
            <a:r>
              <a:rPr lang="en-US" sz="2400" dirty="0" err="1">
                <a:solidFill>
                  <a:srgbClr val="006600"/>
                </a:solidFill>
              </a:rPr>
              <a:t>cố</a:t>
            </a:r>
            <a:r>
              <a:rPr lang="en-US" sz="2400" dirty="0">
                <a:solidFill>
                  <a:srgbClr val="006600"/>
                </a:solidFill>
              </a:rPr>
              <a:t> </a:t>
            </a:r>
            <a:r>
              <a:rPr lang="en-US" sz="2400" dirty="0" err="1">
                <a:solidFill>
                  <a:srgbClr val="006600"/>
                </a:solidFill>
              </a:rPr>
              <a:t>gắng</a:t>
            </a:r>
            <a:r>
              <a:rPr lang="en-US" sz="2400" dirty="0">
                <a:solidFill>
                  <a:srgbClr val="006600"/>
                </a:solidFill>
              </a:rPr>
              <a:t> </a:t>
            </a:r>
            <a:r>
              <a:rPr lang="en-US" sz="2400" dirty="0" err="1">
                <a:solidFill>
                  <a:srgbClr val="006600"/>
                </a:solidFill>
              </a:rPr>
              <a:t>mang</a:t>
            </a:r>
            <a:r>
              <a:rPr lang="en-US" sz="2400" dirty="0">
                <a:solidFill>
                  <a:srgbClr val="006600"/>
                </a:solidFill>
              </a:rPr>
              <a:t> </a:t>
            </a:r>
            <a:r>
              <a:rPr lang="en-US" sz="2400" dirty="0" err="1">
                <a:solidFill>
                  <a:srgbClr val="006600"/>
                </a:solidFill>
              </a:rPr>
              <a:t>đến</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gì</a:t>
            </a:r>
            <a:r>
              <a:rPr lang="en-US" sz="2400" dirty="0">
                <a:solidFill>
                  <a:srgbClr val="006600"/>
                </a:solidFill>
              </a:rPr>
              <a:t> </a:t>
            </a:r>
            <a:r>
              <a:rPr lang="en-US" sz="2400" dirty="0" err="1">
                <a:solidFill>
                  <a:srgbClr val="006600"/>
                </a:solidFill>
              </a:rPr>
              <a:t>tốt</a:t>
            </a:r>
            <a:r>
              <a:rPr lang="en-US" sz="2400" dirty="0">
                <a:solidFill>
                  <a:srgbClr val="006600"/>
                </a:solidFill>
              </a:rPr>
              <a:t> </a:t>
            </a:r>
            <a:r>
              <a:rPr lang="en-US" sz="2400" dirty="0" err="1">
                <a:solidFill>
                  <a:srgbClr val="006600"/>
                </a:solidFill>
              </a:rPr>
              <a:t>đẹp</a:t>
            </a:r>
            <a:r>
              <a:rPr lang="en-US" sz="2400" dirty="0">
                <a:solidFill>
                  <a:srgbClr val="006600"/>
                </a:solidFill>
              </a:rPr>
              <a:t> </a:t>
            </a:r>
            <a:r>
              <a:rPr lang="en-US" sz="2400" dirty="0" err="1">
                <a:solidFill>
                  <a:srgbClr val="006600"/>
                </a:solidFill>
              </a:rPr>
              <a:t>nhất</a:t>
            </a:r>
            <a:r>
              <a:rPr lang="en-US" sz="2400" dirty="0">
                <a:solidFill>
                  <a:srgbClr val="006600"/>
                </a:solidFill>
              </a:rPr>
              <a:t> </a:t>
            </a:r>
            <a:r>
              <a:rPr lang="en-US" sz="2400" dirty="0" err="1">
                <a:solidFill>
                  <a:srgbClr val="006600"/>
                </a:solidFill>
              </a:rPr>
              <a:t>cho</a:t>
            </a:r>
            <a:r>
              <a:rPr lang="en-US" sz="2400" dirty="0">
                <a:solidFill>
                  <a:srgbClr val="006600"/>
                </a:solidFill>
              </a:rPr>
              <a:t> con.</a:t>
            </a:r>
          </a:p>
        </p:txBody>
      </p:sp>
    </p:spTree>
    <p:extLst>
      <p:ext uri="{BB962C8B-B14F-4D97-AF65-F5344CB8AC3E}">
        <p14:creationId xmlns:p14="http://schemas.microsoft.com/office/powerpoint/2010/main" val="421997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800" b="1" i="0" u="none" strike="noStrike" cap="none" normalizeH="0" baseline="0" dirty="0">
                <a:ln>
                  <a:noFill/>
                </a:ln>
                <a:solidFill>
                  <a:srgbClr val="FFFF00"/>
                </a:solidFill>
                <a:effectLst/>
              </a:rPr>
              <a:t>1. </a:t>
            </a:r>
            <a:r>
              <a:rPr kumimoji="0" lang="en-US" sz="2800" b="1" i="0" u="none" strike="noStrike" cap="none" normalizeH="0" baseline="0" dirty="0" err="1">
                <a:ln>
                  <a:noFill/>
                </a:ln>
                <a:solidFill>
                  <a:srgbClr val="FFFF00"/>
                </a:solidFill>
                <a:effectLst/>
              </a:rPr>
              <a:t>Hình</a:t>
            </a:r>
            <a:r>
              <a:rPr kumimoji="0" lang="en-US" sz="2800" b="1" i="0" u="none" strike="noStrike" cap="none" normalizeH="0" dirty="0">
                <a:ln>
                  <a:noFill/>
                </a:ln>
                <a:solidFill>
                  <a:srgbClr val="FFFF00"/>
                </a:solidFill>
                <a:effectLst/>
              </a:rPr>
              <a:t> </a:t>
            </a:r>
            <a:r>
              <a:rPr kumimoji="0" lang="en-US" sz="2800" b="1" i="0" u="none" strike="noStrike" cap="none" normalizeH="0" dirty="0" err="1">
                <a:ln>
                  <a:noFill/>
                </a:ln>
                <a:solidFill>
                  <a:srgbClr val="FFFF00"/>
                </a:solidFill>
                <a:effectLst/>
              </a:rPr>
              <a:t>ảnh</a:t>
            </a:r>
            <a:r>
              <a:rPr kumimoji="0" lang="en-US" sz="2800" b="1" i="0" u="none" strike="noStrike" cap="none" normalizeH="0" dirty="0">
                <a:ln>
                  <a:noFill/>
                </a:ln>
                <a:solidFill>
                  <a:srgbClr val="FFFF00"/>
                </a:solidFill>
                <a:effectLst/>
              </a:rPr>
              <a:t> </a:t>
            </a:r>
            <a:r>
              <a:rPr lang="en-US" sz="2800" b="1" dirty="0" err="1">
                <a:solidFill>
                  <a:srgbClr val="FFFF00"/>
                </a:solidFill>
              </a:rPr>
              <a:t>đôi</a:t>
            </a:r>
            <a:r>
              <a:rPr lang="en-US" sz="2800" b="1" dirty="0">
                <a:solidFill>
                  <a:srgbClr val="FFFF00"/>
                </a:solidFill>
              </a:rPr>
              <a:t> </a:t>
            </a:r>
            <a:r>
              <a:rPr lang="en-US" sz="2800" b="1" dirty="0" err="1">
                <a:solidFill>
                  <a:srgbClr val="FFFF00"/>
                </a:solidFill>
              </a:rPr>
              <a:t>bàn</a:t>
            </a:r>
            <a:r>
              <a:rPr lang="en-US" sz="2800" b="1" dirty="0">
                <a:solidFill>
                  <a:srgbClr val="FFFF00"/>
                </a:solidFill>
              </a:rPr>
              <a:t> </a:t>
            </a:r>
            <a:r>
              <a:rPr lang="en-US" sz="2800" b="1" dirty="0" err="1">
                <a:solidFill>
                  <a:srgbClr val="FFFF00"/>
                </a:solidFill>
              </a:rPr>
              <a:t>tay</a:t>
            </a:r>
            <a:r>
              <a:rPr lang="en-US" sz="2800" b="1" dirty="0">
                <a:solidFill>
                  <a:srgbClr val="FFFF00"/>
                </a:solidFill>
              </a:rPr>
              <a:t> </a:t>
            </a:r>
            <a:r>
              <a:rPr lang="en-US" sz="2800" b="1" dirty="0" err="1">
                <a:solidFill>
                  <a:srgbClr val="FFFF00"/>
                </a:solidFill>
              </a:rPr>
              <a:t>mẹ</a:t>
            </a:r>
            <a:r>
              <a:rPr kumimoji="0" lang="en-US" sz="2800" b="1" i="0" u="none" strike="noStrike" cap="none" normalizeH="0" dirty="0">
                <a:ln>
                  <a:noFill/>
                </a:ln>
                <a:solidFill>
                  <a:srgbClr val="FFFF00"/>
                </a:solidFill>
                <a:effectLst/>
              </a:rPr>
              <a:t>:</a:t>
            </a:r>
            <a:endParaRPr kumimoji="0" lang="en-US" sz="2800" b="1" i="0" u="none" strike="noStrike" cap="none" normalizeH="0" baseline="0" dirty="0">
              <a:ln>
                <a:noFill/>
              </a:ln>
              <a:solidFill>
                <a:srgbClr val="FFFF00"/>
              </a:solidFill>
              <a:effectLst/>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349731" y="956643"/>
            <a:ext cx="8444538" cy="3711785"/>
          </a:xfrm>
          <a:prstGeom prst="rect">
            <a:avLst/>
          </a:prstGeom>
          <a:noFill/>
        </p:spPr>
        <p:txBody>
          <a:bodyPr wrap="square" rtlCol="0">
            <a:spAutoFit/>
          </a:bodyPr>
          <a:lstStyle/>
          <a:p>
            <a:pPr>
              <a:lnSpc>
                <a:spcPct val="130000"/>
              </a:lnSpc>
              <a:spcBef>
                <a:spcPts val="0"/>
              </a:spcBef>
            </a:pPr>
            <a:r>
              <a:rPr lang="en-US" sz="2400" dirty="0">
                <a:solidFill>
                  <a:srgbClr val="006600"/>
                </a:solidFill>
              </a:rPr>
              <a:t>c. </a:t>
            </a:r>
            <a:r>
              <a:rPr lang="en-US" sz="2400" dirty="0" err="1">
                <a:solidFill>
                  <a:srgbClr val="006600"/>
                </a:solidFill>
              </a:rPr>
              <a:t>Bàn</a:t>
            </a:r>
            <a:r>
              <a:rPr lang="en-US" sz="2400" dirty="0">
                <a:solidFill>
                  <a:srgbClr val="006600"/>
                </a:solidFill>
              </a:rPr>
              <a:t> </a:t>
            </a:r>
            <a:r>
              <a:rPr lang="en-US" sz="2400" dirty="0" err="1">
                <a:solidFill>
                  <a:srgbClr val="006600"/>
                </a:solidFill>
              </a:rPr>
              <a:t>tay</a:t>
            </a:r>
            <a:r>
              <a:rPr lang="en-US" sz="2400" dirty="0">
                <a:solidFill>
                  <a:srgbClr val="006600"/>
                </a:solidFill>
              </a:rPr>
              <a:t> </a:t>
            </a:r>
            <a:r>
              <a:rPr lang="en-US" sz="2400" dirty="0" err="1">
                <a:solidFill>
                  <a:srgbClr val="006600"/>
                </a:solidFill>
              </a:rPr>
              <a:t>nhiệm</a:t>
            </a:r>
            <a:r>
              <a:rPr lang="en-US" sz="2400" dirty="0">
                <a:solidFill>
                  <a:srgbClr val="006600"/>
                </a:solidFill>
              </a:rPr>
              <a:t> </a:t>
            </a:r>
            <a:r>
              <a:rPr lang="en-US" sz="2400" dirty="0" err="1">
                <a:solidFill>
                  <a:srgbClr val="006600"/>
                </a:solidFill>
              </a:rPr>
              <a:t>màu</a:t>
            </a:r>
            <a:r>
              <a:rPr lang="en-US" sz="2400" dirty="0">
                <a:solidFill>
                  <a:srgbClr val="006600"/>
                </a:solidFill>
              </a:rPr>
              <a:t>, hi </a:t>
            </a:r>
            <a:r>
              <a:rPr lang="en-US" sz="2400" dirty="0" err="1">
                <a:solidFill>
                  <a:srgbClr val="006600"/>
                </a:solidFill>
              </a:rPr>
              <a:t>sinh</a:t>
            </a:r>
            <a:r>
              <a:rPr lang="en-US" sz="2400" dirty="0">
                <a:solidFill>
                  <a:srgbClr val="006600"/>
                </a:solidFill>
              </a:rPr>
              <a:t> </a:t>
            </a:r>
            <a:r>
              <a:rPr lang="en-US" sz="2400" dirty="0" err="1">
                <a:solidFill>
                  <a:srgbClr val="006600"/>
                </a:solidFill>
              </a:rPr>
              <a:t>vì</a:t>
            </a:r>
            <a:r>
              <a:rPr lang="en-US" sz="2400" dirty="0">
                <a:solidFill>
                  <a:srgbClr val="006600"/>
                </a:solidFill>
              </a:rPr>
              <a:t> con</a:t>
            </a:r>
            <a:r>
              <a:rPr lang="en-US" sz="2400" dirty="0" smtClean="0">
                <a:solidFill>
                  <a:srgbClr val="006600"/>
                </a:solidFill>
              </a:rPr>
              <a:t>:</a:t>
            </a:r>
          </a:p>
          <a:p>
            <a:pPr algn="just"/>
            <a:r>
              <a:rPr lang="en-US" sz="2400" dirty="0" smtClean="0">
                <a:solidFill>
                  <a:srgbClr val="006600"/>
                </a:solidFill>
              </a:rPr>
              <a:t> </a:t>
            </a:r>
            <a:r>
              <a:rPr lang="en-US" sz="2400" dirty="0" err="1" smtClean="0">
                <a:solidFill>
                  <a:srgbClr val="006600"/>
                </a:solidFill>
              </a:rPr>
              <a:t>Mẹ</a:t>
            </a:r>
            <a:r>
              <a:rPr lang="en-US" sz="2400" dirty="0" smtClean="0">
                <a:solidFill>
                  <a:srgbClr val="006600"/>
                </a:solidFill>
              </a:rPr>
              <a:t> </a:t>
            </a:r>
            <a:r>
              <a:rPr lang="en-US" sz="2400" dirty="0" err="1" smtClean="0">
                <a:solidFill>
                  <a:srgbClr val="006600"/>
                </a:solidFill>
              </a:rPr>
              <a:t>yêu</a:t>
            </a:r>
            <a:r>
              <a:rPr lang="en-US" sz="2400" dirty="0" smtClean="0">
                <a:solidFill>
                  <a:srgbClr val="006600"/>
                </a:solidFill>
              </a:rPr>
              <a:t> </a:t>
            </a:r>
            <a:r>
              <a:rPr lang="en-US" sz="2400" dirty="0" err="1" smtClean="0">
                <a:solidFill>
                  <a:srgbClr val="006600"/>
                </a:solidFill>
              </a:rPr>
              <a:t>thương</a:t>
            </a:r>
            <a:r>
              <a:rPr lang="en-US" sz="2400" dirty="0" smtClean="0">
                <a:solidFill>
                  <a:srgbClr val="006600"/>
                </a:solidFill>
              </a:rPr>
              <a:t>, </a:t>
            </a:r>
            <a:r>
              <a:rPr lang="en-US" sz="2400" dirty="0" err="1" smtClean="0">
                <a:solidFill>
                  <a:srgbClr val="006600"/>
                </a:solidFill>
              </a:rPr>
              <a:t>chăm</a:t>
            </a:r>
            <a:r>
              <a:rPr lang="en-US" sz="2400" dirty="0" smtClean="0">
                <a:solidFill>
                  <a:srgbClr val="006600"/>
                </a:solidFill>
              </a:rPr>
              <a:t> </a:t>
            </a:r>
            <a:r>
              <a:rPr lang="en-US" sz="2400" dirty="0" err="1" smtClean="0">
                <a:solidFill>
                  <a:srgbClr val="006600"/>
                </a:solidFill>
              </a:rPr>
              <a:t>sóc</a:t>
            </a:r>
            <a:r>
              <a:rPr lang="en-US" sz="2400" dirty="0" smtClean="0">
                <a:solidFill>
                  <a:srgbClr val="006600"/>
                </a:solidFill>
              </a:rPr>
              <a:t>, hi </a:t>
            </a:r>
            <a:r>
              <a:rPr lang="en-US" sz="2400" dirty="0" err="1" smtClean="0">
                <a:solidFill>
                  <a:srgbClr val="006600"/>
                </a:solidFill>
              </a:rPr>
              <a:t>sinh</a:t>
            </a:r>
            <a:r>
              <a:rPr lang="en-US" sz="2400" dirty="0" smtClean="0">
                <a:solidFill>
                  <a:srgbClr val="006600"/>
                </a:solidFill>
              </a:rPr>
              <a:t> </a:t>
            </a:r>
            <a:r>
              <a:rPr lang="en-US" sz="2400" dirty="0" err="1" smtClean="0">
                <a:solidFill>
                  <a:srgbClr val="006600"/>
                </a:solidFill>
              </a:rPr>
              <a:t>vì</a:t>
            </a:r>
            <a:r>
              <a:rPr lang="en-US" sz="2400" dirty="0" smtClean="0">
                <a:solidFill>
                  <a:srgbClr val="006600"/>
                </a:solidFill>
              </a:rPr>
              <a:t> con </a:t>
            </a:r>
            <a:r>
              <a:rPr lang="en-US" sz="2400" dirty="0" err="1" smtClean="0">
                <a:solidFill>
                  <a:srgbClr val="006600"/>
                </a:solidFill>
              </a:rPr>
              <a:t>suốt</a:t>
            </a:r>
            <a:r>
              <a:rPr lang="en-US" sz="2400" dirty="0" smtClean="0">
                <a:solidFill>
                  <a:srgbClr val="006600"/>
                </a:solidFill>
              </a:rPr>
              <a:t> </a:t>
            </a:r>
            <a:r>
              <a:rPr lang="en-US" sz="2400" dirty="0" err="1" smtClean="0">
                <a:solidFill>
                  <a:srgbClr val="006600"/>
                </a:solidFill>
              </a:rPr>
              <a:t>đời</a:t>
            </a:r>
            <a:endParaRPr lang="en-US" sz="2400" dirty="0" smtClean="0">
              <a:solidFill>
                <a:srgbClr val="006600"/>
              </a:solidFill>
            </a:endParaRPr>
          </a:p>
          <a:p>
            <a:pPr algn="just"/>
            <a:r>
              <a:rPr lang="en-US" sz="2400" dirty="0" smtClean="0">
                <a:solidFill>
                  <a:srgbClr val="006600"/>
                </a:solidFill>
              </a:rPr>
              <a:t>+ </a:t>
            </a:r>
            <a:r>
              <a:rPr lang="en-US" sz="2400" dirty="0" err="1" smtClean="0">
                <a:solidFill>
                  <a:srgbClr val="006600"/>
                </a:solidFill>
              </a:rPr>
              <a:t>Bàn</a:t>
            </a:r>
            <a:r>
              <a:rPr lang="en-US" sz="2400" dirty="0" smtClean="0">
                <a:solidFill>
                  <a:srgbClr val="006600"/>
                </a:solidFill>
              </a:rPr>
              <a:t> </a:t>
            </a:r>
            <a:r>
              <a:rPr lang="en-US" sz="2400" dirty="0" err="1" smtClean="0">
                <a:solidFill>
                  <a:srgbClr val="006600"/>
                </a:solidFill>
              </a:rPr>
              <a:t>tay</a:t>
            </a:r>
            <a:r>
              <a:rPr lang="en-US" sz="2400" dirty="0" smtClean="0">
                <a:solidFill>
                  <a:srgbClr val="006600"/>
                </a:solidFill>
              </a:rPr>
              <a:t> </a:t>
            </a:r>
            <a:r>
              <a:rPr lang="en-US" sz="2400" dirty="0" err="1" smtClean="0">
                <a:solidFill>
                  <a:srgbClr val="006600"/>
                </a:solidFill>
              </a:rPr>
              <a:t>mẹ</a:t>
            </a:r>
            <a:r>
              <a:rPr lang="en-US" sz="2400" dirty="0" smtClean="0">
                <a:solidFill>
                  <a:srgbClr val="006600"/>
                </a:solidFill>
              </a:rPr>
              <a:t> </a:t>
            </a:r>
            <a:r>
              <a:rPr lang="en-US" sz="2400" dirty="0" err="1" smtClean="0">
                <a:solidFill>
                  <a:srgbClr val="006600"/>
                </a:solidFill>
              </a:rPr>
              <a:t>có</a:t>
            </a:r>
            <a:r>
              <a:rPr lang="en-US" sz="2400" dirty="0" smtClean="0">
                <a:solidFill>
                  <a:srgbClr val="006600"/>
                </a:solidFill>
              </a:rPr>
              <a:t> </a:t>
            </a:r>
            <a:r>
              <a:rPr lang="en-US" sz="2400" dirty="0" err="1" smtClean="0">
                <a:solidFill>
                  <a:srgbClr val="006600"/>
                </a:solidFill>
              </a:rPr>
              <a:t>thể</a:t>
            </a:r>
            <a:r>
              <a:rPr lang="en-US" sz="2400" dirty="0" smtClean="0">
                <a:solidFill>
                  <a:srgbClr val="006600"/>
                </a:solidFill>
              </a:rPr>
              <a:t> </a:t>
            </a:r>
            <a:r>
              <a:rPr lang="en-US" sz="2400" dirty="0" err="1" smtClean="0">
                <a:solidFill>
                  <a:srgbClr val="006600"/>
                </a:solidFill>
              </a:rPr>
              <a:t>làm</a:t>
            </a:r>
            <a:r>
              <a:rPr lang="en-US" sz="2400" dirty="0" smtClean="0">
                <a:solidFill>
                  <a:srgbClr val="006600"/>
                </a:solidFill>
              </a:rPr>
              <a:t> </a:t>
            </a:r>
            <a:r>
              <a:rPr lang="en-US" sz="2400" dirty="0" err="1" smtClean="0">
                <a:solidFill>
                  <a:srgbClr val="006600"/>
                </a:solidFill>
              </a:rPr>
              <a:t>tất</a:t>
            </a:r>
            <a:r>
              <a:rPr lang="en-US" sz="2400" dirty="0" smtClean="0">
                <a:solidFill>
                  <a:srgbClr val="006600"/>
                </a:solidFill>
              </a:rPr>
              <a:t> </a:t>
            </a:r>
            <a:r>
              <a:rPr lang="en-US" sz="2400" dirty="0" err="1" smtClean="0">
                <a:solidFill>
                  <a:srgbClr val="006600"/>
                </a:solidFill>
              </a:rPr>
              <a:t>cả</a:t>
            </a:r>
            <a:r>
              <a:rPr lang="en-US" sz="2400" dirty="0" smtClean="0">
                <a:solidFill>
                  <a:srgbClr val="006600"/>
                </a:solidFill>
              </a:rPr>
              <a:t> </a:t>
            </a:r>
            <a:r>
              <a:rPr lang="en-US" sz="2400" dirty="0" err="1" smtClean="0">
                <a:solidFill>
                  <a:srgbClr val="006600"/>
                </a:solidFill>
              </a:rPr>
              <a:t>cho</a:t>
            </a:r>
            <a:r>
              <a:rPr lang="en-US" sz="2400" dirty="0" smtClean="0">
                <a:solidFill>
                  <a:srgbClr val="006600"/>
                </a:solidFill>
              </a:rPr>
              <a:t> con, </a:t>
            </a:r>
            <a:r>
              <a:rPr lang="en-US" sz="2400" dirty="0" err="1" smtClean="0">
                <a:solidFill>
                  <a:srgbClr val="006600"/>
                </a:solidFill>
              </a:rPr>
              <a:t>vì</a:t>
            </a:r>
            <a:r>
              <a:rPr lang="en-US" sz="2400" dirty="0" smtClean="0">
                <a:solidFill>
                  <a:srgbClr val="006600"/>
                </a:solidFill>
              </a:rPr>
              <a:t> con.</a:t>
            </a:r>
          </a:p>
          <a:p>
            <a:pPr algn="just"/>
            <a:r>
              <a:rPr lang="en-US" sz="2400" dirty="0" smtClean="0">
                <a:solidFill>
                  <a:srgbClr val="006600"/>
                </a:solidFill>
              </a:rPr>
              <a:t>+ </a:t>
            </a:r>
            <a:r>
              <a:rPr lang="en-US" sz="2400" dirty="0" err="1" smtClean="0">
                <a:solidFill>
                  <a:srgbClr val="006600"/>
                </a:solidFill>
              </a:rPr>
              <a:t>Bàn</a:t>
            </a:r>
            <a:r>
              <a:rPr lang="en-US" sz="2400" dirty="0" smtClean="0">
                <a:solidFill>
                  <a:srgbClr val="006600"/>
                </a:solidFill>
              </a:rPr>
              <a:t> </a:t>
            </a:r>
            <a:r>
              <a:rPr lang="en-US" sz="2400" dirty="0" err="1" smtClean="0">
                <a:solidFill>
                  <a:srgbClr val="006600"/>
                </a:solidFill>
              </a:rPr>
              <a:t>tay</a:t>
            </a:r>
            <a:r>
              <a:rPr lang="en-US" sz="2400" dirty="0" smtClean="0">
                <a:solidFill>
                  <a:srgbClr val="006600"/>
                </a:solidFill>
              </a:rPr>
              <a:t> </a:t>
            </a:r>
            <a:r>
              <a:rPr lang="en-US" sz="2400" dirty="0" err="1" smtClean="0">
                <a:solidFill>
                  <a:srgbClr val="006600"/>
                </a:solidFill>
              </a:rPr>
              <a:t>thể</a:t>
            </a:r>
            <a:r>
              <a:rPr lang="en-US" sz="2400" dirty="0" smtClean="0">
                <a:solidFill>
                  <a:srgbClr val="006600"/>
                </a:solidFill>
              </a:rPr>
              <a:t> </a:t>
            </a:r>
            <a:r>
              <a:rPr lang="en-US" sz="2400" dirty="0" err="1" smtClean="0">
                <a:solidFill>
                  <a:srgbClr val="006600"/>
                </a:solidFill>
              </a:rPr>
              <a:t>hiện</a:t>
            </a:r>
            <a:r>
              <a:rPr lang="en-US" sz="2400" dirty="0" smtClean="0">
                <a:solidFill>
                  <a:srgbClr val="006600"/>
                </a:solidFill>
              </a:rPr>
              <a:t> </a:t>
            </a:r>
            <a:r>
              <a:rPr lang="en-US" sz="2400" dirty="0" err="1" smtClean="0">
                <a:solidFill>
                  <a:srgbClr val="006600"/>
                </a:solidFill>
              </a:rPr>
              <a:t>tình</a:t>
            </a:r>
            <a:r>
              <a:rPr lang="en-US" sz="2400" dirty="0" smtClean="0">
                <a:solidFill>
                  <a:srgbClr val="006600"/>
                </a:solidFill>
              </a:rPr>
              <a:t> </a:t>
            </a:r>
            <a:r>
              <a:rPr lang="en-US" sz="2400" dirty="0" err="1" smtClean="0">
                <a:solidFill>
                  <a:srgbClr val="006600"/>
                </a:solidFill>
              </a:rPr>
              <a:t>yêu</a:t>
            </a:r>
            <a:r>
              <a:rPr lang="en-US" sz="2400" dirty="0" smtClean="0">
                <a:solidFill>
                  <a:srgbClr val="006600"/>
                </a:solidFill>
              </a:rPr>
              <a:t> </a:t>
            </a:r>
            <a:r>
              <a:rPr lang="en-US" sz="2400" dirty="0" err="1" smtClean="0">
                <a:solidFill>
                  <a:srgbClr val="006600"/>
                </a:solidFill>
              </a:rPr>
              <a:t>thương</a:t>
            </a:r>
            <a:r>
              <a:rPr lang="en-US" sz="2400" dirty="0" smtClean="0">
                <a:solidFill>
                  <a:srgbClr val="006600"/>
                </a:solidFill>
              </a:rPr>
              <a:t>, </a:t>
            </a:r>
            <a:r>
              <a:rPr lang="en-US" sz="2400" dirty="0" err="1" smtClean="0">
                <a:solidFill>
                  <a:srgbClr val="006600"/>
                </a:solidFill>
              </a:rPr>
              <a:t>sự</a:t>
            </a:r>
            <a:r>
              <a:rPr lang="en-US" sz="2400" dirty="0" smtClean="0">
                <a:solidFill>
                  <a:srgbClr val="006600"/>
                </a:solidFill>
              </a:rPr>
              <a:t> </a:t>
            </a:r>
            <a:r>
              <a:rPr lang="en-US" sz="2400" dirty="0" err="1" smtClean="0">
                <a:solidFill>
                  <a:srgbClr val="006600"/>
                </a:solidFill>
              </a:rPr>
              <a:t>che</a:t>
            </a:r>
            <a:r>
              <a:rPr lang="en-US" sz="2400" dirty="0" smtClean="0">
                <a:solidFill>
                  <a:srgbClr val="006600"/>
                </a:solidFill>
              </a:rPr>
              <a:t> </a:t>
            </a:r>
            <a:r>
              <a:rPr lang="en-US" sz="2400" dirty="0" err="1" smtClean="0">
                <a:solidFill>
                  <a:srgbClr val="006600"/>
                </a:solidFill>
              </a:rPr>
              <a:t>chở</a:t>
            </a:r>
            <a:r>
              <a:rPr lang="en-US" sz="2400" dirty="0" smtClean="0">
                <a:solidFill>
                  <a:srgbClr val="006600"/>
                </a:solidFill>
              </a:rPr>
              <a:t>, </a:t>
            </a:r>
            <a:r>
              <a:rPr lang="en-US" sz="2400" dirty="0" err="1" smtClean="0">
                <a:solidFill>
                  <a:srgbClr val="006600"/>
                </a:solidFill>
              </a:rPr>
              <a:t>nâng</a:t>
            </a:r>
            <a:r>
              <a:rPr lang="en-US" sz="2400" dirty="0" smtClean="0">
                <a:solidFill>
                  <a:srgbClr val="006600"/>
                </a:solidFill>
              </a:rPr>
              <a:t> </a:t>
            </a:r>
            <a:r>
              <a:rPr lang="en-US" sz="2400" dirty="0" err="1" smtClean="0">
                <a:solidFill>
                  <a:srgbClr val="006600"/>
                </a:solidFill>
              </a:rPr>
              <a:t>đỡ</a:t>
            </a:r>
            <a:r>
              <a:rPr lang="en-US" sz="2400" dirty="0" smtClean="0">
                <a:solidFill>
                  <a:srgbClr val="006600"/>
                </a:solidFill>
              </a:rPr>
              <a:t>, hi </a:t>
            </a:r>
            <a:r>
              <a:rPr lang="en-US" sz="2400" dirty="0" err="1" smtClean="0">
                <a:solidFill>
                  <a:srgbClr val="006600"/>
                </a:solidFill>
              </a:rPr>
              <a:t>sinh</a:t>
            </a:r>
            <a:r>
              <a:rPr lang="en-US" sz="2400" dirty="0" smtClean="0">
                <a:solidFill>
                  <a:srgbClr val="006600"/>
                </a:solidFill>
              </a:rPr>
              <a:t> </a:t>
            </a:r>
            <a:r>
              <a:rPr lang="en-US" sz="2400" dirty="0" err="1" smtClean="0">
                <a:solidFill>
                  <a:srgbClr val="006600"/>
                </a:solidFill>
              </a:rPr>
              <a:t>vì</a:t>
            </a:r>
            <a:r>
              <a:rPr lang="en-US" sz="2400" dirty="0" smtClean="0">
                <a:solidFill>
                  <a:srgbClr val="006600"/>
                </a:solidFill>
              </a:rPr>
              <a:t> con </a:t>
            </a:r>
            <a:r>
              <a:rPr lang="en-US" sz="2400" dirty="0" err="1" smtClean="0">
                <a:solidFill>
                  <a:srgbClr val="006600"/>
                </a:solidFill>
              </a:rPr>
              <a:t>cái</a:t>
            </a:r>
            <a:r>
              <a:rPr lang="en-US" sz="2400" dirty="0" smtClean="0">
                <a:solidFill>
                  <a:srgbClr val="006600"/>
                </a:solidFill>
              </a:rPr>
              <a:t>, </a:t>
            </a:r>
            <a:r>
              <a:rPr lang="en-US" sz="2400" dirty="0" err="1" smtClean="0">
                <a:solidFill>
                  <a:srgbClr val="006600"/>
                </a:solidFill>
              </a:rPr>
              <a:t>vì</a:t>
            </a:r>
            <a:r>
              <a:rPr lang="en-US" sz="2400" dirty="0" smtClean="0">
                <a:solidFill>
                  <a:srgbClr val="006600"/>
                </a:solidFill>
              </a:rPr>
              <a:t> </a:t>
            </a:r>
            <a:r>
              <a:rPr lang="en-US" sz="2400" dirty="0" err="1" smtClean="0">
                <a:solidFill>
                  <a:srgbClr val="006600"/>
                </a:solidFill>
              </a:rPr>
              <a:t>gia</a:t>
            </a:r>
            <a:r>
              <a:rPr lang="en-US" sz="2400" dirty="0" smtClean="0">
                <a:solidFill>
                  <a:srgbClr val="006600"/>
                </a:solidFill>
              </a:rPr>
              <a:t> </a:t>
            </a:r>
            <a:r>
              <a:rPr lang="en-US" sz="2400" dirty="0" err="1" smtClean="0">
                <a:solidFill>
                  <a:srgbClr val="006600"/>
                </a:solidFill>
              </a:rPr>
              <a:t>đình</a:t>
            </a:r>
            <a:endParaRPr lang="en-US" sz="2400" dirty="0" smtClean="0">
              <a:solidFill>
                <a:srgbClr val="006600"/>
              </a:solidFill>
            </a:endParaRPr>
          </a:p>
          <a:p>
            <a:pPr algn="just"/>
            <a:endParaRPr lang="en-US" sz="2400" dirty="0" smtClean="0">
              <a:solidFill>
                <a:srgbClr val="006600"/>
              </a:solidFill>
            </a:endParaRPr>
          </a:p>
          <a:p>
            <a:pPr algn="just"/>
            <a:endParaRPr lang="en-US" sz="2400" dirty="0" smtClean="0">
              <a:solidFill>
                <a:srgbClr val="006600"/>
              </a:solidFill>
            </a:endParaRP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609600" y="2492846"/>
            <a:ext cx="7987338" cy="461665"/>
          </a:xfrm>
          <a:prstGeom prst="rect">
            <a:avLst/>
          </a:prstGeom>
          <a:noFill/>
        </p:spPr>
        <p:txBody>
          <a:bodyPr wrap="square" rtlCol="0">
            <a:spAutoFit/>
          </a:bodyPr>
          <a:lstStyle/>
          <a:p>
            <a:pPr algn="just"/>
            <a:r>
              <a:rPr lang="en-US" sz="2400" dirty="0" smtClean="0">
                <a:solidFill>
                  <a:srgbClr val="006600"/>
                </a:solidFill>
              </a:rPr>
              <a:t>-</a:t>
            </a:r>
            <a:endParaRPr lang="en-US" sz="2400" dirty="0">
              <a:solidFill>
                <a:srgbClr val="006600"/>
              </a:solidFill>
            </a:endParaRPr>
          </a:p>
        </p:txBody>
      </p:sp>
      <p:sp>
        <p:nvSpPr>
          <p:cNvPr id="6" name="TextBox 5">
            <a:extLst>
              <a:ext uri="{FF2B5EF4-FFF2-40B4-BE49-F238E27FC236}">
                <a16:creationId xmlns:a16="http://schemas.microsoft.com/office/drawing/2014/main" xmlns="" id="{FF9F0FB4-A27B-4D54-83A4-23A9E7B96FFD}"/>
              </a:ext>
            </a:extLst>
          </p:cNvPr>
          <p:cNvSpPr txBox="1"/>
          <p:nvPr/>
        </p:nvSpPr>
        <p:spPr>
          <a:xfrm>
            <a:off x="609600" y="3389174"/>
            <a:ext cx="7987338" cy="830997"/>
          </a:xfrm>
          <a:prstGeom prst="rect">
            <a:avLst/>
          </a:prstGeom>
          <a:noFill/>
        </p:spPr>
        <p:txBody>
          <a:bodyPr wrap="square" rtlCol="0">
            <a:spAutoFit/>
          </a:bodyPr>
          <a:lstStyle/>
          <a:p>
            <a:pPr algn="just"/>
            <a:r>
              <a:rPr lang="en-US" sz="2400" dirty="0" smtClean="0">
                <a:solidFill>
                  <a:srgbClr val="006600"/>
                </a:solidFill>
              </a:rPr>
              <a:t>- </a:t>
            </a:r>
            <a:r>
              <a:rPr lang="en-US" sz="2400" dirty="0" err="1">
                <a:solidFill>
                  <a:srgbClr val="006600"/>
                </a:solidFill>
              </a:rPr>
              <a:t>Dù</a:t>
            </a:r>
            <a:r>
              <a:rPr lang="en-US" sz="2400" dirty="0">
                <a:solidFill>
                  <a:srgbClr val="006600"/>
                </a:solidFill>
              </a:rPr>
              <a:t> </a:t>
            </a:r>
            <a:r>
              <a:rPr lang="en-US" sz="2400" dirty="0" err="1">
                <a:solidFill>
                  <a:srgbClr val="006600"/>
                </a:solidFill>
              </a:rPr>
              <a:t>phải</a:t>
            </a:r>
            <a:r>
              <a:rPr lang="en-US" sz="2400" dirty="0">
                <a:solidFill>
                  <a:srgbClr val="006600"/>
                </a:solidFill>
              </a:rPr>
              <a:t> </a:t>
            </a:r>
            <a:r>
              <a:rPr lang="en-US" sz="2400" dirty="0" err="1">
                <a:solidFill>
                  <a:srgbClr val="006600"/>
                </a:solidFill>
              </a:rPr>
              <a:t>chịu</a:t>
            </a:r>
            <a:r>
              <a:rPr lang="en-US" sz="2400" dirty="0">
                <a:solidFill>
                  <a:srgbClr val="006600"/>
                </a:solidFill>
              </a:rPr>
              <a:t> </a:t>
            </a:r>
            <a:r>
              <a:rPr lang="en-US" sz="2400" dirty="0" err="1">
                <a:solidFill>
                  <a:srgbClr val="006600"/>
                </a:solidFill>
              </a:rPr>
              <a:t>nhiều</a:t>
            </a:r>
            <a:r>
              <a:rPr lang="en-US" sz="2400" dirty="0">
                <a:solidFill>
                  <a:srgbClr val="006600"/>
                </a:solidFill>
              </a:rPr>
              <a:t> </a:t>
            </a:r>
            <a:r>
              <a:rPr lang="en-US" sz="2400" dirty="0" err="1">
                <a:solidFill>
                  <a:srgbClr val="006600"/>
                </a:solidFill>
              </a:rPr>
              <a:t>vất</a:t>
            </a:r>
            <a:r>
              <a:rPr lang="en-US" sz="2400" dirty="0">
                <a:solidFill>
                  <a:srgbClr val="006600"/>
                </a:solidFill>
              </a:rPr>
              <a:t> </a:t>
            </a:r>
            <a:r>
              <a:rPr lang="en-US" sz="2400" dirty="0" err="1" smtClean="0">
                <a:solidFill>
                  <a:srgbClr val="006600"/>
                </a:solidFill>
              </a:rPr>
              <a:t>vả</a:t>
            </a:r>
            <a:r>
              <a:rPr lang="en-US" sz="2400" dirty="0" smtClean="0">
                <a:solidFill>
                  <a:srgbClr val="006600"/>
                </a:solidFill>
              </a:rPr>
              <a:t> </a:t>
            </a:r>
            <a:r>
              <a:rPr lang="en-US" sz="2400" dirty="0" err="1" smtClean="0">
                <a:solidFill>
                  <a:srgbClr val="006600"/>
                </a:solidFill>
              </a:rPr>
              <a:t>nhưng</a:t>
            </a:r>
            <a:r>
              <a:rPr lang="en-US" sz="2400" dirty="0" smtClean="0">
                <a:solidFill>
                  <a:srgbClr val="006600"/>
                </a:solidFill>
              </a:rPr>
              <a:t> </a:t>
            </a:r>
            <a:r>
              <a:rPr lang="en-US" sz="2400" dirty="0" err="1">
                <a:solidFill>
                  <a:srgbClr val="006600"/>
                </a:solidFill>
              </a:rPr>
              <a:t>mẹ</a:t>
            </a:r>
            <a:r>
              <a:rPr lang="en-US" sz="2400" dirty="0">
                <a:solidFill>
                  <a:srgbClr val="006600"/>
                </a:solidFill>
              </a:rPr>
              <a:t> </a:t>
            </a:r>
            <a:r>
              <a:rPr lang="en-US" sz="2400" dirty="0" err="1">
                <a:solidFill>
                  <a:srgbClr val="006600"/>
                </a:solidFill>
              </a:rPr>
              <a:t>vẫn</a:t>
            </a:r>
            <a:r>
              <a:rPr lang="en-US" sz="2400" dirty="0">
                <a:solidFill>
                  <a:srgbClr val="006600"/>
                </a:solidFill>
              </a:rPr>
              <a:t> </a:t>
            </a:r>
            <a:r>
              <a:rPr lang="en-US" sz="2400" dirty="0" err="1">
                <a:solidFill>
                  <a:srgbClr val="006600"/>
                </a:solidFill>
              </a:rPr>
              <a:t>luôn</a:t>
            </a:r>
            <a:r>
              <a:rPr lang="en-US" sz="2400" dirty="0">
                <a:solidFill>
                  <a:srgbClr val="006600"/>
                </a:solidFill>
              </a:rPr>
              <a:t> </a:t>
            </a:r>
            <a:r>
              <a:rPr lang="en-US" sz="2400" dirty="0" err="1">
                <a:solidFill>
                  <a:srgbClr val="006600"/>
                </a:solidFill>
              </a:rPr>
              <a:t>cố</a:t>
            </a:r>
            <a:r>
              <a:rPr lang="en-US" sz="2400" dirty="0">
                <a:solidFill>
                  <a:srgbClr val="006600"/>
                </a:solidFill>
              </a:rPr>
              <a:t> </a:t>
            </a:r>
            <a:r>
              <a:rPr lang="en-US" sz="2400" dirty="0" err="1">
                <a:solidFill>
                  <a:srgbClr val="006600"/>
                </a:solidFill>
              </a:rPr>
              <a:t>gắng</a:t>
            </a:r>
            <a:r>
              <a:rPr lang="en-US" sz="2400" dirty="0">
                <a:solidFill>
                  <a:srgbClr val="006600"/>
                </a:solidFill>
              </a:rPr>
              <a:t> </a:t>
            </a:r>
            <a:r>
              <a:rPr lang="en-US" sz="2400" dirty="0" err="1">
                <a:solidFill>
                  <a:srgbClr val="006600"/>
                </a:solidFill>
              </a:rPr>
              <a:t>mang</a:t>
            </a:r>
            <a:r>
              <a:rPr lang="en-US" sz="2400" dirty="0">
                <a:solidFill>
                  <a:srgbClr val="006600"/>
                </a:solidFill>
              </a:rPr>
              <a:t> </a:t>
            </a:r>
            <a:r>
              <a:rPr lang="en-US" sz="2400" dirty="0" err="1">
                <a:solidFill>
                  <a:srgbClr val="006600"/>
                </a:solidFill>
              </a:rPr>
              <a:t>đến</a:t>
            </a:r>
            <a:r>
              <a:rPr lang="en-US" sz="2400" dirty="0">
                <a:solidFill>
                  <a:srgbClr val="006600"/>
                </a:solidFill>
              </a:rPr>
              <a:t> </a:t>
            </a:r>
            <a:r>
              <a:rPr lang="en-US" sz="2400" dirty="0" err="1">
                <a:solidFill>
                  <a:srgbClr val="006600"/>
                </a:solidFill>
              </a:rPr>
              <a:t>những</a:t>
            </a:r>
            <a:r>
              <a:rPr lang="en-US" sz="2400" dirty="0">
                <a:solidFill>
                  <a:srgbClr val="006600"/>
                </a:solidFill>
              </a:rPr>
              <a:t> </a:t>
            </a:r>
            <a:r>
              <a:rPr lang="en-US" sz="2400" dirty="0" err="1">
                <a:solidFill>
                  <a:srgbClr val="006600"/>
                </a:solidFill>
              </a:rPr>
              <a:t>gì</a:t>
            </a:r>
            <a:r>
              <a:rPr lang="en-US" sz="2400" dirty="0">
                <a:solidFill>
                  <a:srgbClr val="006600"/>
                </a:solidFill>
              </a:rPr>
              <a:t> </a:t>
            </a:r>
            <a:r>
              <a:rPr lang="en-US" sz="2400" dirty="0" err="1">
                <a:solidFill>
                  <a:srgbClr val="006600"/>
                </a:solidFill>
              </a:rPr>
              <a:t>tốt</a:t>
            </a:r>
            <a:r>
              <a:rPr lang="en-US" sz="2400" dirty="0">
                <a:solidFill>
                  <a:srgbClr val="006600"/>
                </a:solidFill>
              </a:rPr>
              <a:t> </a:t>
            </a:r>
            <a:r>
              <a:rPr lang="en-US" sz="2400" dirty="0" err="1">
                <a:solidFill>
                  <a:srgbClr val="006600"/>
                </a:solidFill>
              </a:rPr>
              <a:t>đẹp</a:t>
            </a:r>
            <a:r>
              <a:rPr lang="en-US" sz="2400" dirty="0">
                <a:solidFill>
                  <a:srgbClr val="006600"/>
                </a:solidFill>
              </a:rPr>
              <a:t> </a:t>
            </a:r>
            <a:r>
              <a:rPr lang="en-US" sz="2400" dirty="0" err="1">
                <a:solidFill>
                  <a:srgbClr val="006600"/>
                </a:solidFill>
              </a:rPr>
              <a:t>nhất</a:t>
            </a:r>
            <a:r>
              <a:rPr lang="en-US" sz="2400" dirty="0">
                <a:solidFill>
                  <a:srgbClr val="006600"/>
                </a:solidFill>
              </a:rPr>
              <a:t> </a:t>
            </a:r>
            <a:r>
              <a:rPr lang="en-US" sz="2400" dirty="0" err="1">
                <a:solidFill>
                  <a:srgbClr val="006600"/>
                </a:solidFill>
              </a:rPr>
              <a:t>cho</a:t>
            </a:r>
            <a:r>
              <a:rPr lang="en-US" sz="2400" dirty="0">
                <a:solidFill>
                  <a:srgbClr val="006600"/>
                </a:solidFill>
              </a:rPr>
              <a:t> con.</a:t>
            </a:r>
          </a:p>
        </p:txBody>
      </p:sp>
      <p:pic>
        <p:nvPicPr>
          <p:cNvPr id="7" name="Picture 6" descr="E:\DUNG VĂN 21-22 MỚI\DUNG BÀI GIẢNG ĐIỆN TỬ 2021\lớp 9\Dung NLXH 2020-2021\tải xuống.png"/>
          <p:cNvPicPr>
            <a:picLocks noChangeAspect="1" noChangeArrowheads="1"/>
          </p:cNvPicPr>
          <p:nvPr/>
        </p:nvPicPr>
        <p:blipFill>
          <a:blip r:embed="rId2"/>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421997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1"/>
          <p:cNvPicPr>
            <a:picLocks noChangeAspect="1"/>
          </p:cNvPicPr>
          <p:nvPr/>
        </p:nvPicPr>
        <p:blipFill>
          <a:blip r:embed="rId3">
            <a:lum bright="70000" contrast="-70000"/>
          </a:blip>
          <a:srcRect b="17171"/>
          <a:stretch>
            <a:fillRect/>
          </a:stretch>
        </p:blipFill>
        <p:spPr bwMode="auto">
          <a:xfrm>
            <a:off x="0" y="-25136"/>
            <a:ext cx="9144000" cy="6311636"/>
          </a:xfrm>
          <a:prstGeom prst="rect">
            <a:avLst/>
          </a:prstGeom>
          <a:noFill/>
          <a:ln w="9525">
            <a:noFill/>
            <a:miter lim="800000"/>
            <a:headEnd/>
            <a:tailEnd/>
          </a:ln>
        </p:spPr>
      </p:pic>
      <p:sp>
        <p:nvSpPr>
          <p:cNvPr id="63" name="Round Diagonal Corner Rectangle 62"/>
          <p:cNvSpPr/>
          <p:nvPr/>
        </p:nvSpPr>
        <p:spPr>
          <a:xfrm>
            <a:off x="0" y="0"/>
            <a:ext cx="9144000" cy="6133042"/>
          </a:xfrm>
          <a:prstGeom prst="round2DiagRect">
            <a:avLst>
              <a:gd name="adj1" fmla="val 0"/>
              <a:gd name="adj2" fmla="val 0"/>
            </a:avLst>
          </a:prstGeom>
          <a:solidFill>
            <a:schemeClr val="accent4">
              <a:lumMod val="40000"/>
              <a:lumOff val="6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dirty="0"/>
          </a:p>
        </p:txBody>
      </p:sp>
      <p:pic>
        <p:nvPicPr>
          <p:cNvPr id="42" name="图片 41" descr="未标题-1"/>
          <p:cNvPicPr>
            <a:picLocks noChangeAspect="1" noChangeArrowheads="1"/>
          </p:cNvPicPr>
          <p:nvPr/>
        </p:nvPicPr>
        <p:blipFill>
          <a:blip r:embed="rId4"/>
          <a:srcRect/>
          <a:stretch>
            <a:fillRect/>
          </a:stretch>
        </p:blipFill>
        <p:spPr bwMode="auto">
          <a:xfrm>
            <a:off x="0" y="4840553"/>
            <a:ext cx="9178529" cy="1292489"/>
          </a:xfrm>
          <a:prstGeom prst="rect">
            <a:avLst/>
          </a:prstGeom>
          <a:noFill/>
          <a:ln w="9525">
            <a:noFill/>
            <a:miter lim="800000"/>
            <a:headEnd/>
            <a:tailEnd/>
          </a:ln>
        </p:spPr>
      </p:pic>
      <p:grpSp>
        <p:nvGrpSpPr>
          <p:cNvPr id="2" name="Group 59"/>
          <p:cNvGrpSpPr>
            <a:grpSpLocks/>
          </p:cNvGrpSpPr>
          <p:nvPr/>
        </p:nvGrpSpPr>
        <p:grpSpPr bwMode="auto">
          <a:xfrm>
            <a:off x="0" y="0"/>
            <a:ext cx="9144000" cy="5447771"/>
            <a:chOff x="0" y="0"/>
            <a:chExt cx="12192000" cy="6537555"/>
          </a:xfrm>
        </p:grpSpPr>
        <p:cxnSp>
          <p:nvCxnSpPr>
            <p:cNvPr id="7" name="Straight Connector 6"/>
            <p:cNvCxnSpPr/>
            <p:nvPr/>
          </p:nvCxnSpPr>
          <p:spPr>
            <a:xfrm>
              <a:off x="6054725" y="0"/>
              <a:ext cx="613727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0" name="Straight Connector 29"/>
            <p:cNvCxnSpPr/>
            <p:nvPr/>
          </p:nvCxnSpPr>
          <p:spPr>
            <a:xfrm flipH="1">
              <a:off x="0" y="0"/>
              <a:ext cx="605472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471488" y="1327197"/>
              <a:ext cx="0" cy="5138919"/>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676063" y="1398637"/>
              <a:ext cx="0" cy="5138918"/>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669925" y="6466115"/>
              <a:ext cx="10771188" cy="0"/>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grpSp>
      <p:sp>
        <p:nvSpPr>
          <p:cNvPr id="52" name="文本框 4"/>
          <p:cNvSpPr txBox="1">
            <a:spLocks noChangeArrowheads="1"/>
          </p:cNvSpPr>
          <p:nvPr/>
        </p:nvSpPr>
        <p:spPr bwMode="auto">
          <a:xfrm>
            <a:off x="-633413" y="295011"/>
            <a:ext cx="10350104" cy="841462"/>
          </a:xfrm>
          <a:prstGeom prst="rect">
            <a:avLst/>
          </a:prstGeom>
          <a:noFill/>
          <a:ln w="9525">
            <a:noFill/>
            <a:miter lim="800000"/>
            <a:headEnd/>
            <a:tailEnd/>
          </a:ln>
        </p:spPr>
        <p:txBody>
          <a:bodyPr lIns="71323" tIns="35662" rIns="71323" bIns="35662">
            <a:spAutoFit/>
          </a:bodyPr>
          <a:lstStyle/>
          <a:p>
            <a:pPr algn="ctr" eaLnBrk="1" hangingPunct="1"/>
            <a:r>
              <a:rPr lang="en-US" altLang="zh-CN" b="1" dirty="0">
                <a:solidFill>
                  <a:srgbClr val="E81E1E"/>
                </a:solidFill>
                <a:latin typeface="Times New Roman" pitchFamily="18" charset="0"/>
                <a:cs typeface="Times New Roman" pitchFamily="18" charset="0"/>
              </a:rPr>
              <a:t>PHIẾU HỌC TẬP 3</a:t>
            </a:r>
          </a:p>
          <a:p>
            <a:pPr algn="ctr" eaLnBrk="1" hangingPunct="1"/>
            <a:r>
              <a:rPr lang="en-US" altLang="en-US" b="1" dirty="0" err="1">
                <a:latin typeface="Times New Roman" pitchFamily="18" charset="0"/>
                <a:cs typeface="Times New Roman" pitchFamily="18" charset="0"/>
              </a:rPr>
              <a:t>Lời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ru</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của</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người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mẹ</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hiền</a:t>
            </a:r>
            <a:endParaRPr lang="en-US" altLang="zh-CN" b="1" dirty="0">
              <a:solidFill>
                <a:srgbClr val="E81E1E"/>
              </a:solidFill>
              <a:latin typeface="Times New Roman" pitchFamily="18" charset="0"/>
              <a:cs typeface="Times New Roman" pitchFamily="18" charset="0"/>
            </a:endParaRPr>
          </a:p>
        </p:txBody>
      </p:sp>
      <p:sp>
        <p:nvSpPr>
          <p:cNvPr id="47" name="Rectangle 46"/>
          <p:cNvSpPr>
            <a:spLocks noChangeArrowheads="1"/>
          </p:cNvSpPr>
          <p:nvPr/>
        </p:nvSpPr>
        <p:spPr bwMode="auto">
          <a:xfrm>
            <a:off x="2880122" y="1493573"/>
            <a:ext cx="5700713" cy="6279874"/>
          </a:xfrm>
          <a:prstGeom prst="rect">
            <a:avLst/>
          </a:prstGeom>
          <a:noFill/>
          <a:ln w="9525">
            <a:noFill/>
            <a:miter lim="800000"/>
            <a:headEnd/>
            <a:tailEnd/>
          </a:ln>
        </p:spPr>
        <p:txBody>
          <a:bodyPr lIns="71323" tIns="35662" rIns="71323" bIns="35662">
            <a:spAutoFit/>
          </a:bodyPr>
          <a:lstStyle/>
          <a:p>
            <a:r>
              <a:rPr lang="vi-VN" dirty="0">
                <a:latin typeface="Times New Roman" pitchFamily="18" charset="0"/>
                <a:cs typeface="Times New Roman" pitchFamily="18" charset="0"/>
              </a:rPr>
              <a:t>1.</a:t>
            </a:r>
            <a:r>
              <a:rPr lang="vi-VN" i="1" dirty="0">
                <a:latin typeface="Times New Roman" pitchFamily="18" charset="0"/>
                <a:ea typeface="宋体" pitchFamily="2" charset="-122"/>
                <a:cs typeface="Times New Roman" pitchFamily="18" charset="0"/>
              </a:rPr>
              <a:t> </a:t>
            </a:r>
            <a:r>
              <a:rPr lang="en-US" i="1" dirty="0" err="1">
                <a:latin typeface="Times New Roman" pitchFamily="18" charset="0"/>
                <a:cs typeface="Times New Roman" pitchFamily="18" charset="0"/>
              </a:rPr>
              <a:t>Lời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ru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của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dành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ai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điều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qua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ru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ấy</a:t>
            </a:r>
            <a:r>
              <a:rPr lang="en-US"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lnSpc>
                <a:spcPct val="115000"/>
              </a:lnSpc>
            </a:pPr>
            <a:r>
              <a:rPr lang="en-US" sz="1200" dirty="0">
                <a:latin typeface="Times New Roman" pitchFamily="18" charset="0"/>
                <a:cs typeface="Times New Roman" pitchFamily="18" charset="0"/>
              </a:rPr>
              <a:t>………………………………………………………………………………………………..……………………………………………………………………………………………......</a:t>
            </a:r>
          </a:p>
          <a:p>
            <a:r>
              <a:rPr lang="en-US" dirty="0">
                <a:latin typeface="Times New Roman" pitchFamily="18" charset="0"/>
                <a:ea typeface="宋体" pitchFamily="2" charset="-122"/>
              </a:rPr>
              <a:t>2.</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Tác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giả</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đã</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sử</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dụng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biện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pháp</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nghệ</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thuật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các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câu</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thơ</a:t>
            </a:r>
            <a:r>
              <a:rPr lang="en-US"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
              <a:lnSpc>
                <a:spcPct val="115000"/>
              </a:lnSpc>
            </a:pPr>
            <a:r>
              <a:rPr lang="en-US" sz="1200" dirty="0">
                <a:latin typeface="Times New Roman" pitchFamily="18" charset="0"/>
                <a:cs typeface="Times New Roman" pitchFamily="18" charset="0"/>
              </a:rPr>
              <a:t>………………………………………………………………………………………………..……………………………………………………………………………………………......</a:t>
            </a:r>
          </a:p>
          <a:p>
            <a:pPr algn="just">
              <a:lnSpc>
                <a:spcPct val="115000"/>
              </a:lnSpc>
            </a:pPr>
            <a:r>
              <a:rPr lang="en-US" sz="1200" dirty="0">
                <a:latin typeface="Times New Roman" pitchFamily="18" charset="0"/>
                <a:cs typeface="Times New Roman" pitchFamily="18" charset="0"/>
              </a:rPr>
              <a:t>………………………………………………………………………………………………..……………………………………………………………………………………………......</a:t>
            </a:r>
          </a:p>
          <a:p>
            <a:r>
              <a:rPr lang="en-US" i="1" dirty="0">
                <a:latin typeface="Times New Roman" pitchFamily="18" charset="0"/>
                <a:cs typeface="Times New Roman" pitchFamily="18" charset="0"/>
              </a:rPr>
              <a:t>3.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dành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suy</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nghĩ</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mình</a:t>
            </a:r>
            <a:r>
              <a:rPr lang="en-US" i="1" dirty="0">
                <a:latin typeface="Times New Roman" pitchFamily="18" charset="0"/>
                <a:cs typeface="Times New Roman" pitchFamily="18" charset="0"/>
              </a:rPr>
              <a:t> hay </a:t>
            </a:r>
            <a:r>
              <a:rPr lang="en-US" i="1" dirty="0" err="1">
                <a:latin typeface="Times New Roman" pitchFamily="18" charset="0"/>
                <a:cs typeface="Times New Roman" pitchFamily="18" charset="0"/>
              </a:rPr>
              <a:t>không?hình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ảnh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người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mẹ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hiện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lên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với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phẩm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chất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lnSpc>
                <a:spcPct val="115000"/>
              </a:lnSpc>
            </a:pPr>
            <a:r>
              <a:rPr lang="en-US" sz="1200" dirty="0">
                <a:latin typeface="Times New Roman" pitchFamily="18" charset="0"/>
                <a:cs typeface="Times New Roman" pitchFamily="18" charset="0"/>
              </a:rPr>
              <a:t>………………………………………………………………………………………………..……………………………………………………………………………………………......</a:t>
            </a:r>
          </a:p>
          <a:p>
            <a:pPr algn="just">
              <a:lnSpc>
                <a:spcPct val="115000"/>
              </a:lnSpc>
            </a:pPr>
            <a:r>
              <a:rPr lang="en-US" sz="1200" dirty="0">
                <a:latin typeface="Times New Roman" pitchFamily="18" charset="0"/>
                <a:cs typeface="Times New Roman" pitchFamily="18" charset="0"/>
              </a:rPr>
              <a:t>………………………………………………………………………………………………..……………………………………………………………………………………………......</a:t>
            </a:r>
          </a:p>
          <a:p>
            <a:pPr algn="just">
              <a:lnSpc>
                <a:spcPct val="115000"/>
              </a:lnSpc>
            </a:pPr>
            <a:endParaRPr lang="en-US" sz="1200" dirty="0">
              <a:latin typeface="Times New Roman" pitchFamily="18" charset="0"/>
              <a:cs typeface="Times New Roman" pitchFamily="18" charset="0"/>
            </a:endParaRPr>
          </a:p>
        </p:txBody>
      </p:sp>
      <p:sp>
        <p:nvSpPr>
          <p:cNvPr id="13320" name="Hộp_Văn_Bản 2"/>
          <p:cNvSpPr txBox="1">
            <a:spLocks noChangeArrowheads="1"/>
          </p:cNvSpPr>
          <p:nvPr/>
        </p:nvSpPr>
        <p:spPr bwMode="auto">
          <a:xfrm>
            <a:off x="323851" y="1390386"/>
            <a:ext cx="2641997" cy="3303674"/>
          </a:xfrm>
          <a:prstGeom prst="rect">
            <a:avLst/>
          </a:prstGeom>
          <a:noFill/>
          <a:ln w="9525">
            <a:noFill/>
            <a:miter lim="800000"/>
            <a:headEnd/>
            <a:tailEnd/>
          </a:ln>
        </p:spPr>
        <p:txBody>
          <a:bodyPr lIns="71323" tIns="35662" rIns="71323" bIns="35662">
            <a:spAutoFit/>
          </a:bodyPr>
          <a:lstStyle/>
          <a:p>
            <a:pPr algn="ctr"/>
            <a:r>
              <a:rPr lang="vi-VN" sz="1200" i="1" dirty="0"/>
              <a:t>Ru cho mềm ngọn gió thu</a:t>
            </a:r>
            <a:br>
              <a:rPr lang="vi-VN" sz="1200" i="1" dirty="0"/>
            </a:br>
            <a:r>
              <a:rPr lang="vi-VN" sz="1200" i="1" dirty="0"/>
              <a:t>Ru cho tan đám sương mù lá cây</a:t>
            </a:r>
            <a:br>
              <a:rPr lang="vi-VN" sz="1200" i="1" dirty="0"/>
            </a:br>
            <a:r>
              <a:rPr lang="vi-VN" sz="1200" i="1" dirty="0"/>
              <a:t>Ru cho cái khuyết tròn đầy</a:t>
            </a:r>
            <a:br>
              <a:rPr lang="vi-VN" sz="1200" i="1" dirty="0"/>
            </a:br>
            <a:r>
              <a:rPr lang="vi-VN" sz="1200" i="1" dirty="0"/>
              <a:t>Cái thương cái nhớ nặng ngày xa nhau. </a:t>
            </a:r>
            <a:endParaRPr lang="en-US" sz="1200" i="1" dirty="0"/>
          </a:p>
          <a:p>
            <a:pPr algn="ctr"/>
            <a:r>
              <a:rPr lang="vi-VN" sz="1200" i="1" dirty="0"/>
              <a:t> </a:t>
            </a:r>
            <a:endParaRPr lang="vi-VN" sz="1200" dirty="0"/>
          </a:p>
          <a:p>
            <a:pPr algn="ctr"/>
            <a:r>
              <a:rPr lang="vi-VN" sz="1200" i="1" dirty="0"/>
              <a:t>Bàn tay mang phép nhiệm mầu</a:t>
            </a:r>
            <a:br>
              <a:rPr lang="vi-VN" sz="1200" i="1" dirty="0"/>
            </a:br>
            <a:r>
              <a:rPr lang="vi-VN" sz="1200" i="1" dirty="0"/>
              <a:t>Chắt chiu tự những dãi dầu đấy thôi. </a:t>
            </a:r>
            <a:endParaRPr lang="vi-VN" sz="1200" dirty="0"/>
          </a:p>
          <a:p>
            <a:pPr algn="ctr"/>
            <a:r>
              <a:rPr lang="vi-VN" sz="1200" i="1" dirty="0"/>
              <a:t>Ru cho sóng lặng bãi bồi</a:t>
            </a:r>
            <a:br>
              <a:rPr lang="vi-VN" sz="1200" i="1" dirty="0"/>
            </a:br>
            <a:r>
              <a:rPr lang="vi-VN" sz="1200" i="1" dirty="0"/>
              <a:t>Mưa không dột chỗ ngoại ngồi vá khâu</a:t>
            </a:r>
            <a:br>
              <a:rPr lang="vi-VN" sz="1200" i="1" dirty="0"/>
            </a:br>
            <a:r>
              <a:rPr lang="vi-VN" sz="1200" i="1" dirty="0"/>
              <a:t>Ru cho đời nín cái đau</a:t>
            </a:r>
            <a:endParaRPr lang="en-US" sz="1200" i="1" dirty="0"/>
          </a:p>
          <a:p>
            <a:pPr algn="ctr"/>
            <a:endParaRPr lang="vi-VN" sz="1200" dirty="0"/>
          </a:p>
          <a:p>
            <a:pPr algn="ctr"/>
            <a:r>
              <a:rPr lang="vi-VN" sz="1200" i="1" dirty="0"/>
              <a:t>À ơi... Mẹ chẳng một câu ru mình./.</a:t>
            </a:r>
            <a:endParaRPr lang="vi-VN" sz="1200" dirty="0"/>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 calcmode="lin" valueType="num">
                                      <p:cBhvr additive="base">
                                        <p:cTn id="10" dur="1000"/>
                                        <p:tgtEl>
                                          <p:spTgt spid="52"/>
                                        </p:tgtEl>
                                        <p:attrNameLst>
                                          <p:attrName>ppt_y</p:attrName>
                                        </p:attrNameLst>
                                      </p:cBhvr>
                                      <p:tavLst>
                                        <p:tav tm="0">
                                          <p:val>
                                            <p:strVal val="#ppt_y+#ppt_h*1.125000"/>
                                          </p:val>
                                        </p:tav>
                                        <p:tav tm="100000">
                                          <p:val>
                                            <p:strVal val="#ppt_y"/>
                                          </p:val>
                                        </p:tav>
                                      </p:tavLst>
                                    </p:anim>
                                    <p:animEffect transition="in" filter="wipe(up)">
                                      <p:cBhvr>
                                        <p:cTn id="11" dur="1000"/>
                                        <p:tgtEl>
                                          <p:spTgt spid="5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4196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Bài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hát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Mẹ</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ru</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con</a:t>
            </a:r>
          </a:p>
        </p:txBody>
      </p:sp>
      <p:pic>
        <p:nvPicPr>
          <p:cNvPr id="2" name="Vao bai A oi tay me">
            <a:hlinkClick r:id="" action="ppaction://media"/>
            <a:extLst>
              <a:ext uri="{FF2B5EF4-FFF2-40B4-BE49-F238E27FC236}">
                <a16:creationId xmlns:a16="http://schemas.microsoft.com/office/drawing/2014/main" xmlns="" id="{90AC6701-96E8-42B6-A3FE-B687D658441D}"/>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30237"/>
            <a:ext cx="9144000" cy="5084763"/>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4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1"/>
          <p:cNvPicPr>
            <a:picLocks noChangeAspect="1"/>
          </p:cNvPicPr>
          <p:nvPr/>
        </p:nvPicPr>
        <p:blipFill>
          <a:blip r:embed="rId3">
            <a:lum bright="70000" contrast="-70000"/>
          </a:blip>
          <a:srcRect b="17171"/>
          <a:stretch>
            <a:fillRect/>
          </a:stretch>
        </p:blipFill>
        <p:spPr bwMode="auto">
          <a:xfrm>
            <a:off x="0" y="-25136"/>
            <a:ext cx="9144000" cy="6311636"/>
          </a:xfrm>
          <a:prstGeom prst="rect">
            <a:avLst/>
          </a:prstGeom>
          <a:noFill/>
          <a:ln w="9525">
            <a:noFill/>
            <a:miter lim="800000"/>
            <a:headEnd/>
            <a:tailEnd/>
          </a:ln>
        </p:spPr>
      </p:pic>
      <p:sp>
        <p:nvSpPr>
          <p:cNvPr id="63" name="Round Diagonal Corner Rectangle 62"/>
          <p:cNvSpPr/>
          <p:nvPr/>
        </p:nvSpPr>
        <p:spPr>
          <a:xfrm>
            <a:off x="0" y="0"/>
            <a:ext cx="9144000" cy="6133042"/>
          </a:xfrm>
          <a:prstGeom prst="round2DiagRect">
            <a:avLst>
              <a:gd name="adj1" fmla="val 0"/>
              <a:gd name="adj2" fmla="val 0"/>
            </a:avLst>
          </a:prstGeom>
          <a:solidFill>
            <a:schemeClr val="accent4">
              <a:lumMod val="40000"/>
              <a:lumOff val="6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dirty="0"/>
          </a:p>
        </p:txBody>
      </p:sp>
      <p:pic>
        <p:nvPicPr>
          <p:cNvPr id="42" name="图片 41" descr="未标题-1"/>
          <p:cNvPicPr>
            <a:picLocks noChangeAspect="1" noChangeArrowheads="1"/>
          </p:cNvPicPr>
          <p:nvPr/>
        </p:nvPicPr>
        <p:blipFill>
          <a:blip r:embed="rId4"/>
          <a:srcRect/>
          <a:stretch>
            <a:fillRect/>
          </a:stretch>
        </p:blipFill>
        <p:spPr bwMode="auto">
          <a:xfrm>
            <a:off x="0" y="4840553"/>
            <a:ext cx="9178529" cy="1292489"/>
          </a:xfrm>
          <a:prstGeom prst="rect">
            <a:avLst/>
          </a:prstGeom>
          <a:noFill/>
          <a:ln w="9525">
            <a:noFill/>
            <a:miter lim="800000"/>
            <a:headEnd/>
            <a:tailEnd/>
          </a:ln>
        </p:spPr>
      </p:pic>
      <p:grpSp>
        <p:nvGrpSpPr>
          <p:cNvPr id="2" name="Group 59"/>
          <p:cNvGrpSpPr>
            <a:grpSpLocks/>
          </p:cNvGrpSpPr>
          <p:nvPr/>
        </p:nvGrpSpPr>
        <p:grpSpPr bwMode="auto">
          <a:xfrm>
            <a:off x="0" y="0"/>
            <a:ext cx="9144000" cy="5447771"/>
            <a:chOff x="0" y="0"/>
            <a:chExt cx="12192000" cy="6537555"/>
          </a:xfrm>
        </p:grpSpPr>
        <p:cxnSp>
          <p:nvCxnSpPr>
            <p:cNvPr id="7" name="Straight Connector 6"/>
            <p:cNvCxnSpPr/>
            <p:nvPr/>
          </p:nvCxnSpPr>
          <p:spPr>
            <a:xfrm>
              <a:off x="6054725" y="0"/>
              <a:ext cx="613727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0" name="Straight Connector 29"/>
            <p:cNvCxnSpPr/>
            <p:nvPr/>
          </p:nvCxnSpPr>
          <p:spPr>
            <a:xfrm flipH="1">
              <a:off x="0" y="0"/>
              <a:ext cx="605472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471488" y="1327197"/>
              <a:ext cx="0" cy="5138919"/>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676063" y="1398637"/>
              <a:ext cx="0" cy="5138918"/>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669925" y="6466115"/>
              <a:ext cx="10771188" cy="0"/>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grpSp>
      <p:sp>
        <p:nvSpPr>
          <p:cNvPr id="52" name="文本框 4"/>
          <p:cNvSpPr txBox="1">
            <a:spLocks noChangeArrowheads="1"/>
          </p:cNvSpPr>
          <p:nvPr/>
        </p:nvSpPr>
        <p:spPr bwMode="auto">
          <a:xfrm>
            <a:off x="-633413" y="295011"/>
            <a:ext cx="10350104" cy="841462"/>
          </a:xfrm>
          <a:prstGeom prst="rect">
            <a:avLst/>
          </a:prstGeom>
          <a:noFill/>
          <a:ln w="9525">
            <a:noFill/>
            <a:miter lim="800000"/>
            <a:headEnd/>
            <a:tailEnd/>
          </a:ln>
        </p:spPr>
        <p:txBody>
          <a:bodyPr lIns="71323" tIns="35662" rIns="71323" bIns="35662">
            <a:spAutoFit/>
          </a:bodyPr>
          <a:lstStyle/>
          <a:p>
            <a:pPr algn="ctr" eaLnBrk="1" hangingPunct="1"/>
            <a:r>
              <a:rPr lang="en-US" altLang="zh-CN" b="1" dirty="0">
                <a:solidFill>
                  <a:srgbClr val="E81E1E"/>
                </a:solidFill>
                <a:latin typeface="Times New Roman" pitchFamily="18" charset="0"/>
                <a:cs typeface="Times New Roman" pitchFamily="18" charset="0"/>
              </a:rPr>
              <a:t>PHIẾU HỌC TẬP 3</a:t>
            </a:r>
          </a:p>
          <a:p>
            <a:pPr algn="ctr" eaLnBrk="1" hangingPunct="1"/>
            <a:r>
              <a:rPr lang="en-US" altLang="en-US" b="1" dirty="0" err="1">
                <a:latin typeface="Times New Roman" pitchFamily="18" charset="0"/>
                <a:cs typeface="Times New Roman" pitchFamily="18" charset="0"/>
              </a:rPr>
              <a:t>Lời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ru</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của</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người</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mẹ</a:t>
            </a:r>
            <a:r>
              <a:rPr lang="en-US" altLang="en-US" b="1" dirty="0">
                <a:latin typeface="Times New Roman" pitchFamily="18" charset="0"/>
                <a:cs typeface="Times New Roman" pitchFamily="18" charset="0"/>
              </a:rPr>
              <a:t> </a:t>
            </a:r>
            <a:r>
              <a:rPr lang="en-US" altLang="en-US" b="1" dirty="0" err="1">
                <a:latin typeface="Times New Roman" pitchFamily="18" charset="0"/>
                <a:cs typeface="Times New Roman" pitchFamily="18" charset="0"/>
              </a:rPr>
              <a:t>hiền</a:t>
            </a:r>
            <a:endParaRPr lang="en-US" altLang="zh-CN" b="1" dirty="0">
              <a:solidFill>
                <a:srgbClr val="E81E1E"/>
              </a:solidFill>
              <a:latin typeface="Times New Roman" pitchFamily="18" charset="0"/>
              <a:cs typeface="Times New Roman" pitchFamily="18" charset="0"/>
            </a:endParaRPr>
          </a:p>
        </p:txBody>
      </p:sp>
      <p:sp>
        <p:nvSpPr>
          <p:cNvPr id="47" name="Rectangle 46"/>
          <p:cNvSpPr>
            <a:spLocks noChangeArrowheads="1"/>
          </p:cNvSpPr>
          <p:nvPr/>
        </p:nvSpPr>
        <p:spPr bwMode="auto">
          <a:xfrm>
            <a:off x="2880122" y="1493573"/>
            <a:ext cx="5700713" cy="8535876"/>
          </a:xfrm>
          <a:prstGeom prst="rect">
            <a:avLst/>
          </a:prstGeom>
          <a:noFill/>
          <a:ln w="9525">
            <a:noFill/>
            <a:miter lim="800000"/>
            <a:headEnd/>
            <a:tailEnd/>
          </a:ln>
        </p:spPr>
        <p:txBody>
          <a:bodyPr lIns="71323" tIns="35662" rIns="71323" bIns="35662">
            <a:spAutoFit/>
          </a:bodyPr>
          <a:lstStyle/>
          <a:p>
            <a:pPr marL="267462" indent="-267462">
              <a:buFontTx/>
              <a:buAutoNum type="arabicPeriod"/>
            </a:pPr>
            <a:r>
              <a:rPr lang="en-US" b="1" i="1" dirty="0" err="1">
                <a:latin typeface="Times New Roman" pitchFamily="18" charset="0"/>
                <a:cs typeface="Times New Roman" pitchFamily="18" charset="0"/>
              </a:rPr>
              <a:t>Lời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ru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mẹ</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dành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những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ai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Mẹ</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mong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điều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gì</a:t>
            </a:r>
            <a:r>
              <a:rPr lang="en-US" b="1" i="1" dirty="0">
                <a:latin typeface="Times New Roman" pitchFamily="18" charset="0"/>
                <a:cs typeface="Times New Roman" pitchFamily="18" charset="0"/>
              </a:rPr>
              <a:t> qua </a:t>
            </a:r>
            <a:r>
              <a:rPr lang="en-US" b="1" i="1" dirty="0" err="1">
                <a:latin typeface="Times New Roman" pitchFamily="18" charset="0"/>
                <a:cs typeface="Times New Roman" pitchFamily="18" charset="0"/>
              </a:rPr>
              <a:t>những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lời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ru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ấy</a:t>
            </a:r>
            <a:r>
              <a:rPr lang="en-US" b="1" i="1" dirty="0">
                <a:latin typeface="Times New Roman" pitchFamily="18" charset="0"/>
                <a:cs typeface="Times New Roman" pitchFamily="18" charset="0"/>
              </a:rPr>
              <a:t>?</a:t>
            </a:r>
          </a:p>
          <a:p>
            <a:pPr marL="267462" indent="-267462"/>
            <a:r>
              <a:rPr lang="vi-VN" dirty="0">
                <a:latin typeface="Times New Roman" pitchFamily="18" charset="0"/>
                <a:cs typeface="Times New Roman" pitchFamily="18" charset="0"/>
              </a:rPr>
              <a:t>+ Nghĩ cho đứa con yếu ớt, nhớ nhung mẹ:</a:t>
            </a:r>
          </a:p>
          <a:p>
            <a:pPr marL="267462" indent="-267462"/>
            <a:r>
              <a:rPr lang="vi-VN" dirty="0">
                <a:latin typeface="Times New Roman" pitchFamily="18" charset="0"/>
                <a:cs typeface="Times New Roman" pitchFamily="18" charset="0"/>
              </a:rPr>
              <a:t>+ </a:t>
            </a:r>
            <a:r>
              <a:rPr lang="vi-VN" dirty="0" smtClean="0">
                <a:latin typeface="Times New Roman" pitchFamily="18" charset="0"/>
                <a:cs typeface="Times New Roman" pitchFamily="18" charset="0"/>
              </a:rPr>
              <a:t>Nghĩ </a:t>
            </a:r>
            <a:r>
              <a:rPr lang="vi-VN" dirty="0">
                <a:latin typeface="Times New Roman" pitchFamily="18" charset="0"/>
                <a:cs typeface="Times New Roman" pitchFamily="18" charset="0"/>
              </a:rPr>
              <a:t>cho bà: </a:t>
            </a:r>
            <a:r>
              <a:rPr lang="vi-VN" i="1" dirty="0">
                <a:latin typeface="Times New Roman" pitchFamily="18" charset="0"/>
                <a:cs typeface="Times New Roman" pitchFamily="18" charset="0"/>
              </a:rPr>
              <a:t>"sóng lặng bãi bồi", "mưa không dột chỗ bà ngồi khâu".</a:t>
            </a:r>
            <a:endParaRPr lang="vi-VN" dirty="0">
              <a:latin typeface="Times New Roman" pitchFamily="18" charset="0"/>
              <a:cs typeface="Times New Roman" pitchFamily="18" charset="0"/>
            </a:endParaRPr>
          </a:p>
          <a:p>
            <a:pPr marL="267462" indent="-267462"/>
            <a:r>
              <a:rPr lang="vi-VN" dirty="0">
                <a:latin typeface="Times New Roman" pitchFamily="18" charset="0"/>
                <a:cs typeface="Times New Roman" pitchFamily="18" charset="0"/>
              </a:rPr>
              <a:t>+ Nghĩ cho cả mọi người, cho cuộc đời: </a:t>
            </a:r>
            <a:r>
              <a:rPr lang="vi-VN" i="1" dirty="0">
                <a:latin typeface="Times New Roman" pitchFamily="18" charset="0"/>
                <a:cs typeface="Times New Roman" pitchFamily="18" charset="0"/>
              </a:rPr>
              <a:t>"cho đời nín đau"</a:t>
            </a:r>
            <a:r>
              <a:rPr lang="vi-VN" dirty="0">
                <a:latin typeface="Times New Roman" pitchFamily="18" charset="0"/>
                <a:cs typeface="Times New Roman" pitchFamily="18" charset="0"/>
              </a:rPr>
              <a:t>.</a:t>
            </a:r>
          </a:p>
          <a:p>
            <a:pPr marL="267462" indent="-267462"/>
            <a:endParaRPr lang="en-US" dirty="0">
              <a:latin typeface="Times New Roman" pitchFamily="18" charset="0"/>
              <a:cs typeface="Times New Roman" pitchFamily="18" charset="0"/>
            </a:endParaRPr>
          </a:p>
          <a:p>
            <a:pPr marL="267462" indent="-267462"/>
            <a:r>
              <a:rPr lang="en-US" b="1" dirty="0">
                <a:latin typeface="Times New Roman" pitchFamily="18" charset="0"/>
                <a:ea typeface="宋体" pitchFamily="2" charset="-122"/>
                <a:cs typeface="Times New Roman" pitchFamily="18" charset="0"/>
              </a:rPr>
              <a:t>2.</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Tác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giả</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đã</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sử</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dụng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biện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nghệ</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thuật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gì</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trong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các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câu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thơ</a:t>
            </a:r>
            <a:r>
              <a:rPr lang="en-US" b="1" i="1" dirty="0">
                <a:latin typeface="Times New Roman" pitchFamily="18" charset="0"/>
                <a:cs typeface="Times New Roman" pitchFamily="18" charset="0"/>
              </a:rPr>
              <a:t>?</a:t>
            </a:r>
            <a:endParaRPr lang="en-US" b="1" dirty="0">
              <a:latin typeface="Times New Roman" pitchFamily="18" charset="0"/>
              <a:cs typeface="Times New Roman" pitchFamily="18" charset="0"/>
            </a:endParaRPr>
          </a:p>
          <a:p>
            <a:pPr marL="267462" indent="-267462"/>
            <a:r>
              <a:rPr lang="vi-VN" dirty="0">
                <a:latin typeface="Times New Roman" pitchFamily="18" charset="0"/>
                <a:cs typeface="Times New Roman" pitchFamily="18" charset="0"/>
              </a:rPr>
              <a:t>+ Điệp từ, điệp cấu trúc: </a:t>
            </a:r>
            <a:r>
              <a:rPr lang="vi-VN" i="1" dirty="0">
                <a:latin typeface="Times New Roman" pitchFamily="18" charset="0"/>
                <a:cs typeface="Times New Roman" pitchFamily="18" charset="0"/>
              </a:rPr>
              <a:t>"Ru cho".</a:t>
            </a:r>
            <a:endParaRPr lang="vi-VN" dirty="0">
              <a:latin typeface="Times New Roman" pitchFamily="18" charset="0"/>
              <a:cs typeface="Times New Roman" pitchFamily="18" charset="0"/>
            </a:endParaRPr>
          </a:p>
          <a:p>
            <a:pPr marL="267462" indent="-267462"/>
            <a:r>
              <a:rPr lang="vi-VN" dirty="0">
                <a:latin typeface="Times New Roman" pitchFamily="18" charset="0"/>
                <a:cs typeface="Times New Roman" pitchFamily="18" charset="0"/>
              </a:rPr>
              <a:t>+ Ẩn dụ "</a:t>
            </a:r>
            <a:r>
              <a:rPr lang="vi-VN" i="1" dirty="0">
                <a:latin typeface="Times New Roman" pitchFamily="18" charset="0"/>
                <a:cs typeface="Times New Roman" pitchFamily="18" charset="0"/>
              </a:rPr>
              <a:t>cái khuyết tròn đầy".</a:t>
            </a:r>
            <a:endParaRPr lang="vi-VN" dirty="0">
              <a:latin typeface="Times New Roman" pitchFamily="18" charset="0"/>
              <a:cs typeface="Times New Roman" pitchFamily="18" charset="0"/>
            </a:endParaRPr>
          </a:p>
          <a:p>
            <a:pPr marL="267462" indent="-267462"/>
            <a:r>
              <a:rPr lang="vi-VN" dirty="0">
                <a:latin typeface="Times New Roman" pitchFamily="18" charset="0"/>
                <a:cs typeface="Times New Roman" pitchFamily="18" charset="0"/>
              </a:rPr>
              <a:t>+ Nhân hóa </a:t>
            </a:r>
            <a:r>
              <a:rPr lang="vi-VN" i="1" dirty="0">
                <a:latin typeface="Times New Roman" pitchFamily="18" charset="0"/>
                <a:cs typeface="Times New Roman" pitchFamily="18" charset="0"/>
              </a:rPr>
              <a:t>"đời nín cái đau"</a:t>
            </a:r>
            <a:r>
              <a:rPr lang="vi-VN" dirty="0">
                <a:latin typeface="Times New Roman" pitchFamily="18" charset="0"/>
                <a:cs typeface="Times New Roman" pitchFamily="18" charset="0"/>
              </a:rPr>
              <a:t>.</a:t>
            </a:r>
          </a:p>
          <a:p>
            <a:pPr marL="267462" indent="-267462"/>
            <a:r>
              <a:rPr lang="vi-VN" dirty="0">
                <a:latin typeface="Times New Roman" pitchFamily="18" charset="0"/>
                <a:cs typeface="Times New Roman" pitchFamily="18" charset="0"/>
              </a:rPr>
              <a:t>+ Nhịp thơ như lời hát, uyển chuyển, sâu lắng.</a:t>
            </a:r>
            <a:endParaRPr lang="en-US" dirty="0">
              <a:latin typeface="Times New Roman" pitchFamily="18" charset="0"/>
              <a:cs typeface="Times New Roman" pitchFamily="18" charset="0"/>
            </a:endParaRPr>
          </a:p>
          <a:p>
            <a:pPr marL="267462" indent="-267462"/>
            <a:endParaRPr lang="vi-VN" dirty="0">
              <a:latin typeface="Times New Roman" pitchFamily="18" charset="0"/>
              <a:cs typeface="Times New Roman" pitchFamily="18" charset="0"/>
            </a:endParaRPr>
          </a:p>
          <a:p>
            <a:pPr marL="267462" indent="-267462"/>
            <a:r>
              <a:rPr lang="en-US" b="1" i="1" dirty="0">
                <a:latin typeface="Times New Roman" pitchFamily="18" charset="0"/>
                <a:cs typeface="Times New Roman" pitchFamily="18" charset="0"/>
              </a:rPr>
              <a:t>3. </a:t>
            </a:r>
            <a:r>
              <a:rPr lang="en-US" b="1" i="1" dirty="0" err="1">
                <a:latin typeface="Times New Roman" pitchFamily="18" charset="0"/>
                <a:cs typeface="Times New Roman" pitchFamily="18" charset="0"/>
              </a:rPr>
              <a:t>Mẹ</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có</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dành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suy</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nghĩ</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mình</a:t>
            </a:r>
            <a:r>
              <a:rPr lang="en-US" b="1" i="1" dirty="0">
                <a:latin typeface="Times New Roman" pitchFamily="18" charset="0"/>
                <a:cs typeface="Times New Roman" pitchFamily="18" charset="0"/>
              </a:rPr>
              <a:t> hay </a:t>
            </a:r>
            <a:r>
              <a:rPr lang="en-US" b="1" i="1" dirty="0" err="1">
                <a:latin typeface="Times New Roman" pitchFamily="18" charset="0"/>
                <a:cs typeface="Times New Roman" pitchFamily="18" charset="0"/>
              </a:rPr>
              <a:t>không?hình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ảnh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người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mẹ</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hiện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lên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với</a:t>
            </a:r>
            <a:r>
              <a:rPr lang="en-US" b="1"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phẩm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chất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gì</a:t>
            </a:r>
            <a:r>
              <a:rPr lang="en-US" i="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267462" indent="-267462"/>
            <a:r>
              <a:rPr lang="nl-NL" dirty="0">
                <a:latin typeface="Times New Roman" pitchFamily="18" charset="0"/>
                <a:cs typeface="Times New Roman" pitchFamily="18" charset="0"/>
              </a:rPr>
              <a:t>- Mẹ vì mọi người mà quên mất bản thân, chẳng một mong ước cho mình</a:t>
            </a:r>
            <a:endParaRPr lang="en-US" dirty="0">
              <a:latin typeface="Times New Roman" pitchFamily="18" charset="0"/>
              <a:cs typeface="Times New Roman" pitchFamily="18" charset="0"/>
            </a:endParaRPr>
          </a:p>
          <a:p>
            <a:pPr marL="267462" indent="-267462"/>
            <a:r>
              <a:rPr lang="nl-NL" dirty="0">
                <a:latin typeface="Times New Roman" pitchFamily="18" charset="0"/>
                <a:cs typeface="Times New Roman" pitchFamily="18" charset="0"/>
                <a:sym typeface="Wingdings" pitchFamily="2" charset="2"/>
              </a:rPr>
              <a:t></a:t>
            </a:r>
            <a:r>
              <a:rPr lang="nl-NL" dirty="0">
                <a:latin typeface="Times New Roman" pitchFamily="18" charset="0"/>
                <a:cs typeface="Times New Roman" pitchFamily="18" charset="0"/>
              </a:rPr>
              <a:t> Đức hi sinh cao cả, tình cảm thiêng liêng của người mẹ.</a:t>
            </a:r>
            <a:endParaRPr lang="en-US" dirty="0">
              <a:latin typeface="Times New Roman" pitchFamily="18" charset="0"/>
              <a:cs typeface="Times New Roman" pitchFamily="18" charset="0"/>
            </a:endParaRPr>
          </a:p>
        </p:txBody>
      </p:sp>
      <p:sp>
        <p:nvSpPr>
          <p:cNvPr id="14344" name="Hộp_Văn_Bản 2"/>
          <p:cNvSpPr txBox="1">
            <a:spLocks noChangeArrowheads="1"/>
          </p:cNvSpPr>
          <p:nvPr/>
        </p:nvSpPr>
        <p:spPr bwMode="auto">
          <a:xfrm>
            <a:off x="323851" y="1390386"/>
            <a:ext cx="2641997" cy="3303674"/>
          </a:xfrm>
          <a:prstGeom prst="rect">
            <a:avLst/>
          </a:prstGeom>
          <a:noFill/>
          <a:ln w="9525">
            <a:noFill/>
            <a:miter lim="800000"/>
            <a:headEnd/>
            <a:tailEnd/>
          </a:ln>
        </p:spPr>
        <p:txBody>
          <a:bodyPr lIns="71323" tIns="35662" rIns="71323" bIns="35662">
            <a:spAutoFit/>
          </a:bodyPr>
          <a:lstStyle/>
          <a:p>
            <a:pPr algn="ctr"/>
            <a:r>
              <a:rPr lang="vi-VN" sz="1200" i="1" dirty="0"/>
              <a:t>Ru cho mềm ngọn gió thu</a:t>
            </a:r>
            <a:br>
              <a:rPr lang="vi-VN" sz="1200" i="1" dirty="0"/>
            </a:br>
            <a:r>
              <a:rPr lang="vi-VN" sz="1200" i="1" dirty="0"/>
              <a:t>Ru cho tan đám sương mù lá cây</a:t>
            </a:r>
            <a:br>
              <a:rPr lang="vi-VN" sz="1200" i="1" dirty="0"/>
            </a:br>
            <a:r>
              <a:rPr lang="vi-VN" sz="1200" i="1" dirty="0"/>
              <a:t>Ru cho cái khuyết tròn đầy</a:t>
            </a:r>
            <a:br>
              <a:rPr lang="vi-VN" sz="1200" i="1" dirty="0"/>
            </a:br>
            <a:r>
              <a:rPr lang="vi-VN" sz="1200" i="1" dirty="0"/>
              <a:t>Cái thương cái nhớ nặng ngày xa nhau. </a:t>
            </a:r>
            <a:endParaRPr lang="en-US" sz="1200" i="1" dirty="0"/>
          </a:p>
          <a:p>
            <a:pPr algn="ctr"/>
            <a:r>
              <a:rPr lang="vi-VN" sz="1200" i="1" dirty="0"/>
              <a:t> </a:t>
            </a:r>
            <a:endParaRPr lang="vi-VN" sz="1200" dirty="0"/>
          </a:p>
          <a:p>
            <a:pPr algn="ctr"/>
            <a:r>
              <a:rPr lang="vi-VN" sz="1200" i="1" dirty="0"/>
              <a:t>Bàn tay mang phép nhiệm mầu</a:t>
            </a:r>
            <a:br>
              <a:rPr lang="vi-VN" sz="1200" i="1" dirty="0"/>
            </a:br>
            <a:r>
              <a:rPr lang="vi-VN" sz="1200" i="1" dirty="0"/>
              <a:t>Chắt chiu tự những dãi dầu đấy thôi. </a:t>
            </a:r>
            <a:endParaRPr lang="vi-VN" sz="1200" dirty="0"/>
          </a:p>
          <a:p>
            <a:pPr algn="ctr"/>
            <a:r>
              <a:rPr lang="vi-VN" sz="1200" i="1" dirty="0"/>
              <a:t>Ru cho sóng lặng bãi bồi</a:t>
            </a:r>
            <a:br>
              <a:rPr lang="vi-VN" sz="1200" i="1" dirty="0"/>
            </a:br>
            <a:r>
              <a:rPr lang="vi-VN" sz="1200" i="1" dirty="0"/>
              <a:t>Mưa không dột chỗ ngoại ngồi vá khâu</a:t>
            </a:r>
            <a:br>
              <a:rPr lang="vi-VN" sz="1200" i="1" dirty="0"/>
            </a:br>
            <a:r>
              <a:rPr lang="vi-VN" sz="1200" i="1" dirty="0"/>
              <a:t>Ru cho đời nín cái đau</a:t>
            </a:r>
            <a:endParaRPr lang="en-US" sz="1200" i="1" dirty="0"/>
          </a:p>
          <a:p>
            <a:pPr algn="ctr"/>
            <a:endParaRPr lang="vi-VN" sz="1200" dirty="0"/>
          </a:p>
          <a:p>
            <a:pPr algn="ctr"/>
            <a:r>
              <a:rPr lang="vi-VN" sz="1200" i="1" dirty="0"/>
              <a:t>À ơi... Mẹ chẳng một câu ru mình./.</a:t>
            </a:r>
            <a:endParaRPr lang="vi-VN" sz="1200" dirty="0"/>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 calcmode="lin" valueType="num">
                                      <p:cBhvr additive="base">
                                        <p:cTn id="10" dur="1000"/>
                                        <p:tgtEl>
                                          <p:spTgt spid="52"/>
                                        </p:tgtEl>
                                        <p:attrNameLst>
                                          <p:attrName>ppt_y</p:attrName>
                                        </p:attrNameLst>
                                      </p:cBhvr>
                                      <p:tavLst>
                                        <p:tav tm="0">
                                          <p:val>
                                            <p:strVal val="#ppt_y+#ppt_h*1.125000"/>
                                          </p:val>
                                        </p:tav>
                                        <p:tav tm="100000">
                                          <p:val>
                                            <p:strVal val="#ppt_y"/>
                                          </p:val>
                                        </p:tav>
                                      </p:tavLst>
                                    </p:anim>
                                    <p:animEffect transition="in" filter="wipe(up)">
                                      <p:cBhvr>
                                        <p:cTn id="11" dur="1000"/>
                                        <p:tgtEl>
                                          <p:spTgt spid="5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4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Văn bản: À ơi tay mẹ (Phần 2)- Ngữ văn 6 sách Cánh Diều- olm.vn - YouTube">
            <a:extLst>
              <a:ext uri="{FF2B5EF4-FFF2-40B4-BE49-F238E27FC236}">
                <a16:creationId xmlns:a16="http://schemas.microsoft.com/office/drawing/2014/main" xmlns="" id="{83C15872-C5B9-4389-8D62-DA0FAD18E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3900"/>
            <a:ext cx="9144000" cy="4991099"/>
          </a:xfrm>
          <a:prstGeom prst="rect">
            <a:avLst/>
          </a:prstGeom>
          <a:noFill/>
          <a:extLst>
            <a:ext uri="{909E8E84-426E-40DD-AFC4-6F175D3DCCD1}">
              <a14:hiddenFill xmlns:a14="http://schemas.microsoft.com/office/drawing/2010/main">
                <a:solidFill>
                  <a:srgbClr val="FFFFFF"/>
                </a:solidFill>
              </a14:hiddenFill>
            </a:ext>
          </a:extLst>
        </p:spPr>
      </p:pic>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990600" y="848496"/>
            <a:ext cx="7458075"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nl-NL" sz="2400" b="1" dirty="0">
                <a:solidFill>
                  <a:srgbClr val="FFFF00"/>
                </a:solidFill>
                <a:effectLst/>
                <a:latin typeface="+mj-lt"/>
                <a:ea typeface="Times New Roman" panose="02020603050405020304" pitchFamily="18" charset="0"/>
              </a:rPr>
              <a:t>2. Lời ru của người mẹ hiền:</a:t>
            </a:r>
            <a:endParaRPr lang="en-US" sz="2400" b="1" dirty="0">
              <a:solidFill>
                <a:srgbClr val="FFFF00"/>
              </a:solidFill>
              <a:latin typeface="+mj-lt"/>
            </a:endParaRPr>
          </a:p>
        </p:txBody>
      </p:sp>
      <p:pic>
        <p:nvPicPr>
          <p:cNvPr id="5" name="Picture 4" descr="E:\DUNG VĂN 21-22 MỚI\DUNG BÀI GIẢNG ĐIỆN TỬ 2021\lớp 9\Dung NLXH 2020-2021\tải xuống.png"/>
          <p:cNvPicPr>
            <a:picLocks noChangeAspect="1" noChangeArrowheads="1"/>
          </p:cNvPicPr>
          <p:nvPr/>
        </p:nvPicPr>
        <p:blipFill>
          <a:blip r:embed="rId3"/>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3972224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1567459" y="1457950"/>
            <a:ext cx="6213871"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lnSpc>
                <a:spcPct val="150000"/>
              </a:lnSpc>
              <a:spcBef>
                <a:spcPts val="0"/>
              </a:spcBef>
              <a:spcAft>
                <a:spcPts val="0"/>
              </a:spcAft>
            </a:pPr>
            <a:r>
              <a:rPr lang="en-US" sz="2400" b="1" kern="100" dirty="0" err="1">
                <a:solidFill>
                  <a:srgbClr val="FFFF00"/>
                </a:solidFill>
                <a:effectLst/>
                <a:latin typeface="+mj-lt"/>
                <a:ea typeface="SimSun" panose="02010600030101010101" pitchFamily="2" charset="-122"/>
                <a:cs typeface="Times New Roman" panose="02020603050405020304" pitchFamily="18" charset="0"/>
              </a:rPr>
              <a:t>Lời</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ru</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của</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mẹ</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dành</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cho</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những</a:t>
            </a:r>
            <a:r>
              <a:rPr lang="en-US" sz="2400" b="1" kern="100" dirty="0">
                <a:solidFill>
                  <a:srgbClr val="FFFF00"/>
                </a:solidFill>
                <a:effectLst/>
                <a:latin typeface="+mj-lt"/>
                <a:ea typeface="SimSun" panose="02010600030101010101" pitchFamily="2" charset="-122"/>
                <a:cs typeface="Times New Roman" panose="02020603050405020304" pitchFamily="18" charset="0"/>
              </a:rPr>
              <a:t> ai?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Mẹ</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mong</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điều</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gì</a:t>
            </a:r>
            <a:r>
              <a:rPr lang="en-US" sz="2400" b="1" kern="100" dirty="0">
                <a:solidFill>
                  <a:srgbClr val="FFFF00"/>
                </a:solidFill>
                <a:effectLst/>
                <a:latin typeface="+mj-lt"/>
                <a:ea typeface="SimSun" panose="02010600030101010101" pitchFamily="2" charset="-122"/>
                <a:cs typeface="Times New Roman" panose="02020603050405020304" pitchFamily="18" charset="0"/>
              </a:rPr>
              <a:t> qua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những</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lời</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ru</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ấy</a:t>
            </a:r>
            <a:r>
              <a:rPr lang="en-US" sz="2400" b="1" kern="100" dirty="0">
                <a:solidFill>
                  <a:srgbClr val="FFFF00"/>
                </a:solidFill>
                <a:effectLst/>
                <a:latin typeface="+mj-lt"/>
                <a:ea typeface="SimSun" panose="02010600030101010101" pitchFamily="2" charset="-122"/>
                <a:cs typeface="Times New Roman" panose="02020603050405020304" pitchFamily="18" charset="0"/>
              </a:rPr>
              <a:t>?</a:t>
            </a:r>
            <a:r>
              <a:rPr lang="en-US" sz="2400" b="1" dirty="0">
                <a:solidFill>
                  <a:srgbClr val="FFFF00"/>
                </a:solidFill>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Mẹ</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có</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dành</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suy</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nghĩ</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cho</a:t>
            </a:r>
            <a:r>
              <a:rPr lang="en-US" sz="2400" b="1" kern="100" dirty="0">
                <a:solidFill>
                  <a:srgbClr val="FFFF00"/>
                </a:solidFill>
                <a:effectLst/>
                <a:latin typeface="+mj-lt"/>
                <a:ea typeface="SimSun" panose="02010600030101010101" pitchFamily="2" charset="-122"/>
                <a:cs typeface="Times New Roman" panose="02020603050405020304" pitchFamily="18" charset="0"/>
              </a:rPr>
              <a:t>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mình</a:t>
            </a:r>
            <a:r>
              <a:rPr lang="en-US" sz="2400" b="1" kern="100" dirty="0">
                <a:solidFill>
                  <a:srgbClr val="FFFF00"/>
                </a:solidFill>
                <a:effectLst/>
                <a:latin typeface="+mj-lt"/>
                <a:ea typeface="SimSun" panose="02010600030101010101" pitchFamily="2" charset="-122"/>
                <a:cs typeface="Times New Roman" panose="02020603050405020304" pitchFamily="18" charset="0"/>
              </a:rPr>
              <a:t> hay </a:t>
            </a:r>
            <a:r>
              <a:rPr lang="en-US" sz="2400" b="1" kern="100" dirty="0" err="1">
                <a:solidFill>
                  <a:srgbClr val="FFFF00"/>
                </a:solidFill>
                <a:effectLst/>
                <a:latin typeface="+mj-lt"/>
                <a:ea typeface="SimSun" panose="02010600030101010101" pitchFamily="2" charset="-122"/>
                <a:cs typeface="Times New Roman" panose="02020603050405020304" pitchFamily="18" charset="0"/>
              </a:rPr>
              <a:t>không</a:t>
            </a:r>
            <a:r>
              <a:rPr lang="en-US" sz="2400" b="1" kern="100" dirty="0">
                <a:solidFill>
                  <a:srgbClr val="FFFF00"/>
                </a:solidFill>
                <a:effectLst/>
                <a:latin typeface="+mj-lt"/>
                <a:ea typeface="SimSun" panose="02010600030101010101" pitchFamily="2" charset="-122"/>
                <a:cs typeface="Times New Roman" panose="02020603050405020304" pitchFamily="18" charset="0"/>
              </a:rPr>
              <a:t>?</a:t>
            </a:r>
            <a:endParaRPr lang="en-US" sz="2400" b="1" dirty="0">
              <a:solidFill>
                <a:srgbClr val="FFFF00"/>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99535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endParaRPr lang="en-US" altLang="en-US" sz="2000" b="1" dirty="0">
              <a:solidFill>
                <a:srgbClr val="006600"/>
              </a:solidFill>
              <a:latin typeface="Arial" charset="0"/>
              <a:cs typeface="Arial"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5901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hững hang động tuyệt đẹp của Việt Nam lên sóng CNN | Vivu 247 | VIVU247.VN  - Tin tức mới nhất">
            <a:extLst>
              <a:ext uri="{FF2B5EF4-FFF2-40B4-BE49-F238E27FC236}">
                <a16:creationId xmlns:a16="http://schemas.microsoft.com/office/drawing/2014/main" xmlns="" id="{1049F1E6-271A-4751-B6F6-F0D1A886D8A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3000" contrast="21000"/>
                    </a14:imgEffect>
                  </a14:imgLayer>
                </a14:imgProps>
              </a:ext>
              <a:ext uri="{28A0092B-C50C-407E-A947-70E740481C1C}">
                <a14:useLocalDpi xmlns:a14="http://schemas.microsoft.com/office/drawing/2010/main" val="0"/>
              </a:ext>
            </a:extLst>
          </a:blip>
          <a:srcRect/>
          <a:stretch>
            <a:fillRect/>
          </a:stretch>
        </p:blipFill>
        <p:spPr bwMode="auto">
          <a:xfrm>
            <a:off x="-33648" y="5442"/>
            <a:ext cx="9177648" cy="5709558"/>
          </a:xfrm>
          <a:prstGeom prst="rect">
            <a:avLst/>
          </a:prstGeom>
          <a:noFill/>
          <a:extLst>
            <a:ext uri="{909E8E84-426E-40DD-AFC4-6F175D3DCCD1}">
              <a14:hiddenFill xmlns:a14="http://schemas.microsoft.com/office/drawing/2010/main">
                <a:solidFill>
                  <a:srgbClr val="FFFFFF"/>
                </a:solidFill>
              </a14:hiddenFill>
            </a:ext>
          </a:extLst>
        </p:spPr>
      </p:pic>
      <p:sp>
        <p:nvSpPr>
          <p:cNvPr id="85000" name="Line 8">
            <a:extLst>
              <a:ext uri="{FF2B5EF4-FFF2-40B4-BE49-F238E27FC236}">
                <a16:creationId xmlns:a16="http://schemas.microsoft.com/office/drawing/2014/main" xmlns="" id="{A46CD21E-58A9-4FF7-8728-630B12A21BB8}"/>
              </a:ext>
            </a:extLst>
          </p:cNvPr>
          <p:cNvSpPr>
            <a:spLocks noChangeShapeType="1"/>
          </p:cNvSpPr>
          <p:nvPr/>
        </p:nvSpPr>
        <p:spPr bwMode="auto">
          <a:xfrm>
            <a:off x="4420397" y="965201"/>
            <a:ext cx="2979248" cy="761996"/>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5" name="Text Box 3">
            <a:extLst>
              <a:ext uri="{FF2B5EF4-FFF2-40B4-BE49-F238E27FC236}">
                <a16:creationId xmlns:a16="http://schemas.microsoft.com/office/drawing/2014/main" xmlns="" id="{D3D9C086-EF72-4D0B-B12F-446CE6384448}"/>
              </a:ext>
            </a:extLst>
          </p:cNvPr>
          <p:cNvSpPr txBox="1">
            <a:spLocks noChangeArrowheads="1"/>
          </p:cNvSpPr>
          <p:nvPr/>
        </p:nvSpPr>
        <p:spPr bwMode="auto">
          <a:xfrm>
            <a:off x="228600" y="1790701"/>
            <a:ext cx="2755900" cy="1968518"/>
          </a:xfrm>
          <a:prstGeom prst="rect">
            <a:avLst/>
          </a:prstGeom>
          <a:gradFill rotWithShape="1">
            <a:gsLst>
              <a:gs pos="0">
                <a:srgbClr val="CC0099"/>
              </a:gs>
              <a:gs pos="100000">
                <a:srgbClr val="060005"/>
              </a:gs>
            </a:gsLst>
            <a:path path="shape">
              <a:fillToRect l="50000" t="50000" r="50000" b="50000"/>
            </a:path>
          </a:gradFill>
          <a:ln w="76200" cmpd="tri">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i="1" dirty="0">
                <a:solidFill>
                  <a:srgbClr val="00FFFF"/>
                </a:solidFill>
              </a:rPr>
              <a:t>"mềm ngọn gió thu", "tan đám sương mù lá cây"</a:t>
            </a:r>
            <a:r>
              <a:rPr lang="en-US" i="1" dirty="0">
                <a:solidFill>
                  <a:srgbClr val="00FFFF"/>
                </a:solidFill>
              </a:rPr>
              <a:t>:</a:t>
            </a:r>
            <a:r>
              <a:rPr lang="vi-VN" i="1" dirty="0">
                <a:solidFill>
                  <a:srgbClr val="00FFFF"/>
                </a:solidFill>
              </a:rPr>
              <a:t> </a:t>
            </a:r>
            <a:r>
              <a:rPr lang="vi-VN" dirty="0">
                <a:solidFill>
                  <a:srgbClr val="00FFFF"/>
                </a:solidFill>
              </a:rPr>
              <a:t>xua tan đi cái rét mướt, lạnh lẽo </a:t>
            </a:r>
            <a:r>
              <a:rPr lang="en-US" dirty="0">
                <a:solidFill>
                  <a:srgbClr val="00FFFF"/>
                </a:solidFill>
              </a:rPr>
              <a:t>=&gt;</a:t>
            </a:r>
            <a:r>
              <a:rPr lang="vi-VN" dirty="0">
                <a:solidFill>
                  <a:srgbClr val="00FFFF"/>
                </a:solidFill>
              </a:rPr>
              <a:t> Sự ấm áp đến từ lời ru, từ trái tim người mẹ.</a:t>
            </a:r>
            <a:endParaRPr lang="en-US" altLang="en-US" dirty="0">
              <a:solidFill>
                <a:srgbClr val="00FFFF"/>
              </a:solidFill>
              <a:latin typeface="Times New Roman" panose="02020603050405020304" pitchFamily="18" charset="0"/>
            </a:endParaRPr>
          </a:p>
        </p:txBody>
      </p:sp>
      <p:sp>
        <p:nvSpPr>
          <p:cNvPr id="84996" name="Text Box 4">
            <a:extLst>
              <a:ext uri="{FF2B5EF4-FFF2-40B4-BE49-F238E27FC236}">
                <a16:creationId xmlns:a16="http://schemas.microsoft.com/office/drawing/2014/main" xmlns="" id="{DFE3E404-D444-4E3F-9184-CC6831BBBCFA}"/>
              </a:ext>
            </a:extLst>
          </p:cNvPr>
          <p:cNvSpPr txBox="1">
            <a:spLocks noChangeArrowheads="1"/>
          </p:cNvSpPr>
          <p:nvPr/>
        </p:nvSpPr>
        <p:spPr bwMode="auto">
          <a:xfrm>
            <a:off x="3123875" y="1790701"/>
            <a:ext cx="2743526" cy="1979073"/>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i="1" dirty="0">
                <a:solidFill>
                  <a:srgbClr val="00FFFF"/>
                </a:solidFill>
              </a:rPr>
              <a:t>"cái khuyết tròn đầy", "cái thương cái nhớ"</a:t>
            </a:r>
            <a:r>
              <a:rPr lang="en-US" dirty="0">
                <a:solidFill>
                  <a:srgbClr val="00FFFF"/>
                </a:solidFill>
              </a:rPr>
              <a:t>:</a:t>
            </a:r>
            <a:r>
              <a:rPr lang="vi-VN" dirty="0">
                <a:solidFill>
                  <a:srgbClr val="00FFFF"/>
                </a:solidFill>
              </a:rPr>
              <a:t> thương đứa con còn nhỏ, chưa phát triển, thương con khi phải xa mẹ</a:t>
            </a:r>
            <a:endParaRPr lang="en-US" sz="1600" b="1" dirty="0">
              <a:solidFill>
                <a:srgbClr val="00FFFF"/>
              </a:solidFill>
            </a:endParaRPr>
          </a:p>
        </p:txBody>
      </p:sp>
      <p:sp>
        <p:nvSpPr>
          <p:cNvPr id="84997" name="Text Box 5">
            <a:extLst>
              <a:ext uri="{FF2B5EF4-FFF2-40B4-BE49-F238E27FC236}">
                <a16:creationId xmlns:a16="http://schemas.microsoft.com/office/drawing/2014/main" xmlns="" id="{660DF686-9DC2-4EEF-B595-D941A870336E}"/>
              </a:ext>
            </a:extLst>
          </p:cNvPr>
          <p:cNvSpPr txBox="1">
            <a:spLocks noChangeArrowheads="1"/>
          </p:cNvSpPr>
          <p:nvPr/>
        </p:nvSpPr>
        <p:spPr bwMode="auto">
          <a:xfrm>
            <a:off x="6006777" y="1790703"/>
            <a:ext cx="3028868" cy="1968516"/>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dirty="0">
                <a:solidFill>
                  <a:srgbClr val="00FFFF"/>
                </a:solidFill>
              </a:rPr>
              <a:t>Nghĩ cho mẹ, cho bà: </a:t>
            </a:r>
            <a:r>
              <a:rPr lang="vi-VN" i="1" dirty="0">
                <a:solidFill>
                  <a:srgbClr val="00FFFF"/>
                </a:solidFill>
              </a:rPr>
              <a:t>"sóng lặng bãi bồi", "mưa không dột chỗ bà ngồi khâu".</a:t>
            </a:r>
            <a:r>
              <a:rPr lang="en-US" dirty="0">
                <a:solidFill>
                  <a:srgbClr val="00FFFF"/>
                </a:solidFill>
              </a:rPr>
              <a:t> </a:t>
            </a:r>
            <a:r>
              <a:rPr lang="vi-VN" dirty="0">
                <a:solidFill>
                  <a:srgbClr val="00FFFF"/>
                </a:solidFill>
              </a:rPr>
              <a:t>Nghĩ cho mọi người,</a:t>
            </a:r>
            <a:r>
              <a:rPr lang="en-US" dirty="0">
                <a:solidFill>
                  <a:srgbClr val="00FFFF"/>
                </a:solidFill>
              </a:rPr>
              <a:t> </a:t>
            </a:r>
            <a:r>
              <a:rPr lang="vi-VN" dirty="0">
                <a:solidFill>
                  <a:srgbClr val="00FFFF"/>
                </a:solidFill>
              </a:rPr>
              <a:t>cuộc đời: </a:t>
            </a:r>
            <a:r>
              <a:rPr lang="vi-VN" i="1" dirty="0">
                <a:solidFill>
                  <a:srgbClr val="00FFFF"/>
                </a:solidFill>
              </a:rPr>
              <a:t>"cho đời nín đau"</a:t>
            </a:r>
            <a:r>
              <a:rPr lang="vi-VN" dirty="0">
                <a:solidFill>
                  <a:srgbClr val="00FFFF"/>
                </a:solidFill>
              </a:rPr>
              <a:t>.</a:t>
            </a:r>
            <a:endParaRPr lang="en-US" dirty="0">
              <a:solidFill>
                <a:srgbClr val="00FFFF"/>
              </a:solidFill>
            </a:endParaRPr>
          </a:p>
        </p:txBody>
      </p:sp>
      <p:sp>
        <p:nvSpPr>
          <p:cNvPr id="84998" name="Line 6">
            <a:extLst>
              <a:ext uri="{FF2B5EF4-FFF2-40B4-BE49-F238E27FC236}">
                <a16:creationId xmlns:a16="http://schemas.microsoft.com/office/drawing/2014/main" xmlns="" id="{8C31DA53-05AF-46B5-AA41-F8D3B443A957}"/>
              </a:ext>
            </a:extLst>
          </p:cNvPr>
          <p:cNvSpPr>
            <a:spLocks noChangeShapeType="1"/>
          </p:cNvSpPr>
          <p:nvPr/>
        </p:nvSpPr>
        <p:spPr bwMode="auto">
          <a:xfrm flipH="1">
            <a:off x="1562100" y="965201"/>
            <a:ext cx="2858297" cy="761997"/>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9" name="Line 7">
            <a:extLst>
              <a:ext uri="{FF2B5EF4-FFF2-40B4-BE49-F238E27FC236}">
                <a16:creationId xmlns:a16="http://schemas.microsoft.com/office/drawing/2014/main" xmlns="" id="{163E06F5-1161-4BC5-8C81-9BE2BC236CE9}"/>
              </a:ext>
            </a:extLst>
          </p:cNvPr>
          <p:cNvSpPr>
            <a:spLocks noChangeShapeType="1"/>
          </p:cNvSpPr>
          <p:nvPr/>
        </p:nvSpPr>
        <p:spPr bwMode="auto">
          <a:xfrm>
            <a:off x="4381499" y="952500"/>
            <a:ext cx="12371" cy="785257"/>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3" name="Line 11">
            <a:extLst>
              <a:ext uri="{FF2B5EF4-FFF2-40B4-BE49-F238E27FC236}">
                <a16:creationId xmlns:a16="http://schemas.microsoft.com/office/drawing/2014/main" xmlns="" id="{CF63B426-61E0-4D2E-A7AC-C82CCEDCC061}"/>
              </a:ext>
            </a:extLst>
          </p:cNvPr>
          <p:cNvSpPr>
            <a:spLocks noChangeShapeType="1"/>
          </p:cNvSpPr>
          <p:nvPr/>
        </p:nvSpPr>
        <p:spPr bwMode="auto">
          <a:xfrm>
            <a:off x="1447800" y="3721118"/>
            <a:ext cx="0" cy="1079500"/>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4" name="Line 12">
            <a:extLst>
              <a:ext uri="{FF2B5EF4-FFF2-40B4-BE49-F238E27FC236}">
                <a16:creationId xmlns:a16="http://schemas.microsoft.com/office/drawing/2014/main" xmlns="" id="{FE2CD480-7922-448A-955D-EF3EEBCFBF11}"/>
              </a:ext>
            </a:extLst>
          </p:cNvPr>
          <p:cNvSpPr>
            <a:spLocks noChangeShapeType="1"/>
          </p:cNvSpPr>
          <p:nvPr/>
        </p:nvSpPr>
        <p:spPr bwMode="auto">
          <a:xfrm>
            <a:off x="1447801" y="4800618"/>
            <a:ext cx="609600" cy="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5" name="Line 13">
            <a:extLst>
              <a:ext uri="{FF2B5EF4-FFF2-40B4-BE49-F238E27FC236}">
                <a16:creationId xmlns:a16="http://schemas.microsoft.com/office/drawing/2014/main" xmlns="" id="{9BAAC9B9-EAB0-4EFB-8ABE-0CD7284BAFA6}"/>
              </a:ext>
            </a:extLst>
          </p:cNvPr>
          <p:cNvSpPr>
            <a:spLocks noChangeShapeType="1"/>
          </p:cNvSpPr>
          <p:nvPr/>
        </p:nvSpPr>
        <p:spPr bwMode="auto">
          <a:xfrm>
            <a:off x="4419601" y="3759219"/>
            <a:ext cx="0" cy="457197"/>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6" name="Line 14">
            <a:extLst>
              <a:ext uri="{FF2B5EF4-FFF2-40B4-BE49-F238E27FC236}">
                <a16:creationId xmlns:a16="http://schemas.microsoft.com/office/drawing/2014/main" xmlns="" id="{0C8E23BE-1FD4-4ABC-8CE7-874672E9CF15}"/>
              </a:ext>
            </a:extLst>
          </p:cNvPr>
          <p:cNvSpPr>
            <a:spLocks noChangeShapeType="1"/>
          </p:cNvSpPr>
          <p:nvPr/>
        </p:nvSpPr>
        <p:spPr bwMode="auto">
          <a:xfrm flipH="1">
            <a:off x="7467599" y="3721116"/>
            <a:ext cx="13847" cy="1143002"/>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7" name="Line 15">
            <a:extLst>
              <a:ext uri="{FF2B5EF4-FFF2-40B4-BE49-F238E27FC236}">
                <a16:creationId xmlns:a16="http://schemas.microsoft.com/office/drawing/2014/main" xmlns="" id="{AA315B76-34CA-494B-9970-1CFBFDDC85BB}"/>
              </a:ext>
            </a:extLst>
          </p:cNvPr>
          <p:cNvSpPr>
            <a:spLocks noChangeShapeType="1"/>
          </p:cNvSpPr>
          <p:nvPr/>
        </p:nvSpPr>
        <p:spPr bwMode="auto">
          <a:xfrm flipV="1">
            <a:off x="6781800" y="4864118"/>
            <a:ext cx="723900" cy="0"/>
          </a:xfrm>
          <a:prstGeom prst="line">
            <a:avLst/>
          </a:prstGeom>
          <a:noFill/>
          <a:ln w="57150">
            <a:solidFill>
              <a:srgbClr val="FFFF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8" name="Text Box 16">
            <a:extLst>
              <a:ext uri="{FF2B5EF4-FFF2-40B4-BE49-F238E27FC236}">
                <a16:creationId xmlns:a16="http://schemas.microsoft.com/office/drawing/2014/main" xmlns="" id="{D588BBE6-DB63-4D63-A801-107662D38FD2}"/>
              </a:ext>
            </a:extLst>
          </p:cNvPr>
          <p:cNvSpPr txBox="1">
            <a:spLocks noChangeArrowheads="1"/>
          </p:cNvSpPr>
          <p:nvPr/>
        </p:nvSpPr>
        <p:spPr bwMode="auto">
          <a:xfrm>
            <a:off x="2057401" y="4229117"/>
            <a:ext cx="4724399" cy="1371583"/>
          </a:xfrm>
          <a:prstGeom prst="rect">
            <a:avLst/>
          </a:prstGeom>
          <a:gradFill rotWithShape="1">
            <a:gsLst>
              <a:gs pos="0">
                <a:srgbClr val="C08E70"/>
              </a:gs>
              <a:gs pos="100000">
                <a:srgbClr val="594234"/>
              </a:gs>
            </a:gsLst>
            <a:path path="shape">
              <a:fillToRect l="50000" t="50000" r="50000" b="50000"/>
            </a:path>
          </a:gradFill>
          <a:ln w="76200" cmpd="tri">
            <a:solidFill>
              <a:srgbClr val="FFFF00"/>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nl-NL" b="1" dirty="0">
                <a:solidFill>
                  <a:srgbClr val="00FFFF"/>
                </a:solidFill>
              </a:rPr>
              <a:t>Tình yêu thương của mẹ rộng lớn, sâu sắc, mẹ dành mọi niềm thương nỗi nhớ cho đứa con của mình</a:t>
            </a:r>
            <a:endParaRPr lang="en-US" altLang="en-US" b="1" dirty="0">
              <a:solidFill>
                <a:srgbClr val="00FFFF"/>
              </a:solidFill>
              <a:latin typeface="Times New Roman" panose="02020603050405020304" pitchFamily="18" charset="0"/>
            </a:endParaRPr>
          </a:p>
        </p:txBody>
      </p:sp>
      <p:sp>
        <p:nvSpPr>
          <p:cNvPr id="84994" name="Oval 2">
            <a:extLst>
              <a:ext uri="{FF2B5EF4-FFF2-40B4-BE49-F238E27FC236}">
                <a16:creationId xmlns:a16="http://schemas.microsoft.com/office/drawing/2014/main" xmlns="" id="{2893F7A8-B1D7-443B-9F77-B5313381FEB2}"/>
              </a:ext>
            </a:extLst>
          </p:cNvPr>
          <p:cNvSpPr>
            <a:spLocks noChangeArrowheads="1"/>
          </p:cNvSpPr>
          <p:nvPr/>
        </p:nvSpPr>
        <p:spPr bwMode="auto">
          <a:xfrm>
            <a:off x="2590800" y="114300"/>
            <a:ext cx="3733800" cy="863578"/>
          </a:xfrm>
          <a:prstGeom prst="ellipse">
            <a:avLst/>
          </a:prstGeom>
          <a:gradFill rotWithShape="0">
            <a:gsLst>
              <a:gs pos="0">
                <a:srgbClr val="2A905B"/>
              </a:gs>
              <a:gs pos="100000">
                <a:srgbClr val="0B1B14"/>
              </a:gs>
            </a:gsLst>
            <a:path path="shape">
              <a:fillToRect l="50000" t="50000" r="50000" b="50000"/>
            </a:path>
          </a:gradFill>
          <a:ln w="76200" cmpd="tri" algn="ctr">
            <a:solidFill>
              <a:srgbClr val="F8F2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35000"/>
              </a:lnSpc>
            </a:pPr>
            <a:r>
              <a:rPr lang="en-US" b="1" dirty="0" err="1">
                <a:solidFill>
                  <a:srgbClr val="FFFF00"/>
                </a:solidFill>
                <a:latin typeface="Arial" charset="0"/>
              </a:rPr>
              <a:t>Nghĩ</a:t>
            </a:r>
            <a:r>
              <a:rPr lang="en-US" b="1" dirty="0">
                <a:solidFill>
                  <a:srgbClr val="FFFF00"/>
                </a:solidFill>
                <a:latin typeface="Arial" charset="0"/>
              </a:rPr>
              <a:t> </a:t>
            </a:r>
            <a:r>
              <a:rPr lang="en-US" b="1" dirty="0" err="1">
                <a:solidFill>
                  <a:srgbClr val="FFFF00"/>
                </a:solidFill>
                <a:latin typeface="Arial" charset="0"/>
              </a:rPr>
              <a:t>cho</a:t>
            </a:r>
            <a:r>
              <a:rPr lang="en-US" b="1" dirty="0">
                <a:solidFill>
                  <a:srgbClr val="FFFF00"/>
                </a:solidFill>
                <a:latin typeface="Arial" charset="0"/>
              </a:rPr>
              <a:t> </a:t>
            </a:r>
            <a:r>
              <a:rPr lang="en-US" b="1" dirty="0" err="1">
                <a:solidFill>
                  <a:srgbClr val="FFFF00"/>
                </a:solidFill>
                <a:latin typeface="Arial" charset="0"/>
              </a:rPr>
              <a:t>đứa</a:t>
            </a:r>
            <a:r>
              <a:rPr lang="en-US" b="1" dirty="0">
                <a:solidFill>
                  <a:srgbClr val="FFFF00"/>
                </a:solidFill>
                <a:latin typeface="Arial" charset="0"/>
              </a:rPr>
              <a:t> con </a:t>
            </a:r>
            <a:r>
              <a:rPr lang="en-US" b="1" dirty="0" err="1">
                <a:solidFill>
                  <a:srgbClr val="FFFF00"/>
                </a:solidFill>
                <a:latin typeface="Arial" charset="0"/>
              </a:rPr>
              <a:t>yếu</a:t>
            </a:r>
            <a:r>
              <a:rPr lang="en-US" b="1" dirty="0">
                <a:solidFill>
                  <a:srgbClr val="FFFF00"/>
                </a:solidFill>
                <a:latin typeface="Arial" charset="0"/>
              </a:rPr>
              <a:t> </a:t>
            </a:r>
            <a:r>
              <a:rPr lang="en-US" b="1" dirty="0" err="1">
                <a:solidFill>
                  <a:srgbClr val="FFFF00"/>
                </a:solidFill>
                <a:latin typeface="Arial" charset="0"/>
              </a:rPr>
              <a:t>ớt</a:t>
            </a:r>
            <a:endParaRPr lang="en-US" altLang="en-US" dirty="0">
              <a:solidFill>
                <a:srgbClr val="FFFF00"/>
              </a:solidFill>
            </a:endParaRPr>
          </a:p>
        </p:txBody>
      </p:sp>
    </p:spTree>
    <p:extLst>
      <p:ext uri="{BB962C8B-B14F-4D97-AF65-F5344CB8AC3E}">
        <p14:creationId xmlns:p14="http://schemas.microsoft.com/office/powerpoint/2010/main" val="223841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49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wipe(up)">
                                      <p:cBhvr>
                                        <p:cTn id="11" dur="500"/>
                                        <p:tgtEl>
                                          <p:spTgt spid="84998"/>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849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4999"/>
                                        </p:tgtEl>
                                        <p:attrNameLst>
                                          <p:attrName>style.visibility</p:attrName>
                                        </p:attrNameLst>
                                      </p:cBhvr>
                                      <p:to>
                                        <p:strVal val="visible"/>
                                      </p:to>
                                    </p:set>
                                    <p:animEffect transition="in" filter="wipe(up)">
                                      <p:cBhvr>
                                        <p:cTn id="19" dur="500"/>
                                        <p:tgtEl>
                                          <p:spTgt spid="84999"/>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499"/>
                                          </p:stCondLst>
                                        </p:cTn>
                                        <p:tgtEl>
                                          <p:spTgt spid="8499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5000"/>
                                        </p:tgtEl>
                                        <p:attrNameLst>
                                          <p:attrName>style.visibility</p:attrName>
                                        </p:attrNameLst>
                                      </p:cBhvr>
                                      <p:to>
                                        <p:strVal val="visible"/>
                                      </p:to>
                                    </p:set>
                                    <p:animEffect transition="in" filter="wipe(up)">
                                      <p:cBhvr>
                                        <p:cTn id="27" dur="500"/>
                                        <p:tgtEl>
                                          <p:spTgt spid="85000"/>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499"/>
                                          </p:stCondLst>
                                        </p:cTn>
                                        <p:tgtEl>
                                          <p:spTgt spid="84997"/>
                                        </p:tgtEl>
                                        <p:attrNameLst>
                                          <p:attrName>style.visibility</p:attrName>
                                        </p:attrNameLst>
                                      </p:cBhvr>
                                      <p:to>
                                        <p:strVal val="visible"/>
                                      </p:to>
                                    </p:se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85003"/>
                                        </p:tgtEl>
                                        <p:attrNameLst>
                                          <p:attrName>style.visibility</p:attrName>
                                        </p:attrNameLst>
                                      </p:cBhvr>
                                      <p:to>
                                        <p:strVal val="visible"/>
                                      </p:to>
                                    </p:set>
                                    <p:animEffect transition="in" filter="wipe(up)">
                                      <p:cBhvr>
                                        <p:cTn id="34" dur="500"/>
                                        <p:tgtEl>
                                          <p:spTgt spid="85003"/>
                                        </p:tgtEl>
                                      </p:cBhvr>
                                    </p:animEffect>
                                  </p:childTnLst>
                                </p:cTn>
                              </p:par>
                            </p:childTnLst>
                          </p:cTn>
                        </p:par>
                        <p:par>
                          <p:cTn id="35" fill="hold">
                            <p:stCondLst>
                              <p:cond delay="1500"/>
                            </p:stCondLst>
                            <p:childTnLst>
                              <p:par>
                                <p:cTn id="36" presetID="22" presetClass="entr" presetSubtype="1" fill="hold" grpId="0" nodeType="afterEffect">
                                  <p:stCondLst>
                                    <p:cond delay="0"/>
                                  </p:stCondLst>
                                  <p:childTnLst>
                                    <p:set>
                                      <p:cBhvr>
                                        <p:cTn id="37" dur="1" fill="hold">
                                          <p:stCondLst>
                                            <p:cond delay="0"/>
                                          </p:stCondLst>
                                        </p:cTn>
                                        <p:tgtEl>
                                          <p:spTgt spid="85004"/>
                                        </p:tgtEl>
                                        <p:attrNameLst>
                                          <p:attrName>style.visibility</p:attrName>
                                        </p:attrNameLst>
                                      </p:cBhvr>
                                      <p:to>
                                        <p:strVal val="visible"/>
                                      </p:to>
                                    </p:set>
                                    <p:animEffect transition="in" filter="wipe(up)">
                                      <p:cBhvr>
                                        <p:cTn id="38" dur="500"/>
                                        <p:tgtEl>
                                          <p:spTgt spid="85004"/>
                                        </p:tgtEl>
                                      </p:cBhvr>
                                    </p:animEffect>
                                  </p:childTnLst>
                                </p:cTn>
                              </p:par>
                            </p:childTnLst>
                          </p:cTn>
                        </p:par>
                        <p:par>
                          <p:cTn id="39" fill="hold">
                            <p:stCondLst>
                              <p:cond delay="2000"/>
                            </p:stCondLst>
                            <p:childTnLst>
                              <p:par>
                                <p:cTn id="40" presetID="22" presetClass="entr" presetSubtype="1" fill="hold" grpId="0" nodeType="afterEffect">
                                  <p:stCondLst>
                                    <p:cond delay="0"/>
                                  </p:stCondLst>
                                  <p:childTnLst>
                                    <p:set>
                                      <p:cBhvr>
                                        <p:cTn id="41" dur="1" fill="hold">
                                          <p:stCondLst>
                                            <p:cond delay="0"/>
                                          </p:stCondLst>
                                        </p:cTn>
                                        <p:tgtEl>
                                          <p:spTgt spid="85005"/>
                                        </p:tgtEl>
                                        <p:attrNameLst>
                                          <p:attrName>style.visibility</p:attrName>
                                        </p:attrNameLst>
                                      </p:cBhvr>
                                      <p:to>
                                        <p:strVal val="visible"/>
                                      </p:to>
                                    </p:set>
                                    <p:animEffect transition="in" filter="wipe(up)">
                                      <p:cBhvr>
                                        <p:cTn id="42" dur="500"/>
                                        <p:tgtEl>
                                          <p:spTgt spid="85005"/>
                                        </p:tgtEl>
                                      </p:cBhvr>
                                    </p:animEffect>
                                  </p:childTnLst>
                                </p:cTn>
                              </p:par>
                            </p:childTnLst>
                          </p:cTn>
                        </p:par>
                        <p:par>
                          <p:cTn id="43" fill="hold">
                            <p:stCondLst>
                              <p:cond delay="2500"/>
                            </p:stCondLst>
                            <p:childTnLst>
                              <p:par>
                                <p:cTn id="44" presetID="22" presetClass="entr" presetSubtype="1" fill="hold" grpId="0" nodeType="afterEffect">
                                  <p:stCondLst>
                                    <p:cond delay="0"/>
                                  </p:stCondLst>
                                  <p:childTnLst>
                                    <p:set>
                                      <p:cBhvr>
                                        <p:cTn id="45" dur="1" fill="hold">
                                          <p:stCondLst>
                                            <p:cond delay="0"/>
                                          </p:stCondLst>
                                        </p:cTn>
                                        <p:tgtEl>
                                          <p:spTgt spid="85006"/>
                                        </p:tgtEl>
                                        <p:attrNameLst>
                                          <p:attrName>style.visibility</p:attrName>
                                        </p:attrNameLst>
                                      </p:cBhvr>
                                      <p:to>
                                        <p:strVal val="visible"/>
                                      </p:to>
                                    </p:set>
                                    <p:animEffect transition="in" filter="wipe(up)">
                                      <p:cBhvr>
                                        <p:cTn id="46" dur="500"/>
                                        <p:tgtEl>
                                          <p:spTgt spid="85006"/>
                                        </p:tgtEl>
                                      </p:cBhvr>
                                    </p:animEffect>
                                  </p:childTnLst>
                                </p:cTn>
                              </p:par>
                            </p:childTnLst>
                          </p:cTn>
                        </p:par>
                        <p:par>
                          <p:cTn id="47" fill="hold">
                            <p:stCondLst>
                              <p:cond delay="3000"/>
                            </p:stCondLst>
                            <p:childTnLst>
                              <p:par>
                                <p:cTn id="48" presetID="22" presetClass="entr" presetSubtype="1" fill="hold" grpId="0" nodeType="afterEffect">
                                  <p:stCondLst>
                                    <p:cond delay="0"/>
                                  </p:stCondLst>
                                  <p:childTnLst>
                                    <p:set>
                                      <p:cBhvr>
                                        <p:cTn id="49" dur="1" fill="hold">
                                          <p:stCondLst>
                                            <p:cond delay="0"/>
                                          </p:stCondLst>
                                        </p:cTn>
                                        <p:tgtEl>
                                          <p:spTgt spid="85007"/>
                                        </p:tgtEl>
                                        <p:attrNameLst>
                                          <p:attrName>style.visibility</p:attrName>
                                        </p:attrNameLst>
                                      </p:cBhvr>
                                      <p:to>
                                        <p:strVal val="visible"/>
                                      </p:to>
                                    </p:set>
                                    <p:animEffect transition="in" filter="wipe(up)">
                                      <p:cBhvr>
                                        <p:cTn id="50" dur="500"/>
                                        <p:tgtEl>
                                          <p:spTgt spid="85007"/>
                                        </p:tgtEl>
                                      </p:cBhvr>
                                    </p:animEffect>
                                  </p:childTnLst>
                                </p:cTn>
                              </p:par>
                            </p:childTnLst>
                          </p:cTn>
                        </p:par>
                        <p:par>
                          <p:cTn id="51" fill="hold">
                            <p:stCondLst>
                              <p:cond delay="3500"/>
                            </p:stCondLst>
                            <p:childTnLst>
                              <p:par>
                                <p:cTn id="52" presetID="1" presetClass="entr" presetSubtype="0" fill="hold" grpId="0" nodeType="afterEffect">
                                  <p:stCondLst>
                                    <p:cond delay="0"/>
                                  </p:stCondLst>
                                  <p:childTnLst>
                                    <p:set>
                                      <p:cBhvr>
                                        <p:cTn id="53" dur="1" fill="hold">
                                          <p:stCondLst>
                                            <p:cond delay="499"/>
                                          </p:stCondLst>
                                        </p:cTn>
                                        <p:tgtEl>
                                          <p:spTgt spid="85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animBg="1" autoUpdateAnimBg="0"/>
      <p:bldP spid="84995" grpId="0" animBg="1" autoUpdateAnimBg="0"/>
      <p:bldP spid="84996" grpId="0" animBg="1" autoUpdateAnimBg="0"/>
      <p:bldP spid="84997" grpId="0" animBg="1" autoUpdateAnimBg="0"/>
      <p:bldP spid="84998" grpId="0" animBg="1" autoUpdateAnimBg="0"/>
      <p:bldP spid="84999" grpId="0" animBg="1" autoUpdateAnimBg="0"/>
      <p:bldP spid="85003" grpId="0" animBg="1" autoUpdateAnimBg="0"/>
      <p:bldP spid="85004" grpId="0" animBg="1" autoUpdateAnimBg="0"/>
      <p:bldP spid="85005" grpId="0" animBg="1" autoUpdateAnimBg="0"/>
      <p:bldP spid="85006" grpId="0" animBg="1" autoUpdateAnimBg="0"/>
      <p:bldP spid="85007" grpId="0" animBg="1" autoUpdateAnimBg="0"/>
      <p:bldP spid="85008" grpId="0" animBg="1" autoUpdateAnimBg="0"/>
      <p:bldP spid="84994"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hững hang động tuyệt đẹp của Việt Nam lên sóng CNN | Vivu 247 | VIVU247.VN  - Tin tức mới nhất">
            <a:extLst>
              <a:ext uri="{FF2B5EF4-FFF2-40B4-BE49-F238E27FC236}">
                <a16:creationId xmlns:a16="http://schemas.microsoft.com/office/drawing/2014/main" xmlns="" id="{1049F1E6-271A-4751-B6F6-F0D1A886D8A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3000" contrast="21000"/>
                    </a14:imgEffect>
                  </a14:imgLayer>
                </a14:imgProps>
              </a:ext>
              <a:ext uri="{28A0092B-C50C-407E-A947-70E740481C1C}">
                <a14:useLocalDpi xmlns:a14="http://schemas.microsoft.com/office/drawing/2010/main" val="0"/>
              </a:ext>
            </a:extLst>
          </a:blip>
          <a:srcRect/>
          <a:stretch>
            <a:fillRect/>
          </a:stretch>
        </p:blipFill>
        <p:spPr bwMode="auto">
          <a:xfrm>
            <a:off x="-33648" y="5442"/>
            <a:ext cx="9177648" cy="5709558"/>
          </a:xfrm>
          <a:prstGeom prst="rect">
            <a:avLst/>
          </a:prstGeom>
          <a:noFill/>
          <a:extLst>
            <a:ext uri="{909E8E84-426E-40DD-AFC4-6F175D3DCCD1}">
              <a14:hiddenFill xmlns:a14="http://schemas.microsoft.com/office/drawing/2010/main">
                <a:solidFill>
                  <a:srgbClr val="FFFFFF"/>
                </a:solidFill>
              </a14:hiddenFill>
            </a:ext>
          </a:extLst>
        </p:spPr>
      </p:pic>
      <p:sp>
        <p:nvSpPr>
          <p:cNvPr id="85000" name="Line 8">
            <a:extLst>
              <a:ext uri="{FF2B5EF4-FFF2-40B4-BE49-F238E27FC236}">
                <a16:creationId xmlns:a16="http://schemas.microsoft.com/office/drawing/2014/main" xmlns="" id="{A46CD21E-58A9-4FF7-8728-630B12A21BB8}"/>
              </a:ext>
            </a:extLst>
          </p:cNvPr>
          <p:cNvSpPr>
            <a:spLocks noChangeShapeType="1"/>
          </p:cNvSpPr>
          <p:nvPr/>
        </p:nvSpPr>
        <p:spPr bwMode="auto">
          <a:xfrm>
            <a:off x="4420397" y="965201"/>
            <a:ext cx="2979248" cy="761996"/>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5" name="Text Box 3">
            <a:extLst>
              <a:ext uri="{FF2B5EF4-FFF2-40B4-BE49-F238E27FC236}">
                <a16:creationId xmlns:a16="http://schemas.microsoft.com/office/drawing/2014/main" xmlns="" id="{D3D9C086-EF72-4D0B-B12F-446CE6384448}"/>
              </a:ext>
            </a:extLst>
          </p:cNvPr>
          <p:cNvSpPr txBox="1">
            <a:spLocks noChangeArrowheads="1"/>
          </p:cNvSpPr>
          <p:nvPr/>
        </p:nvSpPr>
        <p:spPr bwMode="auto">
          <a:xfrm>
            <a:off x="228600" y="1790701"/>
            <a:ext cx="2755900" cy="1968518"/>
          </a:xfrm>
          <a:prstGeom prst="rect">
            <a:avLst/>
          </a:prstGeom>
          <a:gradFill rotWithShape="1">
            <a:gsLst>
              <a:gs pos="0">
                <a:srgbClr val="CC0099"/>
              </a:gs>
              <a:gs pos="100000">
                <a:srgbClr val="060005"/>
              </a:gs>
            </a:gsLst>
            <a:path path="shape">
              <a:fillToRect l="50000" t="50000" r="50000" b="50000"/>
            </a:path>
          </a:gradFill>
          <a:ln w="76200" cmpd="tri">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i="1" dirty="0">
                <a:solidFill>
                  <a:srgbClr val="00FFFF"/>
                </a:solidFill>
              </a:rPr>
              <a:t>"mềm ngọn gió thu", "tan đám sương mù lá cây"</a:t>
            </a:r>
            <a:r>
              <a:rPr lang="en-US" i="1" dirty="0">
                <a:solidFill>
                  <a:srgbClr val="00FFFF"/>
                </a:solidFill>
              </a:rPr>
              <a:t>:</a:t>
            </a:r>
            <a:r>
              <a:rPr lang="vi-VN" i="1" dirty="0">
                <a:solidFill>
                  <a:srgbClr val="00FFFF"/>
                </a:solidFill>
              </a:rPr>
              <a:t> </a:t>
            </a:r>
            <a:r>
              <a:rPr lang="vi-VN" dirty="0">
                <a:solidFill>
                  <a:srgbClr val="00FFFF"/>
                </a:solidFill>
              </a:rPr>
              <a:t>xua tan đi cái rét mướt, lạnh lẽo </a:t>
            </a:r>
            <a:r>
              <a:rPr lang="en-US" dirty="0">
                <a:solidFill>
                  <a:srgbClr val="00FFFF"/>
                </a:solidFill>
              </a:rPr>
              <a:t>=&gt;</a:t>
            </a:r>
            <a:r>
              <a:rPr lang="vi-VN" dirty="0">
                <a:solidFill>
                  <a:srgbClr val="00FFFF"/>
                </a:solidFill>
              </a:rPr>
              <a:t> Sự ấm áp đến từ lời ru, từ trái tim người mẹ.</a:t>
            </a:r>
            <a:endParaRPr lang="en-US" altLang="en-US" dirty="0">
              <a:solidFill>
                <a:srgbClr val="00FFFF"/>
              </a:solidFill>
              <a:latin typeface="Times New Roman" panose="02020603050405020304" pitchFamily="18" charset="0"/>
            </a:endParaRPr>
          </a:p>
        </p:txBody>
      </p:sp>
      <p:sp>
        <p:nvSpPr>
          <p:cNvPr id="84996" name="Text Box 4">
            <a:extLst>
              <a:ext uri="{FF2B5EF4-FFF2-40B4-BE49-F238E27FC236}">
                <a16:creationId xmlns:a16="http://schemas.microsoft.com/office/drawing/2014/main" xmlns="" id="{DFE3E404-D444-4E3F-9184-CC6831BBBCFA}"/>
              </a:ext>
            </a:extLst>
          </p:cNvPr>
          <p:cNvSpPr txBox="1">
            <a:spLocks noChangeArrowheads="1"/>
          </p:cNvSpPr>
          <p:nvPr/>
        </p:nvSpPr>
        <p:spPr bwMode="auto">
          <a:xfrm>
            <a:off x="3123875" y="1790701"/>
            <a:ext cx="2743526" cy="1979073"/>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i="1" dirty="0">
                <a:solidFill>
                  <a:srgbClr val="00FFFF"/>
                </a:solidFill>
              </a:rPr>
              <a:t>"cái khuyết tròn đầy", "cái thương cái nhớ"</a:t>
            </a:r>
            <a:r>
              <a:rPr lang="en-US" dirty="0">
                <a:solidFill>
                  <a:srgbClr val="00FFFF"/>
                </a:solidFill>
              </a:rPr>
              <a:t>:</a:t>
            </a:r>
            <a:r>
              <a:rPr lang="vi-VN" dirty="0">
                <a:solidFill>
                  <a:srgbClr val="00FFFF"/>
                </a:solidFill>
              </a:rPr>
              <a:t> thương đứa con còn nhỏ, chưa phát triển, thương con khi phải xa mẹ</a:t>
            </a:r>
            <a:endParaRPr lang="en-US" sz="1600" b="1" dirty="0">
              <a:solidFill>
                <a:srgbClr val="00FFFF"/>
              </a:solidFill>
            </a:endParaRPr>
          </a:p>
        </p:txBody>
      </p:sp>
      <p:sp>
        <p:nvSpPr>
          <p:cNvPr id="84997" name="Text Box 5">
            <a:extLst>
              <a:ext uri="{FF2B5EF4-FFF2-40B4-BE49-F238E27FC236}">
                <a16:creationId xmlns:a16="http://schemas.microsoft.com/office/drawing/2014/main" xmlns="" id="{660DF686-9DC2-4EEF-B595-D941A870336E}"/>
              </a:ext>
            </a:extLst>
          </p:cNvPr>
          <p:cNvSpPr txBox="1">
            <a:spLocks noChangeArrowheads="1"/>
          </p:cNvSpPr>
          <p:nvPr/>
        </p:nvSpPr>
        <p:spPr bwMode="auto">
          <a:xfrm>
            <a:off x="6006777" y="1790703"/>
            <a:ext cx="3028868" cy="1968516"/>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dirty="0">
                <a:solidFill>
                  <a:srgbClr val="00FFFF"/>
                </a:solidFill>
              </a:rPr>
              <a:t>Nghĩ cho mẹ, cho bà: </a:t>
            </a:r>
            <a:r>
              <a:rPr lang="vi-VN" i="1" dirty="0">
                <a:solidFill>
                  <a:srgbClr val="00FFFF"/>
                </a:solidFill>
              </a:rPr>
              <a:t>"sóng lặng bãi bồi", "mưa không dột chỗ bà ngồi khâu".</a:t>
            </a:r>
            <a:r>
              <a:rPr lang="en-US" dirty="0">
                <a:solidFill>
                  <a:srgbClr val="00FFFF"/>
                </a:solidFill>
              </a:rPr>
              <a:t> </a:t>
            </a:r>
            <a:r>
              <a:rPr lang="vi-VN" dirty="0">
                <a:solidFill>
                  <a:srgbClr val="00FFFF"/>
                </a:solidFill>
              </a:rPr>
              <a:t>Nghĩ cho mọi người,</a:t>
            </a:r>
            <a:r>
              <a:rPr lang="en-US" dirty="0">
                <a:solidFill>
                  <a:srgbClr val="00FFFF"/>
                </a:solidFill>
              </a:rPr>
              <a:t> </a:t>
            </a:r>
            <a:r>
              <a:rPr lang="vi-VN" dirty="0">
                <a:solidFill>
                  <a:srgbClr val="00FFFF"/>
                </a:solidFill>
              </a:rPr>
              <a:t>cuộc đời: </a:t>
            </a:r>
            <a:r>
              <a:rPr lang="vi-VN" i="1" dirty="0">
                <a:solidFill>
                  <a:srgbClr val="00FFFF"/>
                </a:solidFill>
              </a:rPr>
              <a:t>"cho đời nín đau"</a:t>
            </a:r>
            <a:r>
              <a:rPr lang="vi-VN" dirty="0">
                <a:solidFill>
                  <a:srgbClr val="00FFFF"/>
                </a:solidFill>
              </a:rPr>
              <a:t>.</a:t>
            </a:r>
            <a:endParaRPr lang="en-US" dirty="0">
              <a:solidFill>
                <a:srgbClr val="00FFFF"/>
              </a:solidFill>
            </a:endParaRPr>
          </a:p>
        </p:txBody>
      </p:sp>
      <p:sp>
        <p:nvSpPr>
          <p:cNvPr id="84998" name="Line 6">
            <a:extLst>
              <a:ext uri="{FF2B5EF4-FFF2-40B4-BE49-F238E27FC236}">
                <a16:creationId xmlns:a16="http://schemas.microsoft.com/office/drawing/2014/main" xmlns="" id="{8C31DA53-05AF-46B5-AA41-F8D3B443A957}"/>
              </a:ext>
            </a:extLst>
          </p:cNvPr>
          <p:cNvSpPr>
            <a:spLocks noChangeShapeType="1"/>
          </p:cNvSpPr>
          <p:nvPr/>
        </p:nvSpPr>
        <p:spPr bwMode="auto">
          <a:xfrm flipH="1">
            <a:off x="1562100" y="965201"/>
            <a:ext cx="2858297" cy="761997"/>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9" name="Line 7">
            <a:extLst>
              <a:ext uri="{FF2B5EF4-FFF2-40B4-BE49-F238E27FC236}">
                <a16:creationId xmlns:a16="http://schemas.microsoft.com/office/drawing/2014/main" xmlns="" id="{163E06F5-1161-4BC5-8C81-9BE2BC236CE9}"/>
              </a:ext>
            </a:extLst>
          </p:cNvPr>
          <p:cNvSpPr>
            <a:spLocks noChangeShapeType="1"/>
          </p:cNvSpPr>
          <p:nvPr/>
        </p:nvSpPr>
        <p:spPr bwMode="auto">
          <a:xfrm>
            <a:off x="4381499" y="952500"/>
            <a:ext cx="12371" cy="785257"/>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3" name="Line 11">
            <a:extLst>
              <a:ext uri="{FF2B5EF4-FFF2-40B4-BE49-F238E27FC236}">
                <a16:creationId xmlns:a16="http://schemas.microsoft.com/office/drawing/2014/main" xmlns="" id="{CF63B426-61E0-4D2E-A7AC-C82CCEDCC061}"/>
              </a:ext>
            </a:extLst>
          </p:cNvPr>
          <p:cNvSpPr>
            <a:spLocks noChangeShapeType="1"/>
          </p:cNvSpPr>
          <p:nvPr/>
        </p:nvSpPr>
        <p:spPr bwMode="auto">
          <a:xfrm>
            <a:off x="1447800" y="3721118"/>
            <a:ext cx="0" cy="1079500"/>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4" name="Line 12">
            <a:extLst>
              <a:ext uri="{FF2B5EF4-FFF2-40B4-BE49-F238E27FC236}">
                <a16:creationId xmlns:a16="http://schemas.microsoft.com/office/drawing/2014/main" xmlns="" id="{FE2CD480-7922-448A-955D-EF3EEBCFBF11}"/>
              </a:ext>
            </a:extLst>
          </p:cNvPr>
          <p:cNvSpPr>
            <a:spLocks noChangeShapeType="1"/>
          </p:cNvSpPr>
          <p:nvPr/>
        </p:nvSpPr>
        <p:spPr bwMode="auto">
          <a:xfrm>
            <a:off x="1447801" y="4800618"/>
            <a:ext cx="609600" cy="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5" name="Line 13">
            <a:extLst>
              <a:ext uri="{FF2B5EF4-FFF2-40B4-BE49-F238E27FC236}">
                <a16:creationId xmlns:a16="http://schemas.microsoft.com/office/drawing/2014/main" xmlns="" id="{9BAAC9B9-EAB0-4EFB-8ABE-0CD7284BAFA6}"/>
              </a:ext>
            </a:extLst>
          </p:cNvPr>
          <p:cNvSpPr>
            <a:spLocks noChangeShapeType="1"/>
          </p:cNvSpPr>
          <p:nvPr/>
        </p:nvSpPr>
        <p:spPr bwMode="auto">
          <a:xfrm>
            <a:off x="4419601" y="3759219"/>
            <a:ext cx="0" cy="457197"/>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6" name="Line 14">
            <a:extLst>
              <a:ext uri="{FF2B5EF4-FFF2-40B4-BE49-F238E27FC236}">
                <a16:creationId xmlns:a16="http://schemas.microsoft.com/office/drawing/2014/main" xmlns="" id="{0C8E23BE-1FD4-4ABC-8CE7-874672E9CF15}"/>
              </a:ext>
            </a:extLst>
          </p:cNvPr>
          <p:cNvSpPr>
            <a:spLocks noChangeShapeType="1"/>
          </p:cNvSpPr>
          <p:nvPr/>
        </p:nvSpPr>
        <p:spPr bwMode="auto">
          <a:xfrm flipH="1">
            <a:off x="7467599" y="3721116"/>
            <a:ext cx="13847" cy="1143002"/>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7" name="Line 15">
            <a:extLst>
              <a:ext uri="{FF2B5EF4-FFF2-40B4-BE49-F238E27FC236}">
                <a16:creationId xmlns:a16="http://schemas.microsoft.com/office/drawing/2014/main" xmlns="" id="{AA315B76-34CA-494B-9970-1CFBFDDC85BB}"/>
              </a:ext>
            </a:extLst>
          </p:cNvPr>
          <p:cNvSpPr>
            <a:spLocks noChangeShapeType="1"/>
          </p:cNvSpPr>
          <p:nvPr/>
        </p:nvSpPr>
        <p:spPr bwMode="auto">
          <a:xfrm flipV="1">
            <a:off x="6781800" y="4864118"/>
            <a:ext cx="723900" cy="0"/>
          </a:xfrm>
          <a:prstGeom prst="line">
            <a:avLst/>
          </a:prstGeom>
          <a:noFill/>
          <a:ln w="57150">
            <a:solidFill>
              <a:srgbClr val="FFFF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5008" name="Text Box 16">
            <a:extLst>
              <a:ext uri="{FF2B5EF4-FFF2-40B4-BE49-F238E27FC236}">
                <a16:creationId xmlns:a16="http://schemas.microsoft.com/office/drawing/2014/main" xmlns="" id="{D588BBE6-DB63-4D63-A801-107662D38FD2}"/>
              </a:ext>
            </a:extLst>
          </p:cNvPr>
          <p:cNvSpPr txBox="1">
            <a:spLocks noChangeArrowheads="1"/>
          </p:cNvSpPr>
          <p:nvPr/>
        </p:nvSpPr>
        <p:spPr bwMode="auto">
          <a:xfrm>
            <a:off x="2057401" y="4229117"/>
            <a:ext cx="4724399" cy="1371583"/>
          </a:xfrm>
          <a:prstGeom prst="rect">
            <a:avLst/>
          </a:prstGeom>
          <a:gradFill rotWithShape="1">
            <a:gsLst>
              <a:gs pos="0">
                <a:srgbClr val="C08E70"/>
              </a:gs>
              <a:gs pos="100000">
                <a:srgbClr val="594234"/>
              </a:gs>
            </a:gsLst>
            <a:path path="shape">
              <a:fillToRect l="50000" t="50000" r="50000" b="50000"/>
            </a:path>
          </a:gradFill>
          <a:ln w="76200" cmpd="tri">
            <a:solidFill>
              <a:srgbClr val="FFFF00"/>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nl-NL" b="1" dirty="0">
                <a:solidFill>
                  <a:srgbClr val="00FFFF"/>
                </a:solidFill>
              </a:rPr>
              <a:t>* Mẹ vì mọi người mà quên mất bản thân: chẳng một mong ước cho mình =&gt; Đức hi sinh cao cả, tình cảm thiêng liêng của người mẹ.</a:t>
            </a:r>
            <a:endParaRPr lang="en-US" b="1" dirty="0">
              <a:solidFill>
                <a:srgbClr val="00FFFF"/>
              </a:solidFill>
            </a:endParaRPr>
          </a:p>
        </p:txBody>
      </p:sp>
      <p:sp>
        <p:nvSpPr>
          <p:cNvPr id="84994" name="Oval 2">
            <a:extLst>
              <a:ext uri="{FF2B5EF4-FFF2-40B4-BE49-F238E27FC236}">
                <a16:creationId xmlns:a16="http://schemas.microsoft.com/office/drawing/2014/main" xmlns="" id="{2893F7A8-B1D7-443B-9F77-B5313381FEB2}"/>
              </a:ext>
            </a:extLst>
          </p:cNvPr>
          <p:cNvSpPr>
            <a:spLocks noChangeArrowheads="1"/>
          </p:cNvSpPr>
          <p:nvPr/>
        </p:nvSpPr>
        <p:spPr bwMode="auto">
          <a:xfrm>
            <a:off x="2590800" y="114300"/>
            <a:ext cx="3733800" cy="863578"/>
          </a:xfrm>
          <a:prstGeom prst="ellipse">
            <a:avLst/>
          </a:prstGeom>
          <a:gradFill rotWithShape="0">
            <a:gsLst>
              <a:gs pos="0">
                <a:srgbClr val="2A905B"/>
              </a:gs>
              <a:gs pos="100000">
                <a:srgbClr val="0B1B14"/>
              </a:gs>
            </a:gsLst>
            <a:path path="shape">
              <a:fillToRect l="50000" t="50000" r="50000" b="50000"/>
            </a:path>
          </a:gradFill>
          <a:ln w="76200" cmpd="tri" algn="ctr">
            <a:solidFill>
              <a:srgbClr val="F8F2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35000"/>
              </a:lnSpc>
            </a:pPr>
            <a:r>
              <a:rPr lang="en-US" b="1" dirty="0" err="1">
                <a:solidFill>
                  <a:srgbClr val="FFFF00"/>
                </a:solidFill>
                <a:latin typeface="Arial" charset="0"/>
              </a:rPr>
              <a:t>Nghĩ</a:t>
            </a:r>
            <a:r>
              <a:rPr lang="en-US" b="1" dirty="0">
                <a:solidFill>
                  <a:srgbClr val="FFFF00"/>
                </a:solidFill>
                <a:latin typeface="Arial" charset="0"/>
              </a:rPr>
              <a:t> </a:t>
            </a:r>
            <a:r>
              <a:rPr lang="en-US" b="1" dirty="0" err="1">
                <a:solidFill>
                  <a:srgbClr val="FFFF00"/>
                </a:solidFill>
                <a:latin typeface="Arial" charset="0"/>
              </a:rPr>
              <a:t>cho</a:t>
            </a:r>
            <a:r>
              <a:rPr lang="en-US" b="1" dirty="0">
                <a:solidFill>
                  <a:srgbClr val="FFFF00"/>
                </a:solidFill>
                <a:latin typeface="Arial" charset="0"/>
              </a:rPr>
              <a:t> </a:t>
            </a:r>
            <a:r>
              <a:rPr lang="en-US" b="1" dirty="0" err="1">
                <a:solidFill>
                  <a:srgbClr val="FFFF00"/>
                </a:solidFill>
                <a:latin typeface="Arial" charset="0"/>
              </a:rPr>
              <a:t>đứa</a:t>
            </a:r>
            <a:r>
              <a:rPr lang="en-US" b="1" dirty="0">
                <a:solidFill>
                  <a:srgbClr val="FFFF00"/>
                </a:solidFill>
                <a:latin typeface="Arial" charset="0"/>
              </a:rPr>
              <a:t> con </a:t>
            </a:r>
            <a:r>
              <a:rPr lang="en-US" b="1" dirty="0" err="1">
                <a:solidFill>
                  <a:srgbClr val="FFFF00"/>
                </a:solidFill>
                <a:latin typeface="Arial" charset="0"/>
              </a:rPr>
              <a:t>yếu</a:t>
            </a:r>
            <a:r>
              <a:rPr lang="en-US" b="1" dirty="0">
                <a:solidFill>
                  <a:srgbClr val="FFFF00"/>
                </a:solidFill>
                <a:latin typeface="Arial" charset="0"/>
              </a:rPr>
              <a:t> </a:t>
            </a:r>
            <a:r>
              <a:rPr lang="en-US" b="1" dirty="0" err="1">
                <a:solidFill>
                  <a:srgbClr val="FFFF00"/>
                </a:solidFill>
                <a:latin typeface="Arial" charset="0"/>
              </a:rPr>
              <a:t>ớt</a:t>
            </a:r>
            <a:endParaRPr lang="en-US" altLang="en-US" dirty="0">
              <a:solidFill>
                <a:srgbClr val="FFFF00"/>
              </a:solidFill>
            </a:endParaRPr>
          </a:p>
        </p:txBody>
      </p:sp>
    </p:spTree>
    <p:extLst>
      <p:ext uri="{BB962C8B-B14F-4D97-AF65-F5344CB8AC3E}">
        <p14:creationId xmlns:p14="http://schemas.microsoft.com/office/powerpoint/2010/main" val="7106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5000"/>
                                        </p:tgtEl>
                                        <p:attrNameLst>
                                          <p:attrName>style.visibility</p:attrName>
                                        </p:attrNameLst>
                                      </p:cBhvr>
                                      <p:to>
                                        <p:strVal val="visible"/>
                                      </p:to>
                                    </p:set>
                                    <p:animEffect transition="in" filter="wipe(up)">
                                      <p:cBhvr>
                                        <p:cTn id="7" dur="500"/>
                                        <p:tgtEl>
                                          <p:spTgt spid="8500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84997"/>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85003"/>
                                        </p:tgtEl>
                                        <p:attrNameLst>
                                          <p:attrName>style.visibility</p:attrName>
                                        </p:attrNameLst>
                                      </p:cBhvr>
                                      <p:to>
                                        <p:strVal val="visible"/>
                                      </p:to>
                                    </p:set>
                                    <p:animEffect transition="in" filter="wipe(up)">
                                      <p:cBhvr>
                                        <p:cTn id="14" dur="500"/>
                                        <p:tgtEl>
                                          <p:spTgt spid="85003"/>
                                        </p:tgtEl>
                                      </p:cBhvr>
                                    </p:animEffec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85004"/>
                                        </p:tgtEl>
                                        <p:attrNameLst>
                                          <p:attrName>style.visibility</p:attrName>
                                        </p:attrNameLst>
                                      </p:cBhvr>
                                      <p:to>
                                        <p:strVal val="visible"/>
                                      </p:to>
                                    </p:set>
                                    <p:animEffect transition="in" filter="wipe(up)">
                                      <p:cBhvr>
                                        <p:cTn id="18" dur="500"/>
                                        <p:tgtEl>
                                          <p:spTgt spid="85004"/>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85005"/>
                                        </p:tgtEl>
                                        <p:attrNameLst>
                                          <p:attrName>style.visibility</p:attrName>
                                        </p:attrNameLst>
                                      </p:cBhvr>
                                      <p:to>
                                        <p:strVal val="visible"/>
                                      </p:to>
                                    </p:set>
                                    <p:animEffect transition="in" filter="wipe(up)">
                                      <p:cBhvr>
                                        <p:cTn id="22" dur="500"/>
                                        <p:tgtEl>
                                          <p:spTgt spid="85005"/>
                                        </p:tgtEl>
                                      </p:cBhvr>
                                    </p:animEffect>
                                  </p:childTnLst>
                                </p:cTn>
                              </p:par>
                            </p:childTnLst>
                          </p:cTn>
                        </p:par>
                        <p:par>
                          <p:cTn id="23" fill="hold">
                            <p:stCondLst>
                              <p:cond delay="2500"/>
                            </p:stCondLst>
                            <p:childTnLst>
                              <p:par>
                                <p:cTn id="24" presetID="22" presetClass="entr" presetSubtype="1" fill="hold" grpId="0" nodeType="afterEffect">
                                  <p:stCondLst>
                                    <p:cond delay="0"/>
                                  </p:stCondLst>
                                  <p:childTnLst>
                                    <p:set>
                                      <p:cBhvr>
                                        <p:cTn id="25" dur="1" fill="hold">
                                          <p:stCondLst>
                                            <p:cond delay="0"/>
                                          </p:stCondLst>
                                        </p:cTn>
                                        <p:tgtEl>
                                          <p:spTgt spid="85006"/>
                                        </p:tgtEl>
                                        <p:attrNameLst>
                                          <p:attrName>style.visibility</p:attrName>
                                        </p:attrNameLst>
                                      </p:cBhvr>
                                      <p:to>
                                        <p:strVal val="visible"/>
                                      </p:to>
                                    </p:set>
                                    <p:animEffect transition="in" filter="wipe(up)">
                                      <p:cBhvr>
                                        <p:cTn id="26" dur="500"/>
                                        <p:tgtEl>
                                          <p:spTgt spid="85006"/>
                                        </p:tgtEl>
                                      </p:cBhvr>
                                    </p:animEffect>
                                  </p:childTnLst>
                                </p:cTn>
                              </p:par>
                            </p:childTnLst>
                          </p:cTn>
                        </p:par>
                        <p:par>
                          <p:cTn id="27" fill="hold">
                            <p:stCondLst>
                              <p:cond delay="3000"/>
                            </p:stCondLst>
                            <p:childTnLst>
                              <p:par>
                                <p:cTn id="28" presetID="22" presetClass="entr" presetSubtype="1" fill="hold" grpId="0" nodeType="afterEffect">
                                  <p:stCondLst>
                                    <p:cond delay="0"/>
                                  </p:stCondLst>
                                  <p:childTnLst>
                                    <p:set>
                                      <p:cBhvr>
                                        <p:cTn id="29" dur="1" fill="hold">
                                          <p:stCondLst>
                                            <p:cond delay="0"/>
                                          </p:stCondLst>
                                        </p:cTn>
                                        <p:tgtEl>
                                          <p:spTgt spid="85007"/>
                                        </p:tgtEl>
                                        <p:attrNameLst>
                                          <p:attrName>style.visibility</p:attrName>
                                        </p:attrNameLst>
                                      </p:cBhvr>
                                      <p:to>
                                        <p:strVal val="visible"/>
                                      </p:to>
                                    </p:set>
                                    <p:animEffect transition="in" filter="wipe(up)">
                                      <p:cBhvr>
                                        <p:cTn id="30" dur="500"/>
                                        <p:tgtEl>
                                          <p:spTgt spid="85007"/>
                                        </p:tgtEl>
                                      </p:cBhvr>
                                    </p:animEffect>
                                  </p:childTnLst>
                                </p:cTn>
                              </p:par>
                            </p:childTnLst>
                          </p:cTn>
                        </p:par>
                        <p:par>
                          <p:cTn id="31" fill="hold">
                            <p:stCondLst>
                              <p:cond delay="3500"/>
                            </p:stCondLst>
                            <p:childTnLst>
                              <p:par>
                                <p:cTn id="32" presetID="1" presetClass="entr" presetSubtype="0" fill="hold" grpId="0" nodeType="afterEffect">
                                  <p:stCondLst>
                                    <p:cond delay="0"/>
                                  </p:stCondLst>
                                  <p:childTnLst>
                                    <p:set>
                                      <p:cBhvr>
                                        <p:cTn id="33" dur="1" fill="hold">
                                          <p:stCondLst>
                                            <p:cond delay="499"/>
                                          </p:stCondLst>
                                        </p:cTn>
                                        <p:tgtEl>
                                          <p:spTgt spid="85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animBg="1" autoUpdateAnimBg="0"/>
      <p:bldP spid="84997" grpId="0" animBg="1" autoUpdateAnimBg="0"/>
      <p:bldP spid="85003" grpId="0" animBg="1" autoUpdateAnimBg="0"/>
      <p:bldP spid="85004" grpId="0" animBg="1" autoUpdateAnimBg="0"/>
      <p:bldP spid="85005" grpId="0" animBg="1" autoUpdateAnimBg="0"/>
      <p:bldP spid="85006" grpId="0" animBg="1" autoUpdateAnimBg="0"/>
      <p:bldP spid="85007" grpId="0" animBg="1" autoUpdateAnimBg="0"/>
      <p:bldP spid="85008"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114300"/>
            <a:ext cx="57912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nl-NL" sz="2800" b="1" dirty="0" smtClean="0">
                <a:solidFill>
                  <a:srgbClr val="FFFF00"/>
                </a:solidFill>
                <a:ea typeface="Times New Roman" panose="02020603050405020304" pitchFamily="18" charset="0"/>
              </a:rPr>
              <a:t>2. Lời ru của người mẹ hiền:</a:t>
            </a:r>
            <a:endParaRPr lang="en-US" sz="2800" b="1" dirty="0" smtClean="0">
              <a:solidFill>
                <a:srgbClr val="FFFF00"/>
              </a:solidFill>
            </a:endParaRPr>
          </a:p>
        </p:txBody>
      </p:sp>
      <p:sp>
        <p:nvSpPr>
          <p:cNvPr id="3" name="TextBox 2">
            <a:extLst>
              <a:ext uri="{FF2B5EF4-FFF2-40B4-BE49-F238E27FC236}">
                <a16:creationId xmlns:a16="http://schemas.microsoft.com/office/drawing/2014/main" xmlns="" id="{33A19FC8-5EC3-4431-965E-5CB29F245ACA}"/>
              </a:ext>
            </a:extLst>
          </p:cNvPr>
          <p:cNvSpPr txBox="1"/>
          <p:nvPr/>
        </p:nvSpPr>
        <p:spPr>
          <a:xfrm>
            <a:off x="349731" y="956643"/>
            <a:ext cx="8444538" cy="1126462"/>
          </a:xfrm>
          <a:prstGeom prst="rect">
            <a:avLst/>
          </a:prstGeom>
          <a:noFill/>
        </p:spPr>
        <p:txBody>
          <a:bodyPr wrap="square" rtlCol="0">
            <a:spAutoFit/>
          </a:bodyPr>
          <a:lstStyle/>
          <a:p>
            <a:pPr>
              <a:lnSpc>
                <a:spcPct val="130000"/>
              </a:lnSpc>
              <a:spcBef>
                <a:spcPts val="0"/>
              </a:spcBef>
            </a:pPr>
            <a:endParaRPr lang="en-US" sz="2400" dirty="0" smtClean="0">
              <a:solidFill>
                <a:srgbClr val="006600"/>
              </a:solidFill>
            </a:endParaRPr>
          </a:p>
          <a:p>
            <a:pPr algn="just"/>
            <a:r>
              <a:rPr lang="en-US" sz="2400" dirty="0" smtClean="0">
                <a:solidFill>
                  <a:srgbClr val="006600"/>
                </a:solidFill>
              </a:rPr>
              <a:t> </a:t>
            </a:r>
          </a:p>
        </p:txBody>
      </p:sp>
      <p:sp>
        <p:nvSpPr>
          <p:cNvPr id="10" name="TextBox 9">
            <a:extLst>
              <a:ext uri="{FF2B5EF4-FFF2-40B4-BE49-F238E27FC236}">
                <a16:creationId xmlns:a16="http://schemas.microsoft.com/office/drawing/2014/main" xmlns="" id="{F8E8729A-C236-4DC2-9CBC-00FA98474C4C}"/>
              </a:ext>
            </a:extLst>
          </p:cNvPr>
          <p:cNvSpPr txBox="1"/>
          <p:nvPr/>
        </p:nvSpPr>
        <p:spPr>
          <a:xfrm>
            <a:off x="609600" y="2492846"/>
            <a:ext cx="7987338" cy="461665"/>
          </a:xfrm>
          <a:prstGeom prst="rect">
            <a:avLst/>
          </a:prstGeom>
          <a:noFill/>
        </p:spPr>
        <p:txBody>
          <a:bodyPr wrap="square" rtlCol="0">
            <a:spAutoFit/>
          </a:bodyPr>
          <a:lstStyle/>
          <a:p>
            <a:pPr algn="just"/>
            <a:r>
              <a:rPr lang="en-US" sz="2400" dirty="0" smtClean="0">
                <a:solidFill>
                  <a:srgbClr val="006600"/>
                </a:solidFill>
              </a:rPr>
              <a:t>-</a:t>
            </a:r>
            <a:endParaRPr lang="en-US" sz="2400" dirty="0">
              <a:solidFill>
                <a:srgbClr val="006600"/>
              </a:solidFill>
            </a:endParaRPr>
          </a:p>
        </p:txBody>
      </p:sp>
      <p:sp>
        <p:nvSpPr>
          <p:cNvPr id="6" name="TextBox 5">
            <a:extLst>
              <a:ext uri="{FF2B5EF4-FFF2-40B4-BE49-F238E27FC236}">
                <a16:creationId xmlns:a16="http://schemas.microsoft.com/office/drawing/2014/main" xmlns="" id="{FF9F0FB4-A27B-4D54-83A4-23A9E7B96FFD}"/>
              </a:ext>
            </a:extLst>
          </p:cNvPr>
          <p:cNvSpPr txBox="1"/>
          <p:nvPr/>
        </p:nvSpPr>
        <p:spPr>
          <a:xfrm>
            <a:off x="609600" y="3389174"/>
            <a:ext cx="7987338" cy="461665"/>
          </a:xfrm>
          <a:prstGeom prst="rect">
            <a:avLst/>
          </a:prstGeom>
          <a:noFill/>
        </p:spPr>
        <p:txBody>
          <a:bodyPr wrap="square" rtlCol="0">
            <a:spAutoFit/>
          </a:bodyPr>
          <a:lstStyle/>
          <a:p>
            <a:pPr algn="just"/>
            <a:r>
              <a:rPr lang="en-US" sz="2400" dirty="0" smtClean="0">
                <a:solidFill>
                  <a:srgbClr val="006600"/>
                </a:solidFill>
              </a:rPr>
              <a:t>-</a:t>
            </a:r>
            <a:endParaRPr lang="en-US" sz="2400" dirty="0">
              <a:solidFill>
                <a:srgbClr val="006600"/>
              </a:solidFill>
            </a:endParaRPr>
          </a:p>
        </p:txBody>
      </p:sp>
      <p:pic>
        <p:nvPicPr>
          <p:cNvPr id="7" name="Picture 6" descr="E:\DUNG VĂN 21-22 MỚI\DUNG BÀI GIẢNG ĐIỆN TỬ 2021\lớp 9\Dung NLXH 2020-2021\tải xuống.png"/>
          <p:cNvPicPr>
            <a:picLocks noChangeAspect="1" noChangeArrowheads="1"/>
          </p:cNvPicPr>
          <p:nvPr/>
        </p:nvPicPr>
        <p:blipFill>
          <a:blip r:embed="rId2"/>
          <a:srcRect/>
          <a:stretch>
            <a:fillRect/>
          </a:stretch>
        </p:blipFill>
        <p:spPr bwMode="auto">
          <a:xfrm>
            <a:off x="7086600" y="0"/>
            <a:ext cx="1905000" cy="952500"/>
          </a:xfrm>
          <a:prstGeom prst="rect">
            <a:avLst/>
          </a:prstGeom>
          <a:noFill/>
        </p:spPr>
      </p:pic>
      <p:sp>
        <p:nvSpPr>
          <p:cNvPr id="8" name="Rectangle 7"/>
          <p:cNvSpPr/>
          <p:nvPr/>
        </p:nvSpPr>
        <p:spPr>
          <a:xfrm>
            <a:off x="914400" y="1409701"/>
            <a:ext cx="7086600" cy="2862322"/>
          </a:xfrm>
          <a:prstGeom prst="rect">
            <a:avLst/>
          </a:prstGeom>
        </p:spPr>
        <p:txBody>
          <a:bodyPr wrap="square">
            <a:spAutoFit/>
          </a:bodyPr>
          <a:lstStyle/>
          <a:p>
            <a:pPr algn="just">
              <a:spcBef>
                <a:spcPts val="0"/>
              </a:spcBef>
              <a:buFontTx/>
              <a:buChar char="-"/>
            </a:pPr>
            <a:r>
              <a:rPr lang="nl-NL" b="1" dirty="0" smtClean="0"/>
              <a:t>Điệp từ, điệp cấu trúc</a:t>
            </a:r>
          </a:p>
          <a:p>
            <a:pPr algn="just">
              <a:spcBef>
                <a:spcPts val="0"/>
              </a:spcBef>
              <a:buFontTx/>
              <a:buChar char="-"/>
            </a:pPr>
            <a:r>
              <a:rPr lang="nl-NL" b="1" dirty="0" smtClean="0"/>
              <a:t>Tình yêu thương của mẹ rộng lớn, sâu sắc, mẹ dành mọi niềm thương nỗi nhớ cho đứa con của mình, dành tình thương cho bà, cho mọi người, cho cuộc đời</a:t>
            </a:r>
            <a:r>
              <a:rPr lang="nl-NL" b="1" dirty="0" smtClean="0">
                <a:solidFill>
                  <a:srgbClr val="00FFFF"/>
                </a:solidFill>
              </a:rPr>
              <a:t>*</a:t>
            </a:r>
          </a:p>
          <a:p>
            <a:pPr algn="just">
              <a:spcBef>
                <a:spcPts val="0"/>
              </a:spcBef>
            </a:pPr>
            <a:r>
              <a:rPr lang="nl-NL" b="1" dirty="0" smtClean="0">
                <a:solidFill>
                  <a:srgbClr val="00FFFF"/>
                </a:solidFill>
              </a:rPr>
              <a:t> </a:t>
            </a:r>
            <a:r>
              <a:rPr lang="nl-NL" b="1" dirty="0" smtClean="0"/>
              <a:t>Mẹ vì mọi người mà quên mất bản thân: chẳng một mong ước cho mình </a:t>
            </a:r>
          </a:p>
          <a:p>
            <a:pPr algn="just">
              <a:spcBef>
                <a:spcPts val="0"/>
              </a:spcBef>
            </a:pPr>
            <a:r>
              <a:rPr lang="nl-NL" b="1" dirty="0" smtClean="0"/>
              <a:t>=&gt; Đức hi sinh cao cả, tình cảm thiêng liêng của người mẹ.</a:t>
            </a:r>
            <a:endParaRPr lang="en-US" b="1" dirty="0" smtClean="0"/>
          </a:p>
          <a:p>
            <a:pPr algn="just">
              <a:spcBef>
                <a:spcPts val="0"/>
              </a:spcBef>
            </a:pPr>
            <a:endParaRPr lang="en-US" altLang="en-US" b="1" dirty="0">
              <a:latin typeface="Times New Roman" panose="02020603050405020304" pitchFamily="18" charset="0"/>
            </a:endParaRPr>
          </a:p>
        </p:txBody>
      </p:sp>
    </p:spTree>
    <p:extLst>
      <p:ext uri="{BB962C8B-B14F-4D97-AF65-F5344CB8AC3E}">
        <p14:creationId xmlns:p14="http://schemas.microsoft.com/office/powerpoint/2010/main" val="421997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淘宝店chenying0907 22"/>
          <p:cNvGrpSpPr>
            <a:grpSpLocks/>
          </p:cNvGrpSpPr>
          <p:nvPr/>
        </p:nvGrpSpPr>
        <p:grpSpPr bwMode="auto">
          <a:xfrm>
            <a:off x="3548063" y="238126"/>
            <a:ext cx="2047875" cy="695854"/>
            <a:chOff x="5649568" y="2028998"/>
            <a:chExt cx="2946474" cy="899647"/>
          </a:xfrm>
        </p:grpSpPr>
        <p:sp>
          <p:nvSpPr>
            <p:cNvPr id="15379" name="文本框 5"/>
            <p:cNvSpPr txBox="1">
              <a:spLocks noChangeArrowheads="1"/>
            </p:cNvSpPr>
            <p:nvPr/>
          </p:nvSpPr>
          <p:spPr bwMode="auto">
            <a:xfrm>
              <a:off x="5906671" y="2323403"/>
              <a:ext cx="2438208" cy="517289"/>
            </a:xfrm>
            <a:prstGeom prst="rect">
              <a:avLst/>
            </a:prstGeom>
            <a:noFill/>
            <a:ln w="9525">
              <a:noFill/>
              <a:miter lim="800000"/>
              <a:headEnd/>
              <a:tailEnd/>
            </a:ln>
          </p:spPr>
          <p:txBody>
            <a:bodyPr>
              <a:spAutoFit/>
            </a:bodyPr>
            <a:lstStyle/>
            <a:p>
              <a:pPr algn="dist" eaLnBrk="1" hangingPunct="1"/>
              <a:r>
                <a:rPr lang="en-US" altLang="zh-CN" b="1">
                  <a:solidFill>
                    <a:srgbClr val="E94B52"/>
                  </a:solidFill>
                  <a:latin typeface="微软雅黑" pitchFamily="34" charset="-122"/>
                </a:rPr>
                <a:t>TỔNG KẾT</a:t>
              </a:r>
              <a:endParaRPr lang="zh-CN" altLang="en-US" b="1">
                <a:solidFill>
                  <a:srgbClr val="E94B52"/>
                </a:solidFill>
                <a:latin typeface="微软雅黑" pitchFamily="34" charset="-122"/>
              </a:endParaRPr>
            </a:p>
          </p:txBody>
        </p:sp>
        <p:grpSp>
          <p:nvGrpSpPr>
            <p:cNvPr id="4"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21"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sp>
            <p:nvSpPr>
              <p:cNvPr id="22"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grpSp>
      </p:grpSp>
      <p:pic>
        <p:nvPicPr>
          <p:cNvPr id="42" name="图片 41" descr="未标题-1"/>
          <p:cNvPicPr>
            <a:picLocks noChangeAspect="1" noChangeArrowheads="1"/>
          </p:cNvPicPr>
          <p:nvPr/>
        </p:nvPicPr>
        <p:blipFill>
          <a:blip r:embed="rId3"/>
          <a:srcRect/>
          <a:stretch>
            <a:fillRect/>
          </a:stretch>
        </p:blipFill>
        <p:spPr bwMode="auto">
          <a:xfrm>
            <a:off x="0" y="4554803"/>
            <a:ext cx="9178529" cy="1292489"/>
          </a:xfrm>
          <a:prstGeom prst="rect">
            <a:avLst/>
          </a:prstGeom>
          <a:noFill/>
          <a:ln w="9525">
            <a:noFill/>
            <a:miter lim="800000"/>
            <a:headEnd/>
            <a:tailEnd/>
          </a:ln>
        </p:spPr>
      </p:pic>
      <p:grpSp>
        <p:nvGrpSpPr>
          <p:cNvPr id="5" name="组合 6"/>
          <p:cNvGrpSpPr>
            <a:grpSpLocks/>
          </p:cNvGrpSpPr>
          <p:nvPr/>
        </p:nvGrpSpPr>
        <p:grpSpPr bwMode="auto">
          <a:xfrm>
            <a:off x="138113" y="1108605"/>
            <a:ext cx="2809875" cy="3193521"/>
            <a:chOff x="1809" y="2422"/>
            <a:chExt cx="3768" cy="6034"/>
          </a:xfrm>
        </p:grpSpPr>
        <p:sp>
          <p:nvSpPr>
            <p:cNvPr id="27" name="圆角矩形 26"/>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ndParaRPr>
            </a:p>
          </p:txBody>
        </p:sp>
        <p:sp>
          <p:nvSpPr>
            <p:cNvPr id="40" name="矩形 93"/>
            <p:cNvSpPr/>
            <p:nvPr/>
          </p:nvSpPr>
          <p:spPr>
            <a:xfrm>
              <a:off x="1809" y="2422"/>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1" name="矩形 93"/>
            <p:cNvSpPr/>
            <p:nvPr/>
          </p:nvSpPr>
          <p:spPr>
            <a:xfrm rot="10800000">
              <a:off x="4972" y="7851"/>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sp>
        <p:nvSpPr>
          <p:cNvPr id="2" name="Rectangle 26"/>
          <p:cNvSpPr>
            <a:spLocks noChangeArrowheads="1"/>
          </p:cNvSpPr>
          <p:nvPr/>
        </p:nvSpPr>
        <p:spPr bwMode="auto">
          <a:xfrm>
            <a:off x="396478" y="1486959"/>
            <a:ext cx="2433638" cy="2154436"/>
          </a:xfrm>
          <a:prstGeom prst="rect">
            <a:avLst/>
          </a:prstGeom>
          <a:noFill/>
          <a:ln w="9525">
            <a:noFill/>
            <a:miter lim="800000"/>
            <a:headEnd/>
            <a:tailEnd/>
          </a:ln>
        </p:spPr>
        <p:txBody>
          <a:bodyPr lIns="0" tIns="0" rIns="0" bIns="0">
            <a:spAutoFit/>
          </a:bodyPr>
          <a:lstStyle/>
          <a:p>
            <a:pPr algn="just"/>
            <a:r>
              <a:rPr lang="vi-VN" altLang="en-US" b="1" dirty="0">
                <a:latin typeface="Times New Roman" pitchFamily="18" charset="0"/>
                <a:cs typeface="Times New Roman" pitchFamily="18" charset="0"/>
              </a:rPr>
              <a:t>1. Nghệ thuật</a:t>
            </a:r>
            <a:endParaRPr lang="en-US" altLang="en-US" dirty="0">
              <a:latin typeface="Times New Roman" pitchFamily="18" charset="0"/>
              <a:cs typeface="Times New Roman" pitchFamily="18" charset="0"/>
            </a:endParaRPr>
          </a:p>
          <a:p>
            <a:r>
              <a:rPr lang="vi-VN" dirty="0">
                <a:latin typeface="Times New Roman" pitchFamily="18" charset="0"/>
                <a:cs typeface="Times New Roman" pitchFamily="18" charset="0"/>
              </a:rPr>
              <a:t> Thể thơ lục bát nhịp nhàng như lối hát </a:t>
            </a:r>
            <a:r>
              <a:rPr lang="vi-VN" dirty="0" smtClean="0">
                <a:latin typeface="Times New Roman" pitchFamily="18" charset="0"/>
                <a:cs typeface="Times New Roman" pitchFamily="18" charset="0"/>
              </a:rPr>
              <a:t>ru.</a:t>
            </a:r>
            <a:endParaRPr lang="vi-VN" dirty="0">
              <a:latin typeface="Times New Roman" pitchFamily="18" charset="0"/>
              <a:cs typeface="Times New Roman" pitchFamily="18" charset="0"/>
            </a:endParaRPr>
          </a:p>
          <a:p>
            <a:r>
              <a:rPr lang="vi-VN" dirty="0">
                <a:latin typeface="Times New Roman" pitchFamily="18" charset="0"/>
                <a:cs typeface="Times New Roman" pitchFamily="18" charset="0"/>
              </a:rPr>
              <a:t>- Phối hợp hài hòa các biện pháp tu từ: ẩn dụ, điệp từ, điệp cấu trúc.</a:t>
            </a:r>
          </a:p>
        </p:txBody>
      </p:sp>
      <p:grpSp>
        <p:nvGrpSpPr>
          <p:cNvPr id="6" name="组合 33"/>
          <p:cNvGrpSpPr>
            <a:grpSpLocks/>
          </p:cNvGrpSpPr>
          <p:nvPr/>
        </p:nvGrpSpPr>
        <p:grpSpPr bwMode="auto">
          <a:xfrm>
            <a:off x="3098006" y="1150938"/>
            <a:ext cx="5588794" cy="3192198"/>
            <a:chOff x="1809" y="2422"/>
            <a:chExt cx="3768" cy="6034"/>
          </a:xfrm>
        </p:grpSpPr>
        <p:sp>
          <p:nvSpPr>
            <p:cNvPr id="35" name="圆角矩形 34"/>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ndParaRPr>
            </a:p>
          </p:txBody>
        </p:sp>
        <p:sp>
          <p:nvSpPr>
            <p:cNvPr id="36" name="矩形 93"/>
            <p:cNvSpPr/>
            <p:nvPr/>
          </p:nvSpPr>
          <p:spPr>
            <a:xfrm>
              <a:off x="1809" y="2422"/>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7" name="矩形 93"/>
            <p:cNvSpPr/>
            <p:nvPr/>
          </p:nvSpPr>
          <p:spPr>
            <a:xfrm rot="10800000">
              <a:off x="4972" y="7851"/>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sp>
        <p:nvSpPr>
          <p:cNvPr id="38" name="Rectangle 26"/>
          <p:cNvSpPr>
            <a:spLocks noChangeArrowheads="1"/>
          </p:cNvSpPr>
          <p:nvPr/>
        </p:nvSpPr>
        <p:spPr bwMode="auto">
          <a:xfrm>
            <a:off x="3200400" y="1486959"/>
            <a:ext cx="5334000" cy="2000548"/>
          </a:xfrm>
          <a:prstGeom prst="rect">
            <a:avLst/>
          </a:prstGeom>
          <a:noFill/>
          <a:ln w="9525">
            <a:noFill/>
            <a:miter lim="800000"/>
            <a:headEnd/>
            <a:tailEnd/>
          </a:ln>
        </p:spPr>
        <p:txBody>
          <a:bodyPr wrap="square" lIns="0" tIns="0" rIns="0" bIns="0">
            <a:spAutoFit/>
          </a:bodyPr>
          <a:lstStyle/>
          <a:p>
            <a:pPr algn="just"/>
            <a:r>
              <a:rPr lang="vi-VN" altLang="en-US" b="1" dirty="0">
                <a:latin typeface="Times New Roman" pitchFamily="18" charset="0"/>
                <a:cs typeface="Times New Roman" pitchFamily="18" charset="0"/>
              </a:rPr>
              <a:t>2. Nội dung</a:t>
            </a:r>
            <a:endParaRPr lang="en-US" altLang="en-US" dirty="0">
              <a:latin typeface="Times New Roman" pitchFamily="18" charset="0"/>
              <a:cs typeface="Times New Roman" pitchFamily="18" charset="0"/>
            </a:endParaRPr>
          </a:p>
          <a:p>
            <a:pPr algn="just"/>
            <a:r>
              <a:rPr lang="en-US" i="1" dirty="0" smtClean="0">
                <a:latin typeface="Times New Roman" pitchFamily="18" charset="0"/>
                <a:cs typeface="Times New Roman" pitchFamily="18" charset="0"/>
              </a:rPr>
              <a:t>B</a:t>
            </a:r>
            <a:r>
              <a:rPr lang="vi-VN" dirty="0" smtClean="0">
                <a:latin typeface="Times New Roman" pitchFamily="18" charset="0"/>
                <a:cs typeface="Times New Roman" pitchFamily="18" charset="0"/>
              </a:rPr>
              <a:t>ài </a:t>
            </a:r>
            <a:r>
              <a:rPr lang="vi-VN" dirty="0">
                <a:latin typeface="Times New Roman" pitchFamily="18" charset="0"/>
                <a:cs typeface="Times New Roman" pitchFamily="18" charset="0"/>
              </a:rPr>
              <a:t>thơ bày tỏ tình cảm của người mẹ với đứa con nhỏ bé của mình. Qua hình ảnh đôi bàn tay và những lời ru, bài thơ đã khắc họa thành công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ảnh</a:t>
            </a:r>
            <a:r>
              <a:rPr lang="en-US" dirty="0" smtClean="0">
                <a:latin typeface="Times New Roman" pitchFamily="18" charset="0"/>
                <a:cs typeface="Times New Roman" pitchFamily="18" charset="0"/>
              </a:rPr>
              <a:t> </a:t>
            </a:r>
            <a:r>
              <a:rPr lang="vi-VN" dirty="0" smtClean="0">
                <a:latin typeface="Times New Roman" pitchFamily="18" charset="0"/>
                <a:cs typeface="Times New Roman" pitchFamily="18" charset="0"/>
              </a:rPr>
              <a:t>một </a:t>
            </a:r>
            <a:r>
              <a:rPr lang="vi-VN" dirty="0">
                <a:latin typeface="Times New Roman" pitchFamily="18" charset="0"/>
                <a:cs typeface="Times New Roman" pitchFamily="18" charset="0"/>
              </a:rPr>
              <a:t>người mẹ Việt </a:t>
            </a:r>
            <a:r>
              <a:rPr lang="vi-VN" dirty="0" smtClean="0">
                <a:latin typeface="Times New Roman" pitchFamily="18" charset="0"/>
                <a:cs typeface="Times New Roman" pitchFamily="18" charset="0"/>
              </a:rPr>
              <a:t>Nam: </a:t>
            </a:r>
            <a:r>
              <a:rPr lang="vi-VN" dirty="0">
                <a:latin typeface="Times New Roman" pitchFamily="18" charset="0"/>
                <a:cs typeface="Times New Roman" pitchFamily="18" charset="0"/>
              </a:rPr>
              <a:t>vất vả, chắt chiu, yêu thương, hi sinh...đến quên mình. </a:t>
            </a:r>
            <a:endParaRPr lang="en-US" altLang="en-US" dirty="0">
              <a:latin typeface="Times New Roman" pitchFamily="18" charset="0"/>
              <a:cs typeface="Times New Roman" pitchFamily="18" charset="0"/>
            </a:endParaRP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childTnLst>
                          </p:cTn>
                        </p:par>
                        <p:par>
                          <p:cTn id="8" fill="hold" nodeType="afterGroup">
                            <p:stCondLst>
                              <p:cond delay="1000"/>
                            </p:stCondLst>
                            <p:childTnLst>
                              <p:par>
                                <p:cTn id="9" presetID="16" presetClass="entr" presetSubtype="37"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500"/>
                                        <p:tgtEl>
                                          <p:spTgt spid="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edge">
                                      <p:cBhvr>
                                        <p:cTn id="19" dur="500"/>
                                        <p:tgtEl>
                                          <p:spTgt spid="5"/>
                                        </p:tgtEl>
                                      </p:cBhvr>
                                    </p:animEffect>
                                  </p:childTnLst>
                                </p:cTn>
                              </p:par>
                            </p:childTnLst>
                          </p:cTn>
                        </p:par>
                        <p:par>
                          <p:cTn id="20" fill="hold" nodeType="afterGroup">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edge">
                                      <p:cBhvr>
                                        <p:cTn id="28" dur="500"/>
                                        <p:tgtEl>
                                          <p:spTgt spid="6"/>
                                        </p:tgtEl>
                                      </p:cBhvr>
                                    </p:animEffect>
                                  </p:childTnLst>
                                </p:cTn>
                              </p:par>
                            </p:childTnLst>
                          </p:cTn>
                        </p:par>
                        <p:par>
                          <p:cTn id="29" fill="hold" nodeType="afterGroup">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1000" fill="hold"/>
                                        <p:tgtEl>
                                          <p:spTgt spid="38"/>
                                        </p:tgtEl>
                                        <p:attrNameLst>
                                          <p:attrName>ppt_w</p:attrName>
                                        </p:attrNameLst>
                                      </p:cBhvr>
                                      <p:tavLst>
                                        <p:tav tm="0">
                                          <p:val>
                                            <p:fltVal val="0"/>
                                          </p:val>
                                        </p:tav>
                                        <p:tav tm="100000">
                                          <p:val>
                                            <p:strVal val="#ppt_w"/>
                                          </p:val>
                                        </p:tav>
                                      </p:tavLst>
                                    </p:anim>
                                    <p:anim calcmode="lin" valueType="num">
                                      <p:cBhvr>
                                        <p:cTn id="33" dur="1000" fill="hold"/>
                                        <p:tgtEl>
                                          <p:spTgt spid="38"/>
                                        </p:tgtEl>
                                        <p:attrNameLst>
                                          <p:attrName>ppt_h</p:attrName>
                                        </p:attrNameLst>
                                      </p:cBhvr>
                                      <p:tavLst>
                                        <p:tav tm="0">
                                          <p:val>
                                            <p:fltVal val="0"/>
                                          </p:val>
                                        </p:tav>
                                        <p:tav tm="100000">
                                          <p:val>
                                            <p:strVal val="#ppt_h"/>
                                          </p:val>
                                        </p:tav>
                                      </p:tavLst>
                                    </p:anim>
                                    <p:animEffect transition="in" filter="fade">
                                      <p:cBhvr>
                                        <p:cTn id="34" dur="1000"/>
                                        <p:tgtEl>
                                          <p:spTgt spid="38"/>
                                        </p:tgtEl>
                                      </p:cBhvr>
                                    </p:animEffect>
                                  </p:childTnLst>
                                </p:cTn>
                              </p:par>
                            </p:childTnLst>
                          </p:cTn>
                        </p:par>
                        <p:par>
                          <p:cTn id="35" fill="hold" nodeType="afterGroup">
                            <p:stCondLst>
                              <p:cond delay="1500"/>
                            </p:stCondLst>
                            <p:childTnLst>
                              <p:par>
                                <p:cTn id="36" presetID="22" presetClass="entr" presetSubtype="8" fill="hold" nodeType="afterEffect">
                                  <p:stCondLst>
                                    <p:cond delay="0"/>
                                  </p:stCondLst>
                                  <p:childTnLst>
                                    <p:set>
                                      <p:cBhvr>
                                        <p:cTn id="37" dur="1" fill="hold">
                                          <p:stCondLst>
                                            <p:cond delay="0"/>
                                          </p:stCondLst>
                                        </p:cTn>
                                        <p:tgtEl>
                                          <p:spTgt spid="38">
                                            <p:txEl>
                                              <p:pRg st="0" end="0"/>
                                            </p:txEl>
                                          </p:spTgt>
                                        </p:tgtEl>
                                        <p:attrNameLst>
                                          <p:attrName>style.visibility</p:attrName>
                                        </p:attrNameLst>
                                      </p:cBhvr>
                                      <p:to>
                                        <p:strVal val="visible"/>
                                      </p:to>
                                    </p:set>
                                    <p:animEffect transition="in" filter="wipe(left)">
                                      <p:cBhvr>
                                        <p:cTn id="38" dur="50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xmlns="" id="{E66C3465-51E3-4BB3-973F-786E4C329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850" y="2390775"/>
            <a:ext cx="1527175"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a16="http://schemas.microsoft.com/office/drawing/2014/main" xmlns="" id="{2C714799-BEF7-451D-B837-72D8CCE1F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4049713"/>
            <a:ext cx="27082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a16="http://schemas.microsoft.com/office/drawing/2014/main" xmlns="" id="{788A1059-3528-44C5-BEC2-822D67A41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300" y="3333750"/>
            <a:ext cx="2916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a16="http://schemas.microsoft.com/office/drawing/2014/main" xmlns="" id="{DDEEC26F-17D0-4DE8-B1E5-B284B3EAD2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800" y="2625725"/>
            <a:ext cx="2068513"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a16="http://schemas.microsoft.com/office/drawing/2014/main" xmlns="" id="{22B63196-DA6B-4770-85B4-697E05B9BE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82713"/>
            <a:ext cx="2840038"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a16="http://schemas.microsoft.com/office/drawing/2014/main" xmlns="" id="{8A9FF180-8412-4E35-B842-D64F05058F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263650"/>
            <a:ext cx="253523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a16="http://schemas.microsoft.com/office/drawing/2014/main" xmlns="" id="{6EFC062C-1B6B-4D50-AE02-3333C0BC9E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800" y="377825"/>
            <a:ext cx="293370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a16="http://schemas.microsoft.com/office/drawing/2014/main" xmlns="" id="{8C4BCB5D-FE35-420F-B841-2FC2DF3DD79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70175" y="1220788"/>
            <a:ext cx="224313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a16="http://schemas.microsoft.com/office/drawing/2014/main" xmlns="" id="{E5433F6C-AE7C-4088-AD30-5FDBE9B3ABC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86463" y="3841750"/>
            <a:ext cx="3116262"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a16="http://schemas.microsoft.com/office/drawing/2014/main" xmlns="" id="{D6F45B09-915F-4499-9DA3-5785EA9B512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5175" y="3121025"/>
            <a:ext cx="3294063"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a16="http://schemas.microsoft.com/office/drawing/2014/main" xmlns="" id="{AB41FA15-B6E2-4242-B407-AEA9A2C3268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75188" y="2628900"/>
            <a:ext cx="1466850"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a16="http://schemas.microsoft.com/office/drawing/2014/main" xmlns="" id="{DEC51540-2067-44B9-BB16-DC5F6339027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91300" y="1377950"/>
            <a:ext cx="25527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a16="http://schemas.microsoft.com/office/drawing/2014/main" xmlns="" id="{1DB26D1D-88F3-4020-8A8E-A0A7BBEAF51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35725" y="385763"/>
            <a:ext cx="2649538"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xmlns="" id="{78276E3E-674E-42D0-B8EE-D7FF259F756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60788" y="276225"/>
            <a:ext cx="3144837" cy="122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a16="http://schemas.microsoft.com/office/drawing/2014/main" xmlns="" id="{B0E38E51-1547-41C2-9E4B-EBA5142B589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59313" y="1212850"/>
            <a:ext cx="20891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a16="http://schemas.microsoft.com/office/drawing/2014/main" xmlns="" id="{17E84DE1-9BE5-4839-A7E3-F6632D1FC8A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13200" y="1928813"/>
            <a:ext cx="134302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xmlns="" id="{C809D399-90F0-4B8A-9D36-0FA00599FEF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51475" y="1695450"/>
            <a:ext cx="1163638"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16" presetClass="entr" presetSubtype="2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nodeType="afterGroup">
                            <p:stCondLst>
                              <p:cond delay="500"/>
                            </p:stCondLst>
                            <p:childTnLst>
                              <p:par>
                                <p:cTn id="17" presetID="22" presetClass="entr" presetSubtype="2" fill="hold" nodeType="afterEffect">
                                  <p:stCondLst>
                                    <p:cond delay="0"/>
                                  </p:stCondLst>
                                  <p:childTnLst>
                                    <p:set>
                                      <p:cBhvr>
                                        <p:cTn id="18" dur="1" fill="hold">
                                          <p:stCondLst>
                                            <p:cond delay="0"/>
                                          </p:stCondLst>
                                        </p:cTn>
                                        <p:tgtEl>
                                          <p:spTgt spid="21510"/>
                                        </p:tgtEl>
                                        <p:attrNameLst>
                                          <p:attrName>style.visibility</p:attrName>
                                        </p:attrNameLst>
                                      </p:cBhvr>
                                      <p:to>
                                        <p:strVal val="visible"/>
                                      </p:to>
                                    </p:set>
                                    <p:animEffect transition="in" filter="wipe(right)">
                                      <p:cBhvr>
                                        <p:cTn id="19" dur="500"/>
                                        <p:tgtEl>
                                          <p:spTgt spid="21510"/>
                                        </p:tgtEl>
                                      </p:cBhvr>
                                    </p:animEffect>
                                  </p:childTnLst>
                                </p:cTn>
                              </p:par>
                            </p:childTnLst>
                          </p:cTn>
                        </p:par>
                        <p:par>
                          <p:cTn id="20" fill="hold" nodeType="afterGroup">
                            <p:stCondLst>
                              <p:cond delay="1000"/>
                            </p:stCondLst>
                            <p:childTnLst>
                              <p:par>
                                <p:cTn id="21" presetID="22" presetClass="entr" presetSubtype="8" fill="hold" nodeType="afterEffect">
                                  <p:stCondLst>
                                    <p:cond delay="0"/>
                                  </p:stCondLst>
                                  <p:childTnLst>
                                    <p:set>
                                      <p:cBhvr>
                                        <p:cTn id="22" dur="1" fill="hold">
                                          <p:stCondLst>
                                            <p:cond delay="0"/>
                                          </p:stCondLst>
                                        </p:cTn>
                                        <p:tgtEl>
                                          <p:spTgt spid="21511"/>
                                        </p:tgtEl>
                                        <p:attrNameLst>
                                          <p:attrName>style.visibility</p:attrName>
                                        </p:attrNameLst>
                                      </p:cBhvr>
                                      <p:to>
                                        <p:strVal val="visible"/>
                                      </p:to>
                                    </p:set>
                                    <p:animEffect transition="in" filter="wipe(left)">
                                      <p:cBhvr>
                                        <p:cTn id="23" dur="500"/>
                                        <p:tgtEl>
                                          <p:spTgt spid="21511"/>
                                        </p:tgtEl>
                                      </p:cBhvr>
                                    </p:animEffect>
                                  </p:childTnLst>
                                </p:cTn>
                              </p:par>
                            </p:childTnLst>
                          </p:cTn>
                        </p:par>
                        <p:par>
                          <p:cTn id="24" fill="hold" nodeType="afterGroup">
                            <p:stCondLst>
                              <p:cond delay="1500"/>
                            </p:stCondLst>
                            <p:childTnLst>
                              <p:par>
                                <p:cTn id="25" presetID="22" presetClass="entr" presetSubtype="8" fill="hold" nodeType="after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21514"/>
                                        </p:tgtEl>
                                        <p:attrNameLst>
                                          <p:attrName>style.visibility</p:attrName>
                                        </p:attrNameLst>
                                      </p:cBhvr>
                                      <p:to>
                                        <p:strVal val="visible"/>
                                      </p:to>
                                    </p:set>
                                    <p:animEffect transition="in" filter="wipe(left)">
                                      <p:cBhvr>
                                        <p:cTn id="36" dur="500"/>
                                        <p:tgtEl>
                                          <p:spTgt spid="21514"/>
                                        </p:tgtEl>
                                      </p:cBhvr>
                                    </p:animEffect>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21515"/>
                                        </p:tgtEl>
                                        <p:attrNameLst>
                                          <p:attrName>style.visibility</p:attrName>
                                        </p:attrNameLst>
                                      </p:cBhvr>
                                      <p:to>
                                        <p:strVal val="visible"/>
                                      </p:to>
                                    </p:set>
                                    <p:animEffect transition="in" filter="wipe(left)">
                                      <p:cBhvr>
                                        <p:cTn id="40" dur="500"/>
                                        <p:tgtEl>
                                          <p:spTgt spid="2151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2" fill="hold" nodeType="clickEffect">
                                  <p:stCondLst>
                                    <p:cond delay="0"/>
                                  </p:stCondLst>
                                  <p:childTnLst>
                                    <p:set>
                                      <p:cBhvr>
                                        <p:cTn id="44" dur="1" fill="hold">
                                          <p:stCondLst>
                                            <p:cond delay="0"/>
                                          </p:stCondLst>
                                        </p:cTn>
                                        <p:tgtEl>
                                          <p:spTgt spid="21516"/>
                                        </p:tgtEl>
                                        <p:attrNameLst>
                                          <p:attrName>style.visibility</p:attrName>
                                        </p:attrNameLst>
                                      </p:cBhvr>
                                      <p:to>
                                        <p:strVal val="visible"/>
                                      </p:to>
                                    </p:set>
                                    <p:animEffect transition="in" filter="wipe(right)">
                                      <p:cBhvr>
                                        <p:cTn id="45" dur="500"/>
                                        <p:tgtEl>
                                          <p:spTgt spid="21516"/>
                                        </p:tgtEl>
                                      </p:cBhvr>
                                    </p:animEffect>
                                  </p:childTnLst>
                                </p:cTn>
                              </p:par>
                              <p:par>
                                <p:cTn id="46" presetID="16" presetClass="entr" presetSubtype="21"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par>
                          <p:cTn id="49" fill="hold" nodeType="afterGroup">
                            <p:stCondLst>
                              <p:cond delay="500"/>
                            </p:stCondLst>
                            <p:childTnLst>
                              <p:par>
                                <p:cTn id="50" presetID="22" presetClass="entr" presetSubtype="2" fill="hold" nodeType="after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right)">
                                      <p:cBhvr>
                                        <p:cTn id="52" dur="500"/>
                                        <p:tgtEl>
                                          <p:spTgt spid="21517"/>
                                        </p:tgtEl>
                                      </p:cBhvr>
                                    </p:animEffect>
                                  </p:childTnLst>
                                </p:cTn>
                              </p:par>
                            </p:childTnLst>
                          </p:cTn>
                        </p:par>
                        <p:par>
                          <p:cTn id="53" fill="hold" nodeType="afterGroup">
                            <p:stCondLst>
                              <p:cond delay="1000"/>
                            </p:stCondLst>
                            <p:childTnLst>
                              <p:par>
                                <p:cTn id="54" presetID="22" presetClass="entr" presetSubtype="2" fill="hold" nodeType="afterEffect">
                                  <p:stCondLst>
                                    <p:cond delay="0"/>
                                  </p:stCondLst>
                                  <p:childTnLst>
                                    <p:set>
                                      <p:cBhvr>
                                        <p:cTn id="55" dur="1" fill="hold">
                                          <p:stCondLst>
                                            <p:cond delay="0"/>
                                          </p:stCondLst>
                                        </p:cTn>
                                        <p:tgtEl>
                                          <p:spTgt spid="21518"/>
                                        </p:tgtEl>
                                        <p:attrNameLst>
                                          <p:attrName>style.visibility</p:attrName>
                                        </p:attrNameLst>
                                      </p:cBhvr>
                                      <p:to>
                                        <p:strVal val="visible"/>
                                      </p:to>
                                    </p:set>
                                    <p:animEffect transition="in" filter="wipe(right)">
                                      <p:cBhvr>
                                        <p:cTn id="56" dur="500"/>
                                        <p:tgtEl>
                                          <p:spTgt spid="21518"/>
                                        </p:tgtEl>
                                      </p:cBhvr>
                                    </p:animEffect>
                                  </p:childTnLst>
                                </p:cTn>
                              </p:par>
                            </p:childTnLst>
                          </p:cTn>
                        </p:par>
                        <p:par>
                          <p:cTn id="57" fill="hold" nodeType="afterGroup">
                            <p:stCondLst>
                              <p:cond delay="1500"/>
                            </p:stCondLst>
                            <p:childTnLst>
                              <p:par>
                                <p:cTn id="58" presetID="22" presetClass="entr" presetSubtype="2" fill="hold" nodeType="afterEffect">
                                  <p:stCondLst>
                                    <p:cond delay="0"/>
                                  </p:stCondLst>
                                  <p:childTnLst>
                                    <p:set>
                                      <p:cBhvr>
                                        <p:cTn id="59" dur="1" fill="hold">
                                          <p:stCondLst>
                                            <p:cond delay="0"/>
                                          </p:stCondLst>
                                        </p:cTn>
                                        <p:tgtEl>
                                          <p:spTgt spid="21519"/>
                                        </p:tgtEl>
                                        <p:attrNameLst>
                                          <p:attrName>style.visibility</p:attrName>
                                        </p:attrNameLst>
                                      </p:cBhvr>
                                      <p:to>
                                        <p:strVal val="visible"/>
                                      </p:to>
                                    </p:set>
                                    <p:animEffect transition="in" filter="wipe(right)">
                                      <p:cBhvr>
                                        <p:cTn id="60" dur="500"/>
                                        <p:tgtEl>
                                          <p:spTgt spid="2151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nodeType="clickEffect">
                                  <p:stCondLst>
                                    <p:cond delay="0"/>
                                  </p:stCondLst>
                                  <p:childTnLst>
                                    <p:set>
                                      <p:cBhvr>
                                        <p:cTn id="64" dur="1" fill="hold">
                                          <p:stCondLst>
                                            <p:cond delay="0"/>
                                          </p:stCondLst>
                                        </p:cTn>
                                        <p:tgtEl>
                                          <p:spTgt spid="21520"/>
                                        </p:tgtEl>
                                        <p:attrNameLst>
                                          <p:attrName>style.visibility</p:attrName>
                                        </p:attrNameLst>
                                      </p:cBhvr>
                                      <p:to>
                                        <p:strVal val="visible"/>
                                      </p:to>
                                    </p:set>
                                    <p:animEffect transition="in" filter="wipe(right)">
                                      <p:cBhvr>
                                        <p:cTn id="65" dur="500"/>
                                        <p:tgtEl>
                                          <p:spTgt spid="21520"/>
                                        </p:tgtEl>
                                      </p:cBhvr>
                                    </p:animEffect>
                                  </p:childTnLst>
                                </p:cTn>
                              </p:par>
                            </p:childTnLst>
                          </p:cTn>
                        </p:par>
                        <p:par>
                          <p:cTn id="66" fill="hold" nodeType="afterGroup">
                            <p:stCondLst>
                              <p:cond delay="500"/>
                            </p:stCondLst>
                            <p:childTnLst>
                              <p:par>
                                <p:cTn id="67" presetID="22" presetClass="entr" presetSubtype="2" fill="hold" nodeType="afterEffect">
                                  <p:stCondLst>
                                    <p:cond delay="0"/>
                                  </p:stCondLst>
                                  <p:childTnLst>
                                    <p:set>
                                      <p:cBhvr>
                                        <p:cTn id="68" dur="1" fill="hold">
                                          <p:stCondLst>
                                            <p:cond delay="0"/>
                                          </p:stCondLst>
                                        </p:cTn>
                                        <p:tgtEl>
                                          <p:spTgt spid="21521"/>
                                        </p:tgtEl>
                                        <p:attrNameLst>
                                          <p:attrName>style.visibility</p:attrName>
                                        </p:attrNameLst>
                                      </p:cBhvr>
                                      <p:to>
                                        <p:strVal val="visible"/>
                                      </p:to>
                                    </p:set>
                                    <p:animEffect transition="in" filter="wipe(right)">
                                      <p:cBhvr>
                                        <p:cTn id="69" dur="500"/>
                                        <p:tgtEl>
                                          <p:spTgt spid="21521"/>
                                        </p:tgtEl>
                                      </p:cBhvr>
                                    </p:animEffect>
                                  </p:childTnLst>
                                </p:cTn>
                              </p:par>
                            </p:childTnLst>
                          </p:cTn>
                        </p:par>
                        <p:par>
                          <p:cTn id="70" fill="hold" nodeType="afterGroup">
                            <p:stCondLst>
                              <p:cond delay="1000"/>
                            </p:stCondLst>
                            <p:childTnLst>
                              <p:par>
                                <p:cTn id="71" presetID="22" presetClass="entr" presetSubtype="2" fill="hold" nodeType="afterEffect">
                                  <p:stCondLst>
                                    <p:cond delay="0"/>
                                  </p:stCondLst>
                                  <p:childTnLst>
                                    <p:set>
                                      <p:cBhvr>
                                        <p:cTn id="72" dur="1" fill="hold">
                                          <p:stCondLst>
                                            <p:cond delay="0"/>
                                          </p:stCondLst>
                                        </p:cTn>
                                        <p:tgtEl>
                                          <p:spTgt spid="21522"/>
                                        </p:tgtEl>
                                        <p:attrNameLst>
                                          <p:attrName>style.visibility</p:attrName>
                                        </p:attrNameLst>
                                      </p:cBhvr>
                                      <p:to>
                                        <p:strVal val="visible"/>
                                      </p:to>
                                    </p:set>
                                    <p:animEffect transition="in" filter="wipe(right)">
                                      <p:cBhvr>
                                        <p:cTn id="73" dur="500"/>
                                        <p:tgtEl>
                                          <p:spTgt spid="21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cstate="print"/>
          <a:srcRect/>
          <a:stretch>
            <a:fillRect/>
          </a:stretch>
        </p:blipFill>
        <p:spPr bwMode="auto">
          <a:xfrm>
            <a:off x="-573881" y="2940845"/>
            <a:ext cx="2175272" cy="3075781"/>
          </a:xfrm>
          <a:prstGeom prst="rect">
            <a:avLst/>
          </a:prstGeom>
          <a:noFill/>
          <a:ln w="9525">
            <a:noFill/>
            <a:miter lim="800000"/>
            <a:headEnd/>
            <a:tailEnd/>
          </a:ln>
        </p:spPr>
      </p:pic>
      <p:pic>
        <p:nvPicPr>
          <p:cNvPr id="11" name="图片 10" descr="右上"/>
          <p:cNvPicPr>
            <a:picLocks noChangeAspect="1" noChangeArrowheads="1"/>
          </p:cNvPicPr>
          <p:nvPr/>
        </p:nvPicPr>
        <p:blipFill>
          <a:blip r:embed="rId4" cstate="print"/>
          <a:srcRect/>
          <a:stretch>
            <a:fillRect/>
          </a:stretch>
        </p:blipFill>
        <p:spPr bwMode="auto">
          <a:xfrm>
            <a:off x="6691312" y="-590021"/>
            <a:ext cx="3096816" cy="1976438"/>
          </a:xfrm>
          <a:prstGeom prst="rect">
            <a:avLst/>
          </a:prstGeom>
          <a:noFill/>
          <a:ln w="9525">
            <a:noFill/>
            <a:miter lim="800000"/>
            <a:headEnd/>
            <a:tailEnd/>
          </a:ln>
        </p:spPr>
      </p:pic>
      <p:pic>
        <p:nvPicPr>
          <p:cNvPr id="22" name="图片 21" descr="玫瑰"/>
          <p:cNvPicPr>
            <a:picLocks noChangeAspect="1" noChangeArrowheads="1"/>
          </p:cNvPicPr>
          <p:nvPr/>
        </p:nvPicPr>
        <p:blipFill>
          <a:blip r:embed="rId5" cstate="print"/>
          <a:srcRect/>
          <a:stretch>
            <a:fillRect/>
          </a:stretch>
        </p:blipFill>
        <p:spPr bwMode="auto">
          <a:xfrm>
            <a:off x="3552826" y="3795449"/>
            <a:ext cx="1117997" cy="1113896"/>
          </a:xfrm>
          <a:prstGeom prst="rect">
            <a:avLst/>
          </a:prstGeom>
          <a:noFill/>
          <a:ln w="9525">
            <a:noFill/>
            <a:miter lim="800000"/>
            <a:headEnd/>
            <a:tailEnd/>
          </a:ln>
        </p:spPr>
      </p:pic>
      <p:grpSp>
        <p:nvGrpSpPr>
          <p:cNvPr id="2" name="淘宝店chenying0907 22"/>
          <p:cNvGrpSpPr>
            <a:grpSpLocks/>
          </p:cNvGrpSpPr>
          <p:nvPr/>
        </p:nvGrpSpPr>
        <p:grpSpPr bwMode="auto">
          <a:xfrm>
            <a:off x="3492104" y="128320"/>
            <a:ext cx="3442096" cy="1190624"/>
            <a:chOff x="5649568" y="2028998"/>
            <a:chExt cx="3762480" cy="899647"/>
          </a:xfrm>
        </p:grpSpPr>
        <p:sp>
          <p:nvSpPr>
            <p:cNvPr id="16394" name="文本框 5"/>
            <p:cNvSpPr txBox="1">
              <a:spLocks noChangeArrowheads="1"/>
            </p:cNvSpPr>
            <p:nvPr/>
          </p:nvSpPr>
          <p:spPr bwMode="auto">
            <a:xfrm>
              <a:off x="5903701" y="2225181"/>
              <a:ext cx="3508347" cy="395350"/>
            </a:xfrm>
            <a:prstGeom prst="rect">
              <a:avLst/>
            </a:prstGeom>
            <a:noFill/>
            <a:ln w="9525">
              <a:noFill/>
              <a:miter lim="800000"/>
              <a:headEnd/>
              <a:tailEnd/>
            </a:ln>
          </p:spPr>
          <p:txBody>
            <a:bodyPr wrap="square">
              <a:spAutoFit/>
            </a:bodyPr>
            <a:lstStyle/>
            <a:p>
              <a:pPr algn="ctr" eaLnBrk="1" hangingPunct="1"/>
              <a:r>
                <a:rPr lang="en-US" altLang="zh-CN" sz="2800" b="1" dirty="0" smtClean="0">
                  <a:solidFill>
                    <a:srgbClr val="E94B52"/>
                  </a:solidFill>
                  <a:latin typeface="Roboto" pitchFamily="2" charset="0"/>
                </a:rPr>
                <a:t>IV. LUYỆN </a:t>
              </a:r>
              <a:r>
                <a:rPr lang="en-US" altLang="zh-CN" sz="2800" b="1" dirty="0">
                  <a:solidFill>
                    <a:srgbClr val="E94B52"/>
                  </a:solidFill>
                  <a:latin typeface="Roboto" pitchFamily="2" charset="0"/>
                </a:rPr>
                <a:t>TẬP</a:t>
              </a:r>
              <a:endParaRPr lang="zh-CN" altLang="en-US" sz="2800" b="1" dirty="0">
                <a:solidFill>
                  <a:srgbClr val="E94B52"/>
                </a:solidFill>
                <a:latin typeface="Roboto" pitchFamily="2" charset="0"/>
              </a:endParaRPr>
            </a:p>
          </p:txBody>
        </p:sp>
        <p:grpSp>
          <p:nvGrpSpPr>
            <p:cNvPr id="3"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grpSp>
      </p:grpSp>
      <p:sp>
        <p:nvSpPr>
          <p:cNvPr id="24" name="TextBox 23"/>
          <p:cNvSpPr txBox="1">
            <a:spLocks noChangeArrowheads="1"/>
          </p:cNvSpPr>
          <p:nvPr/>
        </p:nvSpPr>
        <p:spPr bwMode="auto">
          <a:xfrm>
            <a:off x="2170510" y="2078302"/>
            <a:ext cx="4567238" cy="1133850"/>
          </a:xfrm>
          <a:prstGeom prst="rect">
            <a:avLst/>
          </a:prstGeom>
          <a:noFill/>
          <a:ln w="9525">
            <a:noFill/>
            <a:miter lim="800000"/>
            <a:headEnd/>
            <a:tailEnd/>
          </a:ln>
        </p:spPr>
        <p:txBody>
          <a:bodyPr lIns="71323" tIns="35662" rIns="71323" bIns="35662">
            <a:spAutoFit/>
          </a:bodyPr>
          <a:lstStyle/>
          <a:p>
            <a:pPr algn="ctr"/>
            <a:r>
              <a:rPr lang="en-US" altLang="en-US" sz="2300" b="1" dirty="0" err="1">
                <a:latin typeface="Times New Roman" pitchFamily="18" charset="0"/>
                <a:cs typeface="Times New Roman" pitchFamily="18" charset="0"/>
              </a:rPr>
              <a:t>Viết</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đoạn</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văn</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ngắn</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khoảng</a:t>
            </a:r>
            <a:r>
              <a:rPr lang="en-US" altLang="en-US" sz="2300" b="1" dirty="0">
                <a:latin typeface="Times New Roman" pitchFamily="18" charset="0"/>
                <a:cs typeface="Times New Roman" pitchFamily="18" charset="0"/>
              </a:rPr>
              <a:t> 5 -7 </a:t>
            </a:r>
            <a:r>
              <a:rPr lang="en-US" altLang="en-US" sz="2300" b="1" dirty="0" err="1">
                <a:latin typeface="Times New Roman" pitchFamily="18" charset="0"/>
                <a:cs typeface="Times New Roman" pitchFamily="18" charset="0"/>
              </a:rPr>
              <a:t>câu</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kể</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về</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người</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mẹ</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thân</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yêu</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của</a:t>
            </a:r>
            <a:r>
              <a:rPr lang="en-US" altLang="en-US" sz="2300" b="1" dirty="0">
                <a:latin typeface="Times New Roman" pitchFamily="18" charset="0"/>
                <a:cs typeface="Times New Roman" pitchFamily="18" charset="0"/>
              </a:rPr>
              <a:t> </a:t>
            </a:r>
            <a:r>
              <a:rPr lang="en-US" altLang="en-US" sz="2300" b="1" dirty="0" err="1">
                <a:latin typeface="Times New Roman" pitchFamily="18" charset="0"/>
                <a:cs typeface="Times New Roman" pitchFamily="18" charset="0"/>
              </a:rPr>
              <a:t>em</a:t>
            </a:r>
            <a:r>
              <a:rPr lang="en-US" altLang="en-US" sz="2300" b="1" dirty="0">
                <a:latin typeface="Times New Roman" pitchFamily="18" charset="0"/>
                <a:cs typeface="Times New Roman" pitchFamily="18" charset="0"/>
              </a:rPr>
              <a:t>.</a:t>
            </a:r>
          </a:p>
        </p:txBody>
      </p:sp>
      <p:grpSp>
        <p:nvGrpSpPr>
          <p:cNvPr id="4" name="组合 17"/>
          <p:cNvGrpSpPr>
            <a:grpSpLocks/>
          </p:cNvGrpSpPr>
          <p:nvPr/>
        </p:nvGrpSpPr>
        <p:grpSpPr bwMode="auto">
          <a:xfrm>
            <a:off x="2080023" y="1932782"/>
            <a:ext cx="4788694" cy="2419614"/>
            <a:chOff x="4888" y="2893"/>
            <a:chExt cx="9838" cy="2382"/>
          </a:xfrm>
        </p:grpSpPr>
        <p:sp>
          <p:nvSpPr>
            <p:cNvPr id="27" name="剪去单角的矩形 13"/>
            <p:cNvSpPr/>
            <p:nvPr/>
          </p:nvSpPr>
          <p:spPr>
            <a:xfrm flipV="1">
              <a:off x="4888" y="2893"/>
              <a:ext cx="9838" cy="2382"/>
            </a:xfrm>
            <a:prstGeom prst="snip1Rect">
              <a:avLst>
                <a:gd name="adj" fmla="val 50000"/>
              </a:avLst>
            </a:prstGeom>
            <a:noFill/>
            <a:ln w="25400">
              <a:solidFill>
                <a:srgbClr val="E94B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8" name="剪去单角的矩形 14"/>
            <p:cNvSpPr/>
            <p:nvPr/>
          </p:nvSpPr>
          <p:spPr>
            <a:xfrm flipV="1">
              <a:off x="5074" y="3084"/>
              <a:ext cx="9425" cy="1999"/>
            </a:xfrm>
            <a:prstGeom prst="snip1Rect">
              <a:avLst>
                <a:gd name="adj" fmla="val 50000"/>
              </a:avLst>
            </a:prstGeom>
            <a:noFill/>
            <a:ln w="12700"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outVertical)">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par>
                                <p:cTn id="33" presetID="3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 calcmode="lin" valueType="num">
                                      <p:cBhvr>
                                        <p:cTn id="37" dur="500" fill="hold"/>
                                        <p:tgtEl>
                                          <p:spTgt spid="22"/>
                                        </p:tgtEl>
                                        <p:attrNameLst>
                                          <p:attrName>style.rotation</p:attrName>
                                        </p:attrNameLst>
                                      </p:cBhvr>
                                      <p:tavLst>
                                        <p:tav tm="0">
                                          <p:val>
                                            <p:fltVal val="90"/>
                                          </p:val>
                                        </p:tav>
                                        <p:tav tm="100000">
                                          <p:val>
                                            <p:fltVal val="0"/>
                                          </p:val>
                                        </p:tav>
                                      </p:tavLst>
                                    </p:anim>
                                    <p:animEffect transition="in" filter="fade">
                                      <p:cBhvr>
                                        <p:cTn id="38" dur="500"/>
                                        <p:tgtEl>
                                          <p:spTgt spid="22"/>
                                        </p:tgtEl>
                                      </p:cBhvr>
                                    </p:animEffect>
                                  </p:childTnLst>
                                </p:cTn>
                              </p:par>
                              <p:par>
                                <p:cTn id="39" presetID="26"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80">
                                          <p:stCondLst>
                                            <p:cond delay="0"/>
                                          </p:stCondLst>
                                        </p:cTn>
                                        <p:tgtEl>
                                          <p:spTgt spid="24"/>
                                        </p:tgtEl>
                                      </p:cBhvr>
                                    </p:animEffect>
                                    <p:anim calcmode="lin" valueType="num">
                                      <p:cBhvr>
                                        <p:cTn id="4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7" dur="26">
                                          <p:stCondLst>
                                            <p:cond delay="650"/>
                                          </p:stCondLst>
                                        </p:cTn>
                                        <p:tgtEl>
                                          <p:spTgt spid="24"/>
                                        </p:tgtEl>
                                      </p:cBhvr>
                                      <p:to x="100000" y="60000"/>
                                    </p:animScale>
                                    <p:animScale>
                                      <p:cBhvr>
                                        <p:cTn id="48" dur="166" decel="50000">
                                          <p:stCondLst>
                                            <p:cond delay="676"/>
                                          </p:stCondLst>
                                        </p:cTn>
                                        <p:tgtEl>
                                          <p:spTgt spid="24"/>
                                        </p:tgtEl>
                                      </p:cBhvr>
                                      <p:to x="100000" y="100000"/>
                                    </p:animScale>
                                    <p:animScale>
                                      <p:cBhvr>
                                        <p:cTn id="49" dur="26">
                                          <p:stCondLst>
                                            <p:cond delay="1312"/>
                                          </p:stCondLst>
                                        </p:cTn>
                                        <p:tgtEl>
                                          <p:spTgt spid="24"/>
                                        </p:tgtEl>
                                      </p:cBhvr>
                                      <p:to x="100000" y="80000"/>
                                    </p:animScale>
                                    <p:animScale>
                                      <p:cBhvr>
                                        <p:cTn id="50" dur="166" decel="50000">
                                          <p:stCondLst>
                                            <p:cond delay="1338"/>
                                          </p:stCondLst>
                                        </p:cTn>
                                        <p:tgtEl>
                                          <p:spTgt spid="24"/>
                                        </p:tgtEl>
                                      </p:cBhvr>
                                      <p:to x="100000" y="100000"/>
                                    </p:animScale>
                                    <p:animScale>
                                      <p:cBhvr>
                                        <p:cTn id="51" dur="26">
                                          <p:stCondLst>
                                            <p:cond delay="1642"/>
                                          </p:stCondLst>
                                        </p:cTn>
                                        <p:tgtEl>
                                          <p:spTgt spid="24"/>
                                        </p:tgtEl>
                                      </p:cBhvr>
                                      <p:to x="100000" y="90000"/>
                                    </p:animScale>
                                    <p:animScale>
                                      <p:cBhvr>
                                        <p:cTn id="52" dur="166" decel="50000">
                                          <p:stCondLst>
                                            <p:cond delay="1668"/>
                                          </p:stCondLst>
                                        </p:cTn>
                                        <p:tgtEl>
                                          <p:spTgt spid="24"/>
                                        </p:tgtEl>
                                      </p:cBhvr>
                                      <p:to x="100000" y="100000"/>
                                    </p:animScale>
                                    <p:animScale>
                                      <p:cBhvr>
                                        <p:cTn id="53" dur="26">
                                          <p:stCondLst>
                                            <p:cond delay="1808"/>
                                          </p:stCondLst>
                                        </p:cTn>
                                        <p:tgtEl>
                                          <p:spTgt spid="24"/>
                                        </p:tgtEl>
                                      </p:cBhvr>
                                      <p:to x="100000" y="95000"/>
                                    </p:animScale>
                                    <p:animScale>
                                      <p:cBhvr>
                                        <p:cTn id="54"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a:t>
            </a:r>
          </a:p>
        </p:txBody>
      </p:sp>
      <p:sp>
        <p:nvSpPr>
          <p:cNvPr id="10" name="Rounded Rectangle 9"/>
          <p:cNvSpPr/>
          <p:nvPr>
            <p:custDataLst>
              <p:tags r:id="rId3"/>
            </p:custDataLst>
          </p:nvPr>
        </p:nvSpPr>
        <p:spPr>
          <a:xfrm>
            <a:off x="457200" y="1436358"/>
            <a:ext cx="5029200" cy="2287387"/>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Trình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bày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hiểu</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biết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của</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em</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tác</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giả</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Bình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Nguyên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và</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nét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chung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văn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bản</a:t>
            </a:r>
            <a:r>
              <a:rPr lang="en-US" sz="2400" b="1" spc="42" dirty="0">
                <a:ln w="11430"/>
                <a:solidFill>
                  <a:srgbClr val="FFFF00"/>
                </a:solidFill>
                <a:latin typeface="Arial" pitchFamily="34" charset="0"/>
                <a:cs typeface="Arial" pitchFamily="34" charset="0"/>
              </a:rPr>
              <a:t> “À </a:t>
            </a:r>
            <a:r>
              <a:rPr lang="en-US" sz="2400" b="1" spc="42" dirty="0" err="1">
                <a:ln w="11430"/>
                <a:solidFill>
                  <a:srgbClr val="FFFF00"/>
                </a:solidFill>
                <a:latin typeface="Arial" pitchFamily="34" charset="0"/>
                <a:cs typeface="Arial" pitchFamily="34" charset="0"/>
              </a:rPr>
              <a:t>ơi</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tay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mẹ</a:t>
            </a:r>
            <a:r>
              <a:rPr lang="en-US" sz="2400" b="1" spc="42" dirty="0">
                <a:ln w="11430"/>
                <a:solidFill>
                  <a:srgbClr val="FFFF00"/>
                </a:solidFill>
                <a:latin typeface="Arial" pitchFamily="34" charset="0"/>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461665"/>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25500"/>
          </a:xfrm>
          <a:prstGeom prst="rect">
            <a:avLst/>
          </a:prstGeom>
          <a:solidFill>
            <a:srgbClr val="00206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pic>
        <p:nvPicPr>
          <p:cNvPr id="11" name="Picture 10">
            <a:extLst>
              <a:ext uri="{FF2B5EF4-FFF2-40B4-BE49-F238E27FC236}">
                <a16:creationId xmlns:a16="http://schemas.microsoft.com/office/drawing/2014/main" xmlns="" id="{A2EE98C5-C09F-4379-8C44-2DCA7A0A2386}"/>
              </a:ext>
            </a:extLst>
          </p:cNvPr>
          <p:cNvPicPr>
            <a:picLocks noChangeAspect="1"/>
          </p:cNvPicPr>
          <p:nvPr/>
        </p:nvPicPr>
        <p:blipFill rotWithShape="1">
          <a:blip r:embed="rId5"/>
          <a:srcRect t="42414" b="18551"/>
          <a:stretch/>
        </p:blipFill>
        <p:spPr>
          <a:xfrm>
            <a:off x="2743200" y="-63461"/>
            <a:ext cx="4038600" cy="902992"/>
          </a:xfrm>
          <a:prstGeom prst="rect">
            <a:avLst/>
          </a:prstGeom>
        </p:spPr>
      </p:pic>
      <p:pic>
        <p:nvPicPr>
          <p:cNvPr id="2050" name="Picture 2" descr="À ơi tay mẹ | Hội Nhạc Sĩ Việt Nam">
            <a:extLst>
              <a:ext uri="{FF2B5EF4-FFF2-40B4-BE49-F238E27FC236}">
                <a16:creationId xmlns:a16="http://schemas.microsoft.com/office/drawing/2014/main" xmlns="" id="{37707500-5C50-491D-A9F9-05B81941F3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7400" y="1524298"/>
            <a:ext cx="2549525" cy="219944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Rounded Corners 51">
            <a:extLst>
              <a:ext uri="{FF2B5EF4-FFF2-40B4-BE49-F238E27FC236}">
                <a16:creationId xmlns:a16="http://schemas.microsoft.com/office/drawing/2014/main" xmlns="" id="{8F35E920-664E-4140-B544-14122371D194}"/>
              </a:ext>
            </a:extLst>
          </p:cNvPr>
          <p:cNvSpPr/>
          <p:nvPr/>
        </p:nvSpPr>
        <p:spPr>
          <a:xfrm>
            <a:off x="4331477" y="1080922"/>
            <a:ext cx="4327980" cy="4178132"/>
          </a:xfrm>
          <a:prstGeom prst="roundRect">
            <a:avLst>
              <a:gd name="adj" fmla="val 17596"/>
            </a:avLst>
          </a:prstGeom>
          <a:solidFill>
            <a:srgbClr val="3EC3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grpSp>
        <p:nvGrpSpPr>
          <p:cNvPr id="160" name="Group 159">
            <a:extLst>
              <a:ext uri="{FF2B5EF4-FFF2-40B4-BE49-F238E27FC236}">
                <a16:creationId xmlns:a16="http://schemas.microsoft.com/office/drawing/2014/main" xmlns="" id="{EFD0B618-BBE7-4800-8777-137537ACF990}"/>
              </a:ext>
            </a:extLst>
          </p:cNvPr>
          <p:cNvGrpSpPr/>
          <p:nvPr/>
        </p:nvGrpSpPr>
        <p:grpSpPr>
          <a:xfrm>
            <a:off x="1173622" y="1344691"/>
            <a:ext cx="2957429" cy="2957429"/>
            <a:chOff x="315920" y="1026902"/>
            <a:chExt cx="3943238" cy="3943238"/>
          </a:xfrm>
        </p:grpSpPr>
        <p:grpSp>
          <p:nvGrpSpPr>
            <p:cNvPr id="127" name="Group 126">
              <a:extLst>
                <a:ext uri="{FF2B5EF4-FFF2-40B4-BE49-F238E27FC236}">
                  <a16:creationId xmlns:a16="http://schemas.microsoft.com/office/drawing/2014/main" xmlns="" id="{39070B0C-F697-48AE-8638-AA55F0B4F70F}"/>
                </a:ext>
              </a:extLst>
            </p:cNvPr>
            <p:cNvGrpSpPr/>
            <p:nvPr/>
          </p:nvGrpSpPr>
          <p:grpSpPr>
            <a:xfrm>
              <a:off x="469789" y="1227618"/>
              <a:ext cx="3650032" cy="3627620"/>
              <a:chOff x="469789" y="1227618"/>
              <a:chExt cx="3650032" cy="3627620"/>
            </a:xfrm>
          </p:grpSpPr>
          <p:sp>
            <p:nvSpPr>
              <p:cNvPr id="83" name="Freeform: Shape 82">
                <a:extLst>
                  <a:ext uri="{FF2B5EF4-FFF2-40B4-BE49-F238E27FC236}">
                    <a16:creationId xmlns:a16="http://schemas.microsoft.com/office/drawing/2014/main" xmlns="" id="{54B24B05-64C4-402A-8CD6-F32D41891EB4}"/>
                  </a:ext>
                </a:extLst>
              </p:cNvPr>
              <p:cNvSpPr/>
              <p:nvPr/>
            </p:nvSpPr>
            <p:spPr>
              <a:xfrm rot="16200000">
                <a:off x="1834496" y="1671237"/>
                <a:ext cx="1803251" cy="916014"/>
              </a:xfrm>
              <a:custGeom>
                <a:avLst/>
                <a:gdLst>
                  <a:gd name="connsiteX0" fmla="*/ 1803251 w 1803251"/>
                  <a:gd name="connsiteY0" fmla="*/ 13715 h 916014"/>
                  <a:gd name="connsiteX1" fmla="*/ 1584334 w 1803251"/>
                  <a:gd name="connsiteY1" fmla="*/ 878285 h 916014"/>
                  <a:gd name="connsiteX2" fmla="*/ 1561413 w 1803251"/>
                  <a:gd name="connsiteY2" fmla="*/ 916014 h 916014"/>
                  <a:gd name="connsiteX3" fmla="*/ 12585 w 1803251"/>
                  <a:gd name="connsiteY3" fmla="*/ 21797 h 916014"/>
                  <a:gd name="connsiteX4" fmla="*/ 0 w 1803251"/>
                  <a:gd name="connsiteY4" fmla="*/ 0 h 916014"/>
                  <a:gd name="connsiteX5" fmla="*/ 1802559 w 1803251"/>
                  <a:gd name="connsiteY5" fmla="*/ 0 h 916014"/>
                  <a:gd name="connsiteX6" fmla="*/ 1803251 w 1803251"/>
                  <a:gd name="connsiteY6" fmla="*/ 13715 h 91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3251" h="916014">
                    <a:moveTo>
                      <a:pt x="1803251" y="13715"/>
                    </a:moveTo>
                    <a:cubicBezTo>
                      <a:pt x="1803251" y="326759"/>
                      <a:pt x="1723947" y="621280"/>
                      <a:pt x="1584334" y="878285"/>
                    </a:cubicBezTo>
                    <a:lnTo>
                      <a:pt x="1561413" y="916014"/>
                    </a:lnTo>
                    <a:lnTo>
                      <a:pt x="12585" y="21797"/>
                    </a:lnTo>
                    <a:lnTo>
                      <a:pt x="0" y="0"/>
                    </a:lnTo>
                    <a:lnTo>
                      <a:pt x="1802559" y="0"/>
                    </a:lnTo>
                    <a:lnTo>
                      <a:pt x="1803251" y="13715"/>
                    </a:lnTo>
                    <a:close/>
                  </a:path>
                </a:pathLst>
              </a:custGeom>
              <a:solidFill>
                <a:srgbClr val="FF51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4" name="Freeform: Shape 83">
                <a:extLst>
                  <a:ext uri="{FF2B5EF4-FFF2-40B4-BE49-F238E27FC236}">
                    <a16:creationId xmlns:a16="http://schemas.microsoft.com/office/drawing/2014/main" xmlns="" id="{E188084E-9A07-47BF-A9B8-0262421612EC}"/>
                  </a:ext>
                </a:extLst>
              </p:cNvPr>
              <p:cNvSpPr/>
              <p:nvPr/>
            </p:nvSpPr>
            <p:spPr>
              <a:xfrm rot="16200000">
                <a:off x="919741" y="1681640"/>
                <a:ext cx="1802097" cy="896363"/>
              </a:xfrm>
              <a:custGeom>
                <a:avLst/>
                <a:gdLst>
                  <a:gd name="connsiteX0" fmla="*/ 1802097 w 1802097"/>
                  <a:gd name="connsiteY0" fmla="*/ 896363 h 896363"/>
                  <a:gd name="connsiteX1" fmla="*/ 0 w 1802097"/>
                  <a:gd name="connsiteY1" fmla="*/ 896363 h 896363"/>
                  <a:gd name="connsiteX2" fmla="*/ 708 w 1802097"/>
                  <a:gd name="connsiteY2" fmla="*/ 895137 h 896363"/>
                  <a:gd name="connsiteX3" fmla="*/ 1551132 w 1802097"/>
                  <a:gd name="connsiteY3" fmla="*/ 0 h 896363"/>
                  <a:gd name="connsiteX4" fmla="*/ 1584334 w 1802097"/>
                  <a:gd name="connsiteY4" fmla="*/ 54652 h 896363"/>
                  <a:gd name="connsiteX5" fmla="*/ 1793887 w 1802097"/>
                  <a:gd name="connsiteY5" fmla="*/ 733770 h 896363"/>
                  <a:gd name="connsiteX6" fmla="*/ 1802097 w 1802097"/>
                  <a:gd name="connsiteY6" fmla="*/ 896363 h 89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2097" h="896363">
                    <a:moveTo>
                      <a:pt x="1802097" y="896363"/>
                    </a:moveTo>
                    <a:lnTo>
                      <a:pt x="0" y="896363"/>
                    </a:lnTo>
                    <a:lnTo>
                      <a:pt x="708" y="895137"/>
                    </a:lnTo>
                    <a:lnTo>
                      <a:pt x="1551132" y="0"/>
                    </a:lnTo>
                    <a:lnTo>
                      <a:pt x="1584334" y="54652"/>
                    </a:lnTo>
                    <a:cubicBezTo>
                      <a:pt x="1696025" y="260256"/>
                      <a:pt x="1769117" y="489871"/>
                      <a:pt x="1793887" y="733770"/>
                    </a:cubicBezTo>
                    <a:lnTo>
                      <a:pt x="1802097" y="896363"/>
                    </a:lnTo>
                    <a:close/>
                  </a:path>
                </a:pathLst>
              </a:custGeom>
              <a:solidFill>
                <a:srgbClr val="FF92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5" name="Freeform: Shape 84">
                <a:extLst>
                  <a:ext uri="{FF2B5EF4-FFF2-40B4-BE49-F238E27FC236}">
                    <a16:creationId xmlns:a16="http://schemas.microsoft.com/office/drawing/2014/main" xmlns="" id="{CC06EFB3-592A-41D7-99EE-29DF0ABCEC88}"/>
                  </a:ext>
                </a:extLst>
              </p:cNvPr>
              <p:cNvSpPr/>
              <p:nvPr/>
            </p:nvSpPr>
            <p:spPr>
              <a:xfrm rot="16200000">
                <a:off x="2316966" y="1472989"/>
                <a:ext cx="1534935" cy="1537368"/>
              </a:xfrm>
              <a:custGeom>
                <a:avLst/>
                <a:gdLst>
                  <a:gd name="connsiteX0" fmla="*/ 1534935 w 1534935"/>
                  <a:gd name="connsiteY0" fmla="*/ 886196 h 1537368"/>
                  <a:gd name="connsiteX1" fmla="*/ 1471752 w 1534935"/>
                  <a:gd name="connsiteY1" fmla="*/ 990199 h 1537368"/>
                  <a:gd name="connsiteX2" fmla="*/ 981831 w 1534935"/>
                  <a:gd name="connsiteY2" fmla="*/ 1480120 h 1537368"/>
                  <a:gd name="connsiteX3" fmla="*/ 887599 w 1534935"/>
                  <a:gd name="connsiteY3" fmla="*/ 1537368 h 1537368"/>
                  <a:gd name="connsiteX4" fmla="*/ 0 w 1534935"/>
                  <a:gd name="connsiteY4" fmla="*/ 0 h 1537368"/>
                  <a:gd name="connsiteX5" fmla="*/ 1534935 w 1534935"/>
                  <a:gd name="connsiteY5" fmla="*/ 886196 h 153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935" h="1537368">
                    <a:moveTo>
                      <a:pt x="1534935" y="886196"/>
                    </a:moveTo>
                    <a:lnTo>
                      <a:pt x="1471752" y="990199"/>
                    </a:lnTo>
                    <a:cubicBezTo>
                      <a:pt x="1341370" y="1183189"/>
                      <a:pt x="1174821" y="1349738"/>
                      <a:pt x="981831" y="1480120"/>
                    </a:cubicBezTo>
                    <a:lnTo>
                      <a:pt x="887599" y="1537368"/>
                    </a:lnTo>
                    <a:lnTo>
                      <a:pt x="0" y="0"/>
                    </a:lnTo>
                    <a:lnTo>
                      <a:pt x="1534935" y="886196"/>
                    </a:lnTo>
                    <a:close/>
                  </a:path>
                </a:pathLst>
              </a:custGeom>
              <a:solidFill>
                <a:srgbClr val="CB2E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6" name="Freeform: Shape 85">
                <a:extLst>
                  <a:ext uri="{FF2B5EF4-FFF2-40B4-BE49-F238E27FC236}">
                    <a16:creationId xmlns:a16="http://schemas.microsoft.com/office/drawing/2014/main" xmlns="" id="{5294B29D-333F-46B7-A169-518AAA50E91E}"/>
                  </a:ext>
                </a:extLst>
              </p:cNvPr>
              <p:cNvSpPr/>
              <p:nvPr/>
            </p:nvSpPr>
            <p:spPr>
              <a:xfrm rot="16200000">
                <a:off x="718211" y="1487322"/>
                <a:ext cx="1536531" cy="1530861"/>
              </a:xfrm>
              <a:custGeom>
                <a:avLst/>
                <a:gdLst>
                  <a:gd name="connsiteX0" fmla="*/ 1536531 w 1536531"/>
                  <a:gd name="connsiteY0" fmla="*/ 643745 h 1530861"/>
                  <a:gd name="connsiteX1" fmla="*/ 0 w 1536531"/>
                  <a:gd name="connsiteY1" fmla="*/ 1530861 h 1530861"/>
                  <a:gd name="connsiteX2" fmla="*/ 883843 w 1536531"/>
                  <a:gd name="connsiteY2" fmla="*/ 0 h 1530861"/>
                  <a:gd name="connsiteX3" fmla="*/ 993708 w 1536531"/>
                  <a:gd name="connsiteY3" fmla="*/ 66744 h 1530861"/>
                  <a:gd name="connsiteX4" fmla="*/ 1483629 w 1536531"/>
                  <a:gd name="connsiteY4" fmla="*/ 556665 h 1530861"/>
                  <a:gd name="connsiteX5" fmla="*/ 1536531 w 1536531"/>
                  <a:gd name="connsiteY5" fmla="*/ 643745 h 153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531" h="1530861">
                    <a:moveTo>
                      <a:pt x="1536531" y="643745"/>
                    </a:moveTo>
                    <a:lnTo>
                      <a:pt x="0" y="1530861"/>
                    </a:lnTo>
                    <a:lnTo>
                      <a:pt x="883843" y="0"/>
                    </a:lnTo>
                    <a:lnTo>
                      <a:pt x="993708" y="66744"/>
                    </a:lnTo>
                    <a:cubicBezTo>
                      <a:pt x="1186698" y="197126"/>
                      <a:pt x="1353247" y="363675"/>
                      <a:pt x="1483629" y="556665"/>
                    </a:cubicBezTo>
                    <a:lnTo>
                      <a:pt x="1536531" y="643745"/>
                    </a:lnTo>
                    <a:close/>
                  </a:path>
                </a:pathLst>
              </a:custGeom>
              <a:solidFill>
                <a:srgbClr val="FFD2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7" name="Freeform: Shape 86">
                <a:extLst>
                  <a:ext uri="{FF2B5EF4-FFF2-40B4-BE49-F238E27FC236}">
                    <a16:creationId xmlns:a16="http://schemas.microsoft.com/office/drawing/2014/main" xmlns="" id="{93D7771B-A9D3-4253-9DC9-905FA3CEFE26}"/>
                  </a:ext>
                </a:extLst>
              </p:cNvPr>
              <p:cNvSpPr/>
              <p:nvPr/>
            </p:nvSpPr>
            <p:spPr>
              <a:xfrm rot="16200000">
                <a:off x="2732166" y="1691840"/>
                <a:ext cx="935955" cy="1810993"/>
              </a:xfrm>
              <a:custGeom>
                <a:avLst/>
                <a:gdLst>
                  <a:gd name="connsiteX0" fmla="*/ 935955 w 935955"/>
                  <a:gd name="connsiteY0" fmla="*/ 1563220 h 1810993"/>
                  <a:gd name="connsiteX1" fmla="*/ 888455 w 935955"/>
                  <a:gd name="connsiteY1" fmla="*/ 1592076 h 1810993"/>
                  <a:gd name="connsiteX2" fmla="*/ 23885 w 935955"/>
                  <a:gd name="connsiteY2" fmla="*/ 1810993 h 1810993"/>
                  <a:gd name="connsiteX3" fmla="*/ 0 w 935955"/>
                  <a:gd name="connsiteY3" fmla="*/ 1809787 h 1810993"/>
                  <a:gd name="connsiteX4" fmla="*/ 0 w 935955"/>
                  <a:gd name="connsiteY4" fmla="*/ 33982 h 1810993"/>
                  <a:gd name="connsiteX5" fmla="*/ 19620 w 935955"/>
                  <a:gd name="connsiteY5" fmla="*/ 0 h 1810993"/>
                  <a:gd name="connsiteX6" fmla="*/ 40335 w 935955"/>
                  <a:gd name="connsiteY6" fmla="*/ 11959 h 1810993"/>
                  <a:gd name="connsiteX7" fmla="*/ 935955 w 935955"/>
                  <a:gd name="connsiteY7" fmla="*/ 1563220 h 181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5955" h="1810993">
                    <a:moveTo>
                      <a:pt x="935955" y="1563220"/>
                    </a:moveTo>
                    <a:lnTo>
                      <a:pt x="888455" y="1592076"/>
                    </a:lnTo>
                    <a:cubicBezTo>
                      <a:pt x="631450" y="1731689"/>
                      <a:pt x="336929" y="1810993"/>
                      <a:pt x="23885" y="1810993"/>
                    </a:cubicBezTo>
                    <a:lnTo>
                      <a:pt x="0" y="1809787"/>
                    </a:lnTo>
                    <a:lnTo>
                      <a:pt x="0" y="33982"/>
                    </a:lnTo>
                    <a:lnTo>
                      <a:pt x="19620" y="0"/>
                    </a:lnTo>
                    <a:lnTo>
                      <a:pt x="40335" y="11959"/>
                    </a:lnTo>
                    <a:lnTo>
                      <a:pt x="935955" y="1563220"/>
                    </a:lnTo>
                    <a:close/>
                  </a:path>
                </a:pathLst>
              </a:custGeom>
              <a:solidFill>
                <a:srgbClr val="962B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8" name="Freeform: Shape 87">
                <a:extLst>
                  <a:ext uri="{FF2B5EF4-FFF2-40B4-BE49-F238E27FC236}">
                    <a16:creationId xmlns:a16="http://schemas.microsoft.com/office/drawing/2014/main" xmlns="" id="{BF48FB12-ABC2-4BBE-9F24-872FE6AEE106}"/>
                  </a:ext>
                </a:extLst>
              </p:cNvPr>
              <p:cNvSpPr/>
              <p:nvPr/>
            </p:nvSpPr>
            <p:spPr>
              <a:xfrm rot="16200000">
                <a:off x="910211" y="1712800"/>
                <a:ext cx="920322" cy="1784705"/>
              </a:xfrm>
              <a:custGeom>
                <a:avLst/>
                <a:gdLst>
                  <a:gd name="connsiteX0" fmla="*/ 920322 w 920322"/>
                  <a:gd name="connsiteY0" fmla="*/ 238277 h 1784705"/>
                  <a:gd name="connsiteX1" fmla="*/ 28458 w 920322"/>
                  <a:gd name="connsiteY1" fmla="*/ 1783031 h 1784705"/>
                  <a:gd name="connsiteX2" fmla="*/ 25558 w 920322"/>
                  <a:gd name="connsiteY2" fmla="*/ 1784705 h 1784705"/>
                  <a:gd name="connsiteX3" fmla="*/ 0 w 920322"/>
                  <a:gd name="connsiteY3" fmla="*/ 1740437 h 1784705"/>
                  <a:gd name="connsiteX4" fmla="*/ 0 w 920322"/>
                  <a:gd name="connsiteY4" fmla="*/ 1206 h 1784705"/>
                  <a:gd name="connsiteX5" fmla="*/ 23885 w 920322"/>
                  <a:gd name="connsiteY5" fmla="*/ 0 h 1784705"/>
                  <a:gd name="connsiteX6" fmla="*/ 888455 w 920322"/>
                  <a:gd name="connsiteY6" fmla="*/ 218917 h 1784705"/>
                  <a:gd name="connsiteX7" fmla="*/ 920322 w 920322"/>
                  <a:gd name="connsiteY7" fmla="*/ 238277 h 178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0322" h="1784705">
                    <a:moveTo>
                      <a:pt x="920322" y="238277"/>
                    </a:moveTo>
                    <a:lnTo>
                      <a:pt x="28458" y="1783031"/>
                    </a:lnTo>
                    <a:lnTo>
                      <a:pt x="25558" y="1784705"/>
                    </a:lnTo>
                    <a:lnTo>
                      <a:pt x="0" y="1740437"/>
                    </a:lnTo>
                    <a:lnTo>
                      <a:pt x="0" y="1206"/>
                    </a:lnTo>
                    <a:lnTo>
                      <a:pt x="23885" y="0"/>
                    </a:lnTo>
                    <a:cubicBezTo>
                      <a:pt x="336929" y="0"/>
                      <a:pt x="631450" y="79303"/>
                      <a:pt x="888455" y="218917"/>
                    </a:cubicBezTo>
                    <a:lnTo>
                      <a:pt x="920322" y="238277"/>
                    </a:lnTo>
                    <a:close/>
                  </a:path>
                </a:pathLst>
              </a:custGeom>
              <a:solidFill>
                <a:srgbClr val="FF418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9" name="Freeform: Shape 88">
                <a:extLst>
                  <a:ext uri="{FF2B5EF4-FFF2-40B4-BE49-F238E27FC236}">
                    <a16:creationId xmlns:a16="http://schemas.microsoft.com/office/drawing/2014/main" xmlns="" id="{538A0AB4-A74A-416C-A22A-50B9552C96C9}"/>
                  </a:ext>
                </a:extLst>
              </p:cNvPr>
              <p:cNvSpPr/>
              <p:nvPr/>
            </p:nvSpPr>
            <p:spPr>
              <a:xfrm rot="16200000">
                <a:off x="911403" y="2642741"/>
                <a:ext cx="859499" cy="1722932"/>
              </a:xfrm>
              <a:custGeom>
                <a:avLst/>
                <a:gdLst>
                  <a:gd name="connsiteX0" fmla="*/ 859499 w 859499"/>
                  <a:gd name="connsiteY0" fmla="*/ 0 h 1722932"/>
                  <a:gd name="connsiteX1" fmla="*/ 859499 w 859499"/>
                  <a:gd name="connsiteY1" fmla="*/ 1722932 h 1722932"/>
                  <a:gd name="connsiteX2" fmla="*/ 0 w 859499"/>
                  <a:gd name="connsiteY2" fmla="*/ 234235 h 1722932"/>
                  <a:gd name="connsiteX3" fmla="*/ 27958 w 859499"/>
                  <a:gd name="connsiteY3" fmla="*/ 217250 h 1722932"/>
                  <a:gd name="connsiteX4" fmla="*/ 707076 w 859499"/>
                  <a:gd name="connsiteY4" fmla="*/ 7697 h 1722932"/>
                  <a:gd name="connsiteX5" fmla="*/ 859499 w 859499"/>
                  <a:gd name="connsiteY5" fmla="*/ 0 h 172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499" h="1722932">
                    <a:moveTo>
                      <a:pt x="859499" y="0"/>
                    </a:moveTo>
                    <a:lnTo>
                      <a:pt x="859499" y="1722932"/>
                    </a:lnTo>
                    <a:lnTo>
                      <a:pt x="0" y="234235"/>
                    </a:lnTo>
                    <a:lnTo>
                      <a:pt x="27958" y="217250"/>
                    </a:lnTo>
                    <a:cubicBezTo>
                      <a:pt x="233562" y="105559"/>
                      <a:pt x="463177" y="32467"/>
                      <a:pt x="707076" y="7697"/>
                    </a:cubicBezTo>
                    <a:lnTo>
                      <a:pt x="859499" y="0"/>
                    </a:lnTo>
                    <a:close/>
                  </a:path>
                </a:pathLst>
              </a:custGeom>
              <a:solidFill>
                <a:srgbClr val="89C2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0" name="Freeform: Shape 89">
                <a:extLst>
                  <a:ext uri="{FF2B5EF4-FFF2-40B4-BE49-F238E27FC236}">
                    <a16:creationId xmlns:a16="http://schemas.microsoft.com/office/drawing/2014/main" xmlns="" id="{057E3C2B-D381-4676-B7BB-65483F98522C}"/>
                  </a:ext>
                </a:extLst>
              </p:cNvPr>
              <p:cNvSpPr/>
              <p:nvPr/>
            </p:nvSpPr>
            <p:spPr>
              <a:xfrm rot="16200000">
                <a:off x="725978" y="3067149"/>
                <a:ext cx="1534194" cy="1548810"/>
              </a:xfrm>
              <a:custGeom>
                <a:avLst/>
                <a:gdLst>
                  <a:gd name="connsiteX0" fmla="*/ 1534194 w 1534194"/>
                  <a:gd name="connsiteY0" fmla="*/ 1502236 h 1548810"/>
                  <a:gd name="connsiteX1" fmla="*/ 1534194 w 1534194"/>
                  <a:gd name="connsiteY1" fmla="*/ 1548810 h 1548810"/>
                  <a:gd name="connsiteX2" fmla="*/ 0 w 1534194"/>
                  <a:gd name="connsiteY2" fmla="*/ 663043 h 1548810"/>
                  <a:gd name="connsiteX3" fmla="*/ 63183 w 1534194"/>
                  <a:gd name="connsiteY3" fmla="*/ 559040 h 1548810"/>
                  <a:gd name="connsiteX4" fmla="*/ 553104 w 1534194"/>
                  <a:gd name="connsiteY4" fmla="*/ 69119 h 1548810"/>
                  <a:gd name="connsiteX5" fmla="*/ 666878 w 1534194"/>
                  <a:gd name="connsiteY5" fmla="*/ 0 h 1548810"/>
                  <a:gd name="connsiteX6" fmla="*/ 1534194 w 1534194"/>
                  <a:gd name="connsiteY6" fmla="*/ 1502236 h 154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194" h="1548810">
                    <a:moveTo>
                      <a:pt x="1534194" y="1502236"/>
                    </a:moveTo>
                    <a:lnTo>
                      <a:pt x="1534194" y="1548810"/>
                    </a:lnTo>
                    <a:lnTo>
                      <a:pt x="0" y="663043"/>
                    </a:lnTo>
                    <a:lnTo>
                      <a:pt x="63183" y="559040"/>
                    </a:lnTo>
                    <a:cubicBezTo>
                      <a:pt x="193565" y="366050"/>
                      <a:pt x="360114" y="199501"/>
                      <a:pt x="553104" y="69119"/>
                    </a:cubicBezTo>
                    <a:lnTo>
                      <a:pt x="666878" y="0"/>
                    </a:lnTo>
                    <a:lnTo>
                      <a:pt x="1534194" y="1502236"/>
                    </a:lnTo>
                    <a:close/>
                  </a:path>
                </a:pathLst>
              </a:cu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1" name="Freeform: Shape 90">
                <a:extLst>
                  <a:ext uri="{FF2B5EF4-FFF2-40B4-BE49-F238E27FC236}">
                    <a16:creationId xmlns:a16="http://schemas.microsoft.com/office/drawing/2014/main" xmlns="" id="{CB4F4797-3228-478A-9121-8D79670CEFCC}"/>
                  </a:ext>
                </a:extLst>
              </p:cNvPr>
              <p:cNvSpPr/>
              <p:nvPr/>
            </p:nvSpPr>
            <p:spPr>
              <a:xfrm rot="16200000">
                <a:off x="1837269" y="3515303"/>
                <a:ext cx="1780781" cy="899090"/>
              </a:xfrm>
              <a:custGeom>
                <a:avLst/>
                <a:gdLst>
                  <a:gd name="connsiteX0" fmla="*/ 1780781 w 1780781"/>
                  <a:gd name="connsiteY0" fmla="*/ 0 h 899090"/>
                  <a:gd name="connsiteX1" fmla="*/ 1780781 w 1780781"/>
                  <a:gd name="connsiteY1" fmla="*/ 4645 h 899090"/>
                  <a:gd name="connsiteX2" fmla="*/ 231557 w 1780781"/>
                  <a:gd name="connsiteY2" fmla="*/ 899090 h 899090"/>
                  <a:gd name="connsiteX3" fmla="*/ 218917 w 1780781"/>
                  <a:gd name="connsiteY3" fmla="*/ 878285 h 899090"/>
                  <a:gd name="connsiteX4" fmla="*/ 0 w 1780781"/>
                  <a:gd name="connsiteY4" fmla="*/ 13715 h 899090"/>
                  <a:gd name="connsiteX5" fmla="*/ 693 w 1780781"/>
                  <a:gd name="connsiteY5" fmla="*/ 0 h 899090"/>
                  <a:gd name="connsiteX6" fmla="*/ 1780781 w 1780781"/>
                  <a:gd name="connsiteY6" fmla="*/ 0 h 89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0781" h="899090">
                    <a:moveTo>
                      <a:pt x="1780781" y="0"/>
                    </a:moveTo>
                    <a:lnTo>
                      <a:pt x="1780781" y="4645"/>
                    </a:lnTo>
                    <a:lnTo>
                      <a:pt x="231557" y="899090"/>
                    </a:lnTo>
                    <a:lnTo>
                      <a:pt x="218917" y="878285"/>
                    </a:lnTo>
                    <a:cubicBezTo>
                      <a:pt x="79304" y="621280"/>
                      <a:pt x="0" y="326759"/>
                      <a:pt x="0" y="13715"/>
                    </a:cubicBezTo>
                    <a:lnTo>
                      <a:pt x="693" y="0"/>
                    </a:lnTo>
                    <a:lnTo>
                      <a:pt x="1780781" y="0"/>
                    </a:lnTo>
                    <a:close/>
                  </a:path>
                </a:pathLst>
              </a:custGeom>
              <a:solidFill>
                <a:srgbClr val="09A1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2" name="Freeform: Shape 91">
                <a:extLst>
                  <a:ext uri="{FF2B5EF4-FFF2-40B4-BE49-F238E27FC236}">
                    <a16:creationId xmlns:a16="http://schemas.microsoft.com/office/drawing/2014/main" xmlns="" id="{068057B9-57E6-4BBC-A33F-9DBA95ACD6C6}"/>
                  </a:ext>
                </a:extLst>
              </p:cNvPr>
              <p:cNvSpPr/>
              <p:nvPr/>
            </p:nvSpPr>
            <p:spPr>
              <a:xfrm rot="16200000">
                <a:off x="2302168" y="3065609"/>
                <a:ext cx="1544475" cy="1562173"/>
              </a:xfrm>
              <a:custGeom>
                <a:avLst/>
                <a:gdLst>
                  <a:gd name="connsiteX0" fmla="*/ 1544475 w 1544475"/>
                  <a:gd name="connsiteY0" fmla="*/ 0 h 1562173"/>
                  <a:gd name="connsiteX1" fmla="*/ 1544475 w 1544475"/>
                  <a:gd name="connsiteY1" fmla="*/ 32860 h 1562173"/>
                  <a:gd name="connsiteX2" fmla="*/ 661526 w 1544475"/>
                  <a:gd name="connsiteY2" fmla="*/ 1562173 h 1562173"/>
                  <a:gd name="connsiteX3" fmla="*/ 563385 w 1544475"/>
                  <a:gd name="connsiteY3" fmla="*/ 1502551 h 1562173"/>
                  <a:gd name="connsiteX4" fmla="*/ 73464 w 1544475"/>
                  <a:gd name="connsiteY4" fmla="*/ 1012630 h 1562173"/>
                  <a:gd name="connsiteX5" fmla="*/ 0 w 1544475"/>
                  <a:gd name="connsiteY5" fmla="*/ 891703 h 1562173"/>
                  <a:gd name="connsiteX6" fmla="*/ 1544475 w 1544475"/>
                  <a:gd name="connsiteY6" fmla="*/ 0 h 156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475" h="1562173">
                    <a:moveTo>
                      <a:pt x="1544475" y="0"/>
                    </a:moveTo>
                    <a:lnTo>
                      <a:pt x="1544475" y="32860"/>
                    </a:lnTo>
                    <a:lnTo>
                      <a:pt x="661526" y="1562173"/>
                    </a:lnTo>
                    <a:lnTo>
                      <a:pt x="563385" y="1502551"/>
                    </a:lnTo>
                    <a:cubicBezTo>
                      <a:pt x="370395" y="1372169"/>
                      <a:pt x="203846" y="1205620"/>
                      <a:pt x="73464" y="1012630"/>
                    </a:cubicBezTo>
                    <a:lnTo>
                      <a:pt x="0" y="891703"/>
                    </a:lnTo>
                    <a:lnTo>
                      <a:pt x="1544475" y="0"/>
                    </a:lnTo>
                    <a:close/>
                  </a:path>
                </a:pathLst>
              </a:custGeom>
              <a:solidFill>
                <a:srgbClr val="0151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3" name="Freeform: Shape 92">
                <a:extLst>
                  <a:ext uri="{FF2B5EF4-FFF2-40B4-BE49-F238E27FC236}">
                    <a16:creationId xmlns:a16="http://schemas.microsoft.com/office/drawing/2014/main" xmlns="" id="{31CA212B-F468-4EF7-98CF-D0D23C692C41}"/>
                  </a:ext>
                </a:extLst>
              </p:cNvPr>
              <p:cNvSpPr/>
              <p:nvPr/>
            </p:nvSpPr>
            <p:spPr>
              <a:xfrm rot="16200000">
                <a:off x="2786653" y="2632271"/>
                <a:ext cx="875132" cy="1759505"/>
              </a:xfrm>
              <a:custGeom>
                <a:avLst/>
                <a:gdLst>
                  <a:gd name="connsiteX0" fmla="*/ 875132 w 875132"/>
                  <a:gd name="connsiteY0" fmla="*/ 0 h 1759505"/>
                  <a:gd name="connsiteX1" fmla="*/ 875132 w 875132"/>
                  <a:gd name="connsiteY1" fmla="*/ 1759505 h 1759505"/>
                  <a:gd name="connsiteX2" fmla="*/ 722709 w 875132"/>
                  <a:gd name="connsiteY2" fmla="*/ 1751809 h 1759505"/>
                  <a:gd name="connsiteX3" fmla="*/ 43591 w 875132"/>
                  <a:gd name="connsiteY3" fmla="*/ 1542256 h 1759505"/>
                  <a:gd name="connsiteX4" fmla="*/ 0 w 875132"/>
                  <a:gd name="connsiteY4" fmla="*/ 1515774 h 1759505"/>
                  <a:gd name="connsiteX5" fmla="*/ 875132 w 875132"/>
                  <a:gd name="connsiteY5" fmla="*/ 0 h 175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132" h="1759505">
                    <a:moveTo>
                      <a:pt x="875132" y="0"/>
                    </a:moveTo>
                    <a:lnTo>
                      <a:pt x="875132" y="1759505"/>
                    </a:lnTo>
                    <a:lnTo>
                      <a:pt x="722709" y="1751809"/>
                    </a:lnTo>
                    <a:cubicBezTo>
                      <a:pt x="478809" y="1727039"/>
                      <a:pt x="249195" y="1653946"/>
                      <a:pt x="43591" y="1542256"/>
                    </a:cubicBezTo>
                    <a:lnTo>
                      <a:pt x="0" y="1515774"/>
                    </a:lnTo>
                    <a:lnTo>
                      <a:pt x="875132" y="0"/>
                    </a:lnTo>
                    <a:close/>
                  </a:path>
                </a:pathLst>
              </a:custGeom>
              <a:solidFill>
                <a:srgbClr val="6228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4" name="Freeform: Shape 93">
                <a:extLst>
                  <a:ext uri="{FF2B5EF4-FFF2-40B4-BE49-F238E27FC236}">
                    <a16:creationId xmlns:a16="http://schemas.microsoft.com/office/drawing/2014/main" xmlns="" id="{619F2CDD-C4E9-41E9-982F-4D73BC896B4F}"/>
                  </a:ext>
                </a:extLst>
              </p:cNvPr>
              <p:cNvSpPr/>
              <p:nvPr/>
            </p:nvSpPr>
            <p:spPr>
              <a:xfrm rot="16200000">
                <a:off x="947291" y="3532405"/>
                <a:ext cx="1763919" cy="879440"/>
              </a:xfrm>
              <a:custGeom>
                <a:avLst/>
                <a:gdLst>
                  <a:gd name="connsiteX0" fmla="*/ 1763919 w 1763919"/>
                  <a:gd name="connsiteY0" fmla="*/ 879440 h 879440"/>
                  <a:gd name="connsiteX1" fmla="*/ 0 w 1763919"/>
                  <a:gd name="connsiteY1" fmla="*/ 879440 h 879440"/>
                  <a:gd name="connsiteX2" fmla="*/ 8210 w 1763919"/>
                  <a:gd name="connsiteY2" fmla="*/ 716847 h 879440"/>
                  <a:gd name="connsiteX3" fmla="*/ 217763 w 1763919"/>
                  <a:gd name="connsiteY3" fmla="*/ 37729 h 879440"/>
                  <a:gd name="connsiteX4" fmla="*/ 240684 w 1763919"/>
                  <a:gd name="connsiteY4" fmla="*/ 0 h 879440"/>
                  <a:gd name="connsiteX5" fmla="*/ 1763919 w 1763919"/>
                  <a:gd name="connsiteY5" fmla="*/ 879440 h 87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3919" h="879440">
                    <a:moveTo>
                      <a:pt x="1763919" y="879440"/>
                    </a:moveTo>
                    <a:lnTo>
                      <a:pt x="0" y="879440"/>
                    </a:lnTo>
                    <a:lnTo>
                      <a:pt x="8210" y="716847"/>
                    </a:lnTo>
                    <a:cubicBezTo>
                      <a:pt x="32980" y="472947"/>
                      <a:pt x="106073" y="243333"/>
                      <a:pt x="217763" y="37729"/>
                    </a:cubicBezTo>
                    <a:lnTo>
                      <a:pt x="240684" y="0"/>
                    </a:lnTo>
                    <a:lnTo>
                      <a:pt x="1763919" y="879440"/>
                    </a:lnTo>
                    <a:close/>
                  </a:path>
                </a:pathLst>
              </a:custGeom>
              <a:solidFill>
                <a:srgbClr val="3EC3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5" name="TextBox 94">
                <a:extLst>
                  <a:ext uri="{FF2B5EF4-FFF2-40B4-BE49-F238E27FC236}">
                    <a16:creationId xmlns:a16="http://schemas.microsoft.com/office/drawing/2014/main" xmlns="" id="{0F1A7D4D-764B-4640-A197-247FFDE37800}"/>
                  </a:ext>
                </a:extLst>
              </p:cNvPr>
              <p:cNvSpPr txBox="1"/>
              <p:nvPr/>
            </p:nvSpPr>
            <p:spPr>
              <a:xfrm rot="19222794">
                <a:off x="1031906" y="1538383"/>
                <a:ext cx="914400" cy="615553"/>
              </a:xfrm>
              <a:prstGeom prst="rect">
                <a:avLst/>
              </a:prstGeom>
              <a:noFill/>
              <a:scene3d>
                <a:camera prst="orthographicFront"/>
                <a:lightRig rig="threePt" dir="t"/>
              </a:scene3d>
              <a:sp3d>
                <a:bevelT w="165100" prst="coolSlant"/>
              </a:sp3d>
            </p:spPr>
            <p:txBody>
              <a:bodyPr wrap="square" rtlCol="0">
                <a:spAutoFit/>
              </a:bodyPr>
              <a:lstStyle/>
              <a:p>
                <a:pPr algn="l"/>
                <a:r>
                  <a:rPr lang="en-US" sz="2400">
                    <a:solidFill>
                      <a:schemeClr val="bg1"/>
                    </a:solidFill>
                    <a:latin typeface="UTM Aurora" panose="02040603050506020204" pitchFamily="18" charset="0"/>
                  </a:rPr>
                  <a:t>2</a:t>
                </a:r>
              </a:p>
            </p:txBody>
          </p:sp>
          <p:sp>
            <p:nvSpPr>
              <p:cNvPr id="96" name="TextBox 95">
                <a:extLst>
                  <a:ext uri="{FF2B5EF4-FFF2-40B4-BE49-F238E27FC236}">
                    <a16:creationId xmlns:a16="http://schemas.microsoft.com/office/drawing/2014/main" xmlns="" id="{D4DD08D6-8707-4F09-8C54-FEE5AEDE3049}"/>
                  </a:ext>
                </a:extLst>
              </p:cNvPr>
              <p:cNvSpPr txBox="1"/>
              <p:nvPr/>
            </p:nvSpPr>
            <p:spPr>
              <a:xfrm rot="19800000">
                <a:off x="1782323" y="1289462"/>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3</a:t>
                </a:r>
              </a:p>
            </p:txBody>
          </p:sp>
          <p:sp>
            <p:nvSpPr>
              <p:cNvPr id="97" name="TextBox 96">
                <a:extLst>
                  <a:ext uri="{FF2B5EF4-FFF2-40B4-BE49-F238E27FC236}">
                    <a16:creationId xmlns:a16="http://schemas.microsoft.com/office/drawing/2014/main" xmlns="" id="{9630101B-0463-4F96-A4F0-5C4563C73C9D}"/>
                  </a:ext>
                </a:extLst>
              </p:cNvPr>
              <p:cNvSpPr txBox="1"/>
              <p:nvPr/>
            </p:nvSpPr>
            <p:spPr>
              <a:xfrm>
                <a:off x="2463333" y="1376498"/>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4</a:t>
                </a:r>
              </a:p>
            </p:txBody>
          </p:sp>
          <p:sp>
            <p:nvSpPr>
              <p:cNvPr id="98" name="TextBox 97">
                <a:extLst>
                  <a:ext uri="{FF2B5EF4-FFF2-40B4-BE49-F238E27FC236}">
                    <a16:creationId xmlns:a16="http://schemas.microsoft.com/office/drawing/2014/main" xmlns="" id="{56154690-CF0B-4F4E-BEE7-5DDF3E2485FF}"/>
                  </a:ext>
                </a:extLst>
              </p:cNvPr>
              <p:cNvSpPr txBox="1"/>
              <p:nvPr/>
            </p:nvSpPr>
            <p:spPr>
              <a:xfrm rot="3600000">
                <a:off x="3040363" y="1969107"/>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1</a:t>
                </a:r>
              </a:p>
            </p:txBody>
          </p:sp>
          <p:sp>
            <p:nvSpPr>
              <p:cNvPr id="99" name="TextBox 98">
                <a:extLst>
                  <a:ext uri="{FF2B5EF4-FFF2-40B4-BE49-F238E27FC236}">
                    <a16:creationId xmlns:a16="http://schemas.microsoft.com/office/drawing/2014/main" xmlns="" id="{7B63C457-441D-4B08-9570-4500C3D54CC7}"/>
                  </a:ext>
                </a:extLst>
              </p:cNvPr>
              <p:cNvSpPr txBox="1"/>
              <p:nvPr/>
            </p:nvSpPr>
            <p:spPr>
              <a:xfrm rot="4500000">
                <a:off x="3354845" y="2629403"/>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2</a:t>
                </a:r>
              </a:p>
            </p:txBody>
          </p:sp>
          <p:pic>
            <p:nvPicPr>
              <p:cNvPr id="100" name="Picture 99" descr="Icon&#10;&#10;Description automatically generated">
                <a:extLst>
                  <a:ext uri="{FF2B5EF4-FFF2-40B4-BE49-F238E27FC236}">
                    <a16:creationId xmlns:a16="http://schemas.microsoft.com/office/drawing/2014/main" xmlns="" id="{D027D523-6ED9-4572-88B8-2F85650374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927746">
                <a:off x="3375726" y="3225285"/>
                <a:ext cx="454640" cy="454640"/>
              </a:xfrm>
              <a:prstGeom prst="rect">
                <a:avLst/>
              </a:prstGeom>
            </p:spPr>
          </p:pic>
          <p:sp>
            <p:nvSpPr>
              <p:cNvPr id="101" name="TextBox 100">
                <a:extLst>
                  <a:ext uri="{FF2B5EF4-FFF2-40B4-BE49-F238E27FC236}">
                    <a16:creationId xmlns:a16="http://schemas.microsoft.com/office/drawing/2014/main" xmlns="" id="{E3B09E28-FFF1-4732-8D1E-C05A0ADA2A80}"/>
                  </a:ext>
                </a:extLst>
              </p:cNvPr>
              <p:cNvSpPr txBox="1"/>
              <p:nvPr/>
            </p:nvSpPr>
            <p:spPr>
              <a:xfrm rot="8100000">
                <a:off x="2814671" y="3925010"/>
                <a:ext cx="8339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3</a:t>
                </a:r>
              </a:p>
            </p:txBody>
          </p:sp>
          <p:pic>
            <p:nvPicPr>
              <p:cNvPr id="102" name="Picture 101" descr="Icon&#10;&#10;Description automatically generated">
                <a:extLst>
                  <a:ext uri="{FF2B5EF4-FFF2-40B4-BE49-F238E27FC236}">
                    <a16:creationId xmlns:a16="http://schemas.microsoft.com/office/drawing/2014/main" xmlns="" id="{005854A4-3E9E-4A06-B74D-AD5C37D7D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578813">
                <a:off x="2389338" y="3989115"/>
                <a:ext cx="548189" cy="548189"/>
              </a:xfrm>
              <a:prstGeom prst="rect">
                <a:avLst/>
              </a:prstGeom>
            </p:spPr>
          </p:pic>
          <p:sp>
            <p:nvSpPr>
              <p:cNvPr id="103" name="TextBox 102">
                <a:extLst>
                  <a:ext uri="{FF2B5EF4-FFF2-40B4-BE49-F238E27FC236}">
                    <a16:creationId xmlns:a16="http://schemas.microsoft.com/office/drawing/2014/main" xmlns="" id="{2648790F-2D2B-4B21-A0F4-89B8E4CF075C}"/>
                  </a:ext>
                </a:extLst>
              </p:cNvPr>
              <p:cNvSpPr txBox="1"/>
              <p:nvPr/>
            </p:nvSpPr>
            <p:spPr>
              <a:xfrm rot="11700000">
                <a:off x="1260699" y="4098777"/>
                <a:ext cx="8339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4</a:t>
                </a:r>
              </a:p>
            </p:txBody>
          </p:sp>
          <p:pic>
            <p:nvPicPr>
              <p:cNvPr id="104" name="Picture 103" descr="A picture containing clipart&#10;&#10;Description automatically generated">
                <a:extLst>
                  <a:ext uri="{FF2B5EF4-FFF2-40B4-BE49-F238E27FC236}">
                    <a16:creationId xmlns:a16="http://schemas.microsoft.com/office/drawing/2014/main" xmlns="" id="{797B0117-B621-4DA9-BF2D-96A6BB45D0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402" y="3742113"/>
                <a:ext cx="540765" cy="540765"/>
              </a:xfrm>
              <a:prstGeom prst="rect">
                <a:avLst/>
              </a:prstGeom>
            </p:spPr>
          </p:pic>
          <p:sp>
            <p:nvSpPr>
              <p:cNvPr id="105" name="TextBox 104">
                <a:extLst>
                  <a:ext uri="{FF2B5EF4-FFF2-40B4-BE49-F238E27FC236}">
                    <a16:creationId xmlns:a16="http://schemas.microsoft.com/office/drawing/2014/main" xmlns="" id="{960D16A5-3564-4D46-87D8-1522112D503D}"/>
                  </a:ext>
                </a:extLst>
              </p:cNvPr>
              <p:cNvSpPr txBox="1"/>
              <p:nvPr/>
            </p:nvSpPr>
            <p:spPr>
              <a:xfrm rot="14969892">
                <a:off x="320366" y="2853517"/>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1</a:t>
                </a:r>
              </a:p>
            </p:txBody>
          </p:sp>
          <p:pic>
            <p:nvPicPr>
              <p:cNvPr id="106" name="Picture 105">
                <a:extLst>
                  <a:ext uri="{FF2B5EF4-FFF2-40B4-BE49-F238E27FC236}">
                    <a16:creationId xmlns:a16="http://schemas.microsoft.com/office/drawing/2014/main" xmlns="" id="{52E78D8F-6C98-4029-B1CB-B657D20D41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4093" y="2383686"/>
                <a:ext cx="602912" cy="602912"/>
              </a:xfrm>
              <a:prstGeom prst="rect">
                <a:avLst/>
              </a:prstGeom>
            </p:spPr>
          </p:pic>
        </p:grpSp>
        <p:sp>
          <p:nvSpPr>
            <p:cNvPr id="146" name="Circle: Hollow 145">
              <a:extLst>
                <a:ext uri="{FF2B5EF4-FFF2-40B4-BE49-F238E27FC236}">
                  <a16:creationId xmlns:a16="http://schemas.microsoft.com/office/drawing/2014/main" xmlns="" id="{A6669D79-DD0B-43EF-ABD0-F67C69C6EEFA}"/>
                </a:ext>
              </a:extLst>
            </p:cNvPr>
            <p:cNvSpPr/>
            <p:nvPr/>
          </p:nvSpPr>
          <p:spPr>
            <a:xfrm>
              <a:off x="315920" y="1026902"/>
              <a:ext cx="3943238" cy="3943238"/>
            </a:xfrm>
            <a:prstGeom prst="donut">
              <a:avLst>
                <a:gd name="adj" fmla="val 5632"/>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schemeClr val="tx1"/>
                </a:solidFill>
              </a:endParaRPr>
            </a:p>
          </p:txBody>
        </p:sp>
      </p:grpSp>
      <p:grpSp>
        <p:nvGrpSpPr>
          <p:cNvPr id="5" name="Group 4">
            <a:extLst>
              <a:ext uri="{FF2B5EF4-FFF2-40B4-BE49-F238E27FC236}">
                <a16:creationId xmlns:a16="http://schemas.microsoft.com/office/drawing/2014/main" xmlns="" id="{FDE5C610-7E1A-4CEE-9FAE-2EECCB0C9E20}"/>
              </a:ext>
            </a:extLst>
          </p:cNvPr>
          <p:cNvGrpSpPr/>
          <p:nvPr/>
        </p:nvGrpSpPr>
        <p:grpSpPr>
          <a:xfrm>
            <a:off x="2050131" y="4539458"/>
            <a:ext cx="2170062" cy="870491"/>
            <a:chOff x="474676" y="5614067"/>
            <a:chExt cx="2893416" cy="1160654"/>
          </a:xfrm>
        </p:grpSpPr>
        <p:pic>
          <p:nvPicPr>
            <p:cNvPr id="31" name="Picture 30">
              <a:extLst>
                <a:ext uri="{FF2B5EF4-FFF2-40B4-BE49-F238E27FC236}">
                  <a16:creationId xmlns:a16="http://schemas.microsoft.com/office/drawing/2014/main" xmlns="" id="{5F596458-76EF-4B10-8407-C2940805445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4676" y="6114052"/>
              <a:ext cx="531923" cy="558160"/>
            </a:xfrm>
            <a:prstGeom prst="rect">
              <a:avLst/>
            </a:prstGeom>
          </p:spPr>
        </p:pic>
        <p:pic>
          <p:nvPicPr>
            <p:cNvPr id="32" name="Picture 31" descr="A picture containing clipart&#10;&#10;Description automatically generated">
              <a:extLst>
                <a:ext uri="{FF2B5EF4-FFF2-40B4-BE49-F238E27FC236}">
                  <a16:creationId xmlns:a16="http://schemas.microsoft.com/office/drawing/2014/main" xmlns="" id="{C3BB7E4B-C805-4206-9EF0-9B28BE95096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2888" y="5614067"/>
              <a:ext cx="485985" cy="513808"/>
            </a:xfrm>
            <a:prstGeom prst="rect">
              <a:avLst/>
            </a:prstGeom>
          </p:spPr>
        </p:pic>
        <p:sp>
          <p:nvSpPr>
            <p:cNvPr id="37" name="TextBox 36">
              <a:extLst>
                <a:ext uri="{FF2B5EF4-FFF2-40B4-BE49-F238E27FC236}">
                  <a16:creationId xmlns:a16="http://schemas.microsoft.com/office/drawing/2014/main" xmlns="" id="{E1EA9BB7-9D53-4641-B157-AD96040AD9FD}"/>
                </a:ext>
              </a:extLst>
            </p:cNvPr>
            <p:cNvSpPr txBox="1"/>
            <p:nvPr/>
          </p:nvSpPr>
          <p:spPr>
            <a:xfrm>
              <a:off x="1057947" y="5723500"/>
              <a:ext cx="2147819" cy="553997"/>
            </a:xfrm>
            <a:prstGeom prst="rect">
              <a:avLst/>
            </a:prstGeom>
            <a:noFill/>
            <a:scene3d>
              <a:camera prst="orthographicFront"/>
              <a:lightRig rig="threePt" dir="t"/>
            </a:scene3d>
            <a:sp3d>
              <a:bevelT w="165100" prst="coolSlant"/>
            </a:sp3d>
          </p:spPr>
          <p:txBody>
            <a:bodyPr wrap="square" rtlCol="0">
              <a:spAutoFit/>
            </a:bodyPr>
            <a:lstStyle/>
            <a:p>
              <a:r>
                <a:rPr lang="en-US" sz="2100" b="1">
                  <a:solidFill>
                    <a:srgbClr val="006600"/>
                  </a:solidFill>
                  <a:latin typeface="Tinta Script" pitchFamily="50" charset="0"/>
                  <a:ea typeface="Roboto" panose="02000000000000000000" pitchFamily="2" charset="0"/>
                </a:rPr>
                <a:t>Mất lượt chơi</a:t>
              </a:r>
            </a:p>
          </p:txBody>
        </p:sp>
        <p:sp>
          <p:nvSpPr>
            <p:cNvPr id="40" name="TextBox 39">
              <a:extLst>
                <a:ext uri="{FF2B5EF4-FFF2-40B4-BE49-F238E27FC236}">
                  <a16:creationId xmlns:a16="http://schemas.microsoft.com/office/drawing/2014/main" xmlns="" id="{8D48A176-A039-4D48-8B11-9669B4430D3B}"/>
                </a:ext>
              </a:extLst>
            </p:cNvPr>
            <p:cNvSpPr txBox="1"/>
            <p:nvPr/>
          </p:nvSpPr>
          <p:spPr>
            <a:xfrm>
              <a:off x="946035" y="6220724"/>
              <a:ext cx="2422057" cy="553997"/>
            </a:xfrm>
            <a:prstGeom prst="rect">
              <a:avLst/>
            </a:prstGeom>
            <a:noFill/>
            <a:scene3d>
              <a:camera prst="orthographicFront"/>
              <a:lightRig rig="threePt" dir="t"/>
            </a:scene3d>
            <a:sp3d>
              <a:bevelT w="165100" prst="coolSlant"/>
            </a:sp3d>
          </p:spPr>
          <p:txBody>
            <a:bodyPr wrap="square" rtlCol="0">
              <a:spAutoFit/>
            </a:bodyPr>
            <a:lstStyle/>
            <a:p>
              <a:pPr algn="l"/>
              <a:r>
                <a:rPr lang="en-US" sz="2100" b="1">
                  <a:solidFill>
                    <a:srgbClr val="006600"/>
                  </a:solidFill>
                  <a:latin typeface="Tinta Script" pitchFamily="50" charset="0"/>
                  <a:ea typeface="Roboto" panose="02000000000000000000" pitchFamily="2" charset="0"/>
                </a:rPr>
                <a:t>Chọn mảnh bất kỳ</a:t>
              </a:r>
            </a:p>
          </p:txBody>
        </p:sp>
      </p:grpSp>
      <p:grpSp>
        <p:nvGrpSpPr>
          <p:cNvPr id="4" name="Group 3">
            <a:extLst>
              <a:ext uri="{FF2B5EF4-FFF2-40B4-BE49-F238E27FC236}">
                <a16:creationId xmlns:a16="http://schemas.microsoft.com/office/drawing/2014/main" xmlns="" id="{88B4C177-C32D-4D9A-91F1-BB0415BDE2EC}"/>
              </a:ext>
            </a:extLst>
          </p:cNvPr>
          <p:cNvGrpSpPr/>
          <p:nvPr/>
        </p:nvGrpSpPr>
        <p:grpSpPr>
          <a:xfrm>
            <a:off x="199270" y="4583577"/>
            <a:ext cx="1611197" cy="826369"/>
            <a:chOff x="-32231" y="4552593"/>
            <a:chExt cx="2148263" cy="1101825"/>
          </a:xfrm>
        </p:grpSpPr>
        <p:pic>
          <p:nvPicPr>
            <p:cNvPr id="33" name="Picture 32" descr="Icon&#10;&#10;Description automatically generated">
              <a:extLst>
                <a:ext uri="{FF2B5EF4-FFF2-40B4-BE49-F238E27FC236}">
                  <a16:creationId xmlns:a16="http://schemas.microsoft.com/office/drawing/2014/main" xmlns="" id="{B548D0BF-65E7-494B-AEDB-B05C8562FC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231" y="4552593"/>
              <a:ext cx="339138" cy="312547"/>
            </a:xfrm>
            <a:prstGeom prst="rect">
              <a:avLst/>
            </a:prstGeom>
          </p:spPr>
        </p:pic>
        <p:pic>
          <p:nvPicPr>
            <p:cNvPr id="34" name="Picture 33" descr="Icon&#10;&#10;Description automatically generated">
              <a:extLst>
                <a:ext uri="{FF2B5EF4-FFF2-40B4-BE49-F238E27FC236}">
                  <a16:creationId xmlns:a16="http://schemas.microsoft.com/office/drawing/2014/main" xmlns="" id="{2667C16B-12CD-45B5-A15C-AB8002FA98A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72" y="5079389"/>
              <a:ext cx="403582" cy="403582"/>
            </a:xfrm>
            <a:prstGeom prst="rect">
              <a:avLst/>
            </a:prstGeom>
          </p:spPr>
        </p:pic>
        <p:sp>
          <p:nvSpPr>
            <p:cNvPr id="44" name="TextBox 43">
              <a:extLst>
                <a:ext uri="{FF2B5EF4-FFF2-40B4-BE49-F238E27FC236}">
                  <a16:creationId xmlns:a16="http://schemas.microsoft.com/office/drawing/2014/main" xmlns="" id="{6A8CFEBD-E926-40A6-94FC-5BCBB292DF0E}"/>
                </a:ext>
              </a:extLst>
            </p:cNvPr>
            <p:cNvSpPr txBox="1"/>
            <p:nvPr/>
          </p:nvSpPr>
          <p:spPr>
            <a:xfrm>
              <a:off x="559450" y="5100421"/>
              <a:ext cx="1553262" cy="553997"/>
            </a:xfrm>
            <a:prstGeom prst="rect">
              <a:avLst/>
            </a:prstGeom>
            <a:noFill/>
            <a:scene3d>
              <a:camera prst="orthographicFront"/>
              <a:lightRig rig="threePt" dir="t"/>
            </a:scene3d>
            <a:sp3d>
              <a:bevelT w="165100" prst="coolSlant"/>
            </a:sp3d>
          </p:spPr>
          <p:txBody>
            <a:bodyPr wrap="square" rtlCol="0">
              <a:spAutoFit/>
            </a:bodyPr>
            <a:lstStyle/>
            <a:p>
              <a:r>
                <a:rPr lang="vi-VN" sz="2100" b="1">
                  <a:solidFill>
                    <a:srgbClr val="006600"/>
                  </a:solidFill>
                  <a:latin typeface="Tinta Script" pitchFamily="50" charset="0"/>
                  <a:ea typeface="Roboto" panose="02000000000000000000" pitchFamily="2" charset="0"/>
                </a:rPr>
                <a:t>Thêm lượt</a:t>
              </a:r>
              <a:endParaRPr lang="en-US" sz="2100" b="1">
                <a:solidFill>
                  <a:srgbClr val="006600"/>
                </a:solidFill>
                <a:latin typeface="Tinta Script" pitchFamily="50" charset="0"/>
                <a:ea typeface="Roboto" panose="02000000000000000000" pitchFamily="2" charset="0"/>
              </a:endParaRPr>
            </a:p>
          </p:txBody>
        </p:sp>
        <p:sp>
          <p:nvSpPr>
            <p:cNvPr id="46" name="TextBox 45">
              <a:extLst>
                <a:ext uri="{FF2B5EF4-FFF2-40B4-BE49-F238E27FC236}">
                  <a16:creationId xmlns:a16="http://schemas.microsoft.com/office/drawing/2014/main" xmlns="" id="{B283797E-30FD-411A-9E02-285AF3A8E3B0}"/>
                </a:ext>
              </a:extLst>
            </p:cNvPr>
            <p:cNvSpPr txBox="1"/>
            <p:nvPr/>
          </p:nvSpPr>
          <p:spPr>
            <a:xfrm>
              <a:off x="574142" y="4571590"/>
              <a:ext cx="1541890" cy="553997"/>
            </a:xfrm>
            <a:prstGeom prst="rect">
              <a:avLst/>
            </a:prstGeom>
            <a:noFill/>
            <a:scene3d>
              <a:camera prst="orthographicFront"/>
              <a:lightRig rig="threePt" dir="t"/>
            </a:scene3d>
            <a:sp3d>
              <a:bevelT w="165100" prst="coolSlant"/>
            </a:sp3d>
          </p:spPr>
          <p:txBody>
            <a:bodyPr wrap="square" rtlCol="0">
              <a:spAutoFit/>
            </a:bodyPr>
            <a:lstStyle/>
            <a:p>
              <a:r>
                <a:rPr lang="en-US" sz="2100" b="1">
                  <a:solidFill>
                    <a:srgbClr val="006600"/>
                  </a:solidFill>
                  <a:latin typeface="Tinta Script" pitchFamily="50" charset="0"/>
                  <a:ea typeface="Roboto" panose="02000000000000000000" pitchFamily="2" charset="0"/>
                </a:rPr>
                <a:t>Được quà</a:t>
              </a:r>
            </a:p>
          </p:txBody>
        </p:sp>
      </p:grpSp>
      <p:sp>
        <p:nvSpPr>
          <p:cNvPr id="54" name="Manh 1">
            <a:hlinkClick r:id="rId12" action="ppaction://hlinksldjump" highlightClick="1">
              <a:snd r:embed="rId13" name="click.wav"/>
            </a:hlinkClick>
            <a:extLst>
              <a:ext uri="{FF2B5EF4-FFF2-40B4-BE49-F238E27FC236}">
                <a16:creationId xmlns:a16="http://schemas.microsoft.com/office/drawing/2014/main" xmlns="" id="{5377D354-EB49-4232-BD4E-978A0F1A026F}"/>
              </a:ext>
            </a:extLst>
          </p:cNvPr>
          <p:cNvSpPr/>
          <p:nvPr/>
        </p:nvSpPr>
        <p:spPr>
          <a:xfrm>
            <a:off x="4417505" y="1161783"/>
            <a:ext cx="2059163" cy="2056670"/>
          </a:xfrm>
          <a:custGeom>
            <a:avLst/>
            <a:gdLst>
              <a:gd name="connsiteX0" fmla="*/ 1598300 w 2745550"/>
              <a:gd name="connsiteY0" fmla="*/ 0 h 2742227"/>
              <a:gd name="connsiteX1" fmla="*/ 1916804 w 2745550"/>
              <a:gd name="connsiteY1" fmla="*/ 224067 h 2742227"/>
              <a:gd name="connsiteX2" fmla="*/ 1910333 w 2745550"/>
              <a:gd name="connsiteY2" fmla="*/ 269224 h 2742227"/>
              <a:gd name="connsiteX3" fmla="*/ 1908044 w 2745550"/>
              <a:gd name="connsiteY3" fmla="*/ 274413 h 2742227"/>
              <a:gd name="connsiteX4" fmla="*/ 1908513 w 2745550"/>
              <a:gd name="connsiteY4" fmla="*/ 274413 h 2742227"/>
              <a:gd name="connsiteX5" fmla="*/ 1908009 w 2745550"/>
              <a:gd name="connsiteY5" fmla="*/ 274493 h 2742227"/>
              <a:gd name="connsiteX6" fmla="*/ 1891774 w 2745550"/>
              <a:gd name="connsiteY6" fmla="*/ 311284 h 2742227"/>
              <a:gd name="connsiteX7" fmla="*/ 1862409 w 2745550"/>
              <a:gd name="connsiteY7" fmla="*/ 349344 h 2742227"/>
              <a:gd name="connsiteX8" fmla="*/ 1830341 w 2745550"/>
              <a:gd name="connsiteY8" fmla="*/ 376687 h 2742227"/>
              <a:gd name="connsiteX9" fmla="*/ 1827135 w 2745550"/>
              <a:gd name="connsiteY9" fmla="*/ 401481 h 2742227"/>
              <a:gd name="connsiteX10" fmla="*/ 1833528 w 2745550"/>
              <a:gd name="connsiteY10" fmla="*/ 450938 h 2742227"/>
              <a:gd name="connsiteX11" fmla="*/ 1842106 w 2745550"/>
              <a:gd name="connsiteY11" fmla="*/ 470809 h 2742227"/>
              <a:gd name="connsiteX12" fmla="*/ 2745550 w 2745550"/>
              <a:gd name="connsiteY12" fmla="*/ 470809 h 2742227"/>
              <a:gd name="connsiteX13" fmla="*/ 2745550 w 2745550"/>
              <a:gd name="connsiteY13" fmla="*/ 1229803 h 2742227"/>
              <a:gd name="connsiteX14" fmla="*/ 2705184 w 2745550"/>
              <a:gd name="connsiteY14" fmla="*/ 1247229 h 2742227"/>
              <a:gd name="connsiteX15" fmla="*/ 2655728 w 2745550"/>
              <a:gd name="connsiteY15" fmla="*/ 1253621 h 2742227"/>
              <a:gd name="connsiteX16" fmla="*/ 2636980 w 2745550"/>
              <a:gd name="connsiteY16" fmla="*/ 1251198 h 2742227"/>
              <a:gd name="connsiteX17" fmla="*/ 2604304 w 2745550"/>
              <a:gd name="connsiteY17" fmla="*/ 1212875 h 2742227"/>
              <a:gd name="connsiteX18" fmla="*/ 2479026 w 2745550"/>
              <a:gd name="connsiteY18" fmla="*/ 1158480 h 2742227"/>
              <a:gd name="connsiteX19" fmla="*/ 2254960 w 2745550"/>
              <a:gd name="connsiteY19" fmla="*/ 1476984 h 2742227"/>
              <a:gd name="connsiteX20" fmla="*/ 2479026 w 2745550"/>
              <a:gd name="connsiteY20" fmla="*/ 1795489 h 2742227"/>
              <a:gd name="connsiteX21" fmla="*/ 2524184 w 2745550"/>
              <a:gd name="connsiteY21" fmla="*/ 1789018 h 2742227"/>
              <a:gd name="connsiteX22" fmla="*/ 2529373 w 2745550"/>
              <a:gd name="connsiteY22" fmla="*/ 1786728 h 2742227"/>
              <a:gd name="connsiteX23" fmla="*/ 2529373 w 2745550"/>
              <a:gd name="connsiteY23" fmla="*/ 1787197 h 2742227"/>
              <a:gd name="connsiteX24" fmla="*/ 2529453 w 2745550"/>
              <a:gd name="connsiteY24" fmla="*/ 1786693 h 2742227"/>
              <a:gd name="connsiteX25" fmla="*/ 2566244 w 2745550"/>
              <a:gd name="connsiteY25" fmla="*/ 1770459 h 2742227"/>
              <a:gd name="connsiteX26" fmla="*/ 2604304 w 2745550"/>
              <a:gd name="connsiteY26" fmla="*/ 1741093 h 2742227"/>
              <a:gd name="connsiteX27" fmla="*/ 2631647 w 2745550"/>
              <a:gd name="connsiteY27" fmla="*/ 1709025 h 2742227"/>
              <a:gd name="connsiteX28" fmla="*/ 2656441 w 2745550"/>
              <a:gd name="connsiteY28" fmla="*/ 1705820 h 2742227"/>
              <a:gd name="connsiteX29" fmla="*/ 2705898 w 2745550"/>
              <a:gd name="connsiteY29" fmla="*/ 1712212 h 2742227"/>
              <a:gd name="connsiteX30" fmla="*/ 2745550 w 2745550"/>
              <a:gd name="connsiteY30" fmla="*/ 1729330 h 2742227"/>
              <a:gd name="connsiteX31" fmla="*/ 2745550 w 2745550"/>
              <a:gd name="connsiteY31" fmla="*/ 2742227 h 2742227"/>
              <a:gd name="connsiteX32" fmla="*/ 1855736 w 2745550"/>
              <a:gd name="connsiteY32" fmla="*/ 2742227 h 2742227"/>
              <a:gd name="connsiteX33" fmla="*/ 1850964 w 2745550"/>
              <a:gd name="connsiteY33" fmla="*/ 2737203 h 2742227"/>
              <a:gd name="connsiteX34" fmla="*/ 1827135 w 2745550"/>
              <a:gd name="connsiteY34" fmla="*/ 2647356 h 2742227"/>
              <a:gd name="connsiteX35" fmla="*/ 1830341 w 2745550"/>
              <a:gd name="connsiteY35" fmla="*/ 2622562 h 2742227"/>
              <a:gd name="connsiteX36" fmla="*/ 1862409 w 2745550"/>
              <a:gd name="connsiteY36" fmla="*/ 2595219 h 2742227"/>
              <a:gd name="connsiteX37" fmla="*/ 1891774 w 2745550"/>
              <a:gd name="connsiteY37" fmla="*/ 2557158 h 2742227"/>
              <a:gd name="connsiteX38" fmla="*/ 1908009 w 2745550"/>
              <a:gd name="connsiteY38" fmla="*/ 2520367 h 2742227"/>
              <a:gd name="connsiteX39" fmla="*/ 1908513 w 2745550"/>
              <a:gd name="connsiteY39" fmla="*/ 2520287 h 2742227"/>
              <a:gd name="connsiteX40" fmla="*/ 1908044 w 2745550"/>
              <a:gd name="connsiteY40" fmla="*/ 2520287 h 2742227"/>
              <a:gd name="connsiteX41" fmla="*/ 1910333 w 2745550"/>
              <a:gd name="connsiteY41" fmla="*/ 2515098 h 2742227"/>
              <a:gd name="connsiteX42" fmla="*/ 1916804 w 2745550"/>
              <a:gd name="connsiteY42" fmla="*/ 2469941 h 2742227"/>
              <a:gd name="connsiteX43" fmla="*/ 1598300 w 2745550"/>
              <a:gd name="connsiteY43" fmla="*/ 2245874 h 2742227"/>
              <a:gd name="connsiteX44" fmla="*/ 1279795 w 2745550"/>
              <a:gd name="connsiteY44" fmla="*/ 2469941 h 2742227"/>
              <a:gd name="connsiteX45" fmla="*/ 1334191 w 2745550"/>
              <a:gd name="connsiteY45" fmla="*/ 2595219 h 2742227"/>
              <a:gd name="connsiteX46" fmla="*/ 1372514 w 2745550"/>
              <a:gd name="connsiteY46" fmla="*/ 2627894 h 2742227"/>
              <a:gd name="connsiteX47" fmla="*/ 1374937 w 2745550"/>
              <a:gd name="connsiteY47" fmla="*/ 2646642 h 2742227"/>
              <a:gd name="connsiteX48" fmla="*/ 1351108 w 2745550"/>
              <a:gd name="connsiteY48" fmla="*/ 2736489 h 2742227"/>
              <a:gd name="connsiteX49" fmla="*/ 1345659 w 2745550"/>
              <a:gd name="connsiteY49" fmla="*/ 2742227 h 2742227"/>
              <a:gd name="connsiteX50" fmla="*/ 474132 w 2745550"/>
              <a:gd name="connsiteY50" fmla="*/ 2742227 h 2742227"/>
              <a:gd name="connsiteX51" fmla="*/ 474132 w 2745550"/>
              <a:gd name="connsiteY51" fmla="*/ 1722224 h 2742227"/>
              <a:gd name="connsiteX52" fmla="*/ 450938 w 2745550"/>
              <a:gd name="connsiteY52" fmla="*/ 1712211 h 2742227"/>
              <a:gd name="connsiteX53" fmla="*/ 401482 w 2745550"/>
              <a:gd name="connsiteY53" fmla="*/ 1705819 h 2742227"/>
              <a:gd name="connsiteX54" fmla="*/ 376688 w 2745550"/>
              <a:gd name="connsiteY54" fmla="*/ 1709024 h 2742227"/>
              <a:gd name="connsiteX55" fmla="*/ 349345 w 2745550"/>
              <a:gd name="connsiteY55" fmla="*/ 1741092 h 2742227"/>
              <a:gd name="connsiteX56" fmla="*/ 311284 w 2745550"/>
              <a:gd name="connsiteY56" fmla="*/ 1770458 h 2742227"/>
              <a:gd name="connsiteX57" fmla="*/ 274493 w 2745550"/>
              <a:gd name="connsiteY57" fmla="*/ 1786692 h 2742227"/>
              <a:gd name="connsiteX58" fmla="*/ 274414 w 2745550"/>
              <a:gd name="connsiteY58" fmla="*/ 1787196 h 2742227"/>
              <a:gd name="connsiteX59" fmla="*/ 274414 w 2745550"/>
              <a:gd name="connsiteY59" fmla="*/ 1786727 h 2742227"/>
              <a:gd name="connsiteX60" fmla="*/ 269224 w 2745550"/>
              <a:gd name="connsiteY60" fmla="*/ 1789017 h 2742227"/>
              <a:gd name="connsiteX61" fmla="*/ 224067 w 2745550"/>
              <a:gd name="connsiteY61" fmla="*/ 1795488 h 2742227"/>
              <a:gd name="connsiteX62" fmla="*/ 0 w 2745550"/>
              <a:gd name="connsiteY62" fmla="*/ 1476983 h 2742227"/>
              <a:gd name="connsiteX63" fmla="*/ 224067 w 2745550"/>
              <a:gd name="connsiteY63" fmla="*/ 1158479 h 2742227"/>
              <a:gd name="connsiteX64" fmla="*/ 349345 w 2745550"/>
              <a:gd name="connsiteY64" fmla="*/ 1212874 h 2742227"/>
              <a:gd name="connsiteX65" fmla="*/ 382020 w 2745550"/>
              <a:gd name="connsiteY65" fmla="*/ 1251197 h 2742227"/>
              <a:gd name="connsiteX66" fmla="*/ 400768 w 2745550"/>
              <a:gd name="connsiteY66" fmla="*/ 1253620 h 2742227"/>
              <a:gd name="connsiteX67" fmla="*/ 450225 w 2745550"/>
              <a:gd name="connsiteY67" fmla="*/ 1247228 h 2742227"/>
              <a:gd name="connsiteX68" fmla="*/ 474132 w 2745550"/>
              <a:gd name="connsiteY68" fmla="*/ 1236907 h 2742227"/>
              <a:gd name="connsiteX69" fmla="*/ 474132 w 2745550"/>
              <a:gd name="connsiteY69" fmla="*/ 470809 h 2742227"/>
              <a:gd name="connsiteX70" fmla="*/ 1359658 w 2745550"/>
              <a:gd name="connsiteY70" fmla="*/ 470809 h 2742227"/>
              <a:gd name="connsiteX71" fmla="*/ 1368544 w 2745550"/>
              <a:gd name="connsiteY71" fmla="*/ 450225 h 2742227"/>
              <a:gd name="connsiteX72" fmla="*/ 1374937 w 2745550"/>
              <a:gd name="connsiteY72" fmla="*/ 400768 h 2742227"/>
              <a:gd name="connsiteX73" fmla="*/ 1372514 w 2745550"/>
              <a:gd name="connsiteY73" fmla="*/ 382020 h 2742227"/>
              <a:gd name="connsiteX74" fmla="*/ 1334191 w 2745550"/>
              <a:gd name="connsiteY74" fmla="*/ 349344 h 2742227"/>
              <a:gd name="connsiteX75" fmla="*/ 1279795 w 2745550"/>
              <a:gd name="connsiteY75" fmla="*/ 224067 h 2742227"/>
              <a:gd name="connsiteX76" fmla="*/ 1598300 w 2745550"/>
              <a:gd name="connsiteY76" fmla="*/ 0 h 27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745550" h="2742227">
                <a:moveTo>
                  <a:pt x="1598300" y="0"/>
                </a:moveTo>
                <a:cubicBezTo>
                  <a:pt x="1774205" y="0"/>
                  <a:pt x="1916804" y="100318"/>
                  <a:pt x="1916804" y="224067"/>
                </a:cubicBezTo>
                <a:cubicBezTo>
                  <a:pt x="1916804" y="239536"/>
                  <a:pt x="1914576" y="254638"/>
                  <a:pt x="1910333" y="269224"/>
                </a:cubicBezTo>
                <a:lnTo>
                  <a:pt x="1908044" y="274413"/>
                </a:lnTo>
                <a:lnTo>
                  <a:pt x="1908513" y="274413"/>
                </a:lnTo>
                <a:lnTo>
                  <a:pt x="1908009" y="274493"/>
                </a:lnTo>
                <a:lnTo>
                  <a:pt x="1891774" y="311284"/>
                </a:lnTo>
                <a:cubicBezTo>
                  <a:pt x="1883716" y="324687"/>
                  <a:pt x="1873856" y="337424"/>
                  <a:pt x="1862409" y="349344"/>
                </a:cubicBezTo>
                <a:lnTo>
                  <a:pt x="1830341" y="376687"/>
                </a:lnTo>
                <a:lnTo>
                  <a:pt x="1827135" y="401481"/>
                </a:lnTo>
                <a:cubicBezTo>
                  <a:pt x="1827135" y="419023"/>
                  <a:pt x="1829411" y="435736"/>
                  <a:pt x="1833528" y="450938"/>
                </a:cubicBezTo>
                <a:lnTo>
                  <a:pt x="1842106" y="470809"/>
                </a:lnTo>
                <a:lnTo>
                  <a:pt x="2745550" y="470809"/>
                </a:lnTo>
                <a:lnTo>
                  <a:pt x="2745550" y="1229803"/>
                </a:lnTo>
                <a:lnTo>
                  <a:pt x="2705184" y="1247229"/>
                </a:lnTo>
                <a:cubicBezTo>
                  <a:pt x="2689982" y="1251345"/>
                  <a:pt x="2673270" y="1253621"/>
                  <a:pt x="2655728" y="1253621"/>
                </a:cubicBezTo>
                <a:lnTo>
                  <a:pt x="2636980" y="1251198"/>
                </a:lnTo>
                <a:lnTo>
                  <a:pt x="2604304" y="1212875"/>
                </a:lnTo>
                <a:cubicBezTo>
                  <a:pt x="2568543" y="1178533"/>
                  <a:pt x="2525432" y="1158480"/>
                  <a:pt x="2479026" y="1158480"/>
                </a:cubicBezTo>
                <a:cubicBezTo>
                  <a:pt x="2355278" y="1158480"/>
                  <a:pt x="2254960" y="1301079"/>
                  <a:pt x="2254960" y="1476984"/>
                </a:cubicBezTo>
                <a:cubicBezTo>
                  <a:pt x="2254960" y="1652889"/>
                  <a:pt x="2355278" y="1795489"/>
                  <a:pt x="2479026" y="1795489"/>
                </a:cubicBezTo>
                <a:cubicBezTo>
                  <a:pt x="2494495" y="1795489"/>
                  <a:pt x="2509598" y="1793261"/>
                  <a:pt x="2524184" y="1789018"/>
                </a:cubicBezTo>
                <a:lnTo>
                  <a:pt x="2529373" y="1786728"/>
                </a:lnTo>
                <a:lnTo>
                  <a:pt x="2529373" y="1787197"/>
                </a:lnTo>
                <a:lnTo>
                  <a:pt x="2529453" y="1786693"/>
                </a:lnTo>
                <a:lnTo>
                  <a:pt x="2566244" y="1770459"/>
                </a:lnTo>
                <a:cubicBezTo>
                  <a:pt x="2579647" y="1762401"/>
                  <a:pt x="2592384" y="1752541"/>
                  <a:pt x="2604304" y="1741093"/>
                </a:cubicBezTo>
                <a:lnTo>
                  <a:pt x="2631647" y="1709025"/>
                </a:lnTo>
                <a:lnTo>
                  <a:pt x="2656441" y="1705820"/>
                </a:lnTo>
                <a:cubicBezTo>
                  <a:pt x="2673983" y="1705820"/>
                  <a:pt x="2690696" y="1708096"/>
                  <a:pt x="2705898" y="1712212"/>
                </a:cubicBezTo>
                <a:lnTo>
                  <a:pt x="2745550" y="1729330"/>
                </a:lnTo>
                <a:lnTo>
                  <a:pt x="2745550" y="2742227"/>
                </a:lnTo>
                <a:lnTo>
                  <a:pt x="1855736" y="2742227"/>
                </a:lnTo>
                <a:lnTo>
                  <a:pt x="1850964" y="2737203"/>
                </a:lnTo>
                <a:cubicBezTo>
                  <a:pt x="1836240" y="2714206"/>
                  <a:pt x="1827135" y="2682439"/>
                  <a:pt x="1827135" y="2647356"/>
                </a:cubicBezTo>
                <a:lnTo>
                  <a:pt x="1830341" y="2622562"/>
                </a:lnTo>
                <a:lnTo>
                  <a:pt x="1862409" y="2595219"/>
                </a:lnTo>
                <a:cubicBezTo>
                  <a:pt x="1873856" y="2583298"/>
                  <a:pt x="1883716" y="2570561"/>
                  <a:pt x="1891774" y="2557158"/>
                </a:cubicBezTo>
                <a:lnTo>
                  <a:pt x="1908009" y="2520367"/>
                </a:lnTo>
                <a:lnTo>
                  <a:pt x="1908513" y="2520287"/>
                </a:lnTo>
                <a:lnTo>
                  <a:pt x="1908044" y="2520287"/>
                </a:lnTo>
                <a:lnTo>
                  <a:pt x="1910333" y="2515098"/>
                </a:lnTo>
                <a:cubicBezTo>
                  <a:pt x="1914576" y="2500512"/>
                  <a:pt x="1916804" y="2485410"/>
                  <a:pt x="1916804" y="2469941"/>
                </a:cubicBezTo>
                <a:cubicBezTo>
                  <a:pt x="1916804" y="2346192"/>
                  <a:pt x="1774205" y="2245874"/>
                  <a:pt x="1598300" y="2245874"/>
                </a:cubicBezTo>
                <a:cubicBezTo>
                  <a:pt x="1422395" y="2245874"/>
                  <a:pt x="1279795" y="2346192"/>
                  <a:pt x="1279795" y="2469941"/>
                </a:cubicBezTo>
                <a:cubicBezTo>
                  <a:pt x="1279795" y="2516347"/>
                  <a:pt x="1299849" y="2559458"/>
                  <a:pt x="1334191" y="2595219"/>
                </a:cubicBezTo>
                <a:lnTo>
                  <a:pt x="1372514" y="2627894"/>
                </a:lnTo>
                <a:lnTo>
                  <a:pt x="1374937" y="2646642"/>
                </a:lnTo>
                <a:cubicBezTo>
                  <a:pt x="1374937" y="2681726"/>
                  <a:pt x="1365833" y="2713493"/>
                  <a:pt x="1351108" y="2736489"/>
                </a:cubicBezTo>
                <a:lnTo>
                  <a:pt x="1345659" y="2742227"/>
                </a:lnTo>
                <a:lnTo>
                  <a:pt x="474132" y="2742227"/>
                </a:lnTo>
                <a:lnTo>
                  <a:pt x="474132" y="1722224"/>
                </a:lnTo>
                <a:lnTo>
                  <a:pt x="450938" y="1712211"/>
                </a:lnTo>
                <a:cubicBezTo>
                  <a:pt x="435736" y="1708095"/>
                  <a:pt x="419024" y="1705819"/>
                  <a:pt x="401482" y="1705819"/>
                </a:cubicBezTo>
                <a:lnTo>
                  <a:pt x="376688" y="1709024"/>
                </a:lnTo>
                <a:lnTo>
                  <a:pt x="349345" y="1741092"/>
                </a:lnTo>
                <a:cubicBezTo>
                  <a:pt x="337425" y="1752540"/>
                  <a:pt x="324688" y="1762400"/>
                  <a:pt x="311284" y="1770458"/>
                </a:cubicBezTo>
                <a:lnTo>
                  <a:pt x="274493" y="1786692"/>
                </a:lnTo>
                <a:lnTo>
                  <a:pt x="274414" y="1787196"/>
                </a:lnTo>
                <a:lnTo>
                  <a:pt x="274414" y="1786727"/>
                </a:lnTo>
                <a:lnTo>
                  <a:pt x="269224" y="1789017"/>
                </a:lnTo>
                <a:cubicBezTo>
                  <a:pt x="254638" y="1793260"/>
                  <a:pt x="239536" y="1795488"/>
                  <a:pt x="224067" y="1795488"/>
                </a:cubicBezTo>
                <a:cubicBezTo>
                  <a:pt x="100318" y="1795488"/>
                  <a:pt x="0" y="1652888"/>
                  <a:pt x="0" y="1476983"/>
                </a:cubicBezTo>
                <a:cubicBezTo>
                  <a:pt x="0" y="1301078"/>
                  <a:pt x="100318" y="1158479"/>
                  <a:pt x="224067" y="1158479"/>
                </a:cubicBezTo>
                <a:cubicBezTo>
                  <a:pt x="270473" y="1158479"/>
                  <a:pt x="313584" y="1178532"/>
                  <a:pt x="349345" y="1212874"/>
                </a:cubicBezTo>
                <a:lnTo>
                  <a:pt x="382020" y="1251197"/>
                </a:lnTo>
                <a:lnTo>
                  <a:pt x="400768" y="1253620"/>
                </a:lnTo>
                <a:cubicBezTo>
                  <a:pt x="418310" y="1253620"/>
                  <a:pt x="435023" y="1251344"/>
                  <a:pt x="450225" y="1247228"/>
                </a:cubicBezTo>
                <a:lnTo>
                  <a:pt x="474132" y="1236907"/>
                </a:lnTo>
                <a:lnTo>
                  <a:pt x="474132" y="470809"/>
                </a:lnTo>
                <a:lnTo>
                  <a:pt x="1359658" y="470809"/>
                </a:lnTo>
                <a:lnTo>
                  <a:pt x="1368544" y="450225"/>
                </a:lnTo>
                <a:cubicBezTo>
                  <a:pt x="1372661" y="435023"/>
                  <a:pt x="1374937" y="418310"/>
                  <a:pt x="1374937" y="400768"/>
                </a:cubicBezTo>
                <a:lnTo>
                  <a:pt x="1372514" y="382020"/>
                </a:lnTo>
                <a:lnTo>
                  <a:pt x="1334191" y="349344"/>
                </a:lnTo>
                <a:cubicBezTo>
                  <a:pt x="1299849" y="313584"/>
                  <a:pt x="1279795" y="270473"/>
                  <a:pt x="1279795" y="224067"/>
                </a:cubicBezTo>
                <a:cubicBezTo>
                  <a:pt x="1279795" y="100318"/>
                  <a:pt x="1422395" y="0"/>
                  <a:pt x="1598300" y="0"/>
                </a:cubicBezTo>
                <a:close/>
              </a:path>
            </a:pathLst>
          </a:custGeom>
          <a:solidFill>
            <a:schemeClr val="accent4">
              <a:lumMod val="75000"/>
            </a:schemeClr>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1</a:t>
            </a:r>
            <a:endParaRPr lang="en-US" sz="4500" b="1">
              <a:latin typeface="UTM Aurora" panose="02040603050506020204" pitchFamily="18" charset="0"/>
            </a:endParaRPr>
          </a:p>
        </p:txBody>
      </p:sp>
      <p:sp>
        <p:nvSpPr>
          <p:cNvPr id="55" name="Manh 3">
            <a:hlinkClick r:id="rId14" action="ppaction://hlinksldjump" highlightClick="1">
              <a:snd r:embed="rId13" name="click.wav"/>
            </a:hlinkClick>
            <a:extLst>
              <a:ext uri="{FF2B5EF4-FFF2-40B4-BE49-F238E27FC236}">
                <a16:creationId xmlns:a16="http://schemas.microsoft.com/office/drawing/2014/main" xmlns="" id="{EB8BD3F8-DAE9-4B53-A416-9BED56E5E862}"/>
              </a:ext>
            </a:extLst>
          </p:cNvPr>
          <p:cNvSpPr/>
          <p:nvPr/>
        </p:nvSpPr>
        <p:spPr>
          <a:xfrm>
            <a:off x="4773105" y="2854660"/>
            <a:ext cx="2051176" cy="2067356"/>
          </a:xfrm>
          <a:custGeom>
            <a:avLst/>
            <a:gdLst>
              <a:gd name="connsiteX0" fmla="*/ 1124168 w 2734901"/>
              <a:gd name="connsiteY0" fmla="*/ 0 h 2756474"/>
              <a:gd name="connsiteX1" fmla="*/ 1442672 w 2734901"/>
              <a:gd name="connsiteY1" fmla="*/ 224067 h 2756474"/>
              <a:gd name="connsiteX2" fmla="*/ 1436201 w 2734901"/>
              <a:gd name="connsiteY2" fmla="*/ 269224 h 2756474"/>
              <a:gd name="connsiteX3" fmla="*/ 1433912 w 2734901"/>
              <a:gd name="connsiteY3" fmla="*/ 274413 h 2756474"/>
              <a:gd name="connsiteX4" fmla="*/ 1434381 w 2734901"/>
              <a:gd name="connsiteY4" fmla="*/ 274413 h 2756474"/>
              <a:gd name="connsiteX5" fmla="*/ 1433877 w 2734901"/>
              <a:gd name="connsiteY5" fmla="*/ 274493 h 2756474"/>
              <a:gd name="connsiteX6" fmla="*/ 1417642 w 2734901"/>
              <a:gd name="connsiteY6" fmla="*/ 311284 h 2756474"/>
              <a:gd name="connsiteX7" fmla="*/ 1388277 w 2734901"/>
              <a:gd name="connsiteY7" fmla="*/ 349344 h 2756474"/>
              <a:gd name="connsiteX8" fmla="*/ 1356209 w 2734901"/>
              <a:gd name="connsiteY8" fmla="*/ 376687 h 2756474"/>
              <a:gd name="connsiteX9" fmla="*/ 1353003 w 2734901"/>
              <a:gd name="connsiteY9" fmla="*/ 401481 h 2756474"/>
              <a:gd name="connsiteX10" fmla="*/ 1359396 w 2734901"/>
              <a:gd name="connsiteY10" fmla="*/ 450938 h 2756474"/>
              <a:gd name="connsiteX11" fmla="*/ 1374124 w 2734901"/>
              <a:gd name="connsiteY11" fmla="*/ 485056 h 2756474"/>
              <a:gd name="connsiteX12" fmla="*/ 2271418 w 2734901"/>
              <a:gd name="connsiteY12" fmla="*/ 485056 h 2756474"/>
              <a:gd name="connsiteX13" fmla="*/ 2271418 w 2734901"/>
              <a:gd name="connsiteY13" fmla="*/ 1374604 h 2756474"/>
              <a:gd name="connsiteX14" fmla="*/ 2283963 w 2734901"/>
              <a:gd name="connsiteY14" fmla="*/ 1380019 h 2756474"/>
              <a:gd name="connsiteX15" fmla="*/ 2333419 w 2734901"/>
              <a:gd name="connsiteY15" fmla="*/ 1386412 h 2756474"/>
              <a:gd name="connsiteX16" fmla="*/ 2358213 w 2734901"/>
              <a:gd name="connsiteY16" fmla="*/ 1383206 h 2756474"/>
              <a:gd name="connsiteX17" fmla="*/ 2385556 w 2734901"/>
              <a:gd name="connsiteY17" fmla="*/ 1351138 h 2756474"/>
              <a:gd name="connsiteX18" fmla="*/ 2423617 w 2734901"/>
              <a:gd name="connsiteY18" fmla="*/ 1321773 h 2756474"/>
              <a:gd name="connsiteX19" fmla="*/ 2460408 w 2734901"/>
              <a:gd name="connsiteY19" fmla="*/ 1305538 h 2756474"/>
              <a:gd name="connsiteX20" fmla="*/ 2460487 w 2734901"/>
              <a:gd name="connsiteY20" fmla="*/ 1305034 h 2756474"/>
              <a:gd name="connsiteX21" fmla="*/ 2460487 w 2734901"/>
              <a:gd name="connsiteY21" fmla="*/ 1305503 h 2756474"/>
              <a:gd name="connsiteX22" fmla="*/ 2465676 w 2734901"/>
              <a:gd name="connsiteY22" fmla="*/ 1303214 h 2756474"/>
              <a:gd name="connsiteX23" fmla="*/ 2510834 w 2734901"/>
              <a:gd name="connsiteY23" fmla="*/ 1296743 h 2756474"/>
              <a:gd name="connsiteX24" fmla="*/ 2734901 w 2734901"/>
              <a:gd name="connsiteY24" fmla="*/ 1615247 h 2756474"/>
              <a:gd name="connsiteX25" fmla="*/ 2510834 w 2734901"/>
              <a:gd name="connsiteY25" fmla="*/ 1933752 h 2756474"/>
              <a:gd name="connsiteX26" fmla="*/ 2385556 w 2734901"/>
              <a:gd name="connsiteY26" fmla="*/ 1879356 h 2756474"/>
              <a:gd name="connsiteX27" fmla="*/ 2352880 w 2734901"/>
              <a:gd name="connsiteY27" fmla="*/ 1841033 h 2756474"/>
              <a:gd name="connsiteX28" fmla="*/ 2334132 w 2734901"/>
              <a:gd name="connsiteY28" fmla="*/ 1838610 h 2756474"/>
              <a:gd name="connsiteX29" fmla="*/ 2284676 w 2734901"/>
              <a:gd name="connsiteY29" fmla="*/ 1845002 h 2756474"/>
              <a:gd name="connsiteX30" fmla="*/ 2271418 w 2734901"/>
              <a:gd name="connsiteY30" fmla="*/ 1850726 h 2756474"/>
              <a:gd name="connsiteX31" fmla="*/ 2271418 w 2734901"/>
              <a:gd name="connsiteY31" fmla="*/ 2756474 h 2756474"/>
              <a:gd name="connsiteX32" fmla="*/ 1395135 w 2734901"/>
              <a:gd name="connsiteY32" fmla="*/ 2756474 h 2756474"/>
              <a:gd name="connsiteX33" fmla="*/ 1376832 w 2734901"/>
              <a:gd name="connsiteY33" fmla="*/ 2737203 h 2756474"/>
              <a:gd name="connsiteX34" fmla="*/ 1353003 w 2734901"/>
              <a:gd name="connsiteY34" fmla="*/ 2647356 h 2756474"/>
              <a:gd name="connsiteX35" fmla="*/ 1356209 w 2734901"/>
              <a:gd name="connsiteY35" fmla="*/ 2622562 h 2756474"/>
              <a:gd name="connsiteX36" fmla="*/ 1388277 w 2734901"/>
              <a:gd name="connsiteY36" fmla="*/ 2595219 h 2756474"/>
              <a:gd name="connsiteX37" fmla="*/ 1417642 w 2734901"/>
              <a:gd name="connsiteY37" fmla="*/ 2557158 h 2756474"/>
              <a:gd name="connsiteX38" fmla="*/ 1433877 w 2734901"/>
              <a:gd name="connsiteY38" fmla="*/ 2520367 h 2756474"/>
              <a:gd name="connsiteX39" fmla="*/ 1434381 w 2734901"/>
              <a:gd name="connsiteY39" fmla="*/ 2520288 h 2756474"/>
              <a:gd name="connsiteX40" fmla="*/ 1433912 w 2734901"/>
              <a:gd name="connsiteY40" fmla="*/ 2520288 h 2756474"/>
              <a:gd name="connsiteX41" fmla="*/ 1436201 w 2734901"/>
              <a:gd name="connsiteY41" fmla="*/ 2515098 h 2756474"/>
              <a:gd name="connsiteX42" fmla="*/ 1442672 w 2734901"/>
              <a:gd name="connsiteY42" fmla="*/ 2469941 h 2756474"/>
              <a:gd name="connsiteX43" fmla="*/ 1124168 w 2734901"/>
              <a:gd name="connsiteY43" fmla="*/ 2245874 h 2756474"/>
              <a:gd name="connsiteX44" fmla="*/ 805663 w 2734901"/>
              <a:gd name="connsiteY44" fmla="*/ 2469941 h 2756474"/>
              <a:gd name="connsiteX45" fmla="*/ 860059 w 2734901"/>
              <a:gd name="connsiteY45" fmla="*/ 2595219 h 2756474"/>
              <a:gd name="connsiteX46" fmla="*/ 898382 w 2734901"/>
              <a:gd name="connsiteY46" fmla="*/ 2627894 h 2756474"/>
              <a:gd name="connsiteX47" fmla="*/ 900805 w 2734901"/>
              <a:gd name="connsiteY47" fmla="*/ 2646642 h 2756474"/>
              <a:gd name="connsiteX48" fmla="*/ 876976 w 2734901"/>
              <a:gd name="connsiteY48" fmla="*/ 2736490 h 2756474"/>
              <a:gd name="connsiteX49" fmla="*/ 857996 w 2734901"/>
              <a:gd name="connsiteY49" fmla="*/ 2756474 h 2756474"/>
              <a:gd name="connsiteX50" fmla="*/ 0 w 2734901"/>
              <a:gd name="connsiteY50" fmla="*/ 2756474 h 2756474"/>
              <a:gd name="connsiteX51" fmla="*/ 0 w 2734901"/>
              <a:gd name="connsiteY51" fmla="*/ 1873650 h 2756474"/>
              <a:gd name="connsiteX52" fmla="*/ 11806 w 2734901"/>
              <a:gd name="connsiteY52" fmla="*/ 1862438 h 2756474"/>
              <a:gd name="connsiteX53" fmla="*/ 101653 w 2734901"/>
              <a:gd name="connsiteY53" fmla="*/ 1838609 h 2756474"/>
              <a:gd name="connsiteX54" fmla="*/ 120401 w 2734901"/>
              <a:gd name="connsiteY54" fmla="*/ 1841032 h 2756474"/>
              <a:gd name="connsiteX55" fmla="*/ 153076 w 2734901"/>
              <a:gd name="connsiteY55" fmla="*/ 1879355 h 2756474"/>
              <a:gd name="connsiteX56" fmla="*/ 278354 w 2734901"/>
              <a:gd name="connsiteY56" fmla="*/ 1933751 h 2756474"/>
              <a:gd name="connsiteX57" fmla="*/ 502421 w 2734901"/>
              <a:gd name="connsiteY57" fmla="*/ 1615246 h 2756474"/>
              <a:gd name="connsiteX58" fmla="*/ 278354 w 2734901"/>
              <a:gd name="connsiteY58" fmla="*/ 1296742 h 2756474"/>
              <a:gd name="connsiteX59" fmla="*/ 233197 w 2734901"/>
              <a:gd name="connsiteY59" fmla="*/ 1303213 h 2756474"/>
              <a:gd name="connsiteX60" fmla="*/ 228007 w 2734901"/>
              <a:gd name="connsiteY60" fmla="*/ 1305502 h 2756474"/>
              <a:gd name="connsiteX61" fmla="*/ 228007 w 2734901"/>
              <a:gd name="connsiteY61" fmla="*/ 1305033 h 2756474"/>
              <a:gd name="connsiteX62" fmla="*/ 227928 w 2734901"/>
              <a:gd name="connsiteY62" fmla="*/ 1305537 h 2756474"/>
              <a:gd name="connsiteX63" fmla="*/ 191137 w 2734901"/>
              <a:gd name="connsiteY63" fmla="*/ 1321772 h 2756474"/>
              <a:gd name="connsiteX64" fmla="*/ 153076 w 2734901"/>
              <a:gd name="connsiteY64" fmla="*/ 1351137 h 2756474"/>
              <a:gd name="connsiteX65" fmla="*/ 125733 w 2734901"/>
              <a:gd name="connsiteY65" fmla="*/ 1383205 h 2756474"/>
              <a:gd name="connsiteX66" fmla="*/ 100939 w 2734901"/>
              <a:gd name="connsiteY66" fmla="*/ 1386411 h 2756474"/>
              <a:gd name="connsiteX67" fmla="*/ 11092 w 2734901"/>
              <a:gd name="connsiteY67" fmla="*/ 1362582 h 2756474"/>
              <a:gd name="connsiteX68" fmla="*/ 0 w 2734901"/>
              <a:gd name="connsiteY68" fmla="*/ 1352047 h 2756474"/>
              <a:gd name="connsiteX69" fmla="*/ 0 w 2734901"/>
              <a:gd name="connsiteY69" fmla="*/ 485056 h 2756474"/>
              <a:gd name="connsiteX70" fmla="*/ 879376 w 2734901"/>
              <a:gd name="connsiteY70" fmla="*/ 485056 h 2756474"/>
              <a:gd name="connsiteX71" fmla="*/ 894412 w 2734901"/>
              <a:gd name="connsiteY71" fmla="*/ 450224 h 2756474"/>
              <a:gd name="connsiteX72" fmla="*/ 900805 w 2734901"/>
              <a:gd name="connsiteY72" fmla="*/ 400768 h 2756474"/>
              <a:gd name="connsiteX73" fmla="*/ 898382 w 2734901"/>
              <a:gd name="connsiteY73" fmla="*/ 382020 h 2756474"/>
              <a:gd name="connsiteX74" fmla="*/ 860059 w 2734901"/>
              <a:gd name="connsiteY74" fmla="*/ 349344 h 2756474"/>
              <a:gd name="connsiteX75" fmla="*/ 805663 w 2734901"/>
              <a:gd name="connsiteY75" fmla="*/ 224067 h 2756474"/>
              <a:gd name="connsiteX76" fmla="*/ 1124168 w 2734901"/>
              <a:gd name="connsiteY76" fmla="*/ 0 h 275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734901" h="2756474">
                <a:moveTo>
                  <a:pt x="1124168" y="0"/>
                </a:moveTo>
                <a:cubicBezTo>
                  <a:pt x="1300073" y="0"/>
                  <a:pt x="1442672" y="100318"/>
                  <a:pt x="1442672" y="224067"/>
                </a:cubicBezTo>
                <a:cubicBezTo>
                  <a:pt x="1442672" y="239535"/>
                  <a:pt x="1440444" y="254638"/>
                  <a:pt x="1436201" y="269224"/>
                </a:cubicBezTo>
                <a:lnTo>
                  <a:pt x="1433912" y="274413"/>
                </a:lnTo>
                <a:lnTo>
                  <a:pt x="1434381" y="274413"/>
                </a:lnTo>
                <a:lnTo>
                  <a:pt x="1433877" y="274493"/>
                </a:lnTo>
                <a:lnTo>
                  <a:pt x="1417642" y="311284"/>
                </a:lnTo>
                <a:cubicBezTo>
                  <a:pt x="1409584" y="324687"/>
                  <a:pt x="1399724" y="337424"/>
                  <a:pt x="1388277" y="349344"/>
                </a:cubicBezTo>
                <a:lnTo>
                  <a:pt x="1356209" y="376687"/>
                </a:lnTo>
                <a:lnTo>
                  <a:pt x="1353003" y="401481"/>
                </a:lnTo>
                <a:cubicBezTo>
                  <a:pt x="1353003" y="419023"/>
                  <a:pt x="1355279" y="435736"/>
                  <a:pt x="1359396" y="450938"/>
                </a:cubicBezTo>
                <a:lnTo>
                  <a:pt x="1374124" y="485056"/>
                </a:lnTo>
                <a:lnTo>
                  <a:pt x="2271418" y="485056"/>
                </a:lnTo>
                <a:lnTo>
                  <a:pt x="2271418" y="1374604"/>
                </a:lnTo>
                <a:lnTo>
                  <a:pt x="2283963" y="1380019"/>
                </a:lnTo>
                <a:cubicBezTo>
                  <a:pt x="2299165" y="1384136"/>
                  <a:pt x="2315877" y="1386412"/>
                  <a:pt x="2333419" y="1386412"/>
                </a:cubicBezTo>
                <a:lnTo>
                  <a:pt x="2358213" y="1383206"/>
                </a:lnTo>
                <a:lnTo>
                  <a:pt x="2385556" y="1351138"/>
                </a:lnTo>
                <a:cubicBezTo>
                  <a:pt x="2397476" y="1339691"/>
                  <a:pt x="2410213" y="1329831"/>
                  <a:pt x="2423617" y="1321773"/>
                </a:cubicBezTo>
                <a:lnTo>
                  <a:pt x="2460408" y="1305538"/>
                </a:lnTo>
                <a:lnTo>
                  <a:pt x="2460487" y="1305034"/>
                </a:lnTo>
                <a:lnTo>
                  <a:pt x="2460487" y="1305503"/>
                </a:lnTo>
                <a:lnTo>
                  <a:pt x="2465676" y="1303214"/>
                </a:lnTo>
                <a:cubicBezTo>
                  <a:pt x="2480263" y="1298971"/>
                  <a:pt x="2495365" y="1296743"/>
                  <a:pt x="2510834" y="1296743"/>
                </a:cubicBezTo>
                <a:cubicBezTo>
                  <a:pt x="2634583" y="1296743"/>
                  <a:pt x="2734901" y="1439342"/>
                  <a:pt x="2734901" y="1615247"/>
                </a:cubicBezTo>
                <a:cubicBezTo>
                  <a:pt x="2734901" y="1791152"/>
                  <a:pt x="2634583" y="1933752"/>
                  <a:pt x="2510834" y="1933752"/>
                </a:cubicBezTo>
                <a:cubicBezTo>
                  <a:pt x="2464428" y="1933752"/>
                  <a:pt x="2421317" y="1913698"/>
                  <a:pt x="2385556" y="1879356"/>
                </a:cubicBezTo>
                <a:lnTo>
                  <a:pt x="2352880" y="1841033"/>
                </a:lnTo>
                <a:lnTo>
                  <a:pt x="2334132" y="1838610"/>
                </a:lnTo>
                <a:cubicBezTo>
                  <a:pt x="2316590" y="1838610"/>
                  <a:pt x="2299878" y="1840886"/>
                  <a:pt x="2284676" y="1845002"/>
                </a:cubicBezTo>
                <a:lnTo>
                  <a:pt x="2271418" y="1850726"/>
                </a:lnTo>
                <a:lnTo>
                  <a:pt x="2271418" y="2756474"/>
                </a:lnTo>
                <a:lnTo>
                  <a:pt x="1395135" y="2756474"/>
                </a:lnTo>
                <a:lnTo>
                  <a:pt x="1376832" y="2737203"/>
                </a:lnTo>
                <a:cubicBezTo>
                  <a:pt x="1362108" y="2714207"/>
                  <a:pt x="1353003" y="2682439"/>
                  <a:pt x="1353003" y="2647356"/>
                </a:cubicBezTo>
                <a:lnTo>
                  <a:pt x="1356209" y="2622562"/>
                </a:lnTo>
                <a:lnTo>
                  <a:pt x="1388277" y="2595219"/>
                </a:lnTo>
                <a:cubicBezTo>
                  <a:pt x="1399724" y="2583299"/>
                  <a:pt x="1409584" y="2570562"/>
                  <a:pt x="1417642" y="2557158"/>
                </a:cubicBezTo>
                <a:lnTo>
                  <a:pt x="1433877" y="2520367"/>
                </a:lnTo>
                <a:lnTo>
                  <a:pt x="1434381" y="2520288"/>
                </a:lnTo>
                <a:lnTo>
                  <a:pt x="1433912" y="2520288"/>
                </a:lnTo>
                <a:lnTo>
                  <a:pt x="1436201" y="2515098"/>
                </a:lnTo>
                <a:cubicBezTo>
                  <a:pt x="1440444" y="2500512"/>
                  <a:pt x="1442672" y="2485410"/>
                  <a:pt x="1442672" y="2469941"/>
                </a:cubicBezTo>
                <a:cubicBezTo>
                  <a:pt x="1442672" y="2346192"/>
                  <a:pt x="1300073" y="2245874"/>
                  <a:pt x="1124168" y="2245874"/>
                </a:cubicBezTo>
                <a:cubicBezTo>
                  <a:pt x="948263" y="2245874"/>
                  <a:pt x="805663" y="2346192"/>
                  <a:pt x="805663" y="2469941"/>
                </a:cubicBezTo>
                <a:cubicBezTo>
                  <a:pt x="805663" y="2516347"/>
                  <a:pt x="825717" y="2559458"/>
                  <a:pt x="860059" y="2595219"/>
                </a:cubicBezTo>
                <a:lnTo>
                  <a:pt x="898382" y="2627894"/>
                </a:lnTo>
                <a:lnTo>
                  <a:pt x="900805" y="2646642"/>
                </a:lnTo>
                <a:cubicBezTo>
                  <a:pt x="900805" y="2681726"/>
                  <a:pt x="891701" y="2713493"/>
                  <a:pt x="876976" y="2736490"/>
                </a:cubicBezTo>
                <a:lnTo>
                  <a:pt x="857996" y="2756474"/>
                </a:lnTo>
                <a:lnTo>
                  <a:pt x="0" y="2756474"/>
                </a:lnTo>
                <a:lnTo>
                  <a:pt x="0" y="1873650"/>
                </a:lnTo>
                <a:lnTo>
                  <a:pt x="11806" y="1862438"/>
                </a:lnTo>
                <a:cubicBezTo>
                  <a:pt x="34802" y="1847713"/>
                  <a:pt x="66569" y="1838609"/>
                  <a:pt x="101653" y="1838609"/>
                </a:cubicBezTo>
                <a:lnTo>
                  <a:pt x="120401" y="1841032"/>
                </a:lnTo>
                <a:lnTo>
                  <a:pt x="153076" y="1879355"/>
                </a:lnTo>
                <a:cubicBezTo>
                  <a:pt x="188837" y="1913697"/>
                  <a:pt x="231948" y="1933751"/>
                  <a:pt x="278354" y="1933751"/>
                </a:cubicBezTo>
                <a:cubicBezTo>
                  <a:pt x="402103" y="1933751"/>
                  <a:pt x="502421" y="1791151"/>
                  <a:pt x="502421" y="1615246"/>
                </a:cubicBezTo>
                <a:cubicBezTo>
                  <a:pt x="502421" y="1439341"/>
                  <a:pt x="402103" y="1296742"/>
                  <a:pt x="278354" y="1296742"/>
                </a:cubicBezTo>
                <a:cubicBezTo>
                  <a:pt x="262885" y="1296742"/>
                  <a:pt x="247783" y="1298970"/>
                  <a:pt x="233197" y="1303213"/>
                </a:cubicBezTo>
                <a:lnTo>
                  <a:pt x="228007" y="1305502"/>
                </a:lnTo>
                <a:lnTo>
                  <a:pt x="228007" y="1305033"/>
                </a:lnTo>
                <a:lnTo>
                  <a:pt x="227928" y="1305537"/>
                </a:lnTo>
                <a:lnTo>
                  <a:pt x="191137" y="1321772"/>
                </a:lnTo>
                <a:cubicBezTo>
                  <a:pt x="177733" y="1329830"/>
                  <a:pt x="164996" y="1339690"/>
                  <a:pt x="153076" y="1351137"/>
                </a:cubicBezTo>
                <a:lnTo>
                  <a:pt x="125733" y="1383205"/>
                </a:lnTo>
                <a:lnTo>
                  <a:pt x="100939" y="1386411"/>
                </a:lnTo>
                <a:cubicBezTo>
                  <a:pt x="65856" y="1386411"/>
                  <a:pt x="34088" y="1377306"/>
                  <a:pt x="11092" y="1362582"/>
                </a:cubicBezTo>
                <a:lnTo>
                  <a:pt x="0" y="1352047"/>
                </a:lnTo>
                <a:lnTo>
                  <a:pt x="0" y="485056"/>
                </a:lnTo>
                <a:lnTo>
                  <a:pt x="879376" y="485056"/>
                </a:lnTo>
                <a:lnTo>
                  <a:pt x="894412" y="450224"/>
                </a:lnTo>
                <a:cubicBezTo>
                  <a:pt x="898529" y="435023"/>
                  <a:pt x="900805" y="418310"/>
                  <a:pt x="900805" y="400768"/>
                </a:cubicBezTo>
                <a:lnTo>
                  <a:pt x="898382" y="382020"/>
                </a:lnTo>
                <a:lnTo>
                  <a:pt x="860059" y="349344"/>
                </a:lnTo>
                <a:cubicBezTo>
                  <a:pt x="825717" y="313583"/>
                  <a:pt x="805663" y="270473"/>
                  <a:pt x="805663" y="224067"/>
                </a:cubicBezTo>
                <a:cubicBezTo>
                  <a:pt x="805663" y="100318"/>
                  <a:pt x="948263" y="0"/>
                  <a:pt x="1124168" y="0"/>
                </a:cubicBezTo>
                <a:close/>
              </a:path>
            </a:pathLst>
          </a:custGeom>
          <a:solidFill>
            <a:srgbClr val="C43780"/>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3</a:t>
            </a:r>
            <a:endParaRPr lang="en-US" sz="4500" b="1">
              <a:latin typeface="UTM Aurora" panose="02040603050506020204" pitchFamily="18" charset="0"/>
            </a:endParaRPr>
          </a:p>
        </p:txBody>
      </p:sp>
      <p:sp>
        <p:nvSpPr>
          <p:cNvPr id="56" name="Manh 4">
            <a:hlinkClick r:id="rId15" action="ppaction://hlinksldjump" highlightClick="1">
              <a:snd r:embed="rId13" name="click.wav"/>
            </a:hlinkClick>
            <a:extLst>
              <a:ext uri="{FF2B5EF4-FFF2-40B4-BE49-F238E27FC236}">
                <a16:creationId xmlns:a16="http://schemas.microsoft.com/office/drawing/2014/main" xmlns="" id="{088626F3-63F4-47AB-8FAB-7AA677F98910}"/>
              </a:ext>
            </a:extLst>
          </p:cNvPr>
          <p:cNvSpPr/>
          <p:nvPr/>
        </p:nvSpPr>
        <p:spPr>
          <a:xfrm>
            <a:off x="6476668" y="3218453"/>
            <a:ext cx="2071505" cy="2035800"/>
          </a:xfrm>
          <a:custGeom>
            <a:avLst/>
            <a:gdLst>
              <a:gd name="connsiteX0" fmla="*/ 0 w 2762007"/>
              <a:gd name="connsiteY0" fmla="*/ 0 h 2714400"/>
              <a:gd name="connsiteX1" fmla="*/ 987236 w 2762007"/>
              <a:gd name="connsiteY1" fmla="*/ 0 h 2714400"/>
              <a:gd name="connsiteX2" fmla="*/ 989971 w 2762007"/>
              <a:gd name="connsiteY2" fmla="*/ 6336 h 2714400"/>
              <a:gd name="connsiteX3" fmla="*/ 996364 w 2762007"/>
              <a:gd name="connsiteY3" fmla="*/ 55793 h 2714400"/>
              <a:gd name="connsiteX4" fmla="*/ 993159 w 2762007"/>
              <a:gd name="connsiteY4" fmla="*/ 80587 h 2714400"/>
              <a:gd name="connsiteX5" fmla="*/ 961090 w 2762007"/>
              <a:gd name="connsiteY5" fmla="*/ 107930 h 2714400"/>
              <a:gd name="connsiteX6" fmla="*/ 931725 w 2762007"/>
              <a:gd name="connsiteY6" fmla="*/ 145990 h 2714400"/>
              <a:gd name="connsiteX7" fmla="*/ 915491 w 2762007"/>
              <a:gd name="connsiteY7" fmla="*/ 182781 h 2714400"/>
              <a:gd name="connsiteX8" fmla="*/ 914986 w 2762007"/>
              <a:gd name="connsiteY8" fmla="*/ 182861 h 2714400"/>
              <a:gd name="connsiteX9" fmla="*/ 915455 w 2762007"/>
              <a:gd name="connsiteY9" fmla="*/ 182861 h 2714400"/>
              <a:gd name="connsiteX10" fmla="*/ 913166 w 2762007"/>
              <a:gd name="connsiteY10" fmla="*/ 188050 h 2714400"/>
              <a:gd name="connsiteX11" fmla="*/ 906695 w 2762007"/>
              <a:gd name="connsiteY11" fmla="*/ 233207 h 2714400"/>
              <a:gd name="connsiteX12" fmla="*/ 1225199 w 2762007"/>
              <a:gd name="connsiteY12" fmla="*/ 457274 h 2714400"/>
              <a:gd name="connsiteX13" fmla="*/ 1543704 w 2762007"/>
              <a:gd name="connsiteY13" fmla="*/ 233207 h 2714400"/>
              <a:gd name="connsiteX14" fmla="*/ 1489308 w 2762007"/>
              <a:gd name="connsiteY14" fmla="*/ 107930 h 2714400"/>
              <a:gd name="connsiteX15" fmla="*/ 1450985 w 2762007"/>
              <a:gd name="connsiteY15" fmla="*/ 75254 h 2714400"/>
              <a:gd name="connsiteX16" fmla="*/ 1448562 w 2762007"/>
              <a:gd name="connsiteY16" fmla="*/ 56506 h 2714400"/>
              <a:gd name="connsiteX17" fmla="*/ 1454955 w 2762007"/>
              <a:gd name="connsiteY17" fmla="*/ 7050 h 2714400"/>
              <a:gd name="connsiteX18" fmla="*/ 1457998 w 2762007"/>
              <a:gd name="connsiteY18" fmla="*/ 0 h 2714400"/>
              <a:gd name="connsiteX19" fmla="*/ 2271418 w 2762007"/>
              <a:gd name="connsiteY19" fmla="*/ 0 h 2714400"/>
              <a:gd name="connsiteX20" fmla="*/ 2271418 w 2762007"/>
              <a:gd name="connsiteY20" fmla="*/ 877846 h 2714400"/>
              <a:gd name="connsiteX21" fmla="*/ 2311070 w 2762007"/>
              <a:gd name="connsiteY21" fmla="*/ 894963 h 2714400"/>
              <a:gd name="connsiteX22" fmla="*/ 2360526 w 2762007"/>
              <a:gd name="connsiteY22" fmla="*/ 901356 h 2714400"/>
              <a:gd name="connsiteX23" fmla="*/ 2385320 w 2762007"/>
              <a:gd name="connsiteY23" fmla="*/ 898150 h 2714400"/>
              <a:gd name="connsiteX24" fmla="*/ 2412663 w 2762007"/>
              <a:gd name="connsiteY24" fmla="*/ 866082 h 2714400"/>
              <a:gd name="connsiteX25" fmla="*/ 2450724 w 2762007"/>
              <a:gd name="connsiteY25" fmla="*/ 836717 h 2714400"/>
              <a:gd name="connsiteX26" fmla="*/ 2487515 w 2762007"/>
              <a:gd name="connsiteY26" fmla="*/ 820482 h 2714400"/>
              <a:gd name="connsiteX27" fmla="*/ 2487594 w 2762007"/>
              <a:gd name="connsiteY27" fmla="*/ 819978 h 2714400"/>
              <a:gd name="connsiteX28" fmla="*/ 2487594 w 2762007"/>
              <a:gd name="connsiteY28" fmla="*/ 820447 h 2714400"/>
              <a:gd name="connsiteX29" fmla="*/ 2492783 w 2762007"/>
              <a:gd name="connsiteY29" fmla="*/ 818158 h 2714400"/>
              <a:gd name="connsiteX30" fmla="*/ 2537941 w 2762007"/>
              <a:gd name="connsiteY30" fmla="*/ 811687 h 2714400"/>
              <a:gd name="connsiteX31" fmla="*/ 2762007 w 2762007"/>
              <a:gd name="connsiteY31" fmla="*/ 1130191 h 2714400"/>
              <a:gd name="connsiteX32" fmla="*/ 2537941 w 2762007"/>
              <a:gd name="connsiteY32" fmla="*/ 1448696 h 2714400"/>
              <a:gd name="connsiteX33" fmla="*/ 2412663 w 2762007"/>
              <a:gd name="connsiteY33" fmla="*/ 1394300 h 2714400"/>
              <a:gd name="connsiteX34" fmla="*/ 2379987 w 2762007"/>
              <a:gd name="connsiteY34" fmla="*/ 1355977 h 2714400"/>
              <a:gd name="connsiteX35" fmla="*/ 2361239 w 2762007"/>
              <a:gd name="connsiteY35" fmla="*/ 1353554 h 2714400"/>
              <a:gd name="connsiteX36" fmla="*/ 2311783 w 2762007"/>
              <a:gd name="connsiteY36" fmla="*/ 1359946 h 2714400"/>
              <a:gd name="connsiteX37" fmla="*/ 2271418 w 2762007"/>
              <a:gd name="connsiteY37" fmla="*/ 1377372 h 2714400"/>
              <a:gd name="connsiteX38" fmla="*/ 2271418 w 2762007"/>
              <a:gd name="connsiteY38" fmla="*/ 2271418 h 2714400"/>
              <a:gd name="connsiteX39" fmla="*/ 1454019 w 2762007"/>
              <a:gd name="connsiteY39" fmla="*/ 2271418 h 2714400"/>
              <a:gd name="connsiteX40" fmla="*/ 1448562 w 2762007"/>
              <a:gd name="connsiteY40" fmla="*/ 2313632 h 2714400"/>
              <a:gd name="connsiteX41" fmla="*/ 1450985 w 2762007"/>
              <a:gd name="connsiteY41" fmla="*/ 2332380 h 2714400"/>
              <a:gd name="connsiteX42" fmla="*/ 1489308 w 2762007"/>
              <a:gd name="connsiteY42" fmla="*/ 2365056 h 2714400"/>
              <a:gd name="connsiteX43" fmla="*/ 1543704 w 2762007"/>
              <a:gd name="connsiteY43" fmla="*/ 2490334 h 2714400"/>
              <a:gd name="connsiteX44" fmla="*/ 1225199 w 2762007"/>
              <a:gd name="connsiteY44" fmla="*/ 2714400 h 2714400"/>
              <a:gd name="connsiteX45" fmla="*/ 906695 w 2762007"/>
              <a:gd name="connsiteY45" fmla="*/ 2490334 h 2714400"/>
              <a:gd name="connsiteX46" fmla="*/ 913166 w 2762007"/>
              <a:gd name="connsiteY46" fmla="*/ 2445176 h 2714400"/>
              <a:gd name="connsiteX47" fmla="*/ 915455 w 2762007"/>
              <a:gd name="connsiteY47" fmla="*/ 2439987 h 2714400"/>
              <a:gd name="connsiteX48" fmla="*/ 914986 w 2762007"/>
              <a:gd name="connsiteY48" fmla="*/ 2439987 h 2714400"/>
              <a:gd name="connsiteX49" fmla="*/ 915491 w 2762007"/>
              <a:gd name="connsiteY49" fmla="*/ 2439907 h 2714400"/>
              <a:gd name="connsiteX50" fmla="*/ 931725 w 2762007"/>
              <a:gd name="connsiteY50" fmla="*/ 2403116 h 2714400"/>
              <a:gd name="connsiteX51" fmla="*/ 961090 w 2762007"/>
              <a:gd name="connsiteY51" fmla="*/ 2365056 h 2714400"/>
              <a:gd name="connsiteX52" fmla="*/ 993159 w 2762007"/>
              <a:gd name="connsiteY52" fmla="*/ 2337713 h 2714400"/>
              <a:gd name="connsiteX53" fmla="*/ 996364 w 2762007"/>
              <a:gd name="connsiteY53" fmla="*/ 2312919 h 2714400"/>
              <a:gd name="connsiteX54" fmla="*/ 991000 w 2762007"/>
              <a:gd name="connsiteY54" fmla="*/ 2271418 h 2714400"/>
              <a:gd name="connsiteX55" fmla="*/ 0 w 2762007"/>
              <a:gd name="connsiteY55" fmla="*/ 2271418 h 2714400"/>
              <a:gd name="connsiteX56" fmla="*/ 0 w 2762007"/>
              <a:gd name="connsiteY56" fmla="*/ 1365670 h 2714400"/>
              <a:gd name="connsiteX57" fmla="*/ 13258 w 2762007"/>
              <a:gd name="connsiteY57" fmla="*/ 1359947 h 2714400"/>
              <a:gd name="connsiteX58" fmla="*/ 62714 w 2762007"/>
              <a:gd name="connsiteY58" fmla="*/ 1353554 h 2714400"/>
              <a:gd name="connsiteX59" fmla="*/ 81462 w 2762007"/>
              <a:gd name="connsiteY59" fmla="*/ 1355977 h 2714400"/>
              <a:gd name="connsiteX60" fmla="*/ 114138 w 2762007"/>
              <a:gd name="connsiteY60" fmla="*/ 1394300 h 2714400"/>
              <a:gd name="connsiteX61" fmla="*/ 239416 w 2762007"/>
              <a:gd name="connsiteY61" fmla="*/ 1448696 h 2714400"/>
              <a:gd name="connsiteX62" fmla="*/ 463483 w 2762007"/>
              <a:gd name="connsiteY62" fmla="*/ 1130191 h 2714400"/>
              <a:gd name="connsiteX63" fmla="*/ 239416 w 2762007"/>
              <a:gd name="connsiteY63" fmla="*/ 811687 h 2714400"/>
              <a:gd name="connsiteX64" fmla="*/ 194258 w 2762007"/>
              <a:gd name="connsiteY64" fmla="*/ 818158 h 2714400"/>
              <a:gd name="connsiteX65" fmla="*/ 189069 w 2762007"/>
              <a:gd name="connsiteY65" fmla="*/ 820447 h 2714400"/>
              <a:gd name="connsiteX66" fmla="*/ 189069 w 2762007"/>
              <a:gd name="connsiteY66" fmla="*/ 819978 h 2714400"/>
              <a:gd name="connsiteX67" fmla="*/ 188990 w 2762007"/>
              <a:gd name="connsiteY67" fmla="*/ 820482 h 2714400"/>
              <a:gd name="connsiteX68" fmla="*/ 152199 w 2762007"/>
              <a:gd name="connsiteY68" fmla="*/ 836717 h 2714400"/>
              <a:gd name="connsiteX69" fmla="*/ 114138 w 2762007"/>
              <a:gd name="connsiteY69" fmla="*/ 866082 h 2714400"/>
              <a:gd name="connsiteX70" fmla="*/ 86795 w 2762007"/>
              <a:gd name="connsiteY70" fmla="*/ 898150 h 2714400"/>
              <a:gd name="connsiteX71" fmla="*/ 62001 w 2762007"/>
              <a:gd name="connsiteY71" fmla="*/ 901356 h 2714400"/>
              <a:gd name="connsiteX72" fmla="*/ 12545 w 2762007"/>
              <a:gd name="connsiteY72" fmla="*/ 894963 h 2714400"/>
              <a:gd name="connsiteX73" fmla="*/ 0 w 2762007"/>
              <a:gd name="connsiteY73" fmla="*/ 889548 h 27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62007" h="2714400">
                <a:moveTo>
                  <a:pt x="0" y="0"/>
                </a:moveTo>
                <a:lnTo>
                  <a:pt x="987236" y="0"/>
                </a:lnTo>
                <a:lnTo>
                  <a:pt x="989971" y="6336"/>
                </a:lnTo>
                <a:cubicBezTo>
                  <a:pt x="994088" y="21538"/>
                  <a:pt x="996364" y="38251"/>
                  <a:pt x="996364" y="55793"/>
                </a:cubicBezTo>
                <a:lnTo>
                  <a:pt x="993159" y="80587"/>
                </a:lnTo>
                <a:lnTo>
                  <a:pt x="961090" y="107930"/>
                </a:lnTo>
                <a:cubicBezTo>
                  <a:pt x="949643" y="119850"/>
                  <a:pt x="939783" y="132587"/>
                  <a:pt x="931725" y="145990"/>
                </a:cubicBezTo>
                <a:lnTo>
                  <a:pt x="915491" y="182781"/>
                </a:lnTo>
                <a:lnTo>
                  <a:pt x="914986" y="182861"/>
                </a:lnTo>
                <a:lnTo>
                  <a:pt x="915455" y="182861"/>
                </a:lnTo>
                <a:lnTo>
                  <a:pt x="913166" y="188050"/>
                </a:lnTo>
                <a:cubicBezTo>
                  <a:pt x="908923" y="202636"/>
                  <a:pt x="906695" y="217739"/>
                  <a:pt x="906695" y="233207"/>
                </a:cubicBezTo>
                <a:cubicBezTo>
                  <a:pt x="906695" y="356956"/>
                  <a:pt x="1049294" y="457274"/>
                  <a:pt x="1225199" y="457274"/>
                </a:cubicBezTo>
                <a:cubicBezTo>
                  <a:pt x="1401105" y="457274"/>
                  <a:pt x="1543704" y="356956"/>
                  <a:pt x="1543704" y="233207"/>
                </a:cubicBezTo>
                <a:cubicBezTo>
                  <a:pt x="1543704" y="186801"/>
                  <a:pt x="1523651" y="143691"/>
                  <a:pt x="1489308" y="107930"/>
                </a:cubicBezTo>
                <a:lnTo>
                  <a:pt x="1450985" y="75254"/>
                </a:lnTo>
                <a:lnTo>
                  <a:pt x="1448562" y="56506"/>
                </a:lnTo>
                <a:cubicBezTo>
                  <a:pt x="1448562" y="38964"/>
                  <a:pt x="1450838" y="22251"/>
                  <a:pt x="1454955" y="7050"/>
                </a:cubicBezTo>
                <a:lnTo>
                  <a:pt x="1457998" y="0"/>
                </a:lnTo>
                <a:lnTo>
                  <a:pt x="2271418" y="0"/>
                </a:lnTo>
                <a:lnTo>
                  <a:pt x="2271418" y="877846"/>
                </a:lnTo>
                <a:lnTo>
                  <a:pt x="2311070" y="894963"/>
                </a:lnTo>
                <a:cubicBezTo>
                  <a:pt x="2326272" y="899080"/>
                  <a:pt x="2342984" y="901356"/>
                  <a:pt x="2360526" y="901356"/>
                </a:cubicBezTo>
                <a:lnTo>
                  <a:pt x="2385320" y="898150"/>
                </a:lnTo>
                <a:lnTo>
                  <a:pt x="2412663" y="866082"/>
                </a:lnTo>
                <a:cubicBezTo>
                  <a:pt x="2424583" y="854635"/>
                  <a:pt x="2437320" y="844775"/>
                  <a:pt x="2450724" y="836717"/>
                </a:cubicBezTo>
                <a:lnTo>
                  <a:pt x="2487515" y="820482"/>
                </a:lnTo>
                <a:lnTo>
                  <a:pt x="2487594" y="819978"/>
                </a:lnTo>
                <a:lnTo>
                  <a:pt x="2487594" y="820447"/>
                </a:lnTo>
                <a:lnTo>
                  <a:pt x="2492783" y="818158"/>
                </a:lnTo>
                <a:cubicBezTo>
                  <a:pt x="2507370" y="813915"/>
                  <a:pt x="2522472" y="811687"/>
                  <a:pt x="2537941" y="811687"/>
                </a:cubicBezTo>
                <a:cubicBezTo>
                  <a:pt x="2661690" y="811687"/>
                  <a:pt x="2762007" y="954286"/>
                  <a:pt x="2762007" y="1130191"/>
                </a:cubicBezTo>
                <a:cubicBezTo>
                  <a:pt x="2762007" y="1306096"/>
                  <a:pt x="2661690" y="1448696"/>
                  <a:pt x="2537941" y="1448696"/>
                </a:cubicBezTo>
                <a:cubicBezTo>
                  <a:pt x="2491535" y="1448696"/>
                  <a:pt x="2448424" y="1428642"/>
                  <a:pt x="2412663" y="1394300"/>
                </a:cubicBezTo>
                <a:lnTo>
                  <a:pt x="2379987" y="1355977"/>
                </a:lnTo>
                <a:lnTo>
                  <a:pt x="2361239" y="1353554"/>
                </a:lnTo>
                <a:cubicBezTo>
                  <a:pt x="2343697" y="1353554"/>
                  <a:pt x="2326985" y="1355830"/>
                  <a:pt x="2311783" y="1359946"/>
                </a:cubicBezTo>
                <a:lnTo>
                  <a:pt x="2271418" y="1377372"/>
                </a:lnTo>
                <a:lnTo>
                  <a:pt x="2271418" y="2271418"/>
                </a:lnTo>
                <a:lnTo>
                  <a:pt x="1454019" y="2271418"/>
                </a:lnTo>
                <a:lnTo>
                  <a:pt x="1448562" y="2313632"/>
                </a:lnTo>
                <a:lnTo>
                  <a:pt x="1450985" y="2332380"/>
                </a:lnTo>
                <a:lnTo>
                  <a:pt x="1489308" y="2365056"/>
                </a:lnTo>
                <a:cubicBezTo>
                  <a:pt x="1523651" y="2400817"/>
                  <a:pt x="1543704" y="2443928"/>
                  <a:pt x="1543704" y="2490334"/>
                </a:cubicBezTo>
                <a:cubicBezTo>
                  <a:pt x="1543704" y="2614082"/>
                  <a:pt x="1401105" y="2714400"/>
                  <a:pt x="1225199" y="2714400"/>
                </a:cubicBezTo>
                <a:cubicBezTo>
                  <a:pt x="1049294" y="2714400"/>
                  <a:pt x="906695" y="2614082"/>
                  <a:pt x="906695" y="2490334"/>
                </a:cubicBezTo>
                <a:cubicBezTo>
                  <a:pt x="906695" y="2474865"/>
                  <a:pt x="908923" y="2459762"/>
                  <a:pt x="913166" y="2445176"/>
                </a:cubicBezTo>
                <a:lnTo>
                  <a:pt x="915455" y="2439987"/>
                </a:lnTo>
                <a:lnTo>
                  <a:pt x="914986" y="2439987"/>
                </a:lnTo>
                <a:lnTo>
                  <a:pt x="915491" y="2439907"/>
                </a:lnTo>
                <a:lnTo>
                  <a:pt x="931725" y="2403116"/>
                </a:lnTo>
                <a:cubicBezTo>
                  <a:pt x="939783" y="2389713"/>
                  <a:pt x="949643" y="2376976"/>
                  <a:pt x="961090" y="2365056"/>
                </a:cubicBezTo>
                <a:lnTo>
                  <a:pt x="993159" y="2337713"/>
                </a:lnTo>
                <a:lnTo>
                  <a:pt x="996364" y="2312919"/>
                </a:lnTo>
                <a:lnTo>
                  <a:pt x="991000" y="2271418"/>
                </a:lnTo>
                <a:lnTo>
                  <a:pt x="0" y="2271418"/>
                </a:lnTo>
                <a:lnTo>
                  <a:pt x="0" y="1365670"/>
                </a:lnTo>
                <a:lnTo>
                  <a:pt x="13258" y="1359947"/>
                </a:lnTo>
                <a:cubicBezTo>
                  <a:pt x="28460" y="1355830"/>
                  <a:pt x="45172" y="1353554"/>
                  <a:pt x="62714" y="1353554"/>
                </a:cubicBezTo>
                <a:lnTo>
                  <a:pt x="81462" y="1355977"/>
                </a:lnTo>
                <a:lnTo>
                  <a:pt x="114138" y="1394300"/>
                </a:lnTo>
                <a:cubicBezTo>
                  <a:pt x="149899" y="1428642"/>
                  <a:pt x="193010" y="1448696"/>
                  <a:pt x="239416" y="1448696"/>
                </a:cubicBezTo>
                <a:cubicBezTo>
                  <a:pt x="363165" y="1448696"/>
                  <a:pt x="463483" y="1306096"/>
                  <a:pt x="463483" y="1130191"/>
                </a:cubicBezTo>
                <a:cubicBezTo>
                  <a:pt x="463483" y="954286"/>
                  <a:pt x="363165" y="811687"/>
                  <a:pt x="239416" y="811687"/>
                </a:cubicBezTo>
                <a:cubicBezTo>
                  <a:pt x="223947" y="811687"/>
                  <a:pt x="208845" y="813915"/>
                  <a:pt x="194258" y="818158"/>
                </a:cubicBezTo>
                <a:lnTo>
                  <a:pt x="189069" y="820447"/>
                </a:lnTo>
                <a:lnTo>
                  <a:pt x="189069" y="819978"/>
                </a:lnTo>
                <a:lnTo>
                  <a:pt x="188990" y="820482"/>
                </a:lnTo>
                <a:lnTo>
                  <a:pt x="152199" y="836717"/>
                </a:lnTo>
                <a:cubicBezTo>
                  <a:pt x="138795" y="844775"/>
                  <a:pt x="126058" y="854635"/>
                  <a:pt x="114138" y="866082"/>
                </a:cubicBezTo>
                <a:lnTo>
                  <a:pt x="86795" y="898150"/>
                </a:lnTo>
                <a:lnTo>
                  <a:pt x="62001" y="901356"/>
                </a:lnTo>
                <a:cubicBezTo>
                  <a:pt x="44459" y="901356"/>
                  <a:pt x="27747" y="899080"/>
                  <a:pt x="12545" y="894963"/>
                </a:cubicBezTo>
                <a:lnTo>
                  <a:pt x="0" y="889548"/>
                </a:lnTo>
                <a:close/>
              </a:path>
            </a:pathLst>
          </a:custGeom>
          <a:solidFill>
            <a:srgbClr val="21C63D"/>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4</a:t>
            </a:r>
            <a:endParaRPr lang="en-US" sz="4500" b="1">
              <a:latin typeface="UTM Aurora" panose="02040603050506020204" pitchFamily="18" charset="0"/>
            </a:endParaRPr>
          </a:p>
        </p:txBody>
      </p:sp>
      <p:sp>
        <p:nvSpPr>
          <p:cNvPr id="57" name="Manh 2">
            <a:hlinkClick r:id="rId16" action="ppaction://hlinksldjump" highlightClick="1">
              <a:snd r:embed="rId13" name="click.wav"/>
            </a:hlinkClick>
            <a:extLst>
              <a:ext uri="{FF2B5EF4-FFF2-40B4-BE49-F238E27FC236}">
                <a16:creationId xmlns:a16="http://schemas.microsoft.com/office/drawing/2014/main" xmlns="" id="{EE4EFCC9-A37F-4C45-858D-4EC58D5DFEBC}"/>
              </a:ext>
            </a:extLst>
          </p:cNvPr>
          <p:cNvSpPr/>
          <p:nvPr/>
        </p:nvSpPr>
        <p:spPr>
          <a:xfrm>
            <a:off x="6108724" y="1529324"/>
            <a:ext cx="2071507" cy="2038046"/>
          </a:xfrm>
          <a:custGeom>
            <a:avLst/>
            <a:gdLst>
              <a:gd name="connsiteX0" fmla="*/ 490591 w 2762009"/>
              <a:gd name="connsiteY0" fmla="*/ 0 h 2717395"/>
              <a:gd name="connsiteX1" fmla="*/ 1469402 w 2762009"/>
              <a:gd name="connsiteY1" fmla="*/ 0 h 2717395"/>
              <a:gd name="connsiteX2" fmla="*/ 1480562 w 2762009"/>
              <a:gd name="connsiteY2" fmla="*/ 25853 h 2717395"/>
              <a:gd name="connsiteX3" fmla="*/ 1486955 w 2762009"/>
              <a:gd name="connsiteY3" fmla="*/ 75310 h 2717395"/>
              <a:gd name="connsiteX4" fmla="*/ 1483750 w 2762009"/>
              <a:gd name="connsiteY4" fmla="*/ 100104 h 2717395"/>
              <a:gd name="connsiteX5" fmla="*/ 1451681 w 2762009"/>
              <a:gd name="connsiteY5" fmla="*/ 127447 h 2717395"/>
              <a:gd name="connsiteX6" fmla="*/ 1422316 w 2762009"/>
              <a:gd name="connsiteY6" fmla="*/ 165507 h 2717395"/>
              <a:gd name="connsiteX7" fmla="*/ 1406082 w 2762009"/>
              <a:gd name="connsiteY7" fmla="*/ 202298 h 2717395"/>
              <a:gd name="connsiteX8" fmla="*/ 1405577 w 2762009"/>
              <a:gd name="connsiteY8" fmla="*/ 202378 h 2717395"/>
              <a:gd name="connsiteX9" fmla="*/ 1406046 w 2762009"/>
              <a:gd name="connsiteY9" fmla="*/ 202378 h 2717395"/>
              <a:gd name="connsiteX10" fmla="*/ 1403757 w 2762009"/>
              <a:gd name="connsiteY10" fmla="*/ 207567 h 2717395"/>
              <a:gd name="connsiteX11" fmla="*/ 1397286 w 2762009"/>
              <a:gd name="connsiteY11" fmla="*/ 252724 h 2717395"/>
              <a:gd name="connsiteX12" fmla="*/ 1715790 w 2762009"/>
              <a:gd name="connsiteY12" fmla="*/ 476791 h 2717395"/>
              <a:gd name="connsiteX13" fmla="*/ 2034295 w 2762009"/>
              <a:gd name="connsiteY13" fmla="*/ 252724 h 2717395"/>
              <a:gd name="connsiteX14" fmla="*/ 1979899 w 2762009"/>
              <a:gd name="connsiteY14" fmla="*/ 127447 h 2717395"/>
              <a:gd name="connsiteX15" fmla="*/ 1941576 w 2762009"/>
              <a:gd name="connsiteY15" fmla="*/ 94771 h 2717395"/>
              <a:gd name="connsiteX16" fmla="*/ 1939153 w 2762009"/>
              <a:gd name="connsiteY16" fmla="*/ 76023 h 2717395"/>
              <a:gd name="connsiteX17" fmla="*/ 1945546 w 2762009"/>
              <a:gd name="connsiteY17" fmla="*/ 26567 h 2717395"/>
              <a:gd name="connsiteX18" fmla="*/ 1957014 w 2762009"/>
              <a:gd name="connsiteY18" fmla="*/ 0 h 2717395"/>
              <a:gd name="connsiteX19" fmla="*/ 2762009 w 2762009"/>
              <a:gd name="connsiteY19" fmla="*/ 0 h 2717395"/>
              <a:gd name="connsiteX20" fmla="*/ 2762009 w 2762009"/>
              <a:gd name="connsiteY20" fmla="*/ 763461 h 2717395"/>
              <a:gd name="connsiteX21" fmla="*/ 2731989 w 2762009"/>
              <a:gd name="connsiteY21" fmla="*/ 776421 h 2717395"/>
              <a:gd name="connsiteX22" fmla="*/ 2682533 w 2762009"/>
              <a:gd name="connsiteY22" fmla="*/ 782813 h 2717395"/>
              <a:gd name="connsiteX23" fmla="*/ 2663785 w 2762009"/>
              <a:gd name="connsiteY23" fmla="*/ 780390 h 2717395"/>
              <a:gd name="connsiteX24" fmla="*/ 2631109 w 2762009"/>
              <a:gd name="connsiteY24" fmla="*/ 742067 h 2717395"/>
              <a:gd name="connsiteX25" fmla="*/ 2505831 w 2762009"/>
              <a:gd name="connsiteY25" fmla="*/ 687672 h 2717395"/>
              <a:gd name="connsiteX26" fmla="*/ 2281764 w 2762009"/>
              <a:gd name="connsiteY26" fmla="*/ 1006176 h 2717395"/>
              <a:gd name="connsiteX27" fmla="*/ 2505831 w 2762009"/>
              <a:gd name="connsiteY27" fmla="*/ 1324681 h 2717395"/>
              <a:gd name="connsiteX28" fmla="*/ 2550989 w 2762009"/>
              <a:gd name="connsiteY28" fmla="*/ 1318210 h 2717395"/>
              <a:gd name="connsiteX29" fmla="*/ 2556178 w 2762009"/>
              <a:gd name="connsiteY29" fmla="*/ 1315920 h 2717395"/>
              <a:gd name="connsiteX30" fmla="*/ 2556178 w 2762009"/>
              <a:gd name="connsiteY30" fmla="*/ 1316389 h 2717395"/>
              <a:gd name="connsiteX31" fmla="*/ 2556257 w 2762009"/>
              <a:gd name="connsiteY31" fmla="*/ 1315885 h 2717395"/>
              <a:gd name="connsiteX32" fmla="*/ 2593048 w 2762009"/>
              <a:gd name="connsiteY32" fmla="*/ 1299651 h 2717395"/>
              <a:gd name="connsiteX33" fmla="*/ 2631109 w 2762009"/>
              <a:gd name="connsiteY33" fmla="*/ 1270285 h 2717395"/>
              <a:gd name="connsiteX34" fmla="*/ 2658452 w 2762009"/>
              <a:gd name="connsiteY34" fmla="*/ 1238217 h 2717395"/>
              <a:gd name="connsiteX35" fmla="*/ 2683246 w 2762009"/>
              <a:gd name="connsiteY35" fmla="*/ 1235012 h 2717395"/>
              <a:gd name="connsiteX36" fmla="*/ 2732702 w 2762009"/>
              <a:gd name="connsiteY36" fmla="*/ 1241404 h 2717395"/>
              <a:gd name="connsiteX37" fmla="*/ 2762009 w 2762009"/>
              <a:gd name="connsiteY37" fmla="*/ 1254056 h 2717395"/>
              <a:gd name="connsiteX38" fmla="*/ 2762009 w 2762009"/>
              <a:gd name="connsiteY38" fmla="*/ 2271418 h 2717395"/>
              <a:gd name="connsiteX39" fmla="*/ 1944997 w 2762009"/>
              <a:gd name="connsiteY39" fmla="*/ 2271418 h 2717395"/>
              <a:gd name="connsiteX40" fmla="*/ 1939153 w 2762009"/>
              <a:gd name="connsiteY40" fmla="*/ 2316627 h 2717395"/>
              <a:gd name="connsiteX41" fmla="*/ 1941576 w 2762009"/>
              <a:gd name="connsiteY41" fmla="*/ 2335375 h 2717395"/>
              <a:gd name="connsiteX42" fmla="*/ 1979899 w 2762009"/>
              <a:gd name="connsiteY42" fmla="*/ 2368051 h 2717395"/>
              <a:gd name="connsiteX43" fmla="*/ 2034295 w 2762009"/>
              <a:gd name="connsiteY43" fmla="*/ 2493328 h 2717395"/>
              <a:gd name="connsiteX44" fmla="*/ 1715790 w 2762009"/>
              <a:gd name="connsiteY44" fmla="*/ 2717395 h 2717395"/>
              <a:gd name="connsiteX45" fmla="*/ 1397286 w 2762009"/>
              <a:gd name="connsiteY45" fmla="*/ 2493328 h 2717395"/>
              <a:gd name="connsiteX46" fmla="*/ 1403757 w 2762009"/>
              <a:gd name="connsiteY46" fmla="*/ 2448171 h 2717395"/>
              <a:gd name="connsiteX47" fmla="*/ 1406046 w 2762009"/>
              <a:gd name="connsiteY47" fmla="*/ 2442982 h 2717395"/>
              <a:gd name="connsiteX48" fmla="*/ 1405577 w 2762009"/>
              <a:gd name="connsiteY48" fmla="*/ 2442982 h 2717395"/>
              <a:gd name="connsiteX49" fmla="*/ 1406082 w 2762009"/>
              <a:gd name="connsiteY49" fmla="*/ 2442902 h 2717395"/>
              <a:gd name="connsiteX50" fmla="*/ 1422316 w 2762009"/>
              <a:gd name="connsiteY50" fmla="*/ 2406111 h 2717395"/>
              <a:gd name="connsiteX51" fmla="*/ 1451681 w 2762009"/>
              <a:gd name="connsiteY51" fmla="*/ 2368051 h 2717395"/>
              <a:gd name="connsiteX52" fmla="*/ 1483750 w 2762009"/>
              <a:gd name="connsiteY52" fmla="*/ 2340708 h 2717395"/>
              <a:gd name="connsiteX53" fmla="*/ 1486955 w 2762009"/>
              <a:gd name="connsiteY53" fmla="*/ 2315914 h 2717395"/>
              <a:gd name="connsiteX54" fmla="*/ 1481203 w 2762009"/>
              <a:gd name="connsiteY54" fmla="*/ 2271418 h 2717395"/>
              <a:gd name="connsiteX55" fmla="*/ 490591 w 2762009"/>
              <a:gd name="connsiteY55" fmla="*/ 2271418 h 2717395"/>
              <a:gd name="connsiteX56" fmla="*/ 490591 w 2762009"/>
              <a:gd name="connsiteY56" fmla="*/ 1258521 h 2717395"/>
              <a:gd name="connsiteX57" fmla="*/ 450938 w 2762009"/>
              <a:gd name="connsiteY57" fmla="*/ 1241403 h 2717395"/>
              <a:gd name="connsiteX58" fmla="*/ 401482 w 2762009"/>
              <a:gd name="connsiteY58" fmla="*/ 1235011 h 2717395"/>
              <a:gd name="connsiteX59" fmla="*/ 376688 w 2762009"/>
              <a:gd name="connsiteY59" fmla="*/ 1238216 h 2717395"/>
              <a:gd name="connsiteX60" fmla="*/ 349345 w 2762009"/>
              <a:gd name="connsiteY60" fmla="*/ 1270284 h 2717395"/>
              <a:gd name="connsiteX61" fmla="*/ 311284 w 2762009"/>
              <a:gd name="connsiteY61" fmla="*/ 1299650 h 2717395"/>
              <a:gd name="connsiteX62" fmla="*/ 274493 w 2762009"/>
              <a:gd name="connsiteY62" fmla="*/ 1315884 h 2717395"/>
              <a:gd name="connsiteX63" fmla="*/ 274414 w 2762009"/>
              <a:gd name="connsiteY63" fmla="*/ 1316388 h 2717395"/>
              <a:gd name="connsiteX64" fmla="*/ 274414 w 2762009"/>
              <a:gd name="connsiteY64" fmla="*/ 1315919 h 2717395"/>
              <a:gd name="connsiteX65" fmla="*/ 269224 w 2762009"/>
              <a:gd name="connsiteY65" fmla="*/ 1318209 h 2717395"/>
              <a:gd name="connsiteX66" fmla="*/ 224067 w 2762009"/>
              <a:gd name="connsiteY66" fmla="*/ 1324680 h 2717395"/>
              <a:gd name="connsiteX67" fmla="*/ 0 w 2762009"/>
              <a:gd name="connsiteY67" fmla="*/ 1006175 h 2717395"/>
              <a:gd name="connsiteX68" fmla="*/ 224067 w 2762009"/>
              <a:gd name="connsiteY68" fmla="*/ 687671 h 2717395"/>
              <a:gd name="connsiteX69" fmla="*/ 349345 w 2762009"/>
              <a:gd name="connsiteY69" fmla="*/ 742066 h 2717395"/>
              <a:gd name="connsiteX70" fmla="*/ 382020 w 2762009"/>
              <a:gd name="connsiteY70" fmla="*/ 780389 h 2717395"/>
              <a:gd name="connsiteX71" fmla="*/ 400768 w 2762009"/>
              <a:gd name="connsiteY71" fmla="*/ 782812 h 2717395"/>
              <a:gd name="connsiteX72" fmla="*/ 450225 w 2762009"/>
              <a:gd name="connsiteY72" fmla="*/ 776420 h 2717395"/>
              <a:gd name="connsiteX73" fmla="*/ 490591 w 2762009"/>
              <a:gd name="connsiteY73" fmla="*/ 758994 h 271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62009" h="2717395">
                <a:moveTo>
                  <a:pt x="490591" y="0"/>
                </a:moveTo>
                <a:lnTo>
                  <a:pt x="1469402" y="0"/>
                </a:lnTo>
                <a:lnTo>
                  <a:pt x="1480562" y="25853"/>
                </a:lnTo>
                <a:cubicBezTo>
                  <a:pt x="1484679" y="41055"/>
                  <a:pt x="1486955" y="57768"/>
                  <a:pt x="1486955" y="75310"/>
                </a:cubicBezTo>
                <a:lnTo>
                  <a:pt x="1483750" y="100104"/>
                </a:lnTo>
                <a:lnTo>
                  <a:pt x="1451681" y="127447"/>
                </a:lnTo>
                <a:cubicBezTo>
                  <a:pt x="1440234" y="139367"/>
                  <a:pt x="1430374" y="152104"/>
                  <a:pt x="1422316" y="165507"/>
                </a:cubicBezTo>
                <a:lnTo>
                  <a:pt x="1406082" y="202298"/>
                </a:lnTo>
                <a:lnTo>
                  <a:pt x="1405577" y="202378"/>
                </a:lnTo>
                <a:lnTo>
                  <a:pt x="1406046" y="202378"/>
                </a:lnTo>
                <a:lnTo>
                  <a:pt x="1403757" y="207567"/>
                </a:lnTo>
                <a:cubicBezTo>
                  <a:pt x="1399514" y="222153"/>
                  <a:pt x="1397286" y="237256"/>
                  <a:pt x="1397286" y="252724"/>
                </a:cubicBezTo>
                <a:cubicBezTo>
                  <a:pt x="1397286" y="376473"/>
                  <a:pt x="1539885" y="476791"/>
                  <a:pt x="1715790" y="476791"/>
                </a:cubicBezTo>
                <a:cubicBezTo>
                  <a:pt x="1891696" y="476791"/>
                  <a:pt x="2034295" y="376473"/>
                  <a:pt x="2034295" y="252724"/>
                </a:cubicBezTo>
                <a:cubicBezTo>
                  <a:pt x="2034295" y="206318"/>
                  <a:pt x="2014242" y="163208"/>
                  <a:pt x="1979899" y="127447"/>
                </a:cubicBezTo>
                <a:lnTo>
                  <a:pt x="1941576" y="94771"/>
                </a:lnTo>
                <a:lnTo>
                  <a:pt x="1939153" y="76023"/>
                </a:lnTo>
                <a:cubicBezTo>
                  <a:pt x="1939153" y="58481"/>
                  <a:pt x="1941429" y="41768"/>
                  <a:pt x="1945546" y="26567"/>
                </a:cubicBezTo>
                <a:lnTo>
                  <a:pt x="1957014" y="0"/>
                </a:lnTo>
                <a:lnTo>
                  <a:pt x="2762009" y="0"/>
                </a:lnTo>
                <a:lnTo>
                  <a:pt x="2762009" y="763461"/>
                </a:lnTo>
                <a:lnTo>
                  <a:pt x="2731989" y="776421"/>
                </a:lnTo>
                <a:cubicBezTo>
                  <a:pt x="2716787" y="780537"/>
                  <a:pt x="2700075" y="782813"/>
                  <a:pt x="2682533" y="782813"/>
                </a:cubicBezTo>
                <a:lnTo>
                  <a:pt x="2663785" y="780390"/>
                </a:lnTo>
                <a:lnTo>
                  <a:pt x="2631109" y="742067"/>
                </a:lnTo>
                <a:cubicBezTo>
                  <a:pt x="2595348" y="707725"/>
                  <a:pt x="2552237" y="687672"/>
                  <a:pt x="2505831" y="687672"/>
                </a:cubicBezTo>
                <a:cubicBezTo>
                  <a:pt x="2382082" y="687672"/>
                  <a:pt x="2281764" y="830271"/>
                  <a:pt x="2281764" y="1006176"/>
                </a:cubicBezTo>
                <a:cubicBezTo>
                  <a:pt x="2281764" y="1182081"/>
                  <a:pt x="2382082" y="1324681"/>
                  <a:pt x="2505831" y="1324681"/>
                </a:cubicBezTo>
                <a:cubicBezTo>
                  <a:pt x="2521300" y="1324681"/>
                  <a:pt x="2536402" y="1322453"/>
                  <a:pt x="2550989" y="1318210"/>
                </a:cubicBezTo>
                <a:lnTo>
                  <a:pt x="2556178" y="1315920"/>
                </a:lnTo>
                <a:lnTo>
                  <a:pt x="2556178" y="1316389"/>
                </a:lnTo>
                <a:lnTo>
                  <a:pt x="2556257" y="1315885"/>
                </a:lnTo>
                <a:lnTo>
                  <a:pt x="2593048" y="1299651"/>
                </a:lnTo>
                <a:cubicBezTo>
                  <a:pt x="2606452" y="1291593"/>
                  <a:pt x="2619189" y="1281733"/>
                  <a:pt x="2631109" y="1270285"/>
                </a:cubicBezTo>
                <a:lnTo>
                  <a:pt x="2658452" y="1238217"/>
                </a:lnTo>
                <a:lnTo>
                  <a:pt x="2683246" y="1235012"/>
                </a:lnTo>
                <a:cubicBezTo>
                  <a:pt x="2700788" y="1235012"/>
                  <a:pt x="2717500" y="1237288"/>
                  <a:pt x="2732702" y="1241404"/>
                </a:cubicBezTo>
                <a:lnTo>
                  <a:pt x="2762009" y="1254056"/>
                </a:lnTo>
                <a:lnTo>
                  <a:pt x="2762009" y="2271418"/>
                </a:lnTo>
                <a:lnTo>
                  <a:pt x="1944997" y="2271418"/>
                </a:lnTo>
                <a:lnTo>
                  <a:pt x="1939153" y="2316627"/>
                </a:lnTo>
                <a:lnTo>
                  <a:pt x="1941576" y="2335375"/>
                </a:lnTo>
                <a:lnTo>
                  <a:pt x="1979899" y="2368051"/>
                </a:lnTo>
                <a:cubicBezTo>
                  <a:pt x="2014242" y="2403812"/>
                  <a:pt x="2034295" y="2446922"/>
                  <a:pt x="2034295" y="2493328"/>
                </a:cubicBezTo>
                <a:cubicBezTo>
                  <a:pt x="2034295" y="2617077"/>
                  <a:pt x="1891696" y="2717395"/>
                  <a:pt x="1715790" y="2717395"/>
                </a:cubicBezTo>
                <a:cubicBezTo>
                  <a:pt x="1539885" y="2717395"/>
                  <a:pt x="1397286" y="2617077"/>
                  <a:pt x="1397286" y="2493328"/>
                </a:cubicBezTo>
                <a:cubicBezTo>
                  <a:pt x="1397286" y="2477860"/>
                  <a:pt x="1399514" y="2462757"/>
                  <a:pt x="1403757" y="2448171"/>
                </a:cubicBezTo>
                <a:lnTo>
                  <a:pt x="1406046" y="2442982"/>
                </a:lnTo>
                <a:lnTo>
                  <a:pt x="1405577" y="2442982"/>
                </a:lnTo>
                <a:lnTo>
                  <a:pt x="1406082" y="2442902"/>
                </a:lnTo>
                <a:lnTo>
                  <a:pt x="1422316" y="2406111"/>
                </a:lnTo>
                <a:cubicBezTo>
                  <a:pt x="1430374" y="2392708"/>
                  <a:pt x="1440234" y="2379971"/>
                  <a:pt x="1451681" y="2368051"/>
                </a:cubicBezTo>
                <a:lnTo>
                  <a:pt x="1483750" y="2340708"/>
                </a:lnTo>
                <a:lnTo>
                  <a:pt x="1486955" y="2315914"/>
                </a:lnTo>
                <a:lnTo>
                  <a:pt x="1481203" y="2271418"/>
                </a:lnTo>
                <a:lnTo>
                  <a:pt x="490591" y="2271418"/>
                </a:lnTo>
                <a:lnTo>
                  <a:pt x="490591" y="1258521"/>
                </a:lnTo>
                <a:lnTo>
                  <a:pt x="450938" y="1241403"/>
                </a:lnTo>
                <a:cubicBezTo>
                  <a:pt x="435736" y="1237287"/>
                  <a:pt x="419024" y="1235011"/>
                  <a:pt x="401482" y="1235011"/>
                </a:cubicBezTo>
                <a:lnTo>
                  <a:pt x="376688" y="1238216"/>
                </a:lnTo>
                <a:lnTo>
                  <a:pt x="349345" y="1270284"/>
                </a:lnTo>
                <a:cubicBezTo>
                  <a:pt x="337425" y="1281732"/>
                  <a:pt x="324688" y="1291592"/>
                  <a:pt x="311284" y="1299650"/>
                </a:cubicBezTo>
                <a:lnTo>
                  <a:pt x="274493" y="1315884"/>
                </a:lnTo>
                <a:lnTo>
                  <a:pt x="274414" y="1316388"/>
                </a:lnTo>
                <a:lnTo>
                  <a:pt x="274414" y="1315919"/>
                </a:lnTo>
                <a:lnTo>
                  <a:pt x="269224" y="1318209"/>
                </a:lnTo>
                <a:cubicBezTo>
                  <a:pt x="254638" y="1322452"/>
                  <a:pt x="239536" y="1324680"/>
                  <a:pt x="224067" y="1324680"/>
                </a:cubicBezTo>
                <a:cubicBezTo>
                  <a:pt x="100318" y="1324680"/>
                  <a:pt x="0" y="1182080"/>
                  <a:pt x="0" y="1006175"/>
                </a:cubicBezTo>
                <a:cubicBezTo>
                  <a:pt x="0" y="830270"/>
                  <a:pt x="100318" y="687671"/>
                  <a:pt x="224067" y="687671"/>
                </a:cubicBezTo>
                <a:cubicBezTo>
                  <a:pt x="270473" y="687671"/>
                  <a:pt x="313584" y="707724"/>
                  <a:pt x="349345" y="742066"/>
                </a:cubicBezTo>
                <a:lnTo>
                  <a:pt x="382020" y="780389"/>
                </a:lnTo>
                <a:lnTo>
                  <a:pt x="400768" y="782812"/>
                </a:lnTo>
                <a:cubicBezTo>
                  <a:pt x="418310" y="782812"/>
                  <a:pt x="435023" y="780536"/>
                  <a:pt x="450225" y="776420"/>
                </a:cubicBezTo>
                <a:lnTo>
                  <a:pt x="490591" y="758994"/>
                </a:lnTo>
                <a:close/>
              </a:path>
            </a:pathLst>
          </a:custGeom>
          <a:solidFill>
            <a:srgbClr val="FF4180"/>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dirty="0"/>
              <a:t>2</a:t>
            </a:r>
            <a:endParaRPr lang="en-US" sz="4500" b="1" dirty="0">
              <a:latin typeface="UTM Aurora" panose="02040603050506020204" pitchFamily="18" charset="0"/>
            </a:endParaRPr>
          </a:p>
        </p:txBody>
      </p:sp>
      <p:grpSp>
        <p:nvGrpSpPr>
          <p:cNvPr id="108" name="Quay">
            <a:extLst>
              <a:ext uri="{FF2B5EF4-FFF2-40B4-BE49-F238E27FC236}">
                <a16:creationId xmlns:a16="http://schemas.microsoft.com/office/drawing/2014/main" xmlns="" id="{2B24272B-6402-425F-BA75-B2AEB10DEFF3}"/>
              </a:ext>
            </a:extLst>
          </p:cNvPr>
          <p:cNvGrpSpPr/>
          <p:nvPr/>
        </p:nvGrpSpPr>
        <p:grpSpPr>
          <a:xfrm>
            <a:off x="2306701" y="2523631"/>
            <a:ext cx="646847" cy="646847"/>
            <a:chOff x="9768914" y="-397097"/>
            <a:chExt cx="1104818" cy="1104818"/>
          </a:xfrm>
        </p:grpSpPr>
        <p:sp>
          <p:nvSpPr>
            <p:cNvPr id="121" name="oval44">
              <a:extLst>
                <a:ext uri="{FF2B5EF4-FFF2-40B4-BE49-F238E27FC236}">
                  <a16:creationId xmlns:a16="http://schemas.microsoft.com/office/drawing/2014/main" xmlns="" id="{CA6E5E53-D0E3-4AFB-A3FA-528A0E07AB68}"/>
                </a:ext>
              </a:extLst>
            </p:cNvPr>
            <p:cNvSpPr/>
            <p:nvPr/>
          </p:nvSpPr>
          <p:spPr>
            <a:xfrm rot="1673974">
              <a:off x="9768914" y="-397097"/>
              <a:ext cx="1104818" cy="1104818"/>
            </a:xfrm>
            <a:prstGeom prst="teardrop">
              <a:avLst>
                <a:gd name="adj" fmla="val 110012"/>
              </a:avLst>
            </a:prstGeom>
            <a:solidFill>
              <a:srgbClr val="FFFF00"/>
            </a:solidFill>
            <a:ln w="76200">
              <a:solidFill>
                <a:srgbClr val="FF418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22" name="Oval 121">
              <a:extLst>
                <a:ext uri="{FF2B5EF4-FFF2-40B4-BE49-F238E27FC236}">
                  <a16:creationId xmlns:a16="http://schemas.microsoft.com/office/drawing/2014/main" xmlns="" id="{6A3160CC-7F8F-4804-9AA3-C617406A4987}"/>
                </a:ext>
              </a:extLst>
            </p:cNvPr>
            <p:cNvSpPr/>
            <p:nvPr/>
          </p:nvSpPr>
          <p:spPr>
            <a:xfrm>
              <a:off x="10036531" y="-148864"/>
              <a:ext cx="569580" cy="569580"/>
            </a:xfrm>
            <a:prstGeom prst="ellipse">
              <a:avLst/>
            </a:prstGeom>
            <a:solidFill>
              <a:srgbClr val="FF5178"/>
            </a:solidFill>
            <a:ln w="38100">
              <a:solidFill>
                <a:schemeClr val="bg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chemeClr val="bg1"/>
                  </a:solidFill>
                </a:rPr>
                <a:t>N</a:t>
              </a:r>
            </a:p>
          </p:txBody>
        </p:sp>
      </p:grpSp>
      <p:sp>
        <p:nvSpPr>
          <p:cNvPr id="143" name="Oval 142">
            <a:extLst>
              <a:ext uri="{FF2B5EF4-FFF2-40B4-BE49-F238E27FC236}">
                <a16:creationId xmlns:a16="http://schemas.microsoft.com/office/drawing/2014/main" xmlns="" id="{1E2E7B13-137B-4F2D-B579-E9F96D9F8F4D}"/>
              </a:ext>
            </a:extLst>
          </p:cNvPr>
          <p:cNvSpPr/>
          <p:nvPr/>
        </p:nvSpPr>
        <p:spPr>
          <a:xfrm>
            <a:off x="2588647" y="137263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1" name="Oval 160">
            <a:extLst>
              <a:ext uri="{FF2B5EF4-FFF2-40B4-BE49-F238E27FC236}">
                <a16:creationId xmlns:a16="http://schemas.microsoft.com/office/drawing/2014/main" xmlns="" id="{34B7ECD6-B289-413A-AFDD-2264747B6E67}"/>
              </a:ext>
            </a:extLst>
          </p:cNvPr>
          <p:cNvSpPr/>
          <p:nvPr/>
        </p:nvSpPr>
        <p:spPr>
          <a:xfrm>
            <a:off x="3320356" y="1572778"/>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2" name="Oval 161">
            <a:extLst>
              <a:ext uri="{FF2B5EF4-FFF2-40B4-BE49-F238E27FC236}">
                <a16:creationId xmlns:a16="http://schemas.microsoft.com/office/drawing/2014/main" xmlns="" id="{8274BCF4-2F16-48DA-B0E3-09ADC148D2FB}"/>
              </a:ext>
            </a:extLst>
          </p:cNvPr>
          <p:cNvSpPr/>
          <p:nvPr/>
        </p:nvSpPr>
        <p:spPr>
          <a:xfrm>
            <a:off x="3817264" y="2093385"/>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3" name="Oval 162">
            <a:extLst>
              <a:ext uri="{FF2B5EF4-FFF2-40B4-BE49-F238E27FC236}">
                <a16:creationId xmlns:a16="http://schemas.microsoft.com/office/drawing/2014/main" xmlns="" id="{23EA682E-1498-497F-83FC-23E0C999E665}"/>
              </a:ext>
            </a:extLst>
          </p:cNvPr>
          <p:cNvSpPr/>
          <p:nvPr/>
        </p:nvSpPr>
        <p:spPr>
          <a:xfrm>
            <a:off x="3995294" y="2796650"/>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4" name="Oval 163">
            <a:extLst>
              <a:ext uri="{FF2B5EF4-FFF2-40B4-BE49-F238E27FC236}">
                <a16:creationId xmlns:a16="http://schemas.microsoft.com/office/drawing/2014/main" xmlns="" id="{A7843CE6-C9C3-462A-8E2C-7476CFCB90FF}"/>
              </a:ext>
            </a:extLst>
          </p:cNvPr>
          <p:cNvSpPr/>
          <p:nvPr/>
        </p:nvSpPr>
        <p:spPr>
          <a:xfrm>
            <a:off x="3804645" y="348228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5" name="Oval 164">
            <a:extLst>
              <a:ext uri="{FF2B5EF4-FFF2-40B4-BE49-F238E27FC236}">
                <a16:creationId xmlns:a16="http://schemas.microsoft.com/office/drawing/2014/main" xmlns="" id="{54818EF7-ACF1-44BF-B1C5-FDA1A822D919}"/>
              </a:ext>
            </a:extLst>
          </p:cNvPr>
          <p:cNvSpPr/>
          <p:nvPr/>
        </p:nvSpPr>
        <p:spPr>
          <a:xfrm>
            <a:off x="3283423" y="397916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6" name="Oval 165">
            <a:extLst>
              <a:ext uri="{FF2B5EF4-FFF2-40B4-BE49-F238E27FC236}">
                <a16:creationId xmlns:a16="http://schemas.microsoft.com/office/drawing/2014/main" xmlns="" id="{58A77616-2A79-46D0-A2DD-FA57800B259F}"/>
              </a:ext>
            </a:extLst>
          </p:cNvPr>
          <p:cNvSpPr/>
          <p:nvPr/>
        </p:nvSpPr>
        <p:spPr>
          <a:xfrm>
            <a:off x="2603243" y="418323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srgbClr val="006600"/>
              </a:solidFill>
            </a:endParaRPr>
          </a:p>
        </p:txBody>
      </p:sp>
      <p:sp>
        <p:nvSpPr>
          <p:cNvPr id="167" name="Oval 166">
            <a:extLst>
              <a:ext uri="{FF2B5EF4-FFF2-40B4-BE49-F238E27FC236}">
                <a16:creationId xmlns:a16="http://schemas.microsoft.com/office/drawing/2014/main" xmlns="" id="{641952A2-5C2F-4CCA-B48B-860867C89A41}"/>
              </a:ext>
            </a:extLst>
          </p:cNvPr>
          <p:cNvSpPr/>
          <p:nvPr/>
        </p:nvSpPr>
        <p:spPr>
          <a:xfrm>
            <a:off x="1903194" y="3981733"/>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8" name="Oval 167">
            <a:extLst>
              <a:ext uri="{FF2B5EF4-FFF2-40B4-BE49-F238E27FC236}">
                <a16:creationId xmlns:a16="http://schemas.microsoft.com/office/drawing/2014/main" xmlns="" id="{3C990DB1-C749-4E7D-92F1-43AF0E78FA42}"/>
              </a:ext>
            </a:extLst>
          </p:cNvPr>
          <p:cNvSpPr/>
          <p:nvPr/>
        </p:nvSpPr>
        <p:spPr>
          <a:xfrm>
            <a:off x="1383368" y="3467848"/>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9" name="Oval 168">
            <a:extLst>
              <a:ext uri="{FF2B5EF4-FFF2-40B4-BE49-F238E27FC236}">
                <a16:creationId xmlns:a16="http://schemas.microsoft.com/office/drawing/2014/main" xmlns="" id="{A2B3F414-7BCF-4496-8C99-CA08D2B8F2AB}"/>
              </a:ext>
            </a:extLst>
          </p:cNvPr>
          <p:cNvSpPr/>
          <p:nvPr/>
        </p:nvSpPr>
        <p:spPr>
          <a:xfrm>
            <a:off x="1195402" y="281446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0" name="Oval 169">
            <a:extLst>
              <a:ext uri="{FF2B5EF4-FFF2-40B4-BE49-F238E27FC236}">
                <a16:creationId xmlns:a16="http://schemas.microsoft.com/office/drawing/2014/main" xmlns="" id="{D7FEBF4C-C03E-40CA-AB6B-762B8EF78E50}"/>
              </a:ext>
            </a:extLst>
          </p:cNvPr>
          <p:cNvSpPr/>
          <p:nvPr/>
        </p:nvSpPr>
        <p:spPr>
          <a:xfrm>
            <a:off x="1372520" y="209338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1" name="Oval 170">
            <a:extLst>
              <a:ext uri="{FF2B5EF4-FFF2-40B4-BE49-F238E27FC236}">
                <a16:creationId xmlns:a16="http://schemas.microsoft.com/office/drawing/2014/main" xmlns="" id="{2F8E79C2-4F72-430A-BD33-0AB11BEE8EA3}"/>
              </a:ext>
            </a:extLst>
          </p:cNvPr>
          <p:cNvSpPr/>
          <p:nvPr/>
        </p:nvSpPr>
        <p:spPr>
          <a:xfrm>
            <a:off x="1896676" y="155622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72" name="VONG QUAY">
            <a:hlinkClick r:id="" action="ppaction://media"/>
            <a:extLst>
              <a:ext uri="{FF2B5EF4-FFF2-40B4-BE49-F238E27FC236}">
                <a16:creationId xmlns:a16="http://schemas.microsoft.com/office/drawing/2014/main" xmlns="" id="{0C5F8D53-41C1-45A2-80B6-8CCD36231813}"/>
              </a:ext>
            </a:extLst>
          </p:cNvPr>
          <p:cNvPicPr>
            <a:picLocks noChangeAspect="1"/>
          </p:cNvPicPr>
          <p:nvPr>
            <a:audioFile r:link="rId2"/>
            <p:extLst>
              <p:ext uri="{DAA4B4D4-6D71-4841-9C94-3DE7FCFB9230}">
                <p14:media xmlns:p14="http://schemas.microsoft.com/office/powerpoint/2010/main" r:embed="rId1"/>
              </p:ext>
            </p:extLst>
          </p:nvPr>
        </p:nvPicPr>
        <p:blipFill>
          <a:blip r:embed="rId17" cstate="print"/>
          <a:stretch>
            <a:fillRect/>
          </a:stretch>
        </p:blipFill>
        <p:spPr>
          <a:xfrm>
            <a:off x="7198227" y="-1330801"/>
            <a:ext cx="457200" cy="457200"/>
          </a:xfrm>
          <a:prstGeom prst="rect">
            <a:avLst/>
          </a:prstGeom>
        </p:spPr>
      </p:pic>
      <p:sp>
        <p:nvSpPr>
          <p:cNvPr id="173" name="Heart 172">
            <a:extLst>
              <a:ext uri="{FF2B5EF4-FFF2-40B4-BE49-F238E27FC236}">
                <a16:creationId xmlns:a16="http://schemas.microsoft.com/office/drawing/2014/main" xmlns="" id="{85A970FF-40BC-4F04-86CC-D1369ABF9BB6}"/>
              </a:ext>
            </a:extLst>
          </p:cNvPr>
          <p:cNvSpPr/>
          <p:nvPr/>
        </p:nvSpPr>
        <p:spPr>
          <a:xfrm>
            <a:off x="545353" y="-80056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4" name="Heart 173">
            <a:extLst>
              <a:ext uri="{FF2B5EF4-FFF2-40B4-BE49-F238E27FC236}">
                <a16:creationId xmlns:a16="http://schemas.microsoft.com/office/drawing/2014/main" xmlns="" id="{08FF75C4-1A5E-414B-BAD1-B4050881D39E}"/>
              </a:ext>
            </a:extLst>
          </p:cNvPr>
          <p:cNvSpPr/>
          <p:nvPr/>
        </p:nvSpPr>
        <p:spPr>
          <a:xfrm>
            <a:off x="1157542" y="-64606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5" name="Heart 174">
            <a:extLst>
              <a:ext uri="{FF2B5EF4-FFF2-40B4-BE49-F238E27FC236}">
                <a16:creationId xmlns:a16="http://schemas.microsoft.com/office/drawing/2014/main" xmlns="" id="{04641773-D021-45D6-97E0-399ED9E4DF8E}"/>
              </a:ext>
            </a:extLst>
          </p:cNvPr>
          <p:cNvSpPr/>
          <p:nvPr/>
        </p:nvSpPr>
        <p:spPr>
          <a:xfrm>
            <a:off x="1945773" y="-87440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6" name="Heart 175">
            <a:extLst>
              <a:ext uri="{FF2B5EF4-FFF2-40B4-BE49-F238E27FC236}">
                <a16:creationId xmlns:a16="http://schemas.microsoft.com/office/drawing/2014/main" xmlns="" id="{A2AFA283-8FE6-420B-BD99-1DA89E5DFD21}"/>
              </a:ext>
            </a:extLst>
          </p:cNvPr>
          <p:cNvSpPr/>
          <p:nvPr/>
        </p:nvSpPr>
        <p:spPr>
          <a:xfrm>
            <a:off x="1545275" y="-300038"/>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7" name="Heart 176">
            <a:extLst>
              <a:ext uri="{FF2B5EF4-FFF2-40B4-BE49-F238E27FC236}">
                <a16:creationId xmlns:a16="http://schemas.microsoft.com/office/drawing/2014/main" xmlns="" id="{15ACC157-1F7D-493E-B3DD-75E605615029}"/>
              </a:ext>
            </a:extLst>
          </p:cNvPr>
          <p:cNvSpPr/>
          <p:nvPr/>
        </p:nvSpPr>
        <p:spPr>
          <a:xfrm>
            <a:off x="1945773" y="-556937"/>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8" name="Heart 177">
            <a:extLst>
              <a:ext uri="{FF2B5EF4-FFF2-40B4-BE49-F238E27FC236}">
                <a16:creationId xmlns:a16="http://schemas.microsoft.com/office/drawing/2014/main" xmlns="" id="{EFD990E9-9554-4814-B98A-281094673FF4}"/>
              </a:ext>
            </a:extLst>
          </p:cNvPr>
          <p:cNvSpPr/>
          <p:nvPr/>
        </p:nvSpPr>
        <p:spPr>
          <a:xfrm>
            <a:off x="2475057" y="-124414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9" name="Heart 178">
            <a:extLst>
              <a:ext uri="{FF2B5EF4-FFF2-40B4-BE49-F238E27FC236}">
                <a16:creationId xmlns:a16="http://schemas.microsoft.com/office/drawing/2014/main" xmlns="" id="{621A08AA-DF93-4E67-B014-5E9899EA4430}"/>
              </a:ext>
            </a:extLst>
          </p:cNvPr>
          <p:cNvSpPr/>
          <p:nvPr/>
        </p:nvSpPr>
        <p:spPr>
          <a:xfrm>
            <a:off x="2078825" y="-1172163"/>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0" name="Heart 179">
            <a:extLst>
              <a:ext uri="{FF2B5EF4-FFF2-40B4-BE49-F238E27FC236}">
                <a16:creationId xmlns:a16="http://schemas.microsoft.com/office/drawing/2014/main" xmlns="" id="{D5D5E167-8302-474B-A9A2-58091FBF64F6}"/>
              </a:ext>
            </a:extLst>
          </p:cNvPr>
          <p:cNvSpPr/>
          <p:nvPr/>
        </p:nvSpPr>
        <p:spPr>
          <a:xfrm>
            <a:off x="1501992" y="-52834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1" name="Heart 180">
            <a:extLst>
              <a:ext uri="{FF2B5EF4-FFF2-40B4-BE49-F238E27FC236}">
                <a16:creationId xmlns:a16="http://schemas.microsoft.com/office/drawing/2014/main" xmlns="" id="{FD1B3D37-ACEC-4C67-9AED-C22C7F354884}"/>
              </a:ext>
            </a:extLst>
          </p:cNvPr>
          <p:cNvSpPr/>
          <p:nvPr/>
        </p:nvSpPr>
        <p:spPr>
          <a:xfrm>
            <a:off x="201019" y="-102908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2" name="Heart 181">
            <a:extLst>
              <a:ext uri="{FF2B5EF4-FFF2-40B4-BE49-F238E27FC236}">
                <a16:creationId xmlns:a16="http://schemas.microsoft.com/office/drawing/2014/main" xmlns="" id="{3099629B-00CE-4127-AD71-E44AFF99F43C}"/>
              </a:ext>
            </a:extLst>
          </p:cNvPr>
          <p:cNvSpPr/>
          <p:nvPr/>
        </p:nvSpPr>
        <p:spPr>
          <a:xfrm>
            <a:off x="2346741" y="-40117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3" name="Heart 182">
            <a:extLst>
              <a:ext uri="{FF2B5EF4-FFF2-40B4-BE49-F238E27FC236}">
                <a16:creationId xmlns:a16="http://schemas.microsoft.com/office/drawing/2014/main" xmlns="" id="{6DD7D47B-F33E-4778-8665-5F4EB9B09DF4}"/>
              </a:ext>
            </a:extLst>
          </p:cNvPr>
          <p:cNvSpPr/>
          <p:nvPr/>
        </p:nvSpPr>
        <p:spPr>
          <a:xfrm>
            <a:off x="2790175" y="-575098"/>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4" name="Heart 183">
            <a:extLst>
              <a:ext uri="{FF2B5EF4-FFF2-40B4-BE49-F238E27FC236}">
                <a16:creationId xmlns:a16="http://schemas.microsoft.com/office/drawing/2014/main" xmlns="" id="{85A6ED58-97F5-435D-9887-6204A175057C}"/>
              </a:ext>
            </a:extLst>
          </p:cNvPr>
          <p:cNvSpPr/>
          <p:nvPr/>
        </p:nvSpPr>
        <p:spPr>
          <a:xfrm>
            <a:off x="5331775" y="-58354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5" name="Heart 184">
            <a:extLst>
              <a:ext uri="{FF2B5EF4-FFF2-40B4-BE49-F238E27FC236}">
                <a16:creationId xmlns:a16="http://schemas.microsoft.com/office/drawing/2014/main" xmlns="" id="{D7E49971-1591-497F-BDC1-5159F6F47FF7}"/>
              </a:ext>
            </a:extLst>
          </p:cNvPr>
          <p:cNvSpPr/>
          <p:nvPr/>
        </p:nvSpPr>
        <p:spPr>
          <a:xfrm>
            <a:off x="1644205" y="-104311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6" name="Heart 185">
            <a:extLst>
              <a:ext uri="{FF2B5EF4-FFF2-40B4-BE49-F238E27FC236}">
                <a16:creationId xmlns:a16="http://schemas.microsoft.com/office/drawing/2014/main" xmlns="" id="{4A93AC1E-4BB5-44B6-9076-F74F1B2AD6BE}"/>
              </a:ext>
            </a:extLst>
          </p:cNvPr>
          <p:cNvSpPr/>
          <p:nvPr/>
        </p:nvSpPr>
        <p:spPr>
          <a:xfrm>
            <a:off x="2937475" y="-328750"/>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7" name="Heart 186">
            <a:extLst>
              <a:ext uri="{FF2B5EF4-FFF2-40B4-BE49-F238E27FC236}">
                <a16:creationId xmlns:a16="http://schemas.microsoft.com/office/drawing/2014/main" xmlns="" id="{019BD8AA-6DA3-4B3E-918C-CF9BCDF48AF3}"/>
              </a:ext>
            </a:extLst>
          </p:cNvPr>
          <p:cNvSpPr/>
          <p:nvPr/>
        </p:nvSpPr>
        <p:spPr>
          <a:xfrm>
            <a:off x="3740180" y="-101635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8" name="Heart 187">
            <a:extLst>
              <a:ext uri="{FF2B5EF4-FFF2-40B4-BE49-F238E27FC236}">
                <a16:creationId xmlns:a16="http://schemas.microsoft.com/office/drawing/2014/main" xmlns="" id="{8CFFAEE7-1843-4B5D-B103-33C5B76A2796}"/>
              </a:ext>
            </a:extLst>
          </p:cNvPr>
          <p:cNvSpPr/>
          <p:nvPr/>
        </p:nvSpPr>
        <p:spPr>
          <a:xfrm>
            <a:off x="3233084" y="-743772"/>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9" name="Heart 188">
            <a:extLst>
              <a:ext uri="{FF2B5EF4-FFF2-40B4-BE49-F238E27FC236}">
                <a16:creationId xmlns:a16="http://schemas.microsoft.com/office/drawing/2014/main" xmlns="" id="{458FB998-CAF7-4D30-936D-DF8B4E6C4CAC}"/>
              </a:ext>
            </a:extLst>
          </p:cNvPr>
          <p:cNvSpPr/>
          <p:nvPr/>
        </p:nvSpPr>
        <p:spPr>
          <a:xfrm>
            <a:off x="3716017" y="-35742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0" name="Heart 189">
            <a:extLst>
              <a:ext uri="{FF2B5EF4-FFF2-40B4-BE49-F238E27FC236}">
                <a16:creationId xmlns:a16="http://schemas.microsoft.com/office/drawing/2014/main" xmlns="" id="{F2268744-7069-4489-A091-E437253185BC}"/>
              </a:ext>
            </a:extLst>
          </p:cNvPr>
          <p:cNvSpPr/>
          <p:nvPr/>
        </p:nvSpPr>
        <p:spPr>
          <a:xfrm>
            <a:off x="3533463" y="-572822"/>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1" name="Heart 190">
            <a:extLst>
              <a:ext uri="{FF2B5EF4-FFF2-40B4-BE49-F238E27FC236}">
                <a16:creationId xmlns:a16="http://schemas.microsoft.com/office/drawing/2014/main" xmlns="" id="{4693B07D-E3B2-4732-A1CB-8DA07EE50ADA}"/>
              </a:ext>
            </a:extLst>
          </p:cNvPr>
          <p:cNvSpPr/>
          <p:nvPr/>
        </p:nvSpPr>
        <p:spPr>
          <a:xfrm>
            <a:off x="1274263" y="-91516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2" name="Heart 191">
            <a:extLst>
              <a:ext uri="{FF2B5EF4-FFF2-40B4-BE49-F238E27FC236}">
                <a16:creationId xmlns:a16="http://schemas.microsoft.com/office/drawing/2014/main" xmlns="" id="{AA295E97-421D-4C55-8063-783C5380A96F}"/>
              </a:ext>
            </a:extLst>
          </p:cNvPr>
          <p:cNvSpPr/>
          <p:nvPr/>
        </p:nvSpPr>
        <p:spPr>
          <a:xfrm>
            <a:off x="4048246" y="-679120"/>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3" name="Heart 192">
            <a:extLst>
              <a:ext uri="{FF2B5EF4-FFF2-40B4-BE49-F238E27FC236}">
                <a16:creationId xmlns:a16="http://schemas.microsoft.com/office/drawing/2014/main" xmlns="" id="{996E3721-65F8-442C-92C9-5444C883CF79}"/>
              </a:ext>
            </a:extLst>
          </p:cNvPr>
          <p:cNvSpPr/>
          <p:nvPr/>
        </p:nvSpPr>
        <p:spPr>
          <a:xfrm>
            <a:off x="713541" y="-457377"/>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4" name="Heart 193">
            <a:extLst>
              <a:ext uri="{FF2B5EF4-FFF2-40B4-BE49-F238E27FC236}">
                <a16:creationId xmlns:a16="http://schemas.microsoft.com/office/drawing/2014/main" xmlns="" id="{E2CC1505-E44D-499E-99C4-87021FBE2139}"/>
              </a:ext>
            </a:extLst>
          </p:cNvPr>
          <p:cNvSpPr/>
          <p:nvPr/>
        </p:nvSpPr>
        <p:spPr>
          <a:xfrm>
            <a:off x="2287779" y="-102766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5" name="Heart 194">
            <a:extLst>
              <a:ext uri="{FF2B5EF4-FFF2-40B4-BE49-F238E27FC236}">
                <a16:creationId xmlns:a16="http://schemas.microsoft.com/office/drawing/2014/main" xmlns="" id="{D6A2EDFB-60EA-452B-BD00-56AF13A1F67B}"/>
              </a:ext>
            </a:extLst>
          </p:cNvPr>
          <p:cNvSpPr/>
          <p:nvPr/>
        </p:nvSpPr>
        <p:spPr>
          <a:xfrm>
            <a:off x="3286817" y="-94537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6" name="Heart 195">
            <a:extLst>
              <a:ext uri="{FF2B5EF4-FFF2-40B4-BE49-F238E27FC236}">
                <a16:creationId xmlns:a16="http://schemas.microsoft.com/office/drawing/2014/main" xmlns="" id="{BE7181AF-FB2D-49AE-A702-9733C51C3B98}"/>
              </a:ext>
            </a:extLst>
          </p:cNvPr>
          <p:cNvSpPr/>
          <p:nvPr/>
        </p:nvSpPr>
        <p:spPr>
          <a:xfrm>
            <a:off x="4620012" y="-684034"/>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7" name="Heart 196">
            <a:extLst>
              <a:ext uri="{FF2B5EF4-FFF2-40B4-BE49-F238E27FC236}">
                <a16:creationId xmlns:a16="http://schemas.microsoft.com/office/drawing/2014/main" xmlns="" id="{B553A0AF-FD53-435E-AA71-1F5EB6F05AB0}"/>
              </a:ext>
            </a:extLst>
          </p:cNvPr>
          <p:cNvSpPr/>
          <p:nvPr/>
        </p:nvSpPr>
        <p:spPr>
          <a:xfrm>
            <a:off x="4581739" y="-105033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8" name="Heart 197">
            <a:extLst>
              <a:ext uri="{FF2B5EF4-FFF2-40B4-BE49-F238E27FC236}">
                <a16:creationId xmlns:a16="http://schemas.microsoft.com/office/drawing/2014/main" xmlns="" id="{56A5DC29-99FF-4197-9890-0C523D81129C}"/>
              </a:ext>
            </a:extLst>
          </p:cNvPr>
          <p:cNvSpPr/>
          <p:nvPr/>
        </p:nvSpPr>
        <p:spPr>
          <a:xfrm>
            <a:off x="2739225" y="-88571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07" name="Picture 106" descr="A picture containing vector graphics&#10;&#10;Description automatically generated">
            <a:extLst>
              <a:ext uri="{FF2B5EF4-FFF2-40B4-BE49-F238E27FC236}">
                <a16:creationId xmlns:a16="http://schemas.microsoft.com/office/drawing/2014/main" xmlns="" id="{D088EBDE-D65F-43C0-BD2B-7BCB90CAE16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020277" y="719394"/>
            <a:ext cx="708468" cy="708468"/>
          </a:xfrm>
          <a:prstGeom prst="rect">
            <a:avLst/>
          </a:prstGeom>
        </p:spPr>
      </p:pic>
      <p:pic>
        <p:nvPicPr>
          <p:cNvPr id="113" name="Picture 112" descr="A picture containing text, vector graphics&#10;&#10;Description automatically generated">
            <a:extLst>
              <a:ext uri="{FF2B5EF4-FFF2-40B4-BE49-F238E27FC236}">
                <a16:creationId xmlns:a16="http://schemas.microsoft.com/office/drawing/2014/main" xmlns="" id="{26BA0C93-7E56-49D4-B155-19FD9F2CB66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3485348" y="3935171"/>
            <a:ext cx="572571" cy="525405"/>
          </a:xfrm>
          <a:prstGeom prst="rect">
            <a:avLst/>
          </a:prstGeom>
        </p:spPr>
      </p:pic>
      <p:grpSp>
        <p:nvGrpSpPr>
          <p:cNvPr id="6" name="Group 5">
            <a:extLst>
              <a:ext uri="{FF2B5EF4-FFF2-40B4-BE49-F238E27FC236}">
                <a16:creationId xmlns:a16="http://schemas.microsoft.com/office/drawing/2014/main" xmlns="" id="{8E11BF0F-A659-404D-9B9E-507E47A4342B}"/>
              </a:ext>
            </a:extLst>
          </p:cNvPr>
          <p:cNvGrpSpPr/>
          <p:nvPr/>
        </p:nvGrpSpPr>
        <p:grpSpPr>
          <a:xfrm>
            <a:off x="3484642" y="328135"/>
            <a:ext cx="5474835" cy="801635"/>
            <a:chOff x="4598342" y="88362"/>
            <a:chExt cx="7299780" cy="1068846"/>
          </a:xfrm>
        </p:grpSpPr>
        <p:pic>
          <p:nvPicPr>
            <p:cNvPr id="199" name="Picture 198">
              <a:extLst>
                <a:ext uri="{FF2B5EF4-FFF2-40B4-BE49-F238E27FC236}">
                  <a16:creationId xmlns:a16="http://schemas.microsoft.com/office/drawing/2014/main" xmlns="" id="{3EC1F471-3196-4955-A74E-26A489BC123A}"/>
                </a:ext>
              </a:extLst>
            </p:cNvPr>
            <p:cNvPicPr>
              <a:picLocks noChangeAspect="1"/>
            </p:cNvPicPr>
            <p:nvPr/>
          </p:nvPicPr>
          <p:blipFill>
            <a:blip r:embed="rId20"/>
            <a:srcRect l="16533" t="9606" r="17518" b="76962"/>
            <a:stretch>
              <a:fillRect/>
            </a:stretch>
          </p:blipFill>
          <p:spPr>
            <a:xfrm>
              <a:off x="5775302" y="135939"/>
              <a:ext cx="6122820" cy="696589"/>
            </a:xfrm>
            <a:custGeom>
              <a:avLst/>
              <a:gdLst/>
              <a:ahLst/>
              <a:cxnLst/>
              <a:rect l="l" t="t" r="r" b="b"/>
              <a:pathLst>
                <a:path w="7849603" h="893044">
                  <a:moveTo>
                    <a:pt x="3773313" y="812416"/>
                  </a:moveTo>
                  <a:lnTo>
                    <a:pt x="3855578" y="812416"/>
                  </a:lnTo>
                  <a:lnTo>
                    <a:pt x="3855578" y="893044"/>
                  </a:lnTo>
                  <a:lnTo>
                    <a:pt x="3773313" y="893044"/>
                  </a:lnTo>
                  <a:close/>
                  <a:moveTo>
                    <a:pt x="5239717" y="305321"/>
                  </a:moveTo>
                  <a:cubicBezTo>
                    <a:pt x="5230167" y="335062"/>
                    <a:pt x="5222800" y="370806"/>
                    <a:pt x="5217616" y="412552"/>
                  </a:cubicBezTo>
                  <a:cubicBezTo>
                    <a:pt x="5213523" y="448295"/>
                    <a:pt x="5210521" y="496590"/>
                    <a:pt x="5208611" y="557436"/>
                  </a:cubicBezTo>
                  <a:lnTo>
                    <a:pt x="5270412" y="557436"/>
                  </a:lnTo>
                  <a:cubicBezTo>
                    <a:pt x="5269594" y="506686"/>
                    <a:pt x="5266592" y="458391"/>
                    <a:pt x="5261408" y="412552"/>
                  </a:cubicBezTo>
                  <a:cubicBezTo>
                    <a:pt x="5255678" y="366986"/>
                    <a:pt x="5248448" y="331242"/>
                    <a:pt x="5239717" y="305321"/>
                  </a:cubicBezTo>
                  <a:close/>
                  <a:moveTo>
                    <a:pt x="3810967" y="305321"/>
                  </a:moveTo>
                  <a:cubicBezTo>
                    <a:pt x="3801417" y="335062"/>
                    <a:pt x="3794050" y="370806"/>
                    <a:pt x="3788865" y="412552"/>
                  </a:cubicBezTo>
                  <a:cubicBezTo>
                    <a:pt x="3784774" y="448295"/>
                    <a:pt x="3781771" y="496590"/>
                    <a:pt x="3779861" y="557436"/>
                  </a:cubicBezTo>
                  <a:lnTo>
                    <a:pt x="3841662" y="557436"/>
                  </a:lnTo>
                  <a:cubicBezTo>
                    <a:pt x="3840844" y="506686"/>
                    <a:pt x="3837842" y="458391"/>
                    <a:pt x="3832658" y="412552"/>
                  </a:cubicBezTo>
                  <a:cubicBezTo>
                    <a:pt x="3826928" y="366986"/>
                    <a:pt x="3819698" y="331242"/>
                    <a:pt x="3810967" y="305321"/>
                  </a:cubicBezTo>
                  <a:close/>
                  <a:moveTo>
                    <a:pt x="2639392" y="305321"/>
                  </a:moveTo>
                  <a:cubicBezTo>
                    <a:pt x="2629843" y="335062"/>
                    <a:pt x="2622475" y="370806"/>
                    <a:pt x="2617291" y="412552"/>
                  </a:cubicBezTo>
                  <a:cubicBezTo>
                    <a:pt x="2613198" y="448295"/>
                    <a:pt x="2610197" y="496590"/>
                    <a:pt x="2608287" y="557436"/>
                  </a:cubicBezTo>
                  <a:lnTo>
                    <a:pt x="2670088" y="557436"/>
                  </a:lnTo>
                  <a:cubicBezTo>
                    <a:pt x="2669269" y="506686"/>
                    <a:pt x="2666268" y="458391"/>
                    <a:pt x="2661084" y="412552"/>
                  </a:cubicBezTo>
                  <a:cubicBezTo>
                    <a:pt x="2655354" y="366986"/>
                    <a:pt x="2648124" y="331242"/>
                    <a:pt x="2639392" y="305321"/>
                  </a:cubicBezTo>
                  <a:close/>
                  <a:moveTo>
                    <a:pt x="1876053" y="288541"/>
                  </a:moveTo>
                  <a:cubicBezTo>
                    <a:pt x="1863774" y="288541"/>
                    <a:pt x="1855725" y="291406"/>
                    <a:pt x="1851905" y="297136"/>
                  </a:cubicBezTo>
                  <a:cubicBezTo>
                    <a:pt x="1847267" y="303138"/>
                    <a:pt x="1844948" y="316781"/>
                    <a:pt x="1844948" y="338064"/>
                  </a:cubicBezTo>
                  <a:lnTo>
                    <a:pt x="1844948" y="354844"/>
                  </a:lnTo>
                  <a:lnTo>
                    <a:pt x="1844948" y="608596"/>
                  </a:lnTo>
                  <a:cubicBezTo>
                    <a:pt x="1844948" y="630697"/>
                    <a:pt x="1847267" y="644749"/>
                    <a:pt x="1851905" y="650751"/>
                  </a:cubicBezTo>
                  <a:cubicBezTo>
                    <a:pt x="1856544" y="656208"/>
                    <a:pt x="1864593" y="658937"/>
                    <a:pt x="1876053" y="658937"/>
                  </a:cubicBezTo>
                  <a:cubicBezTo>
                    <a:pt x="1887785" y="658937"/>
                    <a:pt x="1895834" y="655936"/>
                    <a:pt x="1900200" y="649933"/>
                  </a:cubicBezTo>
                  <a:cubicBezTo>
                    <a:pt x="1904838" y="642839"/>
                    <a:pt x="1907158" y="627695"/>
                    <a:pt x="1907158" y="604503"/>
                  </a:cubicBezTo>
                  <a:lnTo>
                    <a:pt x="1907158" y="591815"/>
                  </a:lnTo>
                  <a:lnTo>
                    <a:pt x="1907158" y="342156"/>
                  </a:lnTo>
                  <a:cubicBezTo>
                    <a:pt x="1907158" y="318418"/>
                    <a:pt x="1904838" y="303684"/>
                    <a:pt x="1900200" y="297954"/>
                  </a:cubicBezTo>
                  <a:cubicBezTo>
                    <a:pt x="1896107" y="291679"/>
                    <a:pt x="1888058" y="288541"/>
                    <a:pt x="1876053" y="288541"/>
                  </a:cubicBezTo>
                  <a:close/>
                  <a:moveTo>
                    <a:pt x="523502" y="288541"/>
                  </a:moveTo>
                  <a:cubicBezTo>
                    <a:pt x="511224" y="288541"/>
                    <a:pt x="503175" y="291406"/>
                    <a:pt x="499355" y="297136"/>
                  </a:cubicBezTo>
                  <a:cubicBezTo>
                    <a:pt x="494717" y="303138"/>
                    <a:pt x="492397" y="316781"/>
                    <a:pt x="492397" y="338064"/>
                  </a:cubicBezTo>
                  <a:lnTo>
                    <a:pt x="492397" y="354844"/>
                  </a:lnTo>
                  <a:lnTo>
                    <a:pt x="492397" y="608596"/>
                  </a:lnTo>
                  <a:cubicBezTo>
                    <a:pt x="492397" y="630697"/>
                    <a:pt x="494717" y="644749"/>
                    <a:pt x="499355" y="650751"/>
                  </a:cubicBezTo>
                  <a:cubicBezTo>
                    <a:pt x="503994" y="656208"/>
                    <a:pt x="512043" y="658937"/>
                    <a:pt x="523502" y="658937"/>
                  </a:cubicBezTo>
                  <a:cubicBezTo>
                    <a:pt x="535235" y="658937"/>
                    <a:pt x="543284" y="655936"/>
                    <a:pt x="547650" y="649933"/>
                  </a:cubicBezTo>
                  <a:cubicBezTo>
                    <a:pt x="552288" y="642839"/>
                    <a:pt x="554608" y="627695"/>
                    <a:pt x="554608" y="604503"/>
                  </a:cubicBezTo>
                  <a:lnTo>
                    <a:pt x="554608" y="591815"/>
                  </a:lnTo>
                  <a:lnTo>
                    <a:pt x="554608" y="342156"/>
                  </a:lnTo>
                  <a:cubicBezTo>
                    <a:pt x="554608" y="318418"/>
                    <a:pt x="552288" y="303684"/>
                    <a:pt x="547650" y="297954"/>
                  </a:cubicBezTo>
                  <a:cubicBezTo>
                    <a:pt x="543557" y="291679"/>
                    <a:pt x="535508" y="288541"/>
                    <a:pt x="523502" y="288541"/>
                  </a:cubicBezTo>
                  <a:close/>
                  <a:moveTo>
                    <a:pt x="7655197" y="287722"/>
                  </a:moveTo>
                  <a:lnTo>
                    <a:pt x="7655197" y="404366"/>
                  </a:lnTo>
                  <a:lnTo>
                    <a:pt x="7678117" y="404366"/>
                  </a:lnTo>
                  <a:cubicBezTo>
                    <a:pt x="7694215" y="404366"/>
                    <a:pt x="7706493" y="400410"/>
                    <a:pt x="7714951" y="392497"/>
                  </a:cubicBezTo>
                  <a:cubicBezTo>
                    <a:pt x="7720681" y="385130"/>
                    <a:pt x="7723955" y="368896"/>
                    <a:pt x="7724774" y="343793"/>
                  </a:cubicBezTo>
                  <a:cubicBezTo>
                    <a:pt x="7724774" y="323602"/>
                    <a:pt x="7721499" y="309414"/>
                    <a:pt x="7714951" y="301228"/>
                  </a:cubicBezTo>
                  <a:cubicBezTo>
                    <a:pt x="7708403" y="292224"/>
                    <a:pt x="7696943" y="287722"/>
                    <a:pt x="7680572" y="287722"/>
                  </a:cubicBezTo>
                  <a:close/>
                  <a:moveTo>
                    <a:pt x="7532823" y="187040"/>
                  </a:moveTo>
                  <a:lnTo>
                    <a:pt x="7702263" y="187040"/>
                  </a:lnTo>
                  <a:cubicBezTo>
                    <a:pt x="7756015" y="187040"/>
                    <a:pt x="7794215" y="199591"/>
                    <a:pt x="7816861" y="224694"/>
                  </a:cubicBezTo>
                  <a:cubicBezTo>
                    <a:pt x="7837871" y="249523"/>
                    <a:pt x="7848785" y="294544"/>
                    <a:pt x="7849603" y="359755"/>
                  </a:cubicBezTo>
                  <a:cubicBezTo>
                    <a:pt x="7849603" y="411597"/>
                    <a:pt x="7838417" y="448159"/>
                    <a:pt x="7816043" y="469442"/>
                  </a:cubicBezTo>
                  <a:cubicBezTo>
                    <a:pt x="7795306" y="489905"/>
                    <a:pt x="7756834" y="500547"/>
                    <a:pt x="7700627" y="501365"/>
                  </a:cubicBezTo>
                  <a:lnTo>
                    <a:pt x="7659289" y="501365"/>
                  </a:lnTo>
                  <a:lnTo>
                    <a:pt x="7659289" y="759619"/>
                  </a:lnTo>
                  <a:lnTo>
                    <a:pt x="7532823" y="759619"/>
                  </a:lnTo>
                  <a:close/>
                  <a:moveTo>
                    <a:pt x="7208973" y="187040"/>
                  </a:moveTo>
                  <a:lnTo>
                    <a:pt x="7467227" y="187040"/>
                  </a:lnTo>
                  <a:lnTo>
                    <a:pt x="7467227" y="295908"/>
                  </a:lnTo>
                  <a:lnTo>
                    <a:pt x="7335439" y="295908"/>
                  </a:lnTo>
                  <a:lnTo>
                    <a:pt x="7335439" y="393316"/>
                  </a:lnTo>
                  <a:lnTo>
                    <a:pt x="7462315" y="393316"/>
                  </a:lnTo>
                  <a:lnTo>
                    <a:pt x="7462315" y="501365"/>
                  </a:lnTo>
                  <a:lnTo>
                    <a:pt x="7335439" y="501365"/>
                  </a:lnTo>
                  <a:lnTo>
                    <a:pt x="7335439" y="650751"/>
                  </a:lnTo>
                  <a:lnTo>
                    <a:pt x="7472956" y="650751"/>
                  </a:lnTo>
                  <a:lnTo>
                    <a:pt x="7472956" y="759619"/>
                  </a:lnTo>
                  <a:lnTo>
                    <a:pt x="7208973" y="759619"/>
                  </a:lnTo>
                  <a:close/>
                  <a:moveTo>
                    <a:pt x="6818448" y="187040"/>
                  </a:moveTo>
                  <a:lnTo>
                    <a:pt x="6944915" y="187040"/>
                  </a:lnTo>
                  <a:lnTo>
                    <a:pt x="6944915" y="391679"/>
                  </a:lnTo>
                  <a:lnTo>
                    <a:pt x="7003851" y="391679"/>
                  </a:lnTo>
                  <a:lnTo>
                    <a:pt x="7003851" y="187040"/>
                  </a:lnTo>
                  <a:lnTo>
                    <a:pt x="7130317" y="187040"/>
                  </a:lnTo>
                  <a:lnTo>
                    <a:pt x="7130317" y="759619"/>
                  </a:lnTo>
                  <a:lnTo>
                    <a:pt x="7003851" y="759619"/>
                  </a:lnTo>
                  <a:lnTo>
                    <a:pt x="7003851" y="496454"/>
                  </a:lnTo>
                  <a:lnTo>
                    <a:pt x="6944915" y="496454"/>
                  </a:lnTo>
                  <a:lnTo>
                    <a:pt x="6944915" y="759619"/>
                  </a:lnTo>
                  <a:lnTo>
                    <a:pt x="6818448" y="759619"/>
                  </a:lnTo>
                  <a:close/>
                  <a:moveTo>
                    <a:pt x="5856423" y="187040"/>
                  </a:moveTo>
                  <a:lnTo>
                    <a:pt x="5982890" y="187040"/>
                  </a:lnTo>
                  <a:lnTo>
                    <a:pt x="5982890" y="391679"/>
                  </a:lnTo>
                  <a:lnTo>
                    <a:pt x="6041826" y="391679"/>
                  </a:lnTo>
                  <a:lnTo>
                    <a:pt x="6041826" y="187040"/>
                  </a:lnTo>
                  <a:lnTo>
                    <a:pt x="6168292" y="187040"/>
                  </a:lnTo>
                  <a:lnTo>
                    <a:pt x="6168292" y="759619"/>
                  </a:lnTo>
                  <a:lnTo>
                    <a:pt x="6041826" y="759619"/>
                  </a:lnTo>
                  <a:lnTo>
                    <a:pt x="6041826" y="496454"/>
                  </a:lnTo>
                  <a:lnTo>
                    <a:pt x="5982890" y="496454"/>
                  </a:lnTo>
                  <a:lnTo>
                    <a:pt x="5982890" y="759619"/>
                  </a:lnTo>
                  <a:lnTo>
                    <a:pt x="5856423" y="759619"/>
                  </a:lnTo>
                  <a:close/>
                  <a:moveTo>
                    <a:pt x="5465898" y="187040"/>
                  </a:moveTo>
                  <a:lnTo>
                    <a:pt x="5583361" y="187040"/>
                  </a:lnTo>
                  <a:cubicBezTo>
                    <a:pt x="5593183" y="202866"/>
                    <a:pt x="5605188" y="225239"/>
                    <a:pt x="5619377" y="254162"/>
                  </a:cubicBezTo>
                  <a:cubicBezTo>
                    <a:pt x="5630018" y="276808"/>
                    <a:pt x="5641751" y="304776"/>
                    <a:pt x="5654575" y="338064"/>
                  </a:cubicBezTo>
                  <a:lnTo>
                    <a:pt x="5654575" y="187040"/>
                  </a:lnTo>
                  <a:lnTo>
                    <a:pt x="5780223" y="187040"/>
                  </a:lnTo>
                  <a:lnTo>
                    <a:pt x="5780223" y="759619"/>
                  </a:lnTo>
                  <a:lnTo>
                    <a:pt x="5654575" y="759619"/>
                  </a:lnTo>
                  <a:lnTo>
                    <a:pt x="5654575" y="647477"/>
                  </a:lnTo>
                  <a:cubicBezTo>
                    <a:pt x="5654575" y="597545"/>
                    <a:pt x="5649254" y="550888"/>
                    <a:pt x="5638613" y="507504"/>
                  </a:cubicBezTo>
                  <a:cubicBezTo>
                    <a:pt x="5628517" y="461938"/>
                    <a:pt x="5613102" y="419373"/>
                    <a:pt x="5592365" y="379810"/>
                  </a:cubicBezTo>
                  <a:lnTo>
                    <a:pt x="5592365" y="759619"/>
                  </a:lnTo>
                  <a:lnTo>
                    <a:pt x="5465898" y="759619"/>
                  </a:lnTo>
                  <a:close/>
                  <a:moveTo>
                    <a:pt x="5183236" y="187040"/>
                  </a:moveTo>
                  <a:lnTo>
                    <a:pt x="5296606" y="187040"/>
                  </a:lnTo>
                  <a:cubicBezTo>
                    <a:pt x="5330439" y="238882"/>
                    <a:pt x="5355815" y="302047"/>
                    <a:pt x="5372732" y="376536"/>
                  </a:cubicBezTo>
                  <a:cubicBezTo>
                    <a:pt x="5380917" y="412825"/>
                    <a:pt x="5387056" y="453548"/>
                    <a:pt x="5391149" y="498705"/>
                  </a:cubicBezTo>
                  <a:cubicBezTo>
                    <a:pt x="5395242" y="543862"/>
                    <a:pt x="5397288" y="593453"/>
                    <a:pt x="5397288" y="647477"/>
                  </a:cubicBezTo>
                  <a:lnTo>
                    <a:pt x="5397288" y="759619"/>
                  </a:lnTo>
                  <a:lnTo>
                    <a:pt x="5270412" y="759619"/>
                  </a:lnTo>
                  <a:lnTo>
                    <a:pt x="5270412" y="665076"/>
                  </a:lnTo>
                  <a:lnTo>
                    <a:pt x="5208611" y="665076"/>
                  </a:lnTo>
                  <a:lnTo>
                    <a:pt x="5208611" y="759619"/>
                  </a:lnTo>
                  <a:lnTo>
                    <a:pt x="5082963" y="759619"/>
                  </a:lnTo>
                  <a:lnTo>
                    <a:pt x="5082963" y="647477"/>
                  </a:lnTo>
                  <a:cubicBezTo>
                    <a:pt x="5082963" y="540519"/>
                    <a:pt x="5091012" y="449933"/>
                    <a:pt x="5107111" y="375717"/>
                  </a:cubicBezTo>
                  <a:cubicBezTo>
                    <a:pt x="5115296" y="339428"/>
                    <a:pt x="5125665" y="305389"/>
                    <a:pt x="5138216" y="273602"/>
                  </a:cubicBezTo>
                  <a:cubicBezTo>
                    <a:pt x="5150767" y="241815"/>
                    <a:pt x="5165774" y="212961"/>
                    <a:pt x="5183236" y="187040"/>
                  </a:cubicBezTo>
                  <a:close/>
                  <a:moveTo>
                    <a:pt x="4513398" y="187040"/>
                  </a:moveTo>
                  <a:lnTo>
                    <a:pt x="4682021" y="187040"/>
                  </a:lnTo>
                  <a:cubicBezTo>
                    <a:pt x="4697846" y="204230"/>
                    <a:pt x="4713535" y="226876"/>
                    <a:pt x="4729088" y="254980"/>
                  </a:cubicBezTo>
                  <a:cubicBezTo>
                    <a:pt x="4743003" y="280628"/>
                    <a:pt x="4755008" y="308595"/>
                    <a:pt x="4765104" y="338882"/>
                  </a:cubicBezTo>
                  <a:cubicBezTo>
                    <a:pt x="4773835" y="310505"/>
                    <a:pt x="4785568" y="282811"/>
                    <a:pt x="4800302" y="255799"/>
                  </a:cubicBezTo>
                  <a:cubicBezTo>
                    <a:pt x="4813126" y="230423"/>
                    <a:pt x="4828951" y="207504"/>
                    <a:pt x="4847778" y="187040"/>
                  </a:cubicBezTo>
                  <a:lnTo>
                    <a:pt x="5016400" y="187040"/>
                  </a:lnTo>
                  <a:lnTo>
                    <a:pt x="5016400" y="759619"/>
                  </a:lnTo>
                  <a:lnTo>
                    <a:pt x="4889933" y="759619"/>
                  </a:lnTo>
                  <a:lnTo>
                    <a:pt x="4889933" y="324557"/>
                  </a:lnTo>
                  <a:cubicBezTo>
                    <a:pt x="4867832" y="351024"/>
                    <a:pt x="4851870" y="378991"/>
                    <a:pt x="4842048" y="408459"/>
                  </a:cubicBezTo>
                  <a:cubicBezTo>
                    <a:pt x="4832498" y="437654"/>
                    <a:pt x="4827723" y="477900"/>
                    <a:pt x="4827723" y="529196"/>
                  </a:cubicBezTo>
                  <a:lnTo>
                    <a:pt x="4827723" y="561120"/>
                  </a:lnTo>
                  <a:lnTo>
                    <a:pt x="4827723" y="759619"/>
                  </a:lnTo>
                  <a:lnTo>
                    <a:pt x="4702075" y="759619"/>
                  </a:lnTo>
                  <a:lnTo>
                    <a:pt x="4702075" y="529196"/>
                  </a:lnTo>
                  <a:cubicBezTo>
                    <a:pt x="4702075" y="477900"/>
                    <a:pt x="4697027" y="437654"/>
                    <a:pt x="4686932" y="408459"/>
                  </a:cubicBezTo>
                  <a:cubicBezTo>
                    <a:pt x="4677928" y="378718"/>
                    <a:pt x="4662239" y="350751"/>
                    <a:pt x="4639865" y="324557"/>
                  </a:cubicBezTo>
                  <a:lnTo>
                    <a:pt x="4639865" y="759619"/>
                  </a:lnTo>
                  <a:lnTo>
                    <a:pt x="4513398" y="759619"/>
                  </a:lnTo>
                  <a:close/>
                  <a:moveTo>
                    <a:pt x="4012182" y="187040"/>
                  </a:moveTo>
                  <a:lnTo>
                    <a:pt x="4285989" y="187040"/>
                  </a:lnTo>
                  <a:lnTo>
                    <a:pt x="4285989" y="291815"/>
                  </a:lnTo>
                  <a:lnTo>
                    <a:pt x="4212319" y="291815"/>
                  </a:lnTo>
                  <a:lnTo>
                    <a:pt x="4212319" y="759619"/>
                  </a:lnTo>
                  <a:lnTo>
                    <a:pt x="4085852" y="759619"/>
                  </a:lnTo>
                  <a:lnTo>
                    <a:pt x="4085852" y="291815"/>
                  </a:lnTo>
                  <a:lnTo>
                    <a:pt x="4012182" y="291815"/>
                  </a:lnTo>
                  <a:close/>
                  <a:moveTo>
                    <a:pt x="3754486" y="187040"/>
                  </a:moveTo>
                  <a:lnTo>
                    <a:pt x="3867856" y="187040"/>
                  </a:lnTo>
                  <a:cubicBezTo>
                    <a:pt x="3901690" y="238882"/>
                    <a:pt x="3927065" y="302047"/>
                    <a:pt x="3943982" y="376536"/>
                  </a:cubicBezTo>
                  <a:cubicBezTo>
                    <a:pt x="3952167" y="412825"/>
                    <a:pt x="3958306" y="453548"/>
                    <a:pt x="3962399" y="498705"/>
                  </a:cubicBezTo>
                  <a:cubicBezTo>
                    <a:pt x="3966492" y="543862"/>
                    <a:pt x="3968538" y="593453"/>
                    <a:pt x="3968538" y="647477"/>
                  </a:cubicBezTo>
                  <a:lnTo>
                    <a:pt x="3968538" y="759619"/>
                  </a:lnTo>
                  <a:lnTo>
                    <a:pt x="3841662" y="759619"/>
                  </a:lnTo>
                  <a:lnTo>
                    <a:pt x="3841662" y="665076"/>
                  </a:lnTo>
                  <a:lnTo>
                    <a:pt x="3779861" y="665076"/>
                  </a:lnTo>
                  <a:lnTo>
                    <a:pt x="3779861" y="759619"/>
                  </a:lnTo>
                  <a:lnTo>
                    <a:pt x="3654213" y="759619"/>
                  </a:lnTo>
                  <a:lnTo>
                    <a:pt x="3654213" y="647477"/>
                  </a:lnTo>
                  <a:cubicBezTo>
                    <a:pt x="3654213" y="540519"/>
                    <a:pt x="3662262" y="449933"/>
                    <a:pt x="3678361" y="375717"/>
                  </a:cubicBezTo>
                  <a:cubicBezTo>
                    <a:pt x="3686546" y="339428"/>
                    <a:pt x="3696915" y="305389"/>
                    <a:pt x="3709466" y="273602"/>
                  </a:cubicBezTo>
                  <a:cubicBezTo>
                    <a:pt x="3722017" y="241815"/>
                    <a:pt x="3737024" y="212961"/>
                    <a:pt x="3754486" y="187040"/>
                  </a:cubicBezTo>
                  <a:close/>
                  <a:moveTo>
                    <a:pt x="3370398" y="187040"/>
                  </a:moveTo>
                  <a:lnTo>
                    <a:pt x="3496865" y="187040"/>
                  </a:lnTo>
                  <a:lnTo>
                    <a:pt x="3496865" y="650751"/>
                  </a:lnTo>
                  <a:lnTo>
                    <a:pt x="3627835" y="650751"/>
                  </a:lnTo>
                  <a:lnTo>
                    <a:pt x="3627835" y="759619"/>
                  </a:lnTo>
                  <a:lnTo>
                    <a:pt x="3370398" y="759619"/>
                  </a:lnTo>
                  <a:close/>
                  <a:moveTo>
                    <a:pt x="2831194" y="187040"/>
                  </a:moveTo>
                  <a:lnTo>
                    <a:pt x="2957661" y="187040"/>
                  </a:lnTo>
                  <a:cubicBezTo>
                    <a:pt x="2959025" y="260710"/>
                    <a:pt x="2962436" y="322784"/>
                    <a:pt x="2967893" y="373261"/>
                  </a:cubicBezTo>
                  <a:cubicBezTo>
                    <a:pt x="2972531" y="422102"/>
                    <a:pt x="2979489" y="457845"/>
                    <a:pt x="2988766" y="480492"/>
                  </a:cubicBezTo>
                  <a:cubicBezTo>
                    <a:pt x="2996679" y="461665"/>
                    <a:pt x="3003636" y="425649"/>
                    <a:pt x="3009639" y="372443"/>
                  </a:cubicBezTo>
                  <a:cubicBezTo>
                    <a:pt x="3015641" y="321692"/>
                    <a:pt x="3019053" y="259892"/>
                    <a:pt x="3019871" y="187040"/>
                  </a:cubicBezTo>
                  <a:lnTo>
                    <a:pt x="3145519" y="187040"/>
                  </a:lnTo>
                  <a:lnTo>
                    <a:pt x="3145519" y="214871"/>
                  </a:lnTo>
                  <a:cubicBezTo>
                    <a:pt x="3145519" y="283357"/>
                    <a:pt x="3137471" y="350887"/>
                    <a:pt x="3121372" y="417463"/>
                  </a:cubicBezTo>
                  <a:cubicBezTo>
                    <a:pt x="3113732" y="450478"/>
                    <a:pt x="3104182" y="481652"/>
                    <a:pt x="3092722" y="510983"/>
                  </a:cubicBezTo>
                  <a:cubicBezTo>
                    <a:pt x="3081262" y="540315"/>
                    <a:pt x="3067620" y="569032"/>
                    <a:pt x="3051795" y="597136"/>
                  </a:cubicBezTo>
                  <a:lnTo>
                    <a:pt x="3051795" y="759619"/>
                  </a:lnTo>
                  <a:lnTo>
                    <a:pt x="2925328" y="759619"/>
                  </a:lnTo>
                  <a:lnTo>
                    <a:pt x="2925328" y="597136"/>
                  </a:lnTo>
                  <a:cubicBezTo>
                    <a:pt x="2895041" y="542839"/>
                    <a:pt x="2871576" y="481856"/>
                    <a:pt x="2854932" y="414189"/>
                  </a:cubicBezTo>
                  <a:cubicBezTo>
                    <a:pt x="2847019" y="378173"/>
                    <a:pt x="2841086" y="342838"/>
                    <a:pt x="2837128" y="308186"/>
                  </a:cubicBezTo>
                  <a:cubicBezTo>
                    <a:pt x="2833173" y="273534"/>
                    <a:pt x="2831194" y="237108"/>
                    <a:pt x="2831194" y="198909"/>
                  </a:cubicBezTo>
                  <a:close/>
                  <a:moveTo>
                    <a:pt x="2582912" y="187040"/>
                  </a:moveTo>
                  <a:lnTo>
                    <a:pt x="2696281" y="187040"/>
                  </a:lnTo>
                  <a:cubicBezTo>
                    <a:pt x="2730115" y="238882"/>
                    <a:pt x="2755491" y="302047"/>
                    <a:pt x="2772407" y="376536"/>
                  </a:cubicBezTo>
                  <a:cubicBezTo>
                    <a:pt x="2780593" y="412825"/>
                    <a:pt x="2786732" y="453548"/>
                    <a:pt x="2790825" y="498705"/>
                  </a:cubicBezTo>
                  <a:cubicBezTo>
                    <a:pt x="2794917" y="543862"/>
                    <a:pt x="2796963" y="593453"/>
                    <a:pt x="2796963" y="647477"/>
                  </a:cubicBezTo>
                  <a:lnTo>
                    <a:pt x="2796963" y="759619"/>
                  </a:lnTo>
                  <a:lnTo>
                    <a:pt x="2670088" y="759619"/>
                  </a:lnTo>
                  <a:lnTo>
                    <a:pt x="2670088" y="665076"/>
                  </a:lnTo>
                  <a:lnTo>
                    <a:pt x="2608287" y="665076"/>
                  </a:lnTo>
                  <a:lnTo>
                    <a:pt x="2608287" y="759619"/>
                  </a:lnTo>
                  <a:lnTo>
                    <a:pt x="2482638" y="759619"/>
                  </a:lnTo>
                  <a:lnTo>
                    <a:pt x="2482638" y="647477"/>
                  </a:lnTo>
                  <a:cubicBezTo>
                    <a:pt x="2482638" y="540519"/>
                    <a:pt x="2490688" y="449933"/>
                    <a:pt x="2506786" y="375717"/>
                  </a:cubicBezTo>
                  <a:cubicBezTo>
                    <a:pt x="2514971" y="339428"/>
                    <a:pt x="2525340" y="305389"/>
                    <a:pt x="2537891" y="273602"/>
                  </a:cubicBezTo>
                  <a:cubicBezTo>
                    <a:pt x="2550442" y="241815"/>
                    <a:pt x="2565449" y="212961"/>
                    <a:pt x="2582912" y="187040"/>
                  </a:cubicBezTo>
                  <a:close/>
                  <a:moveTo>
                    <a:pt x="2101118" y="187040"/>
                  </a:moveTo>
                  <a:lnTo>
                    <a:pt x="2227584" y="187040"/>
                  </a:lnTo>
                  <a:lnTo>
                    <a:pt x="2227584" y="591815"/>
                  </a:lnTo>
                  <a:lnTo>
                    <a:pt x="2227584" y="608596"/>
                  </a:lnTo>
                  <a:cubicBezTo>
                    <a:pt x="2227584" y="630697"/>
                    <a:pt x="2229904" y="644749"/>
                    <a:pt x="2234542" y="650751"/>
                  </a:cubicBezTo>
                  <a:cubicBezTo>
                    <a:pt x="2239181" y="656208"/>
                    <a:pt x="2247230" y="658937"/>
                    <a:pt x="2258689" y="658937"/>
                  </a:cubicBezTo>
                  <a:cubicBezTo>
                    <a:pt x="2270149" y="658937"/>
                    <a:pt x="2278608" y="655663"/>
                    <a:pt x="2284065" y="649114"/>
                  </a:cubicBezTo>
                  <a:cubicBezTo>
                    <a:pt x="2288430" y="641747"/>
                    <a:pt x="2290613" y="624967"/>
                    <a:pt x="2290613" y="598773"/>
                  </a:cubicBezTo>
                  <a:lnTo>
                    <a:pt x="2290613" y="591815"/>
                  </a:lnTo>
                  <a:lnTo>
                    <a:pt x="2290613" y="187040"/>
                  </a:lnTo>
                  <a:lnTo>
                    <a:pt x="2417080" y="187040"/>
                  </a:lnTo>
                  <a:lnTo>
                    <a:pt x="2417080" y="575035"/>
                  </a:lnTo>
                  <a:cubicBezTo>
                    <a:pt x="2417080" y="645704"/>
                    <a:pt x="2404802" y="695499"/>
                    <a:pt x="2380245" y="724421"/>
                  </a:cubicBezTo>
                  <a:cubicBezTo>
                    <a:pt x="2357052" y="752798"/>
                    <a:pt x="2316534" y="766986"/>
                    <a:pt x="2258689" y="766986"/>
                  </a:cubicBezTo>
                  <a:cubicBezTo>
                    <a:pt x="2201937" y="766986"/>
                    <a:pt x="2161418" y="752798"/>
                    <a:pt x="2137134" y="724421"/>
                  </a:cubicBezTo>
                  <a:cubicBezTo>
                    <a:pt x="2113123" y="694953"/>
                    <a:pt x="2101118" y="645158"/>
                    <a:pt x="2101118" y="575035"/>
                  </a:cubicBezTo>
                  <a:close/>
                  <a:moveTo>
                    <a:pt x="751023" y="187040"/>
                  </a:moveTo>
                  <a:lnTo>
                    <a:pt x="868486" y="187040"/>
                  </a:lnTo>
                  <a:cubicBezTo>
                    <a:pt x="878309" y="202866"/>
                    <a:pt x="890314" y="225239"/>
                    <a:pt x="904503" y="254162"/>
                  </a:cubicBezTo>
                  <a:cubicBezTo>
                    <a:pt x="915144" y="276808"/>
                    <a:pt x="926876" y="304776"/>
                    <a:pt x="939700" y="338064"/>
                  </a:cubicBezTo>
                  <a:lnTo>
                    <a:pt x="939700" y="187040"/>
                  </a:lnTo>
                  <a:lnTo>
                    <a:pt x="1065348" y="187040"/>
                  </a:lnTo>
                  <a:lnTo>
                    <a:pt x="1065348" y="759619"/>
                  </a:lnTo>
                  <a:lnTo>
                    <a:pt x="939700" y="759619"/>
                  </a:lnTo>
                  <a:lnTo>
                    <a:pt x="939700" y="647477"/>
                  </a:lnTo>
                  <a:cubicBezTo>
                    <a:pt x="939700" y="597545"/>
                    <a:pt x="934380" y="550888"/>
                    <a:pt x="923738" y="507504"/>
                  </a:cubicBezTo>
                  <a:cubicBezTo>
                    <a:pt x="913643" y="461938"/>
                    <a:pt x="898227" y="419373"/>
                    <a:pt x="877490" y="379810"/>
                  </a:cubicBezTo>
                  <a:lnTo>
                    <a:pt x="877490" y="759619"/>
                  </a:lnTo>
                  <a:lnTo>
                    <a:pt x="751023" y="759619"/>
                  </a:lnTo>
                  <a:close/>
                  <a:moveTo>
                    <a:pt x="0" y="187040"/>
                  </a:moveTo>
                  <a:lnTo>
                    <a:pt x="126466" y="187040"/>
                  </a:lnTo>
                  <a:lnTo>
                    <a:pt x="126466" y="351570"/>
                  </a:lnTo>
                  <a:cubicBezTo>
                    <a:pt x="126466" y="433425"/>
                    <a:pt x="129058" y="496454"/>
                    <a:pt x="134243" y="540656"/>
                  </a:cubicBezTo>
                  <a:cubicBezTo>
                    <a:pt x="138063" y="578855"/>
                    <a:pt x="145839" y="615281"/>
                    <a:pt x="157571" y="649933"/>
                  </a:cubicBezTo>
                  <a:cubicBezTo>
                    <a:pt x="167940" y="621829"/>
                    <a:pt x="175852" y="585403"/>
                    <a:pt x="181309" y="540656"/>
                  </a:cubicBezTo>
                  <a:cubicBezTo>
                    <a:pt x="186221" y="498909"/>
                    <a:pt x="188676" y="435881"/>
                    <a:pt x="188676" y="351570"/>
                  </a:cubicBezTo>
                  <a:lnTo>
                    <a:pt x="188676" y="187040"/>
                  </a:lnTo>
                  <a:lnTo>
                    <a:pt x="314325" y="187040"/>
                  </a:lnTo>
                  <a:lnTo>
                    <a:pt x="314325" y="359755"/>
                  </a:lnTo>
                  <a:cubicBezTo>
                    <a:pt x="314325" y="408596"/>
                    <a:pt x="312551" y="453548"/>
                    <a:pt x="309004" y="494612"/>
                  </a:cubicBezTo>
                  <a:cubicBezTo>
                    <a:pt x="305457" y="535676"/>
                    <a:pt x="300273" y="570397"/>
                    <a:pt x="293451" y="598773"/>
                  </a:cubicBezTo>
                  <a:cubicBezTo>
                    <a:pt x="286630" y="628514"/>
                    <a:pt x="277421" y="656822"/>
                    <a:pt x="265825" y="683698"/>
                  </a:cubicBezTo>
                  <a:cubicBezTo>
                    <a:pt x="254229" y="710574"/>
                    <a:pt x="240518" y="735881"/>
                    <a:pt x="224693" y="759619"/>
                  </a:cubicBezTo>
                  <a:lnTo>
                    <a:pt x="89631" y="759619"/>
                  </a:lnTo>
                  <a:cubicBezTo>
                    <a:pt x="79536" y="744885"/>
                    <a:pt x="70191" y="728992"/>
                    <a:pt x="61596" y="711938"/>
                  </a:cubicBezTo>
                  <a:cubicBezTo>
                    <a:pt x="53001" y="694885"/>
                    <a:pt x="45293" y="676809"/>
                    <a:pt x="38472" y="657709"/>
                  </a:cubicBezTo>
                  <a:cubicBezTo>
                    <a:pt x="31650" y="638609"/>
                    <a:pt x="25784" y="618964"/>
                    <a:pt x="20873" y="598773"/>
                  </a:cubicBezTo>
                  <a:cubicBezTo>
                    <a:pt x="6957" y="537382"/>
                    <a:pt x="0" y="457709"/>
                    <a:pt x="0" y="359755"/>
                  </a:cubicBezTo>
                  <a:close/>
                  <a:moveTo>
                    <a:pt x="6581402" y="179673"/>
                  </a:moveTo>
                  <a:cubicBezTo>
                    <a:pt x="6637609" y="179673"/>
                    <a:pt x="6678401" y="193589"/>
                    <a:pt x="6703776" y="221419"/>
                  </a:cubicBezTo>
                  <a:cubicBezTo>
                    <a:pt x="6727514" y="249523"/>
                    <a:pt x="6739792" y="295635"/>
                    <a:pt x="6740611" y="359755"/>
                  </a:cubicBezTo>
                  <a:lnTo>
                    <a:pt x="6740611" y="383084"/>
                  </a:lnTo>
                  <a:lnTo>
                    <a:pt x="6612507" y="383084"/>
                  </a:lnTo>
                  <a:lnTo>
                    <a:pt x="6612507" y="342156"/>
                  </a:lnTo>
                  <a:cubicBezTo>
                    <a:pt x="6612507" y="318418"/>
                    <a:pt x="6610188" y="303684"/>
                    <a:pt x="6605549" y="297954"/>
                  </a:cubicBezTo>
                  <a:cubicBezTo>
                    <a:pt x="6601457" y="291679"/>
                    <a:pt x="6593407" y="288541"/>
                    <a:pt x="6581402" y="288541"/>
                  </a:cubicBezTo>
                  <a:cubicBezTo>
                    <a:pt x="6569123" y="288541"/>
                    <a:pt x="6561075" y="291406"/>
                    <a:pt x="6557255" y="297136"/>
                  </a:cubicBezTo>
                  <a:cubicBezTo>
                    <a:pt x="6552616" y="303138"/>
                    <a:pt x="6550297" y="316781"/>
                    <a:pt x="6550297" y="338064"/>
                  </a:cubicBezTo>
                  <a:lnTo>
                    <a:pt x="6550297" y="354844"/>
                  </a:lnTo>
                  <a:lnTo>
                    <a:pt x="6550297" y="590178"/>
                  </a:lnTo>
                  <a:cubicBezTo>
                    <a:pt x="6550297" y="619373"/>
                    <a:pt x="6552889" y="638200"/>
                    <a:pt x="6558073" y="646659"/>
                  </a:cubicBezTo>
                  <a:cubicBezTo>
                    <a:pt x="6562711" y="653480"/>
                    <a:pt x="6572125" y="657300"/>
                    <a:pt x="6586313" y="658118"/>
                  </a:cubicBezTo>
                  <a:cubicBezTo>
                    <a:pt x="6600501" y="658118"/>
                    <a:pt x="6610051" y="653889"/>
                    <a:pt x="6614963" y="645431"/>
                  </a:cubicBezTo>
                  <a:cubicBezTo>
                    <a:pt x="6619601" y="637791"/>
                    <a:pt x="6622329" y="617736"/>
                    <a:pt x="6623148" y="585267"/>
                  </a:cubicBezTo>
                  <a:lnTo>
                    <a:pt x="6623148" y="571761"/>
                  </a:lnTo>
                  <a:lnTo>
                    <a:pt x="6623148" y="509141"/>
                  </a:lnTo>
                  <a:lnTo>
                    <a:pt x="6589587" y="509141"/>
                  </a:lnTo>
                  <a:lnTo>
                    <a:pt x="6589587" y="415008"/>
                  </a:lnTo>
                  <a:lnTo>
                    <a:pt x="6740611" y="415008"/>
                  </a:lnTo>
                  <a:lnTo>
                    <a:pt x="6740611" y="759619"/>
                  </a:lnTo>
                  <a:lnTo>
                    <a:pt x="6686995" y="759619"/>
                  </a:lnTo>
                  <a:lnTo>
                    <a:pt x="6671033" y="735472"/>
                  </a:lnTo>
                  <a:cubicBezTo>
                    <a:pt x="6657664" y="745840"/>
                    <a:pt x="6643203" y="753889"/>
                    <a:pt x="6627650" y="759619"/>
                  </a:cubicBezTo>
                  <a:cubicBezTo>
                    <a:pt x="6612643" y="764531"/>
                    <a:pt x="6594499" y="766986"/>
                    <a:pt x="6573217" y="766986"/>
                  </a:cubicBezTo>
                  <a:cubicBezTo>
                    <a:pt x="6520283" y="766986"/>
                    <a:pt x="6481675" y="752252"/>
                    <a:pt x="6457391" y="722784"/>
                  </a:cubicBezTo>
                  <a:cubicBezTo>
                    <a:pt x="6434744" y="694135"/>
                    <a:pt x="6423011" y="644885"/>
                    <a:pt x="6422193" y="575035"/>
                  </a:cubicBezTo>
                  <a:lnTo>
                    <a:pt x="6422193" y="371624"/>
                  </a:lnTo>
                  <a:cubicBezTo>
                    <a:pt x="6422193" y="335881"/>
                    <a:pt x="6425195" y="305799"/>
                    <a:pt x="6431197" y="281379"/>
                  </a:cubicBezTo>
                  <a:cubicBezTo>
                    <a:pt x="6437199" y="256958"/>
                    <a:pt x="6446477" y="237245"/>
                    <a:pt x="6459028" y="222238"/>
                  </a:cubicBezTo>
                  <a:cubicBezTo>
                    <a:pt x="6482493" y="193861"/>
                    <a:pt x="6523285" y="179673"/>
                    <a:pt x="6581402" y="179673"/>
                  </a:cubicBezTo>
                  <a:close/>
                  <a:moveTo>
                    <a:pt x="1876053" y="179673"/>
                  </a:moveTo>
                  <a:cubicBezTo>
                    <a:pt x="1933351" y="179673"/>
                    <a:pt x="1974143" y="193861"/>
                    <a:pt x="1998427" y="222238"/>
                  </a:cubicBezTo>
                  <a:cubicBezTo>
                    <a:pt x="2022165" y="251160"/>
                    <a:pt x="2034443" y="300956"/>
                    <a:pt x="2035262" y="371624"/>
                  </a:cubicBezTo>
                  <a:lnTo>
                    <a:pt x="2035262" y="575035"/>
                  </a:lnTo>
                  <a:cubicBezTo>
                    <a:pt x="2035262" y="617873"/>
                    <a:pt x="2033079" y="648978"/>
                    <a:pt x="2028713" y="668350"/>
                  </a:cubicBezTo>
                  <a:cubicBezTo>
                    <a:pt x="2023256" y="690451"/>
                    <a:pt x="2015616" y="706413"/>
                    <a:pt x="2005794" y="716236"/>
                  </a:cubicBezTo>
                  <a:lnTo>
                    <a:pt x="2048768" y="738746"/>
                  </a:lnTo>
                  <a:lnTo>
                    <a:pt x="2004156" y="811597"/>
                  </a:lnTo>
                  <a:lnTo>
                    <a:pt x="1918617" y="764531"/>
                  </a:lnTo>
                  <a:cubicBezTo>
                    <a:pt x="1915616" y="764803"/>
                    <a:pt x="1913024" y="765008"/>
                    <a:pt x="1910841" y="765144"/>
                  </a:cubicBezTo>
                  <a:cubicBezTo>
                    <a:pt x="1908658" y="765281"/>
                    <a:pt x="1904838" y="765622"/>
                    <a:pt x="1899381" y="766168"/>
                  </a:cubicBezTo>
                  <a:cubicBezTo>
                    <a:pt x="1890650" y="766168"/>
                    <a:pt x="1882874" y="766440"/>
                    <a:pt x="1876053" y="766986"/>
                  </a:cubicBezTo>
                  <a:cubicBezTo>
                    <a:pt x="1817935" y="766986"/>
                    <a:pt x="1776871" y="752798"/>
                    <a:pt x="1752860" y="724421"/>
                  </a:cubicBezTo>
                  <a:cubicBezTo>
                    <a:pt x="1729668" y="696045"/>
                    <a:pt x="1717662" y="646249"/>
                    <a:pt x="1716844" y="575035"/>
                  </a:cubicBezTo>
                  <a:lnTo>
                    <a:pt x="1716844" y="371624"/>
                  </a:lnTo>
                  <a:cubicBezTo>
                    <a:pt x="1716844" y="335881"/>
                    <a:pt x="1719845" y="305799"/>
                    <a:pt x="1725848" y="281379"/>
                  </a:cubicBezTo>
                  <a:cubicBezTo>
                    <a:pt x="1731850" y="256958"/>
                    <a:pt x="1741127" y="237245"/>
                    <a:pt x="1753679" y="222238"/>
                  </a:cubicBezTo>
                  <a:cubicBezTo>
                    <a:pt x="1777144" y="193861"/>
                    <a:pt x="1817935" y="179673"/>
                    <a:pt x="1876053" y="179673"/>
                  </a:cubicBezTo>
                  <a:close/>
                  <a:moveTo>
                    <a:pt x="1295027" y="179673"/>
                  </a:moveTo>
                  <a:cubicBezTo>
                    <a:pt x="1351235" y="179673"/>
                    <a:pt x="1392026" y="193589"/>
                    <a:pt x="1417402" y="221419"/>
                  </a:cubicBezTo>
                  <a:cubicBezTo>
                    <a:pt x="1441140" y="249523"/>
                    <a:pt x="1453418" y="295635"/>
                    <a:pt x="1454236" y="359755"/>
                  </a:cubicBezTo>
                  <a:lnTo>
                    <a:pt x="1454236" y="383084"/>
                  </a:lnTo>
                  <a:lnTo>
                    <a:pt x="1326133" y="383084"/>
                  </a:lnTo>
                  <a:lnTo>
                    <a:pt x="1326133" y="342156"/>
                  </a:lnTo>
                  <a:cubicBezTo>
                    <a:pt x="1326133" y="318418"/>
                    <a:pt x="1323813" y="303684"/>
                    <a:pt x="1319175" y="297954"/>
                  </a:cubicBezTo>
                  <a:cubicBezTo>
                    <a:pt x="1315082" y="291679"/>
                    <a:pt x="1307033" y="288541"/>
                    <a:pt x="1295027" y="288541"/>
                  </a:cubicBezTo>
                  <a:cubicBezTo>
                    <a:pt x="1282749" y="288541"/>
                    <a:pt x="1274700" y="291406"/>
                    <a:pt x="1270880" y="297136"/>
                  </a:cubicBezTo>
                  <a:cubicBezTo>
                    <a:pt x="1266242" y="303138"/>
                    <a:pt x="1263923" y="316781"/>
                    <a:pt x="1263923" y="338064"/>
                  </a:cubicBezTo>
                  <a:lnTo>
                    <a:pt x="1263923" y="354844"/>
                  </a:lnTo>
                  <a:lnTo>
                    <a:pt x="1263923" y="590178"/>
                  </a:lnTo>
                  <a:cubicBezTo>
                    <a:pt x="1263923" y="619373"/>
                    <a:pt x="1266515" y="638200"/>
                    <a:pt x="1271699" y="646659"/>
                  </a:cubicBezTo>
                  <a:cubicBezTo>
                    <a:pt x="1276337" y="653480"/>
                    <a:pt x="1285751" y="657300"/>
                    <a:pt x="1299939" y="658118"/>
                  </a:cubicBezTo>
                  <a:cubicBezTo>
                    <a:pt x="1314127" y="658118"/>
                    <a:pt x="1323677" y="653889"/>
                    <a:pt x="1328588" y="645431"/>
                  </a:cubicBezTo>
                  <a:cubicBezTo>
                    <a:pt x="1333227" y="637791"/>
                    <a:pt x="1335955" y="617736"/>
                    <a:pt x="1336774" y="585267"/>
                  </a:cubicBezTo>
                  <a:lnTo>
                    <a:pt x="1336774" y="571761"/>
                  </a:lnTo>
                  <a:lnTo>
                    <a:pt x="1336774" y="509141"/>
                  </a:lnTo>
                  <a:lnTo>
                    <a:pt x="1303213" y="509141"/>
                  </a:lnTo>
                  <a:lnTo>
                    <a:pt x="1303213" y="415008"/>
                  </a:lnTo>
                  <a:lnTo>
                    <a:pt x="1454236" y="415008"/>
                  </a:lnTo>
                  <a:lnTo>
                    <a:pt x="1454236" y="759619"/>
                  </a:lnTo>
                  <a:lnTo>
                    <a:pt x="1400621" y="759619"/>
                  </a:lnTo>
                  <a:lnTo>
                    <a:pt x="1384659" y="735472"/>
                  </a:lnTo>
                  <a:cubicBezTo>
                    <a:pt x="1371290" y="745840"/>
                    <a:pt x="1356828" y="753889"/>
                    <a:pt x="1341276" y="759619"/>
                  </a:cubicBezTo>
                  <a:cubicBezTo>
                    <a:pt x="1326269" y="764531"/>
                    <a:pt x="1308124" y="766986"/>
                    <a:pt x="1286842" y="766986"/>
                  </a:cubicBezTo>
                  <a:cubicBezTo>
                    <a:pt x="1233909" y="766986"/>
                    <a:pt x="1195300" y="752252"/>
                    <a:pt x="1171017" y="722784"/>
                  </a:cubicBezTo>
                  <a:cubicBezTo>
                    <a:pt x="1148370" y="694135"/>
                    <a:pt x="1136637" y="644885"/>
                    <a:pt x="1135819" y="575035"/>
                  </a:cubicBezTo>
                  <a:lnTo>
                    <a:pt x="1135819" y="371624"/>
                  </a:lnTo>
                  <a:cubicBezTo>
                    <a:pt x="1135819" y="335881"/>
                    <a:pt x="1138820" y="305799"/>
                    <a:pt x="1144823" y="281379"/>
                  </a:cubicBezTo>
                  <a:cubicBezTo>
                    <a:pt x="1150825" y="256958"/>
                    <a:pt x="1160102" y="237245"/>
                    <a:pt x="1172654" y="222238"/>
                  </a:cubicBezTo>
                  <a:cubicBezTo>
                    <a:pt x="1196119" y="193861"/>
                    <a:pt x="1236910" y="179673"/>
                    <a:pt x="1295027" y="179673"/>
                  </a:cubicBezTo>
                  <a:close/>
                  <a:moveTo>
                    <a:pt x="523502" y="179673"/>
                  </a:moveTo>
                  <a:cubicBezTo>
                    <a:pt x="580801" y="179673"/>
                    <a:pt x="621593" y="193861"/>
                    <a:pt x="645876" y="222238"/>
                  </a:cubicBezTo>
                  <a:cubicBezTo>
                    <a:pt x="669615" y="251160"/>
                    <a:pt x="681893" y="300956"/>
                    <a:pt x="682711" y="371624"/>
                  </a:cubicBezTo>
                  <a:lnTo>
                    <a:pt x="682711" y="575035"/>
                  </a:lnTo>
                  <a:cubicBezTo>
                    <a:pt x="682711" y="645704"/>
                    <a:pt x="670433" y="695499"/>
                    <a:pt x="645876" y="724421"/>
                  </a:cubicBezTo>
                  <a:cubicBezTo>
                    <a:pt x="622684" y="752798"/>
                    <a:pt x="581893" y="766986"/>
                    <a:pt x="523502" y="766986"/>
                  </a:cubicBezTo>
                  <a:cubicBezTo>
                    <a:pt x="465931" y="766986"/>
                    <a:pt x="425140" y="752798"/>
                    <a:pt x="401129" y="724421"/>
                  </a:cubicBezTo>
                  <a:cubicBezTo>
                    <a:pt x="377391" y="695499"/>
                    <a:pt x="365112" y="645704"/>
                    <a:pt x="364294" y="575035"/>
                  </a:cubicBezTo>
                  <a:lnTo>
                    <a:pt x="364294" y="371624"/>
                  </a:lnTo>
                  <a:cubicBezTo>
                    <a:pt x="364294" y="335881"/>
                    <a:pt x="367295" y="305799"/>
                    <a:pt x="373298" y="281379"/>
                  </a:cubicBezTo>
                  <a:cubicBezTo>
                    <a:pt x="379301" y="256958"/>
                    <a:pt x="388577" y="237245"/>
                    <a:pt x="401129" y="222238"/>
                  </a:cubicBezTo>
                  <a:cubicBezTo>
                    <a:pt x="424594" y="193861"/>
                    <a:pt x="465385" y="179673"/>
                    <a:pt x="523502" y="179673"/>
                  </a:cubicBezTo>
                  <a:close/>
                  <a:moveTo>
                    <a:pt x="7328072" y="61392"/>
                  </a:moveTo>
                  <a:lnTo>
                    <a:pt x="7420159" y="61392"/>
                  </a:lnTo>
                  <a:lnTo>
                    <a:pt x="7368999" y="149387"/>
                  </a:lnTo>
                  <a:lnTo>
                    <a:pt x="7294511" y="149387"/>
                  </a:lnTo>
                  <a:close/>
                  <a:moveTo>
                    <a:pt x="3760625" y="61392"/>
                  </a:moveTo>
                  <a:lnTo>
                    <a:pt x="3862536" y="61392"/>
                  </a:lnTo>
                  <a:lnTo>
                    <a:pt x="3911239" y="149387"/>
                  </a:lnTo>
                  <a:lnTo>
                    <a:pt x="3835933" y="149387"/>
                  </a:lnTo>
                  <a:lnTo>
                    <a:pt x="3811785" y="110914"/>
                  </a:lnTo>
                  <a:lnTo>
                    <a:pt x="3787228" y="149387"/>
                  </a:lnTo>
                  <a:lnTo>
                    <a:pt x="3711921" y="149387"/>
                  </a:lnTo>
                  <a:close/>
                  <a:moveTo>
                    <a:pt x="436326" y="61392"/>
                  </a:moveTo>
                  <a:lnTo>
                    <a:pt x="528414" y="61392"/>
                  </a:lnTo>
                  <a:lnTo>
                    <a:pt x="561156" y="149387"/>
                  </a:lnTo>
                  <a:lnTo>
                    <a:pt x="487486" y="149387"/>
                  </a:lnTo>
                  <a:close/>
                  <a:moveTo>
                    <a:pt x="5238079" y="0"/>
                  </a:moveTo>
                  <a:cubicBezTo>
                    <a:pt x="5258816" y="0"/>
                    <a:pt x="5274778" y="5457"/>
                    <a:pt x="5285965" y="16372"/>
                  </a:cubicBezTo>
                  <a:cubicBezTo>
                    <a:pt x="5296879" y="26740"/>
                    <a:pt x="5302336" y="42292"/>
                    <a:pt x="5302336" y="63029"/>
                  </a:cubicBezTo>
                  <a:cubicBezTo>
                    <a:pt x="5302336" y="80765"/>
                    <a:pt x="5295515" y="100137"/>
                    <a:pt x="5281872" y="121147"/>
                  </a:cubicBezTo>
                  <a:cubicBezTo>
                    <a:pt x="5279144" y="124966"/>
                    <a:pt x="5277507" y="127286"/>
                    <a:pt x="5276961" y="128104"/>
                  </a:cubicBezTo>
                  <a:cubicBezTo>
                    <a:pt x="5271231" y="137654"/>
                    <a:pt x="5266729" y="146249"/>
                    <a:pt x="5263455" y="153889"/>
                  </a:cubicBezTo>
                  <a:cubicBezTo>
                    <a:pt x="5262636" y="156071"/>
                    <a:pt x="5261954" y="158254"/>
                    <a:pt x="5261408" y="160437"/>
                  </a:cubicBezTo>
                  <a:lnTo>
                    <a:pt x="5209839" y="160437"/>
                  </a:lnTo>
                  <a:cubicBezTo>
                    <a:pt x="5210385" y="151706"/>
                    <a:pt x="5211886" y="143657"/>
                    <a:pt x="5214341" y="136290"/>
                  </a:cubicBezTo>
                  <a:cubicBezTo>
                    <a:pt x="5216797" y="127013"/>
                    <a:pt x="5221436" y="116644"/>
                    <a:pt x="5228257" y="105185"/>
                  </a:cubicBezTo>
                  <a:cubicBezTo>
                    <a:pt x="5228257" y="104912"/>
                    <a:pt x="5229485" y="102865"/>
                    <a:pt x="5231940" y="99045"/>
                  </a:cubicBezTo>
                  <a:cubicBezTo>
                    <a:pt x="5240672" y="85403"/>
                    <a:pt x="5245174" y="73807"/>
                    <a:pt x="5245446" y="64257"/>
                  </a:cubicBezTo>
                  <a:cubicBezTo>
                    <a:pt x="5245446" y="56890"/>
                    <a:pt x="5244901" y="52115"/>
                    <a:pt x="5243809" y="49932"/>
                  </a:cubicBezTo>
                  <a:cubicBezTo>
                    <a:pt x="5242718" y="48568"/>
                    <a:pt x="5240944" y="47886"/>
                    <a:pt x="5238489" y="47886"/>
                  </a:cubicBezTo>
                  <a:cubicBezTo>
                    <a:pt x="5236033" y="47886"/>
                    <a:pt x="5234396" y="48432"/>
                    <a:pt x="5233577" y="49523"/>
                  </a:cubicBezTo>
                  <a:cubicBezTo>
                    <a:pt x="5232759" y="50614"/>
                    <a:pt x="5232213" y="55662"/>
                    <a:pt x="5231940" y="64666"/>
                  </a:cubicBezTo>
                  <a:lnTo>
                    <a:pt x="5231940" y="88404"/>
                  </a:lnTo>
                  <a:lnTo>
                    <a:pt x="5177506" y="88404"/>
                  </a:lnTo>
                  <a:lnTo>
                    <a:pt x="5177506" y="67122"/>
                  </a:lnTo>
                  <a:cubicBezTo>
                    <a:pt x="5177506" y="42838"/>
                    <a:pt x="5182145" y="25648"/>
                    <a:pt x="5191422" y="15553"/>
                  </a:cubicBezTo>
                  <a:cubicBezTo>
                    <a:pt x="5200426" y="5457"/>
                    <a:pt x="5215978" y="273"/>
                    <a:pt x="5238079" y="0"/>
                  </a:cubicBezTo>
                  <a:close/>
                </a:path>
              </a:pathLst>
            </a:custGeom>
          </p:spPr>
        </p:pic>
        <p:pic>
          <p:nvPicPr>
            <p:cNvPr id="114" name="Picture 113" descr="A picture containing toy&#10;&#10;Description automatically generated">
              <a:extLst>
                <a:ext uri="{FF2B5EF4-FFF2-40B4-BE49-F238E27FC236}">
                  <a16:creationId xmlns:a16="http://schemas.microsoft.com/office/drawing/2014/main" xmlns="" id="{1FD60F09-2071-4C73-AF9D-F2D5311D7CF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4598342" y="88362"/>
              <a:ext cx="1132584" cy="1068846"/>
            </a:xfrm>
            <a:prstGeom prst="rect">
              <a:avLst/>
            </a:prstGeom>
          </p:spPr>
        </p:pic>
      </p:grpSp>
      <p:grpSp>
        <p:nvGrpSpPr>
          <p:cNvPr id="8" name="Group 7">
            <a:extLst>
              <a:ext uri="{FF2B5EF4-FFF2-40B4-BE49-F238E27FC236}">
                <a16:creationId xmlns:a16="http://schemas.microsoft.com/office/drawing/2014/main" xmlns="" id="{F409D8B5-D3AA-44C2-935D-7C51DCC6DD37}"/>
              </a:ext>
            </a:extLst>
          </p:cNvPr>
          <p:cNvGrpSpPr/>
          <p:nvPr/>
        </p:nvGrpSpPr>
        <p:grpSpPr>
          <a:xfrm>
            <a:off x="-177221" y="549274"/>
            <a:ext cx="2086926" cy="3242225"/>
            <a:chOff x="-236294" y="351365"/>
            <a:chExt cx="2782568" cy="4322967"/>
          </a:xfrm>
        </p:grpSpPr>
        <p:pic>
          <p:nvPicPr>
            <p:cNvPr id="109" name="7">
              <a:extLst>
                <a:ext uri="{FF2B5EF4-FFF2-40B4-BE49-F238E27FC236}">
                  <a16:creationId xmlns:a16="http://schemas.microsoft.com/office/drawing/2014/main" xmlns="" id="{2F014965-E8AB-4C84-83B3-24CD6377BF09}"/>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36294" y="1164864"/>
              <a:ext cx="1983213" cy="3509468"/>
            </a:xfrm>
            <a:prstGeom prst="rect">
              <a:avLst/>
            </a:prstGeom>
          </p:spPr>
        </p:pic>
        <p:grpSp>
          <p:nvGrpSpPr>
            <p:cNvPr id="7" name="Group 6">
              <a:extLst>
                <a:ext uri="{FF2B5EF4-FFF2-40B4-BE49-F238E27FC236}">
                  <a16:creationId xmlns:a16="http://schemas.microsoft.com/office/drawing/2014/main" xmlns="" id="{F5433CD7-1782-4F1F-A24A-EE06F042C4D6}"/>
                </a:ext>
              </a:extLst>
            </p:cNvPr>
            <p:cNvGrpSpPr/>
            <p:nvPr/>
          </p:nvGrpSpPr>
          <p:grpSpPr>
            <a:xfrm>
              <a:off x="761568" y="351365"/>
              <a:ext cx="1784706" cy="1651995"/>
              <a:chOff x="761568" y="351365"/>
              <a:chExt cx="1784706" cy="1651995"/>
            </a:xfrm>
          </p:grpSpPr>
          <p:sp>
            <p:nvSpPr>
              <p:cNvPr id="2" name="Speech Bubble: Oval 1">
                <a:extLst>
                  <a:ext uri="{FF2B5EF4-FFF2-40B4-BE49-F238E27FC236}">
                    <a16:creationId xmlns:a16="http://schemas.microsoft.com/office/drawing/2014/main" xmlns="" id="{FC45DC07-9A48-42AC-B704-A931B2C755FC}"/>
                  </a:ext>
                </a:extLst>
              </p:cNvPr>
              <p:cNvSpPr/>
              <p:nvPr/>
            </p:nvSpPr>
            <p:spPr>
              <a:xfrm rot="621204">
                <a:off x="761568" y="351365"/>
                <a:ext cx="1784706" cy="1651995"/>
              </a:xfrm>
              <a:prstGeom prst="wedgeEllipseCallout">
                <a:avLst>
                  <a:gd name="adj1" fmla="val -33431"/>
                  <a:gd name="adj2" fmla="val 77803"/>
                </a:avLst>
              </a:prstGeom>
              <a:solidFill>
                <a:srgbClr val="89C247"/>
              </a:solidFill>
              <a:ln w="57150">
                <a:solidFill>
                  <a:srgbClr val="FFFF05"/>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3" name="TextBox 2">
                <a:extLst>
                  <a:ext uri="{FF2B5EF4-FFF2-40B4-BE49-F238E27FC236}">
                    <a16:creationId xmlns:a16="http://schemas.microsoft.com/office/drawing/2014/main" xmlns="" id="{0583BF93-B902-42BC-BA60-B53513C54F04}"/>
                  </a:ext>
                </a:extLst>
              </p:cNvPr>
              <p:cNvSpPr txBox="1"/>
              <p:nvPr/>
            </p:nvSpPr>
            <p:spPr>
              <a:xfrm>
                <a:off x="799996" y="730125"/>
                <a:ext cx="1661371" cy="984886"/>
              </a:xfrm>
              <a:prstGeom prst="rect">
                <a:avLst/>
              </a:prstGeom>
              <a:noFill/>
            </p:spPr>
            <p:txBody>
              <a:bodyPr wrap="square" rtlCol="0">
                <a:spAutoFit/>
              </a:bodyPr>
              <a:lstStyle/>
              <a:p>
                <a:pPr algn="ctr"/>
                <a:r>
                  <a:rPr lang="en-US" sz="1400" dirty="0" err="1">
                    <a:solidFill>
                      <a:schemeClr val="bg1"/>
                    </a:solidFill>
                    <a:latin typeface="+mj-lt"/>
                  </a:rPr>
                  <a:t>Bạn</a:t>
                </a:r>
                <a:r>
                  <a:rPr lang="en-US" sz="1400" dirty="0">
                    <a:solidFill>
                      <a:schemeClr val="bg1"/>
                    </a:solidFill>
                    <a:latin typeface="+mj-lt"/>
                  </a:rPr>
                  <a:t> Ong </a:t>
                </a:r>
                <a:r>
                  <a:rPr lang="en-US" sz="1400" dirty="0" err="1">
                    <a:solidFill>
                      <a:schemeClr val="bg1"/>
                    </a:solidFill>
                    <a:latin typeface="+mj-lt"/>
                  </a:rPr>
                  <a:t>ơi</a:t>
                </a:r>
                <a:r>
                  <a:rPr lang="en-US" sz="1400" dirty="0">
                    <a:solidFill>
                      <a:schemeClr val="bg1"/>
                    </a:solidFill>
                    <a:latin typeface="+mj-lt"/>
                  </a:rPr>
                  <a:t>! Quay </a:t>
                </a:r>
                <a:r>
                  <a:rPr lang="en-US" sz="1400" dirty="0" err="1">
                    <a:solidFill>
                      <a:schemeClr val="bg1"/>
                    </a:solidFill>
                    <a:latin typeface="+mj-lt"/>
                  </a:rPr>
                  <a:t>số</a:t>
                </a:r>
                <a:r>
                  <a:rPr lang="en-US" sz="1400" dirty="0">
                    <a:solidFill>
                      <a:schemeClr val="bg1"/>
                    </a:solidFill>
                    <a:latin typeface="+mj-lt"/>
                  </a:rPr>
                  <a:t> </a:t>
                </a:r>
                <a:r>
                  <a:rPr lang="en-US" sz="1400" dirty="0" err="1">
                    <a:solidFill>
                      <a:schemeClr val="bg1"/>
                    </a:solidFill>
                    <a:latin typeface="+mj-lt"/>
                  </a:rPr>
                  <a:t>đi</a:t>
                </a:r>
                <a:r>
                  <a:rPr lang="en-US" sz="1400" dirty="0">
                    <a:solidFill>
                      <a:schemeClr val="bg1"/>
                    </a:solidFill>
                    <a:latin typeface="+mj-lt"/>
                  </a:rPr>
                  <a:t> </a:t>
                </a:r>
                <a:r>
                  <a:rPr lang="en-US" sz="1400" dirty="0" err="1">
                    <a:solidFill>
                      <a:schemeClr val="bg1"/>
                    </a:solidFill>
                    <a:latin typeface="+mj-lt"/>
                  </a:rPr>
                  <a:t>nào</a:t>
                </a:r>
                <a:r>
                  <a:rPr lang="en-US" sz="1400" dirty="0">
                    <a:solidFill>
                      <a:schemeClr val="bg1"/>
                    </a:solidFill>
                    <a:latin typeface="+mj-lt"/>
                  </a:rPr>
                  <a:t>!</a:t>
                </a:r>
              </a:p>
            </p:txBody>
          </p:sp>
        </p:grpSp>
      </p:grpSp>
      <p:sp>
        <p:nvSpPr>
          <p:cNvPr id="10" name="Rectangle: Rounded Corners 9">
            <a:hlinkClick r:id="rId23" action="ppaction://hlinksldjump"/>
            <a:extLst>
              <a:ext uri="{FF2B5EF4-FFF2-40B4-BE49-F238E27FC236}">
                <a16:creationId xmlns:a16="http://schemas.microsoft.com/office/drawing/2014/main" xmlns="" id="{8B36522B-6806-4254-99BC-DCBB32D49730}"/>
              </a:ext>
            </a:extLst>
          </p:cNvPr>
          <p:cNvSpPr/>
          <p:nvPr/>
        </p:nvSpPr>
        <p:spPr bwMode="auto">
          <a:xfrm>
            <a:off x="7655428" y="5351182"/>
            <a:ext cx="1482180" cy="363818"/>
          </a:xfrm>
          <a:prstGeom prst="roundRect">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dirty="0" err="1">
                <a:ln>
                  <a:noFill/>
                </a:ln>
                <a:solidFill>
                  <a:srgbClr val="FFFF00"/>
                </a:solidFill>
                <a:effectLst/>
                <a:latin typeface="Arial" charset="0"/>
              </a:rPr>
              <a:t>Tiếp</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tục</a:t>
            </a:r>
            <a:endParaRPr kumimoji="0" lang="en-US" sz="20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61641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4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1"/>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62"/>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63"/>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164"/>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165"/>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166"/>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167"/>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168"/>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69"/>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70"/>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71"/>
                                        </p:tgtEl>
                                        <p:attrNameLst>
                                          <p:attrName>style.visibility</p:attrName>
                                        </p:attrNameLst>
                                      </p:cBhvr>
                                      <p:tavLst>
                                        <p:tav tm="0">
                                          <p:val>
                                            <p:strVal val="hidden"/>
                                          </p:val>
                                        </p:tav>
                                        <p:tav tm="50000">
                                          <p:val>
                                            <p:strVal val="visible"/>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7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8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8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8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8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8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8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8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9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91"/>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19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93"/>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194"/>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19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9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197"/>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3" restart="whenNotActive" fill="hold" evtFilter="cancelBubble" nodeType="interactiveSeq">
                <p:stCondLst>
                  <p:cond evt="onClick" delay="0">
                    <p:tgtEl>
                      <p:spTgt spid="108"/>
                    </p:tgtEl>
                  </p:cond>
                </p:stCondLst>
                <p:endSync evt="end" delay="0">
                  <p:rtn val="all"/>
                </p:endSync>
                <p:childTnLst>
                  <p:par>
                    <p:cTn id="134" fill="hold">
                      <p:stCondLst>
                        <p:cond delay="0"/>
                      </p:stCondLst>
                      <p:childTnLst>
                        <p:par>
                          <p:cTn id="135" fill="hold">
                            <p:stCondLst>
                              <p:cond delay="0"/>
                            </p:stCondLst>
                            <p:childTnLst>
                              <p:par>
                                <p:cTn id="136" presetID="8" presetClass="emph" presetSubtype="0" repeatCount="indefinite" fill="hold" nodeType="clickEffect">
                                  <p:stCondLst>
                                    <p:cond delay="0"/>
                                  </p:stCondLst>
                                  <p:endCondLst>
                                    <p:cond evt="onNext" delay="0">
                                      <p:tgtEl>
                                        <p:sldTgt/>
                                      </p:tgtEl>
                                    </p:cond>
                                  </p:endCondLst>
                                  <p:childTnLst>
                                    <p:animRot by="21600000">
                                      <p:cBhvr>
                                        <p:cTn id="137" dur="1000" fill="hold"/>
                                        <p:tgtEl>
                                          <p:spTgt spid="160"/>
                                        </p:tgtEl>
                                        <p:attrNameLst>
                                          <p:attrName>r</p:attrName>
                                        </p:attrNameLst>
                                      </p:cBhvr>
                                    </p:animRot>
                                  </p:childTnLst>
                                </p:cTn>
                              </p:par>
                              <p:par>
                                <p:cTn id="138" presetID="1" presetClass="mediacall" presetSubtype="0" fill="hold" nodeType="withEffect">
                                  <p:stCondLst>
                                    <p:cond delay="0"/>
                                  </p:stCondLst>
                                  <p:childTnLst>
                                    <p:cmd type="call" cmd="playFrom(0.0)">
                                      <p:cBhvr>
                                        <p:cTn id="139" dur="30406" fill="hold"/>
                                        <p:tgtEl>
                                          <p:spTgt spid="172"/>
                                        </p:tgtEl>
                                      </p:cBhvr>
                                    </p:cmd>
                                  </p:childTnLst>
                                </p:cTn>
                              </p:par>
                            </p:childTnLst>
                          </p:cTn>
                        </p:par>
                      </p:childTnLst>
                    </p:cTn>
                  </p:par>
                </p:childTnLst>
              </p:cTn>
              <p:nextCondLst>
                <p:cond evt="onClick" delay="0">
                  <p:tgtEl>
                    <p:spTgt spid="108"/>
                  </p:tgtEl>
                </p:cond>
              </p:nextCondLst>
            </p:seq>
            <p:audio>
              <p:cMediaNode vol="100000">
                <p:cTn id="140" fill="hold" display="0">
                  <p:stCondLst>
                    <p:cond delay="indefinite"/>
                  </p:stCondLst>
                  <p:endCondLst>
                    <p:cond evt="onStopAudio" delay="0">
                      <p:tgtEl>
                        <p:sldTgt/>
                      </p:tgtEl>
                    </p:cond>
                    <p:cond evt="onNext" delay="0">
                      <p:tgtEl>
                        <p:sldTgt/>
                      </p:tgtEl>
                    </p:cond>
                  </p:endCondLst>
                </p:cTn>
                <p:tgtEl>
                  <p:spTgt spid="172"/>
                </p:tgtEl>
              </p:cMediaNode>
            </p:audio>
            <p:seq concurrent="1" nextAc="seek">
              <p:cTn id="141" restart="whenNotActive" fill="hold" evtFilter="cancelBubble" nodeType="interactiveSeq">
                <p:stCondLst>
                  <p:cond evt="onClick" delay="0">
                    <p:tgtEl>
                      <p:spTgt spid="54"/>
                    </p:tgtEl>
                  </p:cond>
                </p:stCondLst>
                <p:endSync evt="end" delay="0">
                  <p:rtn val="all"/>
                </p:endSync>
                <p:childTnLst>
                  <p:par>
                    <p:cTn id="142" fill="hold">
                      <p:stCondLst>
                        <p:cond delay="0"/>
                      </p:stCondLst>
                      <p:childTnLst>
                        <p:par>
                          <p:cTn id="143" fill="hold">
                            <p:stCondLst>
                              <p:cond delay="0"/>
                            </p:stCondLst>
                            <p:childTnLst>
                              <p:par>
                                <p:cTn id="144" presetID="53" presetClass="exit" presetSubtype="32" fill="hold" grpId="0" nodeType="clickEffect">
                                  <p:stCondLst>
                                    <p:cond delay="0"/>
                                  </p:stCondLst>
                                  <p:childTnLst>
                                    <p:anim calcmode="lin" valueType="num">
                                      <p:cBhvr>
                                        <p:cTn id="145" dur="500"/>
                                        <p:tgtEl>
                                          <p:spTgt spid="54"/>
                                        </p:tgtEl>
                                        <p:attrNameLst>
                                          <p:attrName>ppt_w</p:attrName>
                                        </p:attrNameLst>
                                      </p:cBhvr>
                                      <p:tavLst>
                                        <p:tav tm="0">
                                          <p:val>
                                            <p:strVal val="ppt_w"/>
                                          </p:val>
                                        </p:tav>
                                        <p:tav tm="100000">
                                          <p:val>
                                            <p:fltVal val="0"/>
                                          </p:val>
                                        </p:tav>
                                      </p:tavLst>
                                    </p:anim>
                                    <p:anim calcmode="lin" valueType="num">
                                      <p:cBhvr>
                                        <p:cTn id="146" dur="500"/>
                                        <p:tgtEl>
                                          <p:spTgt spid="54"/>
                                        </p:tgtEl>
                                        <p:attrNameLst>
                                          <p:attrName>ppt_h</p:attrName>
                                        </p:attrNameLst>
                                      </p:cBhvr>
                                      <p:tavLst>
                                        <p:tav tm="0">
                                          <p:val>
                                            <p:strVal val="ppt_h"/>
                                          </p:val>
                                        </p:tav>
                                        <p:tav tm="100000">
                                          <p:val>
                                            <p:fltVal val="0"/>
                                          </p:val>
                                        </p:tav>
                                      </p:tavLst>
                                    </p:anim>
                                    <p:animEffect transition="out" filter="fade">
                                      <p:cBhvr>
                                        <p:cTn id="147" dur="500"/>
                                        <p:tgtEl>
                                          <p:spTgt spid="54"/>
                                        </p:tgtEl>
                                      </p:cBhvr>
                                    </p:animEffect>
                                    <p:set>
                                      <p:cBhvr>
                                        <p:cTn id="148"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49" restart="whenNotActive" fill="hold" evtFilter="cancelBubble" nodeType="interactiveSeq">
                <p:stCondLst>
                  <p:cond evt="onClick" delay="0">
                    <p:tgtEl>
                      <p:spTgt spid="57"/>
                    </p:tgtEl>
                  </p:cond>
                </p:stCondLst>
                <p:endSync evt="end" delay="0">
                  <p:rtn val="all"/>
                </p:endSync>
                <p:childTnLst>
                  <p:par>
                    <p:cTn id="150" fill="hold">
                      <p:stCondLst>
                        <p:cond delay="0"/>
                      </p:stCondLst>
                      <p:childTnLst>
                        <p:par>
                          <p:cTn id="151" fill="hold">
                            <p:stCondLst>
                              <p:cond delay="0"/>
                            </p:stCondLst>
                            <p:childTnLst>
                              <p:par>
                                <p:cTn id="152" presetID="53" presetClass="exit" presetSubtype="32" fill="hold" grpId="0" nodeType="clickEffect">
                                  <p:stCondLst>
                                    <p:cond delay="0"/>
                                  </p:stCondLst>
                                  <p:childTnLst>
                                    <p:anim calcmode="lin" valueType="num">
                                      <p:cBhvr>
                                        <p:cTn id="153" dur="500"/>
                                        <p:tgtEl>
                                          <p:spTgt spid="57"/>
                                        </p:tgtEl>
                                        <p:attrNameLst>
                                          <p:attrName>ppt_w</p:attrName>
                                        </p:attrNameLst>
                                      </p:cBhvr>
                                      <p:tavLst>
                                        <p:tav tm="0">
                                          <p:val>
                                            <p:strVal val="ppt_w"/>
                                          </p:val>
                                        </p:tav>
                                        <p:tav tm="100000">
                                          <p:val>
                                            <p:fltVal val="0"/>
                                          </p:val>
                                        </p:tav>
                                      </p:tavLst>
                                    </p:anim>
                                    <p:anim calcmode="lin" valueType="num">
                                      <p:cBhvr>
                                        <p:cTn id="154" dur="500"/>
                                        <p:tgtEl>
                                          <p:spTgt spid="57"/>
                                        </p:tgtEl>
                                        <p:attrNameLst>
                                          <p:attrName>ppt_h</p:attrName>
                                        </p:attrNameLst>
                                      </p:cBhvr>
                                      <p:tavLst>
                                        <p:tav tm="0">
                                          <p:val>
                                            <p:strVal val="ppt_h"/>
                                          </p:val>
                                        </p:tav>
                                        <p:tav tm="100000">
                                          <p:val>
                                            <p:fltVal val="0"/>
                                          </p:val>
                                        </p:tav>
                                      </p:tavLst>
                                    </p:anim>
                                    <p:animEffect transition="out" filter="fade">
                                      <p:cBhvr>
                                        <p:cTn id="155" dur="500"/>
                                        <p:tgtEl>
                                          <p:spTgt spid="57"/>
                                        </p:tgtEl>
                                      </p:cBhvr>
                                    </p:animEffect>
                                    <p:set>
                                      <p:cBhvr>
                                        <p:cTn id="156"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57" restart="whenNotActive" fill="hold" evtFilter="cancelBubble" nodeType="interactiveSeq">
                <p:stCondLst>
                  <p:cond evt="onClick" delay="0">
                    <p:tgtEl>
                      <p:spTgt spid="55"/>
                    </p:tgtEl>
                  </p:cond>
                </p:stCondLst>
                <p:endSync evt="end" delay="0">
                  <p:rtn val="all"/>
                </p:endSync>
                <p:childTnLst>
                  <p:par>
                    <p:cTn id="158" fill="hold">
                      <p:stCondLst>
                        <p:cond delay="0"/>
                      </p:stCondLst>
                      <p:childTnLst>
                        <p:par>
                          <p:cTn id="159" fill="hold">
                            <p:stCondLst>
                              <p:cond delay="0"/>
                            </p:stCondLst>
                            <p:childTnLst>
                              <p:par>
                                <p:cTn id="160" presetID="53" presetClass="exit" presetSubtype="32" fill="hold" grpId="0" nodeType="clickEffect">
                                  <p:stCondLst>
                                    <p:cond delay="0"/>
                                  </p:stCondLst>
                                  <p:childTnLst>
                                    <p:anim calcmode="lin" valueType="num">
                                      <p:cBhvr>
                                        <p:cTn id="161" dur="500"/>
                                        <p:tgtEl>
                                          <p:spTgt spid="55"/>
                                        </p:tgtEl>
                                        <p:attrNameLst>
                                          <p:attrName>ppt_w</p:attrName>
                                        </p:attrNameLst>
                                      </p:cBhvr>
                                      <p:tavLst>
                                        <p:tav tm="0">
                                          <p:val>
                                            <p:strVal val="ppt_w"/>
                                          </p:val>
                                        </p:tav>
                                        <p:tav tm="100000">
                                          <p:val>
                                            <p:fltVal val="0"/>
                                          </p:val>
                                        </p:tav>
                                      </p:tavLst>
                                    </p:anim>
                                    <p:anim calcmode="lin" valueType="num">
                                      <p:cBhvr>
                                        <p:cTn id="162" dur="500"/>
                                        <p:tgtEl>
                                          <p:spTgt spid="55"/>
                                        </p:tgtEl>
                                        <p:attrNameLst>
                                          <p:attrName>ppt_h</p:attrName>
                                        </p:attrNameLst>
                                      </p:cBhvr>
                                      <p:tavLst>
                                        <p:tav tm="0">
                                          <p:val>
                                            <p:strVal val="ppt_h"/>
                                          </p:val>
                                        </p:tav>
                                        <p:tav tm="100000">
                                          <p:val>
                                            <p:fltVal val="0"/>
                                          </p:val>
                                        </p:tav>
                                      </p:tavLst>
                                    </p:anim>
                                    <p:animEffect transition="out" filter="fade">
                                      <p:cBhvr>
                                        <p:cTn id="163" dur="500"/>
                                        <p:tgtEl>
                                          <p:spTgt spid="55"/>
                                        </p:tgtEl>
                                      </p:cBhvr>
                                    </p:animEffect>
                                    <p:set>
                                      <p:cBhvr>
                                        <p:cTn id="164"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65" restart="whenNotActive" fill="hold" evtFilter="cancelBubble" nodeType="interactiveSeq">
                <p:stCondLst>
                  <p:cond evt="onClick" delay="0">
                    <p:tgtEl>
                      <p:spTgt spid="56"/>
                    </p:tgtEl>
                  </p:cond>
                </p:stCondLst>
                <p:endSync evt="end" delay="0">
                  <p:rtn val="all"/>
                </p:endSync>
                <p:childTnLst>
                  <p:par>
                    <p:cTn id="166" fill="hold">
                      <p:stCondLst>
                        <p:cond delay="0"/>
                      </p:stCondLst>
                      <p:childTnLst>
                        <p:par>
                          <p:cTn id="167" fill="hold">
                            <p:stCondLst>
                              <p:cond delay="0"/>
                            </p:stCondLst>
                            <p:childTnLst>
                              <p:par>
                                <p:cTn id="168" presetID="53" presetClass="exit" presetSubtype="32" fill="hold" grpId="0" nodeType="clickEffect">
                                  <p:stCondLst>
                                    <p:cond delay="0"/>
                                  </p:stCondLst>
                                  <p:childTnLst>
                                    <p:anim calcmode="lin" valueType="num">
                                      <p:cBhvr>
                                        <p:cTn id="169" dur="500"/>
                                        <p:tgtEl>
                                          <p:spTgt spid="56"/>
                                        </p:tgtEl>
                                        <p:attrNameLst>
                                          <p:attrName>ppt_w</p:attrName>
                                        </p:attrNameLst>
                                      </p:cBhvr>
                                      <p:tavLst>
                                        <p:tav tm="0">
                                          <p:val>
                                            <p:strVal val="ppt_w"/>
                                          </p:val>
                                        </p:tav>
                                        <p:tav tm="100000">
                                          <p:val>
                                            <p:fltVal val="0"/>
                                          </p:val>
                                        </p:tav>
                                      </p:tavLst>
                                    </p:anim>
                                    <p:anim calcmode="lin" valueType="num">
                                      <p:cBhvr>
                                        <p:cTn id="170" dur="500"/>
                                        <p:tgtEl>
                                          <p:spTgt spid="56"/>
                                        </p:tgtEl>
                                        <p:attrNameLst>
                                          <p:attrName>ppt_h</p:attrName>
                                        </p:attrNameLst>
                                      </p:cBhvr>
                                      <p:tavLst>
                                        <p:tav tm="0">
                                          <p:val>
                                            <p:strVal val="ppt_h"/>
                                          </p:val>
                                        </p:tav>
                                        <p:tav tm="100000">
                                          <p:val>
                                            <p:fltVal val="0"/>
                                          </p:val>
                                        </p:tav>
                                      </p:tavLst>
                                    </p:anim>
                                    <p:animEffect transition="out" filter="fade">
                                      <p:cBhvr>
                                        <p:cTn id="171" dur="500"/>
                                        <p:tgtEl>
                                          <p:spTgt spid="56"/>
                                        </p:tgtEl>
                                      </p:cBhvr>
                                    </p:animEffect>
                                    <p:set>
                                      <p:cBhvr>
                                        <p:cTn id="172"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54" grpId="0" animBg="1"/>
      <p:bldP spid="55" grpId="0" animBg="1"/>
      <p:bldP spid="56" grpId="0" animBg="1"/>
      <p:bldP spid="57" grpId="0" animBg="1"/>
      <p:bldP spid="143"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57333" y="1043419"/>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167" y="1132812"/>
            <a:ext cx="1445099" cy="1906729"/>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9178614" cy="1515438"/>
          </a:xfrm>
          <a:prstGeom prst="rect">
            <a:avLst/>
          </a:prstGeom>
        </p:spPr>
      </p:pic>
      <p:grpSp>
        <p:nvGrpSpPr>
          <p:cNvPr id="6" name="Group 5">
            <a:extLst>
              <a:ext uri="{FF2B5EF4-FFF2-40B4-BE49-F238E27FC236}">
                <a16:creationId xmlns:a16="http://schemas.microsoft.com/office/drawing/2014/main" xmlns="" id="{C6CD671E-133A-40D4-B96F-30F5B2D784EA}"/>
              </a:ext>
            </a:extLst>
          </p:cNvPr>
          <p:cNvGrpSpPr/>
          <p:nvPr/>
        </p:nvGrpSpPr>
        <p:grpSpPr>
          <a:xfrm>
            <a:off x="1969627" y="230017"/>
            <a:ext cx="6924716" cy="2349079"/>
            <a:chOff x="2580805" y="68098"/>
            <a:chExt cx="9232955" cy="3132105"/>
          </a:xfrm>
        </p:grpSpPr>
        <p:sp>
          <p:nvSpPr>
            <p:cNvPr id="83" name="Rectangle: Rounded Corners 82">
              <a:extLst>
                <a:ext uri="{FF2B5EF4-FFF2-40B4-BE49-F238E27FC236}">
                  <a16:creationId xmlns:a16="http://schemas.microsoft.com/office/drawing/2014/main" xmlns="" id="{94B9ABA8-151F-4C1A-ACB9-9DF3FBF04D90}"/>
                </a:ext>
              </a:extLst>
            </p:cNvPr>
            <p:cNvSpPr/>
            <p:nvPr/>
          </p:nvSpPr>
          <p:spPr>
            <a:xfrm>
              <a:off x="3080185" y="928083"/>
              <a:ext cx="8733575" cy="227212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pic>
          <p:nvPicPr>
            <p:cNvPr id="5" name="Picture 4" descr="A picture containing toy&#10;&#10;Description automatically generated">
              <a:extLst>
                <a:ext uri="{FF2B5EF4-FFF2-40B4-BE49-F238E27FC236}">
                  <a16:creationId xmlns:a16="http://schemas.microsoft.com/office/drawing/2014/main" xmlns="" id="{613384FF-C1DC-440E-B7B2-45DEFC50AB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0805" y="68098"/>
              <a:ext cx="1926799" cy="2081923"/>
            </a:xfrm>
            <a:prstGeom prst="rect">
              <a:avLst/>
            </a:prstGeom>
          </p:spPr>
        </p:pic>
      </p:grpSp>
      <p:grpSp>
        <p:nvGrpSpPr>
          <p:cNvPr id="85" name="ĐÁP ÁN B">
            <a:extLst>
              <a:ext uri="{FF2B5EF4-FFF2-40B4-BE49-F238E27FC236}">
                <a16:creationId xmlns:a16="http://schemas.microsoft.com/office/drawing/2014/main" xmlns="" id="{6B6D639F-4654-469D-A738-BB6ADB4AC817}"/>
              </a:ext>
            </a:extLst>
          </p:cNvPr>
          <p:cNvGrpSpPr/>
          <p:nvPr/>
        </p:nvGrpSpPr>
        <p:grpSpPr>
          <a:xfrm>
            <a:off x="565800" y="4139240"/>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Bình</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Nguyên</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7842" y="4155047"/>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647389" y="4262266"/>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547569" y="3149835"/>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Tô</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Hoài</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A</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06603" y="3149835"/>
            <a:ext cx="692099" cy="686650"/>
          </a:xfrm>
          <a:prstGeom prst="rect">
            <a:avLst/>
          </a:prstGeom>
        </p:spPr>
      </p:pic>
      <p:pic>
        <p:nvPicPr>
          <p:cNvPr id="14" name="NGÔI NHÀ">
            <a:hlinkClick r:id="rId12" action="ppaction://hlinksldjump" highlightClick="1">
              <a:snd r:embed="rId13"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4"/>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455847" y="1455848"/>
            <a:ext cx="6477160" cy="492443"/>
          </a:xfrm>
          <a:prstGeom prst="rect">
            <a:avLst/>
          </a:prstGeom>
          <a:noFill/>
        </p:spPr>
        <p:txBody>
          <a:bodyPr wrap="square" rtlCol="0">
            <a:spAutoFit/>
          </a:bodyPr>
          <a:lstStyle/>
          <a:p>
            <a:pPr defTabSz="685800" fontAlgn="auto">
              <a:spcBef>
                <a:spcPts val="0"/>
              </a:spcBef>
              <a:spcAft>
                <a:spcPts val="0"/>
              </a:spcAft>
              <a:defRPr/>
            </a:pPr>
            <a:r>
              <a:rPr lang="en-US" sz="2600" b="1" dirty="0" err="1">
                <a:solidFill>
                  <a:srgbClr val="FF0000"/>
                </a:solidFill>
                <a:latin typeface="UTM Aurora" panose="02040603050506020204" pitchFamily="18" charset="0"/>
              </a:rPr>
              <a:t>Văn</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bản</a:t>
            </a:r>
            <a:r>
              <a:rPr lang="en-US" sz="2600" b="1" dirty="0">
                <a:solidFill>
                  <a:srgbClr val="FF0000"/>
                </a:solidFill>
                <a:latin typeface="UTM Aurora" panose="02040603050506020204" pitchFamily="18" charset="0"/>
              </a:rPr>
              <a:t> “À </a:t>
            </a:r>
            <a:r>
              <a:rPr lang="en-US" sz="2600" b="1" dirty="0" err="1">
                <a:solidFill>
                  <a:srgbClr val="FF0000"/>
                </a:solidFill>
                <a:latin typeface="UTM Aurora" panose="02040603050506020204" pitchFamily="18" charset="0"/>
              </a:rPr>
              <a:t>ơi</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tay</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mẹ</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của</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tác</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giả</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nào</a:t>
            </a:r>
            <a:r>
              <a:rPr lang="en-US" sz="2600" b="1" dirty="0">
                <a:solidFill>
                  <a:srgbClr val="FF0000"/>
                </a:solidFill>
                <a:latin typeface="UTM Aurora" panose="02040603050506020204" pitchFamily="18" charset="0"/>
              </a:rPr>
              <a:t>?</a:t>
            </a:r>
            <a:endParaRPr lang="en-GB" sz="2600" b="1" dirty="0">
              <a:solidFill>
                <a:srgbClr val="FF0000"/>
              </a:solidFill>
              <a:latin typeface="UTM Aurora" panose="02040603050506020204" pitchFamily="18" charset="0"/>
            </a:endParaRPr>
          </a:p>
        </p:txBody>
      </p:sp>
      <p:sp>
        <p:nvSpPr>
          <p:cNvPr id="97" name="Oval 96">
            <a:extLst>
              <a:ext uri="{FF2B5EF4-FFF2-40B4-BE49-F238E27FC236}">
                <a16:creationId xmlns:a16="http://schemas.microsoft.com/office/drawing/2014/main" xmlns="" id="{1A96F1E8-9C77-4641-AC1E-A2A02A425B9F}"/>
              </a:ext>
            </a:extLst>
          </p:cNvPr>
          <p:cNvSpPr/>
          <p:nvPr/>
        </p:nvSpPr>
        <p:spPr>
          <a:xfrm>
            <a:off x="642607" y="325465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84223" y="3135906"/>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772719" y="317148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a:solidFill>
                    <a:srgbClr val="002060"/>
                  </a:solidFill>
                  <a:latin typeface="Roboto" panose="02000000000000000000" pitchFamily="2" charset="0"/>
                  <a:ea typeface="Roboto" panose="02000000000000000000" pitchFamily="2" charset="0"/>
                  <a:sym typeface="Arial"/>
                </a:rPr>
                <a:t>Minh </a:t>
              </a:r>
              <a:r>
                <a:rPr lang="en-US" b="1" kern="0" dirty="0" err="1">
                  <a:solidFill>
                    <a:srgbClr val="002060"/>
                  </a:solidFill>
                  <a:latin typeface="Roboto" panose="02000000000000000000" pitchFamily="2" charset="0"/>
                  <a:ea typeface="Roboto" panose="02000000000000000000" pitchFamily="2" charset="0"/>
                  <a:sym typeface="Arial"/>
                </a:rPr>
                <a:t>Huệ</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C</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4869585" y="32596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Tố</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Hữu</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5" cstate="print"/>
          <a:stretch>
            <a:fillRect/>
          </a:stretch>
        </p:blipFill>
        <p:spPr>
          <a:xfrm>
            <a:off x="1205980" y="1655230"/>
            <a:ext cx="1024104" cy="576059"/>
          </a:xfrm>
          <a:prstGeom prst="rect">
            <a:avLst/>
          </a:prstGeom>
        </p:spPr>
      </p:pic>
      <p:pic>
        <p:nvPicPr>
          <p:cNvPr id="4" name="Picture 3" descr="A picture containing text, lamp, vector graphics&#10;&#10;Description automatically generated">
            <a:extLst>
              <a:ext uri="{FF2B5EF4-FFF2-40B4-BE49-F238E27FC236}">
                <a16:creationId xmlns:a16="http://schemas.microsoft.com/office/drawing/2014/main" xmlns="" id="{4839B1D7-D3EA-45BD-A6CF-F9CB7CF7D87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2445431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00648" y="1217860"/>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007" y="1179537"/>
            <a:ext cx="1244640" cy="1642234"/>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4" y="24478"/>
            <a:ext cx="9156078"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70409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62616" y="3116173"/>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THƠ LỤC BÁT</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A</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4657" y="3131980"/>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555091" y="3231878"/>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THƠ</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596695" y="1339777"/>
            <a:ext cx="6057900" cy="1077218"/>
          </a:xfrm>
          <a:prstGeom prst="rect">
            <a:avLst/>
          </a:prstGeom>
          <a:noFill/>
        </p:spPr>
        <p:txBody>
          <a:bodyPr wrap="square" rtlCol="0">
            <a:spAutoFit/>
          </a:bodyPr>
          <a:lstStyle/>
          <a:p>
            <a:pPr algn="ctr" defTabSz="685800" fontAlgn="auto">
              <a:spcBef>
                <a:spcPts val="0"/>
              </a:spcBef>
              <a:spcAft>
                <a:spcPts val="0"/>
              </a:spcAft>
              <a:defRPr/>
            </a:pPr>
            <a:r>
              <a:rPr lang="en-US" sz="3200" dirty="0" err="1">
                <a:solidFill>
                  <a:srgbClr val="FF0000"/>
                </a:solidFill>
                <a:latin typeface="UTM Aurora" panose="02040603050506020204" pitchFamily="18" charset="0"/>
              </a:rPr>
              <a:t>Văn</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bản</a:t>
            </a:r>
            <a:r>
              <a:rPr lang="en-US" sz="3200" dirty="0">
                <a:solidFill>
                  <a:srgbClr val="FF0000"/>
                </a:solidFill>
                <a:latin typeface="UTM Aurora" panose="02040603050506020204" pitchFamily="18" charset="0"/>
              </a:rPr>
              <a:t> “À </a:t>
            </a:r>
            <a:r>
              <a:rPr lang="en-US" sz="3200" dirty="0" err="1">
                <a:solidFill>
                  <a:srgbClr val="FF0000"/>
                </a:solidFill>
                <a:latin typeface="UTM Aurora" panose="02040603050506020204" pitchFamily="18" charset="0"/>
              </a:rPr>
              <a:t>ơi</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tay</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mẹ</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thuộc</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thể</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loại</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nào</a:t>
            </a:r>
            <a:r>
              <a:rPr lang="en-US" sz="3200" dirty="0">
                <a:solidFill>
                  <a:srgbClr val="FF0000"/>
                </a:solidFill>
                <a:latin typeface="UTM Aurora" panose="02040603050506020204" pitchFamily="18" charset="0"/>
              </a:rPr>
              <a:t>?</a:t>
            </a:r>
            <a:endParaRPr lang="en-GB" sz="3200" dirty="0">
              <a:solidFill>
                <a:srgbClr val="FF0000"/>
              </a:solidFill>
              <a:latin typeface="UTM Aurora" panose="020406030505060202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84223" y="3135906"/>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772719" y="317148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THƠ TỰ DO</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C</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4869585" y="32596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CỔ TÍCH</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cstate="print"/>
          <a:stretch>
            <a:fillRect/>
          </a:stretch>
        </p:blipFill>
        <p:spPr>
          <a:xfrm>
            <a:off x="1205980" y="1655230"/>
            <a:ext cx="1024104" cy="576059"/>
          </a:xfrm>
          <a:prstGeom prst="rect">
            <a:avLst/>
          </a:prstGeom>
        </p:spPr>
      </p:pic>
      <p:pic>
        <p:nvPicPr>
          <p:cNvPr id="4" name="Picture 3">
            <a:extLst>
              <a:ext uri="{FF2B5EF4-FFF2-40B4-BE49-F238E27FC236}">
                <a16:creationId xmlns:a16="http://schemas.microsoft.com/office/drawing/2014/main" xmlns="" id="{416B949F-3A51-473B-9156-A8B31FB4DA4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67732" y="426151"/>
            <a:ext cx="1202960" cy="972605"/>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34" name="Picture 33" descr="A picture containing text, lamp, vector graphics&#10;&#10;Description automatically generated">
            <a:extLst>
              <a:ext uri="{FF2B5EF4-FFF2-40B4-BE49-F238E27FC236}">
                <a16:creationId xmlns:a16="http://schemas.microsoft.com/office/drawing/2014/main" xmlns="" id="{7A1D7AB8-F2FA-4903-9328-866276D3CE9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1630994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00648" y="1217860"/>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528" y="1247593"/>
            <a:ext cx="1393157" cy="1838194"/>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 y="38100"/>
            <a:ext cx="9156078"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404222"/>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685259" y="3214865"/>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MẸ DÀNH CHO CON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C</a:t>
              </a: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57301" y="3230673"/>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4777734" y="333057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BÀ DÀNH CHO CON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517655" y="1181100"/>
            <a:ext cx="6057900" cy="954107"/>
          </a:xfrm>
          <a:prstGeom prst="rect">
            <a:avLst/>
          </a:prstGeom>
          <a:noFill/>
        </p:spPr>
        <p:txBody>
          <a:bodyPr wrap="square" rtlCol="0">
            <a:spAutoFit/>
          </a:bodyPr>
          <a:lstStyle/>
          <a:p>
            <a:pPr algn="ctr" defTabSz="685800" fontAlgn="auto">
              <a:spcBef>
                <a:spcPts val="0"/>
              </a:spcBef>
              <a:spcAft>
                <a:spcPts val="0"/>
              </a:spcAft>
              <a:defRPr/>
            </a:pPr>
            <a:r>
              <a:rPr lang="en-US" sz="2800" b="1" dirty="0" err="1">
                <a:solidFill>
                  <a:srgbClr val="FF0000"/>
                </a:solidFill>
                <a:latin typeface="UTM Aurora" panose="02040603050506020204" pitchFamily="18" charset="0"/>
              </a:rPr>
              <a:t>Văn</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bản</a:t>
            </a:r>
            <a:r>
              <a:rPr lang="en-US" sz="2800" b="1" dirty="0">
                <a:solidFill>
                  <a:srgbClr val="FF0000"/>
                </a:solidFill>
                <a:latin typeface="UTM Aurora" panose="02040603050506020204" pitchFamily="18" charset="0"/>
              </a:rPr>
              <a:t> “À </a:t>
            </a:r>
            <a:r>
              <a:rPr lang="en-US" sz="2800" b="1" dirty="0" err="1">
                <a:solidFill>
                  <a:srgbClr val="FF0000"/>
                </a:solidFill>
                <a:latin typeface="UTM Aurora" panose="02040603050506020204" pitchFamily="18" charset="0"/>
              </a:rPr>
              <a:t>ơi</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tay</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mẹ</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nói</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về</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tình</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cảm</a:t>
            </a:r>
            <a:r>
              <a:rPr lang="en-US" sz="2800" b="1" dirty="0">
                <a:solidFill>
                  <a:srgbClr val="FF0000"/>
                </a:solidFill>
                <a:latin typeface="UTM Aurora" panose="02040603050506020204" pitchFamily="18" charset="0"/>
              </a:rPr>
              <a:t> </a:t>
            </a:r>
            <a:r>
              <a:rPr lang="en-US" sz="2800" b="1" dirty="0" err="1">
                <a:solidFill>
                  <a:srgbClr val="FF0000"/>
                </a:solidFill>
                <a:latin typeface="UTM Aurora" panose="02040603050506020204" pitchFamily="18" charset="0"/>
              </a:rPr>
              <a:t>của</a:t>
            </a:r>
            <a:r>
              <a:rPr lang="en-US" sz="2800" b="1" dirty="0">
                <a:solidFill>
                  <a:srgbClr val="FF0000"/>
                </a:solidFill>
                <a:latin typeface="UTM Aurora" panose="02040603050506020204" pitchFamily="18" charset="0"/>
              </a:rPr>
              <a:t> ai </a:t>
            </a:r>
            <a:r>
              <a:rPr lang="en-US" sz="2800" b="1" dirty="0" err="1">
                <a:solidFill>
                  <a:srgbClr val="FF0000"/>
                </a:solidFill>
                <a:latin typeface="UTM Aurora" panose="02040603050506020204" pitchFamily="18" charset="0"/>
              </a:rPr>
              <a:t>với</a:t>
            </a:r>
            <a:r>
              <a:rPr lang="en-US" sz="2800" b="1" dirty="0">
                <a:solidFill>
                  <a:srgbClr val="FF0000"/>
                </a:solidFill>
                <a:latin typeface="UTM Aurora" panose="02040603050506020204" pitchFamily="18" charset="0"/>
              </a:rPr>
              <a:t> ai?</a:t>
            </a:r>
            <a:endParaRPr lang="en-GB" sz="2800" b="1" dirty="0">
              <a:solidFill>
                <a:srgbClr val="FF0000"/>
              </a:solidFill>
              <a:latin typeface="UTM Aurora" panose="020406030505060202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163805" y="2638754"/>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9901" y="3183172"/>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68398" y="3218752"/>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CHA DÀNH CHO CON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A</a:t>
              </a: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565264" y="3306953"/>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CON DÀNH CHO MẸ</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cstate="print"/>
          <a:stretch>
            <a:fillRect/>
          </a:stretch>
        </p:blipFill>
        <p:spPr>
          <a:xfrm>
            <a:off x="1205980" y="1655230"/>
            <a:ext cx="1024104" cy="576059"/>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5" name="Picture 4">
            <a:extLst>
              <a:ext uri="{FF2B5EF4-FFF2-40B4-BE49-F238E27FC236}">
                <a16:creationId xmlns:a16="http://schemas.microsoft.com/office/drawing/2014/main" xmlns="" id="{3BF9C0F0-E603-47FE-9599-FDB259C163A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64387" y="571716"/>
            <a:ext cx="935670" cy="776407"/>
          </a:xfrm>
          <a:prstGeom prst="rect">
            <a:avLst/>
          </a:prstGeom>
        </p:spPr>
      </p:pic>
      <p:pic>
        <p:nvPicPr>
          <p:cNvPr id="34" name="Picture 33" descr="A picture containing text, lamp, vector graphics&#10;&#10;Description automatically generated">
            <a:extLst>
              <a:ext uri="{FF2B5EF4-FFF2-40B4-BE49-F238E27FC236}">
                <a16:creationId xmlns:a16="http://schemas.microsoft.com/office/drawing/2014/main" xmlns="" id="{1BF9AD4F-AF08-42A9-B53C-584F39F1B38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37162760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58496" y="1173769"/>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2" y="1198092"/>
            <a:ext cx="1276238" cy="1683925"/>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8100"/>
            <a:ext cx="9201099"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70409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700663" y="4184769"/>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ẨN DỤ</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D</a:t>
              </a: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2705" y="4200576"/>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4793138" y="430047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HOÁN DỤ</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627605" y="952500"/>
            <a:ext cx="6057900" cy="1484830"/>
          </a:xfrm>
          <a:prstGeom prst="rect">
            <a:avLst/>
          </a:prstGeom>
          <a:noFill/>
        </p:spPr>
        <p:txBody>
          <a:bodyPr wrap="square" rtlCol="0">
            <a:spAutoFit/>
          </a:bodyPr>
          <a:lstStyle/>
          <a:p>
            <a:pPr marL="0" marR="0" algn="just">
              <a:lnSpc>
                <a:spcPct val="130000"/>
              </a:lnSpc>
              <a:spcBef>
                <a:spcPts val="0"/>
              </a:spcBef>
              <a:spcAft>
                <a:spcPts val="0"/>
              </a:spcAft>
            </a:pPr>
            <a:r>
              <a:rPr lang="nl-NL"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nl-NL"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âu thơ sau sử dụng biện pháp tu từ nào?</a:t>
            </a:r>
          </a:p>
          <a:p>
            <a:pPr marL="0" marR="0" algn="ctr">
              <a:lnSpc>
                <a:spcPct val="130000"/>
              </a:lnSpc>
              <a:spcBef>
                <a:spcPts val="0"/>
              </a:spcBef>
              <a:spcAft>
                <a:spcPts val="0"/>
              </a:spcAft>
            </a:pPr>
            <a:r>
              <a:rPr lang="nl-NL"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Bàn tay mẹ - người mẹ</a:t>
            </a:r>
            <a:endParaRPr lang="en-US" sz="2400" dirty="0">
              <a:solidFill>
                <a:srgbClr val="FF0000"/>
              </a:solidFill>
              <a:effectLst/>
              <a:latin typeface="Times New Roman" panose="02020603050405020304" pitchFamily="18" charset="0"/>
              <a:ea typeface="Times New Roman" panose="02020603050405020304" pitchFamily="18" charset="0"/>
            </a:endParaRPr>
          </a:p>
          <a:p>
            <a:pPr marL="0" marR="0" algn="ctr">
              <a:lnSpc>
                <a:spcPct val="130000"/>
              </a:lnSpc>
              <a:spcBef>
                <a:spcPts val="0"/>
              </a:spcBef>
              <a:spcAft>
                <a:spcPts val="0"/>
              </a:spcAft>
            </a:pPr>
            <a:r>
              <a:rPr lang="nl-NL"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Cái trăng, mặt trời – người con</a:t>
            </a:r>
            <a:endParaRPr lang="en-US" sz="2400" dirty="0">
              <a:solidFill>
                <a:srgbClr val="FF0000"/>
              </a:solidFill>
              <a:effectLst/>
              <a:latin typeface="Times New Roman" panose="02020603050405020304" pitchFamily="18" charset="0"/>
              <a:ea typeface="Times New Roman" panose="020206030504050203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9901" y="3183172"/>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513790" y="318397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NHÂN HÓA</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A</a:t>
              </a: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565264" y="3306953"/>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30771" y="3192909"/>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619268" y="3228490"/>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SO SÁNH</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C</a:t>
              </a: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699738" y="33284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cstate="print"/>
          <a:stretch>
            <a:fillRect/>
          </a:stretch>
        </p:blipFill>
        <p:spPr>
          <a:xfrm>
            <a:off x="1205980" y="1655230"/>
            <a:ext cx="1024104" cy="576059"/>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4" name="Picture 3" descr="A picture containing toy, doll, clipart&#10;&#10;Description automatically generated">
            <a:extLst>
              <a:ext uri="{FF2B5EF4-FFF2-40B4-BE49-F238E27FC236}">
                <a16:creationId xmlns:a16="http://schemas.microsoft.com/office/drawing/2014/main" xmlns="" id="{8B788B51-A03C-4BC6-861E-80315D938C9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31323" y="412406"/>
            <a:ext cx="1160660" cy="900003"/>
          </a:xfrm>
          <a:prstGeom prst="rect">
            <a:avLst/>
          </a:prstGeom>
        </p:spPr>
      </p:pic>
      <p:pic>
        <p:nvPicPr>
          <p:cNvPr id="34" name="Picture 33" descr="A picture containing text, lamp, vector graphics&#10;&#10;Description automatically generated">
            <a:extLst>
              <a:ext uri="{FF2B5EF4-FFF2-40B4-BE49-F238E27FC236}">
                <a16:creationId xmlns:a16="http://schemas.microsoft.com/office/drawing/2014/main" xmlns="" id="{A7CF2841-144E-4055-BD9E-B8B5E5B5BEF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4202049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4B08B9EB-26EA-4068-A591-026D413D3D68}"/>
              </a:ext>
            </a:extLst>
          </p:cNvPr>
          <p:cNvSpPr/>
          <p:nvPr/>
        </p:nvSpPr>
        <p:spPr bwMode="auto">
          <a:xfrm>
            <a:off x="2895600" y="3464"/>
            <a:ext cx="3733800" cy="510778"/>
          </a:xfrm>
          <a:prstGeom prst="roundRect">
            <a:avLst/>
          </a:prstGeom>
          <a:solidFill>
            <a:srgbClr val="FFFFCC"/>
          </a:solid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err="1">
                <a:solidFill>
                  <a:srgbClr val="FF0000"/>
                </a:solidFill>
              </a:rPr>
              <a:t>Liên</a:t>
            </a:r>
            <a:r>
              <a:rPr lang="en-US" sz="2400" b="1" dirty="0">
                <a:solidFill>
                  <a:srgbClr val="FF0000"/>
                </a:solidFill>
              </a:rPr>
              <a:t> </a:t>
            </a:r>
            <a:r>
              <a:rPr lang="en-US" sz="2400" b="1" dirty="0" err="1">
                <a:solidFill>
                  <a:srgbClr val="FF0000"/>
                </a:solidFill>
              </a:rPr>
              <a:t>hệ</a:t>
            </a:r>
            <a:endParaRPr kumimoji="0" lang="en-US" sz="2400" b="1" i="0" u="none" strike="noStrike" cap="none" normalizeH="0" baseline="0" dirty="0">
              <a:ln>
                <a:noFill/>
              </a:ln>
              <a:solidFill>
                <a:srgbClr val="FF0000"/>
              </a:solidFill>
              <a:effectLst/>
              <a:latin typeface="Arial" charset="0"/>
            </a:endParaRPr>
          </a:p>
        </p:txBody>
      </p:sp>
      <p:pic>
        <p:nvPicPr>
          <p:cNvPr id="1026" name="Picture 2" descr="Hãy yêu thương và nhẫn nại khi Cha Mẹ tuổi già - Cẩm Nang PALTAL">
            <a:extLst>
              <a:ext uri="{FF2B5EF4-FFF2-40B4-BE49-F238E27FC236}">
                <a16:creationId xmlns:a16="http://schemas.microsoft.com/office/drawing/2014/main" xmlns="" id="{3CFE432F-90AF-479D-A80A-0664FB40F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
            <a:ext cx="45720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a mẹ, con cái: nhiều khi không hiểu nhau - Tuổi Trẻ Online">
            <a:extLst>
              <a:ext uri="{FF2B5EF4-FFF2-40B4-BE49-F238E27FC236}">
                <a16:creationId xmlns:a16="http://schemas.microsoft.com/office/drawing/2014/main" xmlns="" id="{A99299C7-0BD9-4E18-80A7-1956F5B4B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668977"/>
            <a:ext cx="4572000" cy="24933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o đi yêu thương thật lòng - Tổ ấm đầu tiên">
            <a:extLst>
              <a:ext uri="{FF2B5EF4-FFF2-40B4-BE49-F238E27FC236}">
                <a16:creationId xmlns:a16="http://schemas.microsoft.com/office/drawing/2014/main" xmlns="" id="{65931460-BBA4-4CFD-AE2F-B786A9A552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43562"/>
            <a:ext cx="4572000" cy="25679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11 lý do tại sao chúng ta nên chăm sóc cha mẹ già">
            <a:extLst>
              <a:ext uri="{FF2B5EF4-FFF2-40B4-BE49-F238E27FC236}">
                <a16:creationId xmlns:a16="http://schemas.microsoft.com/office/drawing/2014/main" xmlns="" id="{89C6CAA1-B9D2-481C-A547-710B54FFE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138119"/>
            <a:ext cx="4572000" cy="2553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4484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Ý tưởng gợi mở từ ký ức tuổi thơ | Quantri.vn">
            <a:extLst>
              <a:ext uri="{FF2B5EF4-FFF2-40B4-BE49-F238E27FC236}">
                <a16:creationId xmlns:a16="http://schemas.microsoft.com/office/drawing/2014/main" xmlns="" id="{DFB60AA7-A833-4E0C-BF23-690684162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556141"/>
            <a:ext cx="6362699" cy="3993629"/>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120C81E1-5D3E-43C4-8627-6FB210593EC7}"/>
              </a:ext>
            </a:extLst>
          </p:cNvPr>
          <p:cNvSpPr/>
          <p:nvPr/>
        </p:nvSpPr>
        <p:spPr bwMode="auto">
          <a:xfrm>
            <a:off x="1562100" y="4076700"/>
            <a:ext cx="5829300" cy="919401"/>
          </a:xfrm>
          <a:prstGeom prst="roundRect">
            <a:avLst/>
          </a:prstGeom>
          <a:solidFill>
            <a:srgbClr val="FFFFCC"/>
          </a:solid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just" defTabSz="914400" rtl="0" eaLnBrk="1" fontAlgn="base" latinLnBrk="0" hangingPunct="1">
              <a:lnSpc>
                <a:spcPct val="100000"/>
              </a:lnSpc>
              <a:spcBef>
                <a:spcPct val="50000"/>
              </a:spcBef>
              <a:spcAft>
                <a:spcPct val="0"/>
              </a:spcAft>
              <a:buClrTx/>
              <a:buSzTx/>
              <a:buFontTx/>
              <a:buNone/>
              <a:tabLst/>
            </a:pPr>
            <a:r>
              <a:rPr lang="en-US" sz="2400" b="1" dirty="0" err="1">
                <a:solidFill>
                  <a:srgbClr val="0000FF"/>
                </a:solidFill>
                <a:effectLst/>
                <a:latin typeface="+mj-lt"/>
                <a:ea typeface="Times New Roman" panose="02020603050405020304" pitchFamily="18" charset="0"/>
              </a:rPr>
              <a:t>Viết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một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đoạn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văn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khoảng</a:t>
            </a:r>
            <a:r>
              <a:rPr lang="en-US" sz="2400" b="1" dirty="0">
                <a:solidFill>
                  <a:srgbClr val="0000FF"/>
                </a:solidFill>
                <a:effectLst/>
                <a:latin typeface="+mj-lt"/>
                <a:ea typeface="Times New Roman" panose="02020603050405020304" pitchFamily="18" charset="0"/>
              </a:rPr>
              <a:t> 5-7 </a:t>
            </a:r>
            <a:r>
              <a:rPr lang="en-US" sz="2400" b="1" dirty="0" err="1">
                <a:solidFill>
                  <a:srgbClr val="0000FF"/>
                </a:solidFill>
                <a:effectLst/>
                <a:latin typeface="+mj-lt"/>
                <a:ea typeface="Times New Roman" panose="02020603050405020304" pitchFamily="18" charset="0"/>
              </a:rPr>
              <a:t>câu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nêu</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tình</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cảm</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của</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em</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dành</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cho</a:t>
            </a:r>
            <a:r>
              <a:rPr lang="en-US" sz="2400" b="1" dirty="0">
                <a:solidFill>
                  <a:srgbClr val="0000FF"/>
                </a:solidFill>
                <a:latin typeface="+mj-lt"/>
                <a:ea typeface="Times New Roman" panose="02020603050405020304" pitchFamily="18" charset="0"/>
              </a:rPr>
              <a:t> </a:t>
            </a:r>
            <a:r>
              <a:rPr lang="en-US" sz="2400" b="1" dirty="0" err="1">
                <a:solidFill>
                  <a:srgbClr val="0000FF"/>
                </a:solidFill>
                <a:latin typeface="+mj-lt"/>
                <a:ea typeface="Times New Roman" panose="02020603050405020304" pitchFamily="18" charset="0"/>
              </a:rPr>
              <a:t>mẹ</a:t>
            </a:r>
            <a:r>
              <a:rPr lang="en-US" sz="2400" b="1" dirty="0">
                <a:solidFill>
                  <a:srgbClr val="0000FF"/>
                </a:solidFill>
                <a:effectLst/>
                <a:latin typeface="+mj-lt"/>
                <a:ea typeface="Times New Roman" panose="02020603050405020304" pitchFamily="18" charset="0"/>
              </a:rPr>
              <a:t>. </a:t>
            </a:r>
            <a:endParaRPr kumimoji="0" lang="en-US" sz="2800" b="0" i="0" u="none" strike="noStrike" cap="none" normalizeH="0" baseline="0" dirty="0">
              <a:ln>
                <a:noFill/>
              </a:ln>
              <a:solidFill>
                <a:srgbClr val="0000FF"/>
              </a:solidFill>
              <a:effectLst/>
              <a:latin typeface="+mj-lt"/>
            </a:endParaRPr>
          </a:p>
        </p:txBody>
      </p:sp>
      <p:sp>
        <p:nvSpPr>
          <p:cNvPr id="4" name="Rectangle: Rounded Corners 3">
            <a:extLst>
              <a:ext uri="{FF2B5EF4-FFF2-40B4-BE49-F238E27FC236}">
                <a16:creationId xmlns:a16="http://schemas.microsoft.com/office/drawing/2014/main" xmlns="" id="{FB83BD03-1E49-40D4-B164-CB3B195EAABB}"/>
              </a:ext>
            </a:extLst>
          </p:cNvPr>
          <p:cNvSpPr/>
          <p:nvPr/>
        </p:nvSpPr>
        <p:spPr bwMode="auto">
          <a:xfrm>
            <a:off x="2590800" y="266700"/>
            <a:ext cx="3733800" cy="578882"/>
          </a:xfrm>
          <a:prstGeom prst="roundRect">
            <a:avLst/>
          </a:prstGeom>
          <a:solidFill>
            <a:srgbClr val="FFFFCC"/>
          </a:solid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rgbClr val="FF0000"/>
                </a:solidFill>
              </a:rPr>
              <a:t>VẬN DỤNG</a:t>
            </a:r>
            <a:endParaRPr kumimoji="0" lang="en-US" sz="2800" b="1" i="0" u="none" strike="noStrike" cap="none" normalizeH="0" baseline="0" dirty="0">
              <a:ln>
                <a:noFill/>
              </a:ln>
              <a:solidFill>
                <a:srgbClr val="FF0000"/>
              </a:solidFill>
              <a:effectLst/>
              <a:latin typeface="Arial" charset="0"/>
            </a:endParaRPr>
          </a:p>
        </p:txBody>
      </p:sp>
    </p:spTree>
    <p:extLst>
      <p:ext uri="{BB962C8B-B14F-4D97-AF65-F5344CB8AC3E}">
        <p14:creationId xmlns:p14="http://schemas.microsoft.com/office/powerpoint/2010/main" val="22930554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0" y="2289222"/>
            <a:ext cx="9144000" cy="2719553"/>
          </a:xfrm>
          <a:prstGeom prst="round2DiagRect">
            <a:avLst/>
          </a:prstGeom>
          <a:solidFill>
            <a:srgbClr val="FBDAD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endParaRPr lang="en-US">
              <a:solidFill>
                <a:srgbClr val="FFFFFF"/>
              </a:solidFill>
            </a:endParaRPr>
          </a:p>
        </p:txBody>
      </p:sp>
      <p:pic>
        <p:nvPicPr>
          <p:cNvPr id="3" name="Picture 2"/>
          <p:cNvPicPr>
            <a:picLocks noChangeAspect="1"/>
          </p:cNvPicPr>
          <p:nvPr/>
        </p:nvPicPr>
        <p:blipFill>
          <a:blip r:embed="rId3">
            <a:extLst/>
          </a:blip>
          <a:stretch>
            <a:fillRect/>
          </a:stretch>
        </p:blipFill>
        <p:spPr>
          <a:xfrm>
            <a:off x="813783" y="0"/>
            <a:ext cx="2934470" cy="58472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组合 37"/>
          <p:cNvGrpSpPr>
            <a:grpSpLocks/>
          </p:cNvGrpSpPr>
          <p:nvPr/>
        </p:nvGrpSpPr>
        <p:grpSpPr bwMode="auto">
          <a:xfrm>
            <a:off x="8073454" y="2732765"/>
            <a:ext cx="581816" cy="1000274"/>
            <a:chOff x="4246" y="3753"/>
            <a:chExt cx="1596" cy="2174"/>
          </a:xfrm>
          <a:solidFill>
            <a:srgbClr val="C8393B"/>
          </a:solidFill>
        </p:grpSpPr>
        <p:sp>
          <p:nvSpPr>
            <p:cNvPr id="7" name="MH_SubTitle_1"/>
            <p:cNvSpPr/>
            <p:nvPr/>
          </p:nvSpPr>
          <p:spPr>
            <a:xfrm>
              <a:off x="4246" y="3753"/>
              <a:ext cx="1596" cy="2174"/>
            </a:xfrm>
            <a:custGeom>
              <a:avLst/>
              <a:gdLst>
                <a:gd name="connsiteX0" fmla="*/ 555581 w 1138390"/>
                <a:gd name="connsiteY0" fmla="*/ 138889 h 1550820"/>
                <a:gd name="connsiteX1" fmla="*/ 181310 w 1138390"/>
                <a:gd name="connsiteY1" fmla="*/ 513159 h 1550820"/>
                <a:gd name="connsiteX2" fmla="*/ 555581 w 1138390"/>
                <a:gd name="connsiteY2" fmla="*/ 887431 h 1550820"/>
                <a:gd name="connsiteX3" fmla="*/ 929852 w 1138390"/>
                <a:gd name="connsiteY3" fmla="*/ 513160 h 1550820"/>
                <a:gd name="connsiteX4" fmla="*/ 555581 w 1138390"/>
                <a:gd name="connsiteY4" fmla="*/ 138889 h 1550820"/>
                <a:gd name="connsiteX5" fmla="*/ 586782 w 1138390"/>
                <a:gd name="connsiteY5" fmla="*/ 273 h 1550820"/>
                <a:gd name="connsiteX6" fmla="*/ 983919 w 1138390"/>
                <a:gd name="connsiteY6" fmla="*/ 179343 h 1550820"/>
                <a:gd name="connsiteX7" fmla="*/ 959048 w 1138390"/>
                <a:gd name="connsiteY7" fmla="*/ 983920 h 1550820"/>
                <a:gd name="connsiteX8" fmla="*/ 538851 w 1138390"/>
                <a:gd name="connsiteY8" fmla="*/ 1550820 h 1550820"/>
                <a:gd name="connsiteX9" fmla="*/ 154471 w 1138390"/>
                <a:gd name="connsiteY9" fmla="*/ 959049 h 1550820"/>
                <a:gd name="connsiteX10" fmla="*/ 179342 w 1138390"/>
                <a:gd name="connsiteY10" fmla="*/ 154471 h 1550820"/>
                <a:gd name="connsiteX11" fmla="*/ 586782 w 1138390"/>
                <a:gd name="connsiteY11" fmla="*/ 273 h 155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8390" h="1550820">
                  <a:moveTo>
                    <a:pt x="555581" y="138889"/>
                  </a:moveTo>
                  <a:cubicBezTo>
                    <a:pt x="348876" y="138889"/>
                    <a:pt x="181310" y="306455"/>
                    <a:pt x="181310" y="513159"/>
                  </a:cubicBezTo>
                  <a:cubicBezTo>
                    <a:pt x="181310" y="719863"/>
                    <a:pt x="348877" y="887431"/>
                    <a:pt x="555581" y="887431"/>
                  </a:cubicBezTo>
                  <a:cubicBezTo>
                    <a:pt x="762285" y="887431"/>
                    <a:pt x="929852" y="719864"/>
                    <a:pt x="929852" y="513160"/>
                  </a:cubicBezTo>
                  <a:cubicBezTo>
                    <a:pt x="929852" y="306456"/>
                    <a:pt x="762285" y="138889"/>
                    <a:pt x="555581" y="138889"/>
                  </a:cubicBezTo>
                  <a:close/>
                  <a:moveTo>
                    <a:pt x="586782" y="273"/>
                  </a:moveTo>
                  <a:cubicBezTo>
                    <a:pt x="732382" y="4774"/>
                    <a:pt x="876265" y="64820"/>
                    <a:pt x="983919" y="179343"/>
                  </a:cubicBezTo>
                  <a:cubicBezTo>
                    <a:pt x="1199229" y="408388"/>
                    <a:pt x="1188094" y="768610"/>
                    <a:pt x="959048" y="983920"/>
                  </a:cubicBezTo>
                  <a:cubicBezTo>
                    <a:pt x="790387" y="1142467"/>
                    <a:pt x="650320" y="1331434"/>
                    <a:pt x="538851" y="1550820"/>
                  </a:cubicBezTo>
                  <a:cubicBezTo>
                    <a:pt x="441145" y="1324968"/>
                    <a:pt x="313018" y="1127711"/>
                    <a:pt x="154471" y="959049"/>
                  </a:cubicBezTo>
                  <a:cubicBezTo>
                    <a:pt x="-60839" y="730003"/>
                    <a:pt x="-49704" y="369781"/>
                    <a:pt x="179342" y="154471"/>
                  </a:cubicBezTo>
                  <a:cubicBezTo>
                    <a:pt x="293864" y="46817"/>
                    <a:pt x="441181" y="-4227"/>
                    <a:pt x="586782" y="273"/>
                  </a:cubicBezTo>
                  <a:close/>
                </a:path>
              </a:pathLst>
            </a:custGeom>
            <a:grp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612000" anchor="ctr">
              <a:normAutofit/>
            </a:bodyPr>
            <a:lstStyle/>
            <a:p>
              <a:pPr algn="ctr" fontAlgn="auto">
                <a:spcBef>
                  <a:spcPts val="0"/>
                </a:spcBef>
                <a:spcAft>
                  <a:spcPts val="0"/>
                </a:spcAft>
                <a:defRPr/>
              </a:pPr>
              <a:endParaRPr lang="zh-CN" altLang="en-US" dirty="0">
                <a:solidFill>
                  <a:schemeClr val="bg2">
                    <a:lumMod val="25000"/>
                  </a:schemeClr>
                </a:solidFill>
              </a:endParaRPr>
            </a:p>
          </p:txBody>
        </p:sp>
        <p:sp>
          <p:nvSpPr>
            <p:cNvPr id="12" name="Freeform 5"/>
            <p:cNvSpPr/>
            <p:nvPr/>
          </p:nvSpPr>
          <p:spPr bwMode="auto">
            <a:xfrm>
              <a:off x="4798" y="4281"/>
              <a:ext cx="447" cy="448"/>
            </a:xfrm>
            <a:custGeom>
              <a:avLst/>
              <a:gdLst>
                <a:gd name="T0" fmla="*/ 184 w 213"/>
                <a:gd name="T1" fmla="*/ 77 h 213"/>
                <a:gd name="T2" fmla="*/ 184 w 213"/>
                <a:gd name="T3" fmla="*/ 10 h 213"/>
                <a:gd name="T4" fmla="*/ 145 w 213"/>
                <a:gd name="T5" fmla="*/ 10 h 213"/>
                <a:gd name="T6" fmla="*/ 145 w 213"/>
                <a:gd name="T7" fmla="*/ 39 h 213"/>
                <a:gd name="T8" fmla="*/ 106 w 213"/>
                <a:gd name="T9" fmla="*/ 0 h 213"/>
                <a:gd name="T10" fmla="*/ 0 w 213"/>
                <a:gd name="T11" fmla="*/ 106 h 213"/>
                <a:gd name="T12" fmla="*/ 19 w 213"/>
                <a:gd name="T13" fmla="*/ 106 h 213"/>
                <a:gd name="T14" fmla="*/ 19 w 213"/>
                <a:gd name="T15" fmla="*/ 213 h 213"/>
                <a:gd name="T16" fmla="*/ 77 w 213"/>
                <a:gd name="T17" fmla="*/ 213 h 213"/>
                <a:gd name="T18" fmla="*/ 77 w 213"/>
                <a:gd name="T19" fmla="*/ 126 h 213"/>
                <a:gd name="T20" fmla="*/ 135 w 213"/>
                <a:gd name="T21" fmla="*/ 126 h 213"/>
                <a:gd name="T22" fmla="*/ 135 w 213"/>
                <a:gd name="T23" fmla="*/ 213 h 213"/>
                <a:gd name="T24" fmla="*/ 193 w 213"/>
                <a:gd name="T25" fmla="*/ 213 h 213"/>
                <a:gd name="T26" fmla="*/ 193 w 213"/>
                <a:gd name="T27" fmla="*/ 106 h 213"/>
                <a:gd name="T28" fmla="*/ 213 w 213"/>
                <a:gd name="T29" fmla="*/ 106 h 213"/>
                <a:gd name="T30" fmla="*/ 184 w 213"/>
                <a:gd name="T31" fmla="*/ 7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3" h="213">
                  <a:moveTo>
                    <a:pt x="184" y="77"/>
                  </a:moveTo>
                  <a:lnTo>
                    <a:pt x="184" y="10"/>
                  </a:lnTo>
                  <a:lnTo>
                    <a:pt x="145" y="10"/>
                  </a:lnTo>
                  <a:lnTo>
                    <a:pt x="145" y="39"/>
                  </a:lnTo>
                  <a:lnTo>
                    <a:pt x="106" y="0"/>
                  </a:lnTo>
                  <a:lnTo>
                    <a:pt x="0" y="106"/>
                  </a:lnTo>
                  <a:lnTo>
                    <a:pt x="19" y="106"/>
                  </a:lnTo>
                  <a:lnTo>
                    <a:pt x="19" y="213"/>
                  </a:lnTo>
                  <a:lnTo>
                    <a:pt x="77" y="213"/>
                  </a:lnTo>
                  <a:lnTo>
                    <a:pt x="77" y="126"/>
                  </a:lnTo>
                  <a:lnTo>
                    <a:pt x="135" y="126"/>
                  </a:lnTo>
                  <a:lnTo>
                    <a:pt x="135" y="213"/>
                  </a:lnTo>
                  <a:lnTo>
                    <a:pt x="193" y="213"/>
                  </a:lnTo>
                  <a:lnTo>
                    <a:pt x="193" y="106"/>
                  </a:lnTo>
                  <a:lnTo>
                    <a:pt x="213" y="106"/>
                  </a:lnTo>
                  <a:lnTo>
                    <a:pt x="184" y="77"/>
                  </a:lnTo>
                  <a:close/>
                </a:path>
              </a:pathLst>
            </a:custGeom>
            <a:grpFill/>
            <a:ln>
              <a:noFill/>
            </a:ln>
          </p:spPr>
          <p:txBody>
            <a:bodyPr/>
            <a:lstStyle/>
            <a:p>
              <a:pPr fontAlgn="auto">
                <a:spcBef>
                  <a:spcPts val="0"/>
                </a:spcBef>
                <a:spcAft>
                  <a:spcPts val="0"/>
                </a:spcAft>
                <a:defRPr/>
              </a:pPr>
              <a:endParaRPr lang="zh-CN" altLang="en-US" dirty="0">
                <a:solidFill>
                  <a:schemeClr val="bg2">
                    <a:lumMod val="25000"/>
                  </a:schemeClr>
                </a:solidFill>
                <a:latin typeface="+mn-lt"/>
                <a:ea typeface="+mn-ea"/>
              </a:endParaRPr>
            </a:p>
          </p:txBody>
        </p:sp>
      </p:grpSp>
      <p:sp>
        <p:nvSpPr>
          <p:cNvPr id="34" name="文本框 33"/>
          <p:cNvSpPr txBox="1">
            <a:spLocks noChangeArrowheads="1"/>
          </p:cNvSpPr>
          <p:nvPr/>
        </p:nvSpPr>
        <p:spPr bwMode="auto">
          <a:xfrm>
            <a:off x="3843338" y="2733146"/>
            <a:ext cx="4213622" cy="1995624"/>
          </a:xfrm>
          <a:prstGeom prst="rect">
            <a:avLst/>
          </a:prstGeom>
          <a:noFill/>
          <a:ln w="9525">
            <a:noFill/>
            <a:miter lim="800000"/>
            <a:headEnd/>
            <a:tailEnd/>
          </a:ln>
        </p:spPr>
        <p:txBody>
          <a:bodyPr lIns="71323" tIns="35662" rIns="71323" bIns="35662">
            <a:spAutoFit/>
          </a:bodyPr>
          <a:lstStyle/>
          <a:p>
            <a:pPr algn="ctr" eaLnBrk="1" hangingPunct="1">
              <a:lnSpc>
                <a:spcPct val="150000"/>
              </a:lnSpc>
            </a:pPr>
            <a:r>
              <a:rPr lang="en-US" sz="2500" dirty="0" err="1">
                <a:latin typeface="Times New Roman" pitchFamily="18" charset="0"/>
                <a:cs typeface="Times New Roman" pitchFamily="18" charset="0"/>
              </a:rPr>
              <a:t>Tìm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và</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chép</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lại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ít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nhất</a:t>
            </a:r>
            <a:r>
              <a:rPr lang="en-US" sz="2500" dirty="0">
                <a:latin typeface="Times New Roman" pitchFamily="18" charset="0"/>
                <a:cs typeface="Times New Roman" pitchFamily="18" charset="0"/>
              </a:rPr>
              <a:t> </a:t>
            </a:r>
            <a:r>
              <a:rPr lang="en-US" sz="2500" dirty="0">
                <a:solidFill>
                  <a:srgbClr val="C00000"/>
                </a:solidFill>
                <a:latin typeface="Times New Roman" pitchFamily="18" charset="0"/>
                <a:cs typeface="Times New Roman" pitchFamily="18" charset="0"/>
              </a:rPr>
              <a:t>3 </a:t>
            </a:r>
            <a:r>
              <a:rPr lang="en-US" sz="2500" dirty="0" err="1">
                <a:latin typeface="Times New Roman" pitchFamily="18" charset="0"/>
                <a:cs typeface="Times New Roman" pitchFamily="18" charset="0"/>
              </a:rPr>
              <a:t>bài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thơ</a:t>
            </a:r>
            <a:endParaRPr lang="en-US" sz="2500" dirty="0">
              <a:latin typeface="Times New Roman" pitchFamily="18" charset="0"/>
              <a:cs typeface="Times New Roman" pitchFamily="18" charset="0"/>
            </a:endParaRPr>
          </a:p>
          <a:p>
            <a:pPr algn="ctr" eaLnBrk="1" hangingPunct="1">
              <a:lnSpc>
                <a:spcPct val="150000"/>
              </a:lnSpc>
            </a:pPr>
            <a:r>
              <a:rPr lang="en-US" sz="2500" dirty="0" err="1">
                <a:latin typeface="Times New Roman" pitchFamily="18" charset="0"/>
                <a:cs typeface="Times New Roman" pitchFamily="18" charset="0"/>
              </a:rPr>
              <a:t>lục</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bát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viết</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về</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chủ</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đề</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gia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đình</a:t>
            </a:r>
            <a:r>
              <a:rPr lang="en-US" sz="2500" dirty="0">
                <a:latin typeface="Times New Roman" pitchFamily="18" charset="0"/>
                <a:cs typeface="Times New Roman" pitchFamily="18" charset="0"/>
              </a:rPr>
              <a:t>.</a:t>
            </a:r>
            <a:endParaRPr lang="zh-CN" altLang="en-US" sz="2500" dirty="0">
              <a:solidFill>
                <a:srgbClr val="595959"/>
              </a:solidFill>
              <a:latin typeface="Times New Roman" pitchFamily="18" charset="0"/>
              <a:cs typeface="Times New Roman" pitchFamily="18" charset="0"/>
            </a:endParaRPr>
          </a:p>
        </p:txBody>
      </p:sp>
      <p:grpSp>
        <p:nvGrpSpPr>
          <p:cNvPr id="4" name="淘宝店chenying0907 22"/>
          <p:cNvGrpSpPr>
            <a:grpSpLocks/>
          </p:cNvGrpSpPr>
          <p:nvPr/>
        </p:nvGrpSpPr>
        <p:grpSpPr bwMode="auto">
          <a:xfrm>
            <a:off x="4383882" y="312208"/>
            <a:ext cx="4226719" cy="1123911"/>
            <a:chOff x="5649568" y="2028998"/>
            <a:chExt cx="2946474" cy="899647"/>
          </a:xfrm>
        </p:grpSpPr>
        <p:sp>
          <p:nvSpPr>
            <p:cNvPr id="17417" name="文本框 43"/>
            <p:cNvSpPr txBox="1">
              <a:spLocks noChangeArrowheads="1"/>
            </p:cNvSpPr>
            <p:nvPr/>
          </p:nvSpPr>
          <p:spPr bwMode="auto">
            <a:xfrm>
              <a:off x="5906668" y="2323403"/>
              <a:ext cx="2438208" cy="381863"/>
            </a:xfrm>
            <a:prstGeom prst="rect">
              <a:avLst/>
            </a:prstGeom>
            <a:noFill/>
            <a:ln w="9525">
              <a:noFill/>
              <a:miter lim="800000"/>
              <a:headEnd/>
              <a:tailEnd/>
            </a:ln>
          </p:spPr>
          <p:txBody>
            <a:bodyPr>
              <a:spAutoFit/>
            </a:bodyPr>
            <a:lstStyle/>
            <a:p>
              <a:pPr algn="dist" eaLnBrk="1" hangingPunct="1"/>
              <a:r>
                <a:rPr lang="en-US" altLang="zh-CN" sz="2500" b="1" dirty="0">
                  <a:solidFill>
                    <a:srgbClr val="E94B52"/>
                  </a:solidFill>
                  <a:latin typeface="Roboto" pitchFamily="2" charset="0"/>
                </a:rPr>
                <a:t>CỦNG CỐ, MỞ RỘNG</a:t>
              </a:r>
              <a:endParaRPr lang="zh-CN" altLang="en-US" sz="2500" b="1" dirty="0">
                <a:solidFill>
                  <a:srgbClr val="E94B52"/>
                </a:solidFill>
                <a:latin typeface="Roboto" pitchFamily="2" charset="0"/>
              </a:endParaRPr>
            </a:p>
          </p:txBody>
        </p:sp>
        <p:grpSp>
          <p:nvGrpSpPr>
            <p:cNvPr id="6"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46"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sp>
            <p:nvSpPr>
              <p:cNvPr id="47"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p:spPr>
            <p:txBody>
              <a:bodyPr/>
              <a:lstStyle/>
              <a:p>
                <a:pPr fontAlgn="auto">
                  <a:spcBef>
                    <a:spcPts val="0"/>
                  </a:spcBef>
                  <a:spcAft>
                    <a:spcPts val="0"/>
                  </a:spcAft>
                  <a:defRPr/>
                </a:pPr>
                <a:endParaRPr lang="zh-CN" altLang="en-US" dirty="0">
                  <a:latin typeface="+mn-lt"/>
                  <a:ea typeface="+mn-ea"/>
                </a:endParaRPr>
              </a:p>
            </p:txBody>
          </p:sp>
        </p:grpSp>
      </p:gr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par>
                          <p:cTn id="17" fill="hold" nodeType="afterGroup">
                            <p:stCondLst>
                              <p:cond delay="1000"/>
                            </p:stCondLst>
                            <p:childTnLst>
                              <p:par>
                                <p:cTn id="18" presetID="16" presetClass="entr" presetSubtype="37"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outVertical)">
                                      <p:cBhvr>
                                        <p:cTn id="20" dur="500"/>
                                        <p:tgtEl>
                                          <p:spTgt spid="4"/>
                                        </p:tgtEl>
                                      </p:cBhvr>
                                    </p:animEffect>
                                  </p:childTnLst>
                                </p:cTn>
                              </p:par>
                            </p:childTnLst>
                          </p:cTn>
                        </p:par>
                        <p:par>
                          <p:cTn id="21" fill="hold" nodeType="afterGroup">
                            <p:stCondLst>
                              <p:cond delay="1500"/>
                            </p:stCondLst>
                            <p:childTnLst>
                              <p:par>
                                <p:cTn id="22" presetID="19" presetClass="entr" presetSubtype="1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fmla="#ppt_w*sin(2.5*pi*$)">
                                          <p:val>
                                            <p:fltVal val="0"/>
                                          </p:val>
                                        </p:tav>
                                        <p:tav tm="100000">
                                          <p:val>
                                            <p:fltVal val="1"/>
                                          </p:val>
                                        </p:tav>
                                      </p:tavLst>
                                    </p:anim>
                                    <p:anim calcmode="lin" valueType="num">
                                      <p:cBhvr>
                                        <p:cTn id="25" dur="1000" fill="hold"/>
                                        <p:tgtEl>
                                          <p:spTgt spid="2"/>
                                        </p:tgtEl>
                                        <p:attrNameLst>
                                          <p:attrName>ppt_h</p:attrName>
                                        </p:attrNameLst>
                                      </p:cBhvr>
                                      <p:tavLst>
                                        <p:tav tm="0">
                                          <p:val>
                                            <p:strVal val="#ppt_h"/>
                                          </p:val>
                                        </p:tav>
                                        <p:tav tm="100000">
                                          <p:val>
                                            <p:strVal val="#ppt_h"/>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1000" fill="hold"/>
                                        <p:tgtEl>
                                          <p:spTgt spid="34"/>
                                        </p:tgtEl>
                                        <p:attrNameLst>
                                          <p:attrName>ppt_w</p:attrName>
                                        </p:attrNameLst>
                                      </p:cBhvr>
                                      <p:tavLst>
                                        <p:tav tm="0">
                                          <p:val>
                                            <p:fltVal val="0"/>
                                          </p:val>
                                        </p:tav>
                                        <p:tav tm="100000">
                                          <p:val>
                                            <p:strVal val="#ppt_w"/>
                                          </p:val>
                                        </p:tav>
                                      </p:tavLst>
                                    </p:anim>
                                    <p:anim calcmode="lin" valueType="num">
                                      <p:cBhvr>
                                        <p:cTn id="29" dur="1000" fill="hold"/>
                                        <p:tgtEl>
                                          <p:spTgt spid="34"/>
                                        </p:tgtEl>
                                        <p:attrNameLst>
                                          <p:attrName>ppt_h</p:attrName>
                                        </p:attrNameLst>
                                      </p:cBhvr>
                                      <p:tavLst>
                                        <p:tav tm="0">
                                          <p:val>
                                            <p:fltVal val="0"/>
                                          </p:val>
                                        </p:tav>
                                        <p:tav tm="100000">
                                          <p:val>
                                            <p:strVal val="#ppt_h"/>
                                          </p:val>
                                        </p:tav>
                                      </p:tavLst>
                                    </p:anim>
                                    <p:animEffect transition="in" filter="fade">
                                      <p:cBhvr>
                                        <p:cTn id="30"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4478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quá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800" b="1" dirty="0" err="1">
                <a:solidFill>
                  <a:srgbClr val="0000CC"/>
                </a:solidFill>
                <a:latin typeface="+mj-lt"/>
              </a:rPr>
              <a:t>Chuẩn</a:t>
            </a:r>
            <a:r>
              <a:rPr lang="en-US" sz="2800" b="1" dirty="0">
                <a:solidFill>
                  <a:srgbClr val="0000CC"/>
                </a:solidFill>
                <a:latin typeface="+mj-lt"/>
              </a:rPr>
              <a:t> </a:t>
            </a:r>
            <a:r>
              <a:rPr lang="en-US" sz="2800" b="1" dirty="0" err="1">
                <a:solidFill>
                  <a:srgbClr val="0000CC"/>
                </a:solidFill>
                <a:latin typeface="+mj-lt"/>
              </a:rPr>
              <a:t>bị</a:t>
            </a:r>
            <a:r>
              <a:rPr lang="en-US" sz="2800" b="1" dirty="0">
                <a:solidFill>
                  <a:srgbClr val="0000CC"/>
                </a:solidFill>
                <a:latin typeface="+mj-lt"/>
              </a:rPr>
              <a:t> </a:t>
            </a:r>
            <a:r>
              <a:rPr lang="en-US" sz="2800" b="1" dirty="0" err="1">
                <a:solidFill>
                  <a:srgbClr val="0000CC"/>
                </a:solidFill>
                <a:latin typeface="+mj-lt"/>
              </a:rPr>
              <a:t>nội</a:t>
            </a:r>
            <a:r>
              <a:rPr lang="en-US" sz="2800" b="1" dirty="0">
                <a:solidFill>
                  <a:srgbClr val="0000CC"/>
                </a:solidFill>
                <a:latin typeface="+mj-lt"/>
              </a:rPr>
              <a:t> dung </a:t>
            </a:r>
            <a:r>
              <a:rPr lang="en-US" sz="2800" b="1" dirty="0" err="1">
                <a:solidFill>
                  <a:srgbClr val="0000CC"/>
                </a:solidFill>
                <a:latin typeface="+mj-lt"/>
              </a:rPr>
              <a:t>bài</a:t>
            </a:r>
            <a:r>
              <a:rPr lang="en-US" sz="2800" b="1" dirty="0">
                <a:solidFill>
                  <a:srgbClr val="0000CC"/>
                </a:solidFill>
                <a:latin typeface="+mj-lt"/>
              </a:rPr>
              <a:t> </a:t>
            </a:r>
            <a:r>
              <a:rPr lang="en-US" sz="2800" b="1" dirty="0" err="1" smtClean="0">
                <a:solidFill>
                  <a:srgbClr val="0000CC"/>
                </a:solidFill>
                <a:latin typeface="+mj-lt"/>
              </a:rPr>
              <a:t>sau:Về</a:t>
            </a:r>
            <a:r>
              <a:rPr lang="en-US" sz="2800" b="1" dirty="0" smtClean="0">
                <a:solidFill>
                  <a:srgbClr val="0000CC"/>
                </a:solidFill>
                <a:latin typeface="+mj-lt"/>
              </a:rPr>
              <a:t> </a:t>
            </a:r>
            <a:r>
              <a:rPr lang="en-US" sz="2800" b="1" dirty="0" err="1" smtClean="0">
                <a:solidFill>
                  <a:srgbClr val="0000CC"/>
                </a:solidFill>
                <a:latin typeface="+mj-lt"/>
              </a:rPr>
              <a:t>thăm</a:t>
            </a:r>
            <a:r>
              <a:rPr lang="en-US" sz="2800" b="1" dirty="0" smtClean="0">
                <a:solidFill>
                  <a:srgbClr val="0000CC"/>
                </a:solidFill>
                <a:latin typeface="+mj-lt"/>
              </a:rPr>
              <a:t> </a:t>
            </a:r>
            <a:r>
              <a:rPr lang="en-US" sz="2800" b="1" dirty="0" err="1" smtClean="0">
                <a:solidFill>
                  <a:srgbClr val="0000CC"/>
                </a:solidFill>
                <a:latin typeface="+mj-lt"/>
              </a:rPr>
              <a:t>mẹ</a:t>
            </a:r>
            <a:endParaRPr lang="en-US" sz="2800" b="1" dirty="0">
              <a:solidFill>
                <a:srgbClr val="0000CC"/>
              </a:solidFill>
              <a:latin typeface="+mj-lt"/>
            </a:endParaRPr>
          </a:p>
        </p:txBody>
      </p:sp>
      <p:sp>
        <p:nvSpPr>
          <p:cNvPr id="61461" name="Rectangle 21"/>
          <p:cNvSpPr>
            <a:spLocks noChangeArrowheads="1"/>
          </p:cNvSpPr>
          <p:nvPr/>
        </p:nvSpPr>
        <p:spPr bwMode="auto">
          <a:xfrm>
            <a:off x="1447801" y="3009900"/>
            <a:ext cx="73913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Đọc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diễn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cảm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hoàn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thành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viết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đoạn</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a16="http://schemas.microsoft.com/office/drawing/2014/main" xmlns=""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71500"/>
            <a:ext cx="622935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 TÌM HIỂU </a:t>
            </a:r>
            <a:r>
              <a:rPr lang="en-US" altLang="en-US" sz="2800" b="1" dirty="0" smtClean="0">
                <a:solidFill>
                  <a:srgbClr val="FFFF00"/>
                </a:solidFill>
                <a:latin typeface="Arial" pitchFamily="34" charset="0"/>
                <a:cs typeface="Arial" pitchFamily="34" charset="0"/>
              </a:rPr>
              <a:t>CHUNG</a:t>
            </a:r>
            <a:endParaRPr lang="en-US" altLang="en-US" sz="2800" b="1" dirty="0">
              <a:solidFill>
                <a:srgbClr val="FFFF00"/>
              </a:solidFill>
              <a:latin typeface="Arial" pitchFamily="34" charset="0"/>
              <a:cs typeface="Arial" pitchFamily="34" charset="0"/>
            </a:endParaRP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8" y="1387078"/>
            <a:ext cx="7716982" cy="3669315"/>
          </a:xfrm>
          <a:prstGeom prst="round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895600" y="1104900"/>
            <a:ext cx="38100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smtClean="0">
                <a:ln>
                  <a:noFill/>
                </a:ln>
                <a:solidFill>
                  <a:schemeClr val="bg1"/>
                </a:solidFill>
                <a:effectLst/>
                <a:latin typeface="Arial" charset="0"/>
              </a:rPr>
              <a:t>giả</a:t>
            </a:r>
            <a:r>
              <a:rPr kumimoji="0" lang="en-US" sz="2400" b="1" i="0" u="none" strike="noStrike" cap="none" normalizeH="0" baseline="0" dirty="0" smtClean="0">
                <a:ln>
                  <a:noFill/>
                </a:ln>
                <a:solidFill>
                  <a:schemeClr val="bg1"/>
                </a:solidFill>
                <a:effectLst/>
                <a:latin typeface="Arial" charset="0"/>
              </a:rPr>
              <a:t>: </a:t>
            </a:r>
            <a:r>
              <a:rPr kumimoji="0" lang="en-US" sz="2400" b="1" i="0" u="none" strike="noStrike" cap="none" normalizeH="0" baseline="0" dirty="0" err="1" smtClean="0">
                <a:ln>
                  <a:noFill/>
                </a:ln>
                <a:solidFill>
                  <a:schemeClr val="bg1"/>
                </a:solidFill>
                <a:effectLst/>
                <a:latin typeface="Arial" charset="0"/>
              </a:rPr>
              <a:t>Bình</a:t>
            </a:r>
            <a:r>
              <a:rPr kumimoji="0" lang="en-US" sz="2400" b="1" i="0" u="none" strike="noStrike" cap="none" normalizeH="0" dirty="0" smtClean="0">
                <a:ln>
                  <a:noFill/>
                </a:ln>
                <a:solidFill>
                  <a:schemeClr val="bg1"/>
                </a:solidFill>
                <a:effectLst/>
                <a:latin typeface="Arial" charset="0"/>
              </a:rPr>
              <a:t> </a:t>
            </a:r>
            <a:r>
              <a:rPr kumimoji="0" lang="en-US" sz="2400" b="1" i="0" u="none" strike="noStrike" cap="none" normalizeH="0" dirty="0" err="1" smtClean="0">
                <a:ln>
                  <a:noFill/>
                </a:ln>
                <a:solidFill>
                  <a:schemeClr val="bg1"/>
                </a:solidFill>
                <a:effectLst/>
                <a:latin typeface="Arial" charset="0"/>
              </a:rPr>
              <a:t>Nguyên</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a16="http://schemas.microsoft.com/office/drawing/2014/main" xmlns="" id="{05071486-83B4-4D81-9197-FA7ED12BAF15}"/>
              </a:ext>
            </a:extLst>
          </p:cNvPr>
          <p:cNvSpPr txBox="1"/>
          <p:nvPr/>
        </p:nvSpPr>
        <p:spPr>
          <a:xfrm>
            <a:off x="512618" y="1638300"/>
            <a:ext cx="6650182" cy="2677656"/>
          </a:xfrm>
          <a:prstGeom prst="rect">
            <a:avLst/>
          </a:prstGeom>
          <a:noFill/>
        </p:spPr>
        <p:txBody>
          <a:bodyPr wrap="square" rtlCol="0">
            <a:spAutoFit/>
          </a:bodyPr>
          <a:lstStyle/>
          <a:p>
            <a:pPr algn="just"/>
            <a:r>
              <a:rPr lang="en-US" sz="2400" dirty="0">
                <a:solidFill>
                  <a:schemeClr val="bg1"/>
                </a:solidFill>
              </a:rPr>
              <a:t>- </a:t>
            </a:r>
            <a:r>
              <a:rPr lang="en-US" sz="2400" dirty="0" err="1">
                <a:solidFill>
                  <a:schemeClr val="bg1"/>
                </a:solidFill>
              </a:rPr>
              <a:t>Tên</a:t>
            </a:r>
            <a:r>
              <a:rPr lang="en-US" sz="2400" dirty="0">
                <a:solidFill>
                  <a:schemeClr val="bg1"/>
                </a:solidFill>
              </a:rPr>
              <a:t> </a:t>
            </a:r>
            <a:r>
              <a:rPr lang="en-US" sz="2400" dirty="0" err="1">
                <a:solidFill>
                  <a:schemeClr val="bg1"/>
                </a:solidFill>
              </a:rPr>
              <a:t>khai</a:t>
            </a:r>
            <a:r>
              <a:rPr lang="en-US" sz="2400" dirty="0">
                <a:solidFill>
                  <a:schemeClr val="bg1"/>
                </a:solidFill>
              </a:rPr>
              <a:t> </a:t>
            </a:r>
            <a:r>
              <a:rPr lang="en-US" sz="2400" dirty="0" err="1">
                <a:solidFill>
                  <a:schemeClr val="bg1"/>
                </a:solidFill>
              </a:rPr>
              <a:t>sinh</a:t>
            </a:r>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Nguyễn</a:t>
            </a:r>
            <a:r>
              <a:rPr lang="en-US" sz="2400" dirty="0">
                <a:solidFill>
                  <a:schemeClr val="bg1"/>
                </a:solidFill>
              </a:rPr>
              <a:t> </a:t>
            </a:r>
            <a:r>
              <a:rPr lang="en-US" sz="2400" dirty="0" err="1">
                <a:solidFill>
                  <a:schemeClr val="bg1"/>
                </a:solidFill>
              </a:rPr>
              <a:t>Đăng</a:t>
            </a:r>
            <a:r>
              <a:rPr lang="en-US" sz="2400" dirty="0">
                <a:solidFill>
                  <a:schemeClr val="bg1"/>
                </a:solidFill>
              </a:rPr>
              <a:t> </a:t>
            </a:r>
            <a:r>
              <a:rPr lang="en-US" sz="2400" dirty="0" err="1">
                <a:solidFill>
                  <a:schemeClr val="bg1"/>
                </a:solidFill>
              </a:rPr>
              <a:t>Hào</a:t>
            </a:r>
            <a:r>
              <a:rPr lang="en-US" sz="2400" dirty="0">
                <a:solidFill>
                  <a:schemeClr val="bg1"/>
                </a:solidFill>
              </a:rPr>
              <a:t>, </a:t>
            </a:r>
            <a:r>
              <a:rPr lang="en-US" sz="2400" dirty="0" err="1">
                <a:solidFill>
                  <a:schemeClr val="bg1"/>
                </a:solidFill>
              </a:rPr>
              <a:t>sinh</a:t>
            </a:r>
            <a:r>
              <a:rPr lang="en-US" sz="2400" dirty="0">
                <a:solidFill>
                  <a:schemeClr val="bg1"/>
                </a:solidFill>
              </a:rPr>
              <a:t> </a:t>
            </a:r>
            <a:r>
              <a:rPr lang="en-US" sz="2400" dirty="0" err="1">
                <a:solidFill>
                  <a:schemeClr val="bg1"/>
                </a:solidFill>
              </a:rPr>
              <a:t>năm</a:t>
            </a:r>
            <a:r>
              <a:rPr lang="en-US" sz="2400" dirty="0">
                <a:solidFill>
                  <a:schemeClr val="bg1"/>
                </a:solidFill>
              </a:rPr>
              <a:t> 1959, </a:t>
            </a:r>
            <a:r>
              <a:rPr lang="en-US" sz="2400" dirty="0" err="1">
                <a:solidFill>
                  <a:schemeClr val="bg1"/>
                </a:solidFill>
              </a:rPr>
              <a:t>quê</a:t>
            </a:r>
            <a:r>
              <a:rPr lang="en-US" sz="2400" dirty="0">
                <a:solidFill>
                  <a:schemeClr val="bg1"/>
                </a:solidFill>
              </a:rPr>
              <a:t> </a:t>
            </a:r>
            <a:r>
              <a:rPr lang="en-US" sz="2400" dirty="0" err="1">
                <a:solidFill>
                  <a:schemeClr val="bg1"/>
                </a:solidFill>
              </a:rPr>
              <a:t>Ninh</a:t>
            </a:r>
            <a:r>
              <a:rPr lang="en-US" sz="2400" dirty="0">
                <a:solidFill>
                  <a:schemeClr val="bg1"/>
                </a:solidFill>
              </a:rPr>
              <a:t> </a:t>
            </a:r>
            <a:r>
              <a:rPr lang="en-US" sz="2400" dirty="0" err="1">
                <a:solidFill>
                  <a:schemeClr val="bg1"/>
                </a:solidFill>
              </a:rPr>
              <a:t>Bình</a:t>
            </a:r>
            <a:r>
              <a:rPr lang="en-US" sz="2400" dirty="0">
                <a:solidFill>
                  <a:schemeClr val="bg1"/>
                </a:solidFill>
              </a:rPr>
              <a:t>.</a:t>
            </a:r>
          </a:p>
          <a:p>
            <a:pPr algn="just"/>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hội</a:t>
            </a:r>
            <a:r>
              <a:rPr lang="en-US" sz="2400" dirty="0">
                <a:solidFill>
                  <a:schemeClr val="bg1"/>
                </a:solidFill>
              </a:rPr>
              <a:t> </a:t>
            </a:r>
            <a:r>
              <a:rPr lang="en-US" sz="2400" dirty="0" err="1">
                <a:solidFill>
                  <a:schemeClr val="bg1"/>
                </a:solidFill>
              </a:rPr>
              <a:t>viên</a:t>
            </a:r>
            <a:r>
              <a:rPr lang="en-US" sz="2400" dirty="0">
                <a:solidFill>
                  <a:schemeClr val="bg1"/>
                </a:solidFill>
              </a:rPr>
              <a:t> </a:t>
            </a:r>
            <a:r>
              <a:rPr lang="en-US" sz="2400" dirty="0" err="1">
                <a:solidFill>
                  <a:schemeClr val="bg1"/>
                </a:solidFill>
              </a:rPr>
              <a:t>Hội</a:t>
            </a:r>
            <a:r>
              <a:rPr lang="en-US" sz="2400" dirty="0">
                <a:solidFill>
                  <a:schemeClr val="bg1"/>
                </a:solidFill>
              </a:rPr>
              <a:t> </a:t>
            </a:r>
            <a:r>
              <a:rPr lang="en-US" sz="2400" dirty="0" err="1">
                <a:solidFill>
                  <a:schemeClr val="bg1"/>
                </a:solidFill>
              </a:rPr>
              <a:t>nhà</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Việt</a:t>
            </a:r>
            <a:r>
              <a:rPr lang="en-US" sz="2400" dirty="0">
                <a:solidFill>
                  <a:schemeClr val="bg1"/>
                </a:solidFill>
              </a:rPr>
              <a:t> Nam</a:t>
            </a:r>
            <a:r>
              <a:rPr lang="en-US" sz="2400" dirty="0" smtClean="0">
                <a:solidFill>
                  <a:schemeClr val="bg1"/>
                </a:solidFill>
              </a:rPr>
              <a:t>; </a:t>
            </a:r>
            <a:r>
              <a:rPr lang="en-US" sz="2400" dirty="0" err="1">
                <a:solidFill>
                  <a:schemeClr val="bg1"/>
                </a:solidFill>
              </a:rPr>
              <a:t>Chủ</a:t>
            </a:r>
            <a:r>
              <a:rPr lang="en-US" sz="2400" dirty="0">
                <a:solidFill>
                  <a:schemeClr val="bg1"/>
                </a:solidFill>
              </a:rPr>
              <a:t> </a:t>
            </a:r>
            <a:r>
              <a:rPr lang="en-US" sz="2400" dirty="0" err="1">
                <a:solidFill>
                  <a:schemeClr val="bg1"/>
                </a:solidFill>
              </a:rPr>
              <a:t>tịch</a:t>
            </a:r>
            <a:r>
              <a:rPr lang="en-US" sz="2400" dirty="0">
                <a:solidFill>
                  <a:schemeClr val="bg1"/>
                </a:solidFill>
              </a:rPr>
              <a:t> </a:t>
            </a:r>
            <a:r>
              <a:rPr lang="en-US" sz="2400" dirty="0" err="1">
                <a:solidFill>
                  <a:schemeClr val="bg1"/>
                </a:solidFill>
              </a:rPr>
              <a:t>Hội</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học</a:t>
            </a:r>
            <a:r>
              <a:rPr lang="en-US" sz="2400" dirty="0">
                <a:solidFill>
                  <a:schemeClr val="bg1"/>
                </a:solidFill>
              </a:rPr>
              <a:t> – </a:t>
            </a:r>
            <a:r>
              <a:rPr lang="en-US" sz="2400" dirty="0" err="1">
                <a:solidFill>
                  <a:schemeClr val="bg1"/>
                </a:solidFill>
              </a:rPr>
              <a:t>Nghệ</a:t>
            </a:r>
            <a:r>
              <a:rPr lang="en-US" sz="2400" dirty="0">
                <a:solidFill>
                  <a:schemeClr val="bg1"/>
                </a:solidFill>
              </a:rPr>
              <a:t> </a:t>
            </a:r>
            <a:r>
              <a:rPr lang="en-US" sz="2400" dirty="0" err="1">
                <a:solidFill>
                  <a:schemeClr val="bg1"/>
                </a:solidFill>
              </a:rPr>
              <a:t>thuật</a:t>
            </a:r>
            <a:r>
              <a:rPr lang="en-US" sz="2400" dirty="0">
                <a:solidFill>
                  <a:schemeClr val="bg1"/>
                </a:solidFill>
              </a:rPr>
              <a:t> </a:t>
            </a:r>
            <a:r>
              <a:rPr lang="en-US" sz="2400" dirty="0" err="1">
                <a:solidFill>
                  <a:schemeClr val="bg1"/>
                </a:solidFill>
              </a:rPr>
              <a:t>tỉnh</a:t>
            </a:r>
            <a:r>
              <a:rPr lang="en-US" sz="2400" dirty="0">
                <a:solidFill>
                  <a:schemeClr val="bg1"/>
                </a:solidFill>
              </a:rPr>
              <a:t> </a:t>
            </a:r>
            <a:r>
              <a:rPr lang="en-US" sz="2400" dirty="0" err="1">
                <a:solidFill>
                  <a:schemeClr val="bg1"/>
                </a:solidFill>
              </a:rPr>
              <a:t>Ninh</a:t>
            </a:r>
            <a:r>
              <a:rPr lang="en-US" sz="2400" dirty="0">
                <a:solidFill>
                  <a:schemeClr val="bg1"/>
                </a:solidFill>
              </a:rPr>
              <a:t> </a:t>
            </a:r>
            <a:r>
              <a:rPr lang="en-US" sz="2400" dirty="0" err="1">
                <a:solidFill>
                  <a:schemeClr val="bg1"/>
                </a:solidFill>
              </a:rPr>
              <a:t>Bình</a:t>
            </a:r>
            <a:r>
              <a:rPr lang="en-US" sz="2400" dirty="0">
                <a:solidFill>
                  <a:schemeClr val="bg1"/>
                </a:solidFill>
              </a:rPr>
              <a:t>.</a:t>
            </a:r>
          </a:p>
          <a:p>
            <a:pPr algn="just"/>
            <a:r>
              <a:rPr lang="en-US" sz="2400" dirty="0">
                <a:solidFill>
                  <a:schemeClr val="bg1"/>
                </a:solidFill>
              </a:rPr>
              <a:t>- </a:t>
            </a:r>
            <a:r>
              <a:rPr lang="en-US" sz="2400" dirty="0" err="1">
                <a:solidFill>
                  <a:schemeClr val="bg1"/>
                </a:solidFill>
              </a:rPr>
              <a:t>Một</a:t>
            </a:r>
            <a:r>
              <a:rPr lang="en-US" sz="2400" dirty="0">
                <a:solidFill>
                  <a:schemeClr val="bg1"/>
                </a:solidFill>
              </a:rPr>
              <a:t> </a:t>
            </a:r>
            <a:r>
              <a:rPr lang="en-US" sz="2400" dirty="0" err="1">
                <a:solidFill>
                  <a:schemeClr val="bg1"/>
                </a:solidFill>
              </a:rPr>
              <a:t>số</a:t>
            </a:r>
            <a:r>
              <a:rPr lang="en-US" sz="2400" dirty="0">
                <a:solidFill>
                  <a:schemeClr val="bg1"/>
                </a:solidFill>
              </a:rPr>
              <a:t> </a:t>
            </a:r>
            <a:r>
              <a:rPr lang="en-US" sz="2400" dirty="0" err="1">
                <a:solidFill>
                  <a:schemeClr val="bg1"/>
                </a:solidFill>
              </a:rPr>
              <a:t>tác</a:t>
            </a:r>
            <a:r>
              <a:rPr lang="en-US" sz="2400" dirty="0">
                <a:solidFill>
                  <a:schemeClr val="bg1"/>
                </a:solidFill>
              </a:rPr>
              <a:t> </a:t>
            </a:r>
            <a:r>
              <a:rPr lang="en-US" sz="2400" dirty="0" err="1">
                <a:solidFill>
                  <a:schemeClr val="bg1"/>
                </a:solidFill>
              </a:rPr>
              <a:t>phẩm</a:t>
            </a:r>
            <a:r>
              <a:rPr lang="en-US" sz="2400" dirty="0">
                <a:solidFill>
                  <a:schemeClr val="bg1"/>
                </a:solidFill>
              </a:rPr>
              <a:t> </a:t>
            </a:r>
            <a:r>
              <a:rPr lang="en-US" sz="2400" dirty="0" err="1">
                <a:solidFill>
                  <a:schemeClr val="bg1"/>
                </a:solidFill>
              </a:rPr>
              <a:t>tiêu</a:t>
            </a:r>
            <a:r>
              <a:rPr lang="en-US" sz="2400" dirty="0">
                <a:solidFill>
                  <a:schemeClr val="bg1"/>
                </a:solidFill>
              </a:rPr>
              <a:t> </a:t>
            </a:r>
            <a:r>
              <a:rPr lang="en-US" sz="2400" dirty="0" err="1">
                <a:solidFill>
                  <a:schemeClr val="bg1"/>
                </a:solidFill>
              </a:rPr>
              <a:t>biểu</a:t>
            </a:r>
            <a:r>
              <a:rPr lang="en-US" sz="2400" dirty="0">
                <a:solidFill>
                  <a:schemeClr val="bg1"/>
                </a:solidFill>
              </a:rPr>
              <a:t>: </a:t>
            </a:r>
            <a:r>
              <a:rPr lang="en-US" sz="2400" dirty="0" err="1">
                <a:solidFill>
                  <a:schemeClr val="bg1"/>
                </a:solidFill>
              </a:rPr>
              <a:t>Hoa</a:t>
            </a:r>
            <a:r>
              <a:rPr lang="en-US" sz="2400" dirty="0">
                <a:solidFill>
                  <a:schemeClr val="bg1"/>
                </a:solidFill>
              </a:rPr>
              <a:t> </a:t>
            </a:r>
            <a:r>
              <a:rPr lang="en-US" sz="2400" dirty="0" err="1">
                <a:solidFill>
                  <a:schemeClr val="bg1"/>
                </a:solidFill>
              </a:rPr>
              <a:t>thảo</a:t>
            </a:r>
            <a:r>
              <a:rPr lang="en-US" sz="2400" dirty="0">
                <a:solidFill>
                  <a:schemeClr val="bg1"/>
                </a:solidFill>
              </a:rPr>
              <a:t> </a:t>
            </a:r>
            <a:r>
              <a:rPr lang="en-US" sz="2400" dirty="0" err="1">
                <a:solidFill>
                  <a:schemeClr val="bg1"/>
                </a:solidFill>
              </a:rPr>
              <a:t>mộc</a:t>
            </a:r>
            <a:r>
              <a:rPr lang="en-US" sz="2400" dirty="0">
                <a:solidFill>
                  <a:schemeClr val="bg1"/>
                </a:solidFill>
              </a:rPr>
              <a:t> </a:t>
            </a:r>
            <a:r>
              <a:rPr lang="en-US" sz="2400" dirty="0" err="1" smtClean="0">
                <a:solidFill>
                  <a:schemeClr val="bg1"/>
                </a:solidFill>
              </a:rPr>
              <a:t>Trăng</a:t>
            </a:r>
            <a:r>
              <a:rPr lang="en-US" sz="2400" dirty="0" smtClean="0">
                <a:solidFill>
                  <a:schemeClr val="bg1"/>
                </a:solidFill>
              </a:rPr>
              <a:t> </a:t>
            </a:r>
            <a:r>
              <a:rPr lang="en-US" sz="2400" dirty="0" err="1" smtClean="0">
                <a:solidFill>
                  <a:schemeClr val="bg1"/>
                </a:solidFill>
              </a:rPr>
              <a:t>đợi</a:t>
            </a:r>
            <a:r>
              <a:rPr lang="en-US" sz="2400" dirty="0" smtClean="0">
                <a:solidFill>
                  <a:schemeClr val="bg1"/>
                </a:solidFill>
              </a:rPr>
              <a:t>…</a:t>
            </a:r>
            <a:endParaRPr lang="en-US" sz="2400" dirty="0">
              <a:solidFill>
                <a:schemeClr val="bg1"/>
              </a:solidFill>
            </a:endParaRPr>
          </a:p>
        </p:txBody>
      </p:sp>
      <p:pic>
        <p:nvPicPr>
          <p:cNvPr id="9" name="Picture 8">
            <a:extLst>
              <a:ext uri="{FF2B5EF4-FFF2-40B4-BE49-F238E27FC236}">
                <a16:creationId xmlns:a16="http://schemas.microsoft.com/office/drawing/2014/main" xmlns="" id="{3195915F-212A-4756-B1A5-29FE700617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368231" y="2059753"/>
            <a:ext cx="1517015" cy="2141855"/>
          </a:xfrm>
          <a:prstGeom prst="rect">
            <a:avLst/>
          </a:prstGeom>
          <a:noFill/>
          <a:ln>
            <a:noFill/>
          </a:ln>
          <a:effectLst>
            <a:glow rad="101600">
              <a:srgbClr val="FFFF00">
                <a:alpha val="60000"/>
              </a:srgbClr>
            </a:glow>
          </a:effectLst>
        </p:spPr>
      </p:pic>
      <p:pic>
        <p:nvPicPr>
          <p:cNvPr id="10" name="Picture 9" descr="E:\DUNG VĂN 21-22 MỚI\DUNG BÀI GIẢNG ĐIỆN TỬ 2021\lớp 9\Dung NLXH 2020-2021\tải xuống.png"/>
          <p:cNvPicPr>
            <a:picLocks noChangeAspect="1" noChangeArrowheads="1"/>
          </p:cNvPicPr>
          <p:nvPr/>
        </p:nvPicPr>
        <p:blipFill>
          <a:blip r:embed="rId4"/>
          <a:srcRect/>
          <a:stretch>
            <a:fillRect/>
          </a:stretch>
        </p:blipFill>
        <p:spPr bwMode="auto">
          <a:xfrm>
            <a:off x="7086600" y="0"/>
            <a:ext cx="1905000" cy="1638300"/>
          </a:xfrm>
          <a:prstGeom prst="rect">
            <a:avLst/>
          </a:prstGeom>
          <a:noFill/>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arn(inVertical)">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Background xanh">
            <a:extLst>
              <a:ext uri="{FF2B5EF4-FFF2-40B4-BE49-F238E27FC236}">
                <a16:creationId xmlns:a16="http://schemas.microsoft.com/office/drawing/2014/main" xmlns="" id="{5111FD4C-B47A-4ED1-A3E4-2DD07C17DA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3704113" y="242402"/>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2.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grpSp>
        <p:nvGrpSpPr>
          <p:cNvPr id="9" name="Group 8">
            <a:extLst>
              <a:ext uri="{FF2B5EF4-FFF2-40B4-BE49-F238E27FC236}">
                <a16:creationId xmlns:a16="http://schemas.microsoft.com/office/drawing/2014/main" xmlns="" id="{2C4A97C0-847C-4051-AF34-196E590C73C0}"/>
              </a:ext>
            </a:extLst>
          </p:cNvPr>
          <p:cNvGrpSpPr/>
          <p:nvPr/>
        </p:nvGrpSpPr>
        <p:grpSpPr>
          <a:xfrm>
            <a:off x="236507" y="930188"/>
            <a:ext cx="2999508" cy="3021168"/>
            <a:chOff x="360217" y="1485899"/>
            <a:chExt cx="2791691" cy="3633365"/>
          </a:xfrm>
        </p:grpSpPr>
        <p:grpSp>
          <p:nvGrpSpPr>
            <p:cNvPr id="4" name="Group 3">
              <a:extLst>
                <a:ext uri="{FF2B5EF4-FFF2-40B4-BE49-F238E27FC236}">
                  <a16:creationId xmlns:a16="http://schemas.microsoft.com/office/drawing/2014/main" xmlns="" id="{33454897-3CBB-459C-9741-08E84B975418}"/>
                </a:ext>
              </a:extLst>
            </p:cNvPr>
            <p:cNvGrpSpPr/>
            <p:nvPr/>
          </p:nvGrpSpPr>
          <p:grpSpPr>
            <a:xfrm>
              <a:off x="360217" y="1485899"/>
              <a:ext cx="2791691" cy="3633365"/>
              <a:chOff x="360218" y="1475802"/>
              <a:chExt cx="7716982" cy="5254637"/>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360218" y="1790701"/>
                <a:ext cx="7716982" cy="4939738"/>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a16="http://schemas.microsoft.com/office/drawing/2014/main" xmlns="" id="{7B4C0417-4C56-4FFE-A70A-077882791D47}"/>
                  </a:ext>
                </a:extLst>
              </p:cNvPr>
              <p:cNvSpPr/>
              <p:nvPr/>
            </p:nvSpPr>
            <p:spPr bwMode="auto">
              <a:xfrm>
                <a:off x="2104267" y="1475802"/>
                <a:ext cx="3956819" cy="776194"/>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Xuất</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xứ</a:t>
                </a:r>
                <a:endParaRPr kumimoji="0" lang="en-US" sz="2400"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a16="http://schemas.microsoft.com/office/drawing/2014/main" xmlns="" id="{D199CE0A-9336-47F7-9758-C9B24423759E}"/>
                </a:ext>
              </a:extLst>
            </p:cNvPr>
            <p:cNvSpPr txBox="1"/>
            <p:nvPr/>
          </p:nvSpPr>
          <p:spPr>
            <a:xfrm>
              <a:off x="436416" y="2029495"/>
              <a:ext cx="2687784" cy="2035787"/>
            </a:xfrm>
            <a:prstGeom prst="rect">
              <a:avLst/>
            </a:prstGeom>
            <a:noFill/>
          </p:spPr>
          <p:txBody>
            <a:bodyPr wrap="square" rtlCol="0">
              <a:spAutoFit/>
            </a:bodyPr>
            <a:lstStyle/>
            <a:p>
              <a:pPr algn="just">
                <a:lnSpc>
                  <a:spcPct val="130000"/>
                </a:lnSpc>
                <a:spcBef>
                  <a:spcPts val="0"/>
                </a:spcBef>
              </a:pPr>
              <a:r>
                <a:rPr lang="en-US" dirty="0" err="1">
                  <a:solidFill>
                    <a:srgbClr val="006600"/>
                  </a:solidFill>
                  <a:latin typeface="+mj-lt"/>
                  <a:ea typeface="Times New Roman" panose="02020603050405020304" pitchFamily="18" charset="0"/>
                </a:rPr>
                <a:t>T</a:t>
              </a:r>
              <a:r>
                <a:rPr lang="en-US" dirty="0" err="1">
                  <a:solidFill>
                    <a:srgbClr val="006600"/>
                  </a:solidFill>
                  <a:effectLst/>
                  <a:latin typeface="+mj-lt"/>
                  <a:ea typeface="Times New Roman" panose="02020603050405020304" pitchFamily="18" charset="0"/>
                </a:rPr>
                <a:t>rích</a:t>
              </a:r>
              <a:r>
                <a:rPr lang="en-US" dirty="0">
                  <a:solidFill>
                    <a:srgbClr val="006600"/>
                  </a:solidFill>
                  <a:effectLst/>
                  <a:latin typeface="+mj-lt"/>
                  <a:ea typeface="Times New Roman" panose="02020603050405020304" pitchFamily="18" charset="0"/>
                </a:rPr>
                <a:t> </a:t>
              </a:r>
              <a:r>
                <a:rPr lang="en-US" dirty="0" err="1">
                  <a:solidFill>
                    <a:srgbClr val="006600"/>
                  </a:solidFill>
                  <a:effectLst/>
                  <a:latin typeface="+mj-lt"/>
                  <a:ea typeface="Times New Roman" panose="02020603050405020304" pitchFamily="18" charset="0"/>
                </a:rPr>
                <a:t>trong</a:t>
              </a:r>
              <a:r>
                <a:rPr lang="en-US" dirty="0">
                  <a:solidFill>
                    <a:srgbClr val="006600"/>
                  </a:solidFill>
                  <a:effectLst/>
                  <a:latin typeface="+mj-lt"/>
                  <a:ea typeface="Times New Roman" panose="02020603050405020304" pitchFamily="18" charset="0"/>
                </a:rPr>
                <a:t> </a:t>
              </a:r>
              <a:r>
                <a:rPr lang="en-US" dirty="0" err="1">
                  <a:solidFill>
                    <a:srgbClr val="006600"/>
                  </a:solidFill>
                  <a:effectLst/>
                  <a:latin typeface="+mj-lt"/>
                  <a:ea typeface="Times New Roman" panose="02020603050405020304" pitchFamily="18" charset="0"/>
                </a:rPr>
                <a:t>tập</a:t>
              </a:r>
              <a:r>
                <a:rPr lang="en-US"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Thơ</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lục</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bát</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Tác</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giả</a:t>
              </a:r>
              <a:r>
                <a:rPr lang="en-US" b="1" i="1" dirty="0">
                  <a:solidFill>
                    <a:srgbClr val="006600"/>
                  </a:solidFill>
                  <a:effectLst/>
                  <a:latin typeface="+mj-lt"/>
                  <a:ea typeface="Times New Roman" panose="02020603050405020304" pitchFamily="18" charset="0"/>
                </a:rPr>
                <a:t> - </a:t>
              </a:r>
              <a:r>
                <a:rPr lang="en-US" b="1" i="1" dirty="0" err="1">
                  <a:solidFill>
                    <a:srgbClr val="006600"/>
                  </a:solidFill>
                  <a:effectLst/>
                  <a:latin typeface="+mj-lt"/>
                  <a:ea typeface="Times New Roman" panose="02020603050405020304" pitchFamily="18" charset="0"/>
                </a:rPr>
                <a:t>tác</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phẩm</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được</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bình</a:t>
              </a:r>
              <a:r>
                <a:rPr lang="en-US" b="1" i="1" dirty="0">
                  <a:solidFill>
                    <a:srgbClr val="006600"/>
                  </a:solidFill>
                  <a:effectLst/>
                  <a:latin typeface="+mj-lt"/>
                  <a:ea typeface="Times New Roman" panose="02020603050405020304" pitchFamily="18" charset="0"/>
                </a:rPr>
                <a:t> </a:t>
              </a:r>
              <a:r>
                <a:rPr lang="en-US" b="1" i="1" dirty="0" err="1">
                  <a:solidFill>
                    <a:srgbClr val="006600"/>
                  </a:solidFill>
                  <a:effectLst/>
                  <a:latin typeface="+mj-lt"/>
                  <a:ea typeface="Times New Roman" panose="02020603050405020304" pitchFamily="18" charset="0"/>
                </a:rPr>
                <a:t>chọn</a:t>
              </a:r>
              <a:r>
                <a:rPr lang="en-US" b="1" i="1" dirty="0">
                  <a:solidFill>
                    <a:srgbClr val="006600"/>
                  </a:solidFill>
                  <a:effectLst/>
                  <a:latin typeface="+mj-lt"/>
                  <a:ea typeface="Times New Roman" panose="02020603050405020304" pitchFamily="18" charset="0"/>
                </a:rPr>
                <a:t>”</a:t>
              </a:r>
              <a:r>
                <a:rPr lang="en-US" dirty="0">
                  <a:solidFill>
                    <a:srgbClr val="006600"/>
                  </a:solidFill>
                  <a:effectLst/>
                  <a:latin typeface="+mj-lt"/>
                  <a:ea typeface="Times New Roman" panose="02020603050405020304" pitchFamily="18" charset="0"/>
                </a:rPr>
                <a:t> </a:t>
              </a:r>
              <a:r>
                <a:rPr lang="en-US" dirty="0" smtClean="0">
                  <a:solidFill>
                    <a:srgbClr val="006600"/>
                  </a:solidFill>
                  <a:effectLst/>
                  <a:latin typeface="+mj-lt"/>
                  <a:ea typeface="Times New Roman" panose="02020603050405020304" pitchFamily="18" charset="0"/>
                </a:rPr>
                <a:t>– 2003</a:t>
              </a:r>
              <a:endParaRPr lang="en-US" dirty="0">
                <a:solidFill>
                  <a:srgbClr val="006600"/>
                </a:solidFill>
                <a:latin typeface="+mj-lt"/>
              </a:endParaRPr>
            </a:p>
          </p:txBody>
        </p:sp>
      </p:grpSp>
      <p:grpSp>
        <p:nvGrpSpPr>
          <p:cNvPr id="22" name="Group 21">
            <a:extLst>
              <a:ext uri="{FF2B5EF4-FFF2-40B4-BE49-F238E27FC236}">
                <a16:creationId xmlns:a16="http://schemas.microsoft.com/office/drawing/2014/main" xmlns="" id="{0493EB97-D686-4032-B736-403AB747836B}"/>
              </a:ext>
            </a:extLst>
          </p:cNvPr>
          <p:cNvGrpSpPr/>
          <p:nvPr/>
        </p:nvGrpSpPr>
        <p:grpSpPr>
          <a:xfrm>
            <a:off x="6411828" y="2783606"/>
            <a:ext cx="2351172" cy="1293094"/>
            <a:chOff x="502542" y="1485900"/>
            <a:chExt cx="2351172" cy="1293094"/>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502542" y="1485900"/>
              <a:ext cx="2351172" cy="1293094"/>
              <a:chOff x="753643" y="1475804"/>
              <a:chExt cx="6499269" cy="1870095"/>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753643" y="1790699"/>
                <a:ext cx="6499269" cy="1555200"/>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958239" y="1475804"/>
                <a:ext cx="4030847"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C00000"/>
                    </a:solidFill>
                    <a:effectLst/>
                    <a:latin typeface="Arial" charset="0"/>
                  </a:rPr>
                  <a:t>PTBĐ</a:t>
                </a: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807019" y="2082254"/>
              <a:ext cx="2046694" cy="430887"/>
            </a:xfrm>
            <a:prstGeom prst="rect">
              <a:avLst/>
            </a:prstGeom>
            <a:noFill/>
          </p:spPr>
          <p:txBody>
            <a:bodyPr wrap="square" rtlCol="0">
              <a:spAutoFit/>
            </a:bodyPr>
            <a:lstStyle/>
            <a:p>
              <a:pPr algn="ctr"/>
              <a:r>
                <a:rPr lang="en-US" sz="2200" dirty="0" err="1">
                  <a:solidFill>
                    <a:srgbClr val="006600"/>
                  </a:solidFill>
                </a:rPr>
                <a:t>Biểu</a:t>
              </a:r>
              <a:r>
                <a:rPr lang="en-US" sz="2200" dirty="0">
                  <a:solidFill>
                    <a:srgbClr val="006600"/>
                  </a:solidFill>
                </a:rPr>
                <a:t> </a:t>
              </a:r>
              <a:r>
                <a:rPr lang="en-US" sz="2200" dirty="0" err="1">
                  <a:solidFill>
                    <a:srgbClr val="006600"/>
                  </a:solidFill>
                </a:rPr>
                <a:t>cảm</a:t>
              </a:r>
              <a:endParaRPr lang="en-US" sz="2200" dirty="0">
                <a:solidFill>
                  <a:srgbClr val="006600"/>
                </a:solidFill>
              </a:endParaRPr>
            </a:p>
          </p:txBody>
        </p:sp>
      </p:grpSp>
      <p:grpSp>
        <p:nvGrpSpPr>
          <p:cNvPr id="47" name="Group 46">
            <a:extLst>
              <a:ext uri="{FF2B5EF4-FFF2-40B4-BE49-F238E27FC236}">
                <a16:creationId xmlns:a16="http://schemas.microsoft.com/office/drawing/2014/main" xmlns="" id="{28180A4C-478A-41B9-9D27-E2D0185CF7BE}"/>
              </a:ext>
            </a:extLst>
          </p:cNvPr>
          <p:cNvGrpSpPr/>
          <p:nvPr/>
        </p:nvGrpSpPr>
        <p:grpSpPr>
          <a:xfrm>
            <a:off x="6411827" y="1032431"/>
            <a:ext cx="2192135" cy="1293094"/>
            <a:chOff x="360217" y="1485900"/>
            <a:chExt cx="2791691" cy="1293094"/>
          </a:xfrm>
        </p:grpSpPr>
        <p:grpSp>
          <p:nvGrpSpPr>
            <p:cNvPr id="48" name="Group 47">
              <a:extLst>
                <a:ext uri="{FF2B5EF4-FFF2-40B4-BE49-F238E27FC236}">
                  <a16:creationId xmlns:a16="http://schemas.microsoft.com/office/drawing/2014/main" xmlns="" id="{35A11375-A022-4F7E-B45E-0542761F2A30}"/>
                </a:ext>
              </a:extLst>
            </p:cNvPr>
            <p:cNvGrpSpPr/>
            <p:nvPr/>
          </p:nvGrpSpPr>
          <p:grpSpPr>
            <a:xfrm>
              <a:off x="360217" y="1485900"/>
              <a:ext cx="2791691" cy="1293094"/>
              <a:chOff x="360218" y="1475804"/>
              <a:chExt cx="7716982" cy="1870096"/>
            </a:xfrm>
          </p:grpSpPr>
          <p:sp>
            <p:nvSpPr>
              <p:cNvPr id="50" name="Rectangle: Rounded Corners 49">
                <a:extLst>
                  <a:ext uri="{FF2B5EF4-FFF2-40B4-BE49-F238E27FC236}">
                    <a16:creationId xmlns:a16="http://schemas.microsoft.com/office/drawing/2014/main" xmlns="" id="{663C1BA3-E1D6-4586-B18F-08603A51856C}"/>
                  </a:ext>
                </a:extLst>
              </p:cNvPr>
              <p:cNvSpPr/>
              <p:nvPr/>
            </p:nvSpPr>
            <p:spPr bwMode="auto">
              <a:xfrm>
                <a:off x="360218" y="1790701"/>
                <a:ext cx="7716982"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a16="http://schemas.microsoft.com/office/drawing/2014/main" xmlns="" id="{2FDDFA90-4F1B-448B-B763-7E765CBC3764}"/>
                  </a:ext>
                </a:extLst>
              </p:cNvPr>
              <p:cNvSpPr/>
              <p:nvPr/>
            </p:nvSpPr>
            <p:spPr bwMode="auto">
              <a:xfrm>
                <a:off x="1662632" y="147580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Thể</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loại</a:t>
                </a:r>
                <a:endParaRPr kumimoji="0" lang="en-US" sz="2400"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a16="http://schemas.microsoft.com/office/drawing/2014/main" xmlns="" id="{8131B59D-0DCA-4A55-851D-CF21117BF13A}"/>
                </a:ext>
              </a:extLst>
            </p:cNvPr>
            <p:cNvSpPr txBox="1"/>
            <p:nvPr/>
          </p:nvSpPr>
          <p:spPr>
            <a:xfrm>
              <a:off x="436416" y="2019300"/>
              <a:ext cx="2687785" cy="430887"/>
            </a:xfrm>
            <a:prstGeom prst="rect">
              <a:avLst/>
            </a:prstGeom>
            <a:noFill/>
          </p:spPr>
          <p:txBody>
            <a:bodyPr wrap="square" rtlCol="0">
              <a:spAutoFit/>
            </a:bodyPr>
            <a:lstStyle/>
            <a:p>
              <a:pPr algn="ctr"/>
              <a:r>
                <a:rPr lang="en-US" sz="2200" dirty="0" err="1">
                  <a:solidFill>
                    <a:srgbClr val="006600"/>
                  </a:solidFill>
                </a:rPr>
                <a:t>Thơ</a:t>
              </a:r>
              <a:r>
                <a:rPr lang="en-US" sz="2200" dirty="0">
                  <a:solidFill>
                    <a:srgbClr val="006600"/>
                  </a:solidFill>
                </a:rPr>
                <a:t> </a:t>
              </a:r>
              <a:r>
                <a:rPr lang="en-US" sz="2200" dirty="0" err="1">
                  <a:solidFill>
                    <a:srgbClr val="006600"/>
                  </a:solidFill>
                </a:rPr>
                <a:t>lục</a:t>
              </a:r>
              <a:r>
                <a:rPr lang="en-US" sz="2200" dirty="0">
                  <a:solidFill>
                    <a:srgbClr val="006600"/>
                  </a:solidFill>
                </a:rPr>
                <a:t> </a:t>
              </a:r>
              <a:r>
                <a:rPr lang="en-US" sz="2200" dirty="0" err="1">
                  <a:solidFill>
                    <a:srgbClr val="006600"/>
                  </a:solidFill>
                </a:rPr>
                <a:t>bát</a:t>
              </a:r>
              <a:endParaRPr lang="en-US" sz="2200" dirty="0">
                <a:solidFill>
                  <a:srgbClr val="006600"/>
                </a:solidFill>
              </a:endParaRPr>
            </a:p>
          </p:txBody>
        </p:sp>
      </p:grpSp>
      <p:pic>
        <p:nvPicPr>
          <p:cNvPr id="21" name="Picture 2" descr="À ơi tay mẹ | Hội Nhạc Sĩ Việt Nam">
            <a:extLst>
              <a:ext uri="{FF2B5EF4-FFF2-40B4-BE49-F238E27FC236}">
                <a16:creationId xmlns:a16="http://schemas.microsoft.com/office/drawing/2014/main" xmlns="" id="{E776C00B-7388-490C-84CF-07A25ABB53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479" y="1339574"/>
            <a:ext cx="2549525" cy="2199447"/>
          </a:xfrm>
          <a:prstGeom prst="rect">
            <a:avLst/>
          </a:prstGeom>
          <a:ln>
            <a:noFill/>
          </a:ln>
          <a:effectLst>
            <a:glow rad="101600">
              <a:srgbClr val="FFFF00">
                <a:alpha val="60000"/>
              </a:srgbClr>
            </a:glow>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8" name="Picture 27" descr="E:\DUNG VĂN 21-22 MỚI\DUNG BÀI GIẢNG ĐIỆN TỬ 2021\lớp 9\Dung NLXH 2020-2021\tải xuống.png"/>
          <p:cNvPicPr>
            <a:picLocks noChangeAspect="1" noChangeArrowheads="1"/>
          </p:cNvPicPr>
          <p:nvPr/>
        </p:nvPicPr>
        <p:blipFill>
          <a:blip r:embed="rId4"/>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ackground xanh">
            <a:extLst>
              <a:ext uri="{FF2B5EF4-FFF2-40B4-BE49-F238E27FC236}">
                <a16:creationId xmlns:a16="http://schemas.microsoft.com/office/drawing/2014/main" xmlns="" id="{E5429C64-3ECB-47B5-84B3-A832F2CFD4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xmlns="" id="{6B4F0787-1946-46D2-9E5D-3B7DEB727BE9}"/>
              </a:ext>
            </a:extLst>
          </p:cNvPr>
          <p:cNvGrpSpPr/>
          <p:nvPr/>
        </p:nvGrpSpPr>
        <p:grpSpPr>
          <a:xfrm>
            <a:off x="1600200" y="723900"/>
            <a:ext cx="5999016" cy="3282786"/>
            <a:chOff x="401784" y="1257300"/>
            <a:chExt cx="5999016" cy="3282786"/>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401784" y="1533699"/>
              <a:ext cx="5999016" cy="3006387"/>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a16="http://schemas.microsoft.com/office/drawing/2014/main" xmlns="" id="{D199CE0A-9336-47F7-9758-C9B24423759E}"/>
                </a:ext>
              </a:extLst>
            </p:cNvPr>
            <p:cNvSpPr txBox="1"/>
            <p:nvPr/>
          </p:nvSpPr>
          <p:spPr>
            <a:xfrm>
              <a:off x="533401" y="1790700"/>
              <a:ext cx="5775732" cy="2677656"/>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Đọc</a:t>
              </a:r>
              <a:r>
                <a:rPr lang="en-US" sz="2400" dirty="0">
                  <a:solidFill>
                    <a:srgbClr val="006600"/>
                  </a:solidFill>
                </a:rPr>
                <a:t> to, </a:t>
              </a:r>
              <a:r>
                <a:rPr lang="en-US" sz="2400" dirty="0" err="1">
                  <a:solidFill>
                    <a:srgbClr val="006600"/>
                  </a:solidFill>
                </a:rPr>
                <a:t>rõ</a:t>
              </a:r>
              <a:r>
                <a:rPr lang="en-US" sz="2400" dirty="0">
                  <a:solidFill>
                    <a:srgbClr val="006600"/>
                  </a:solidFill>
                </a:rPr>
                <a:t> </a:t>
              </a:r>
              <a:r>
                <a:rPr lang="en-US" sz="2400" dirty="0" err="1">
                  <a:solidFill>
                    <a:srgbClr val="006600"/>
                  </a:solidFill>
                </a:rPr>
                <a:t>ràng</a:t>
              </a:r>
              <a:r>
                <a:rPr lang="en-US" sz="2400" dirty="0">
                  <a:solidFill>
                    <a:srgbClr val="006600"/>
                  </a:solidFill>
                </a:rPr>
                <a:t>, </a:t>
              </a:r>
              <a:r>
                <a:rPr lang="en-US" sz="2400" dirty="0" err="1">
                  <a:solidFill>
                    <a:srgbClr val="006600"/>
                  </a:solidFill>
                </a:rPr>
                <a:t>lưu</a:t>
              </a:r>
              <a:r>
                <a:rPr lang="en-US" sz="2400" dirty="0">
                  <a:solidFill>
                    <a:srgbClr val="006600"/>
                  </a:solidFill>
                </a:rPr>
                <a:t> </a:t>
              </a:r>
              <a:r>
                <a:rPr lang="en-US" sz="2400" dirty="0" err="1">
                  <a:solidFill>
                    <a:srgbClr val="006600"/>
                  </a:solidFill>
                </a:rPr>
                <a:t>loát</a:t>
              </a:r>
              <a:r>
                <a:rPr lang="en-US" sz="2400" dirty="0">
                  <a:solidFill>
                    <a:srgbClr val="006600"/>
                  </a:solidFill>
                </a:rPr>
                <a:t>, </a:t>
              </a:r>
              <a:r>
                <a:rPr lang="en-US" sz="2400" dirty="0" err="1">
                  <a:solidFill>
                    <a:srgbClr val="006600"/>
                  </a:solidFill>
                </a:rPr>
                <a:t>tránh</a:t>
              </a:r>
              <a:r>
                <a:rPr lang="en-US" sz="2400" dirty="0">
                  <a:solidFill>
                    <a:srgbClr val="006600"/>
                  </a:solidFill>
                </a:rPr>
                <a:t> </a:t>
              </a:r>
              <a:r>
                <a:rPr lang="en-US" sz="2400" dirty="0" err="1">
                  <a:solidFill>
                    <a:srgbClr val="006600"/>
                  </a:solidFill>
                </a:rPr>
                <a:t>phát</a:t>
              </a:r>
              <a:r>
                <a:rPr lang="en-US" sz="2400" dirty="0">
                  <a:solidFill>
                    <a:srgbClr val="006600"/>
                  </a:solidFill>
                </a:rPr>
                <a:t> </a:t>
              </a:r>
              <a:r>
                <a:rPr lang="en-US" sz="2400" dirty="0" err="1">
                  <a:solidFill>
                    <a:srgbClr val="006600"/>
                  </a:solidFill>
                </a:rPr>
                <a:t>âm</a:t>
              </a:r>
              <a:r>
                <a:rPr lang="en-US" sz="2400" dirty="0">
                  <a:solidFill>
                    <a:srgbClr val="006600"/>
                  </a:solidFill>
                </a:rPr>
                <a:t> </a:t>
              </a:r>
              <a:r>
                <a:rPr lang="en-US" sz="2400" dirty="0" err="1">
                  <a:solidFill>
                    <a:srgbClr val="006600"/>
                  </a:solidFill>
                </a:rPr>
                <a:t>sai</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Bộc</a:t>
              </a:r>
              <a:r>
                <a:rPr lang="en-US" sz="2400" dirty="0">
                  <a:solidFill>
                    <a:srgbClr val="006600"/>
                  </a:solidFill>
                </a:rPr>
                <a:t> </a:t>
              </a:r>
              <a:r>
                <a:rPr lang="en-US" sz="2400" dirty="0" err="1">
                  <a:solidFill>
                    <a:srgbClr val="006600"/>
                  </a:solidFill>
                </a:rPr>
                <a:t>lộ</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xúc</a:t>
              </a:r>
              <a:r>
                <a:rPr lang="en-US" sz="2400" dirty="0">
                  <a:solidFill>
                    <a:srgbClr val="006600"/>
                  </a:solidFill>
                </a:rPr>
                <a:t>, </a:t>
              </a:r>
              <a:r>
                <a:rPr lang="en-US" sz="2400" dirty="0" err="1">
                  <a:solidFill>
                    <a:srgbClr val="006600"/>
                  </a:solidFill>
                </a:rPr>
                <a:t>tình</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trong</a:t>
              </a:r>
              <a:r>
                <a:rPr lang="en-US" sz="2400" dirty="0">
                  <a:solidFill>
                    <a:srgbClr val="006600"/>
                  </a:solidFill>
                </a:rPr>
                <a:t> </a:t>
              </a:r>
              <a:r>
                <a:rPr lang="en-US" sz="2400" dirty="0" err="1">
                  <a:solidFill>
                    <a:srgbClr val="006600"/>
                  </a:solidFill>
                </a:rPr>
                <a:t>quá</a:t>
              </a:r>
              <a:r>
                <a:rPr lang="en-US" sz="2400" dirty="0">
                  <a:solidFill>
                    <a:srgbClr val="006600"/>
                  </a:solidFill>
                </a:rPr>
                <a:t> </a:t>
              </a:r>
              <a:r>
                <a:rPr lang="en-US" sz="2400" dirty="0" err="1">
                  <a:solidFill>
                    <a:srgbClr val="006600"/>
                  </a:solidFill>
                </a:rPr>
                <a:t>trình</a:t>
              </a:r>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văn</a:t>
              </a:r>
              <a:r>
                <a:rPr lang="en-US" sz="2400" dirty="0">
                  <a:solidFill>
                    <a:srgbClr val="006600"/>
                  </a:solidFill>
                </a:rPr>
                <a:t> </a:t>
              </a:r>
              <a:r>
                <a:rPr lang="en-US" sz="2400" dirty="0" err="1">
                  <a:solidFill>
                    <a:srgbClr val="006600"/>
                  </a:solidFill>
                </a:rPr>
                <a:t>bản</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diễn</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hiện</a:t>
              </a:r>
              <a:r>
                <a:rPr lang="en-US" sz="2400" dirty="0">
                  <a:solidFill>
                    <a:srgbClr val="006600"/>
                  </a:solidFill>
                </a:rPr>
                <a:t> </a:t>
              </a:r>
              <a:r>
                <a:rPr lang="en-US" sz="2400" dirty="0" err="1">
                  <a:solidFill>
                    <a:srgbClr val="006600"/>
                  </a:solidFill>
                </a:rPr>
                <a:t>sự</a:t>
              </a:r>
              <a:r>
                <a:rPr lang="en-US" sz="2400" dirty="0">
                  <a:solidFill>
                    <a:srgbClr val="006600"/>
                  </a:solidFill>
                </a:rPr>
                <a:t> </a:t>
              </a:r>
              <a:r>
                <a:rPr lang="en-US" sz="2400" dirty="0" err="1">
                  <a:solidFill>
                    <a:srgbClr val="006600"/>
                  </a:solidFill>
                </a:rPr>
                <a:t>vui</a:t>
              </a:r>
              <a:r>
                <a:rPr lang="en-US" sz="2400" dirty="0">
                  <a:solidFill>
                    <a:srgbClr val="006600"/>
                  </a:solidFill>
                </a:rPr>
                <a:t> </a:t>
              </a:r>
              <a:r>
                <a:rPr lang="en-US" sz="2400" dirty="0" err="1">
                  <a:solidFill>
                    <a:srgbClr val="006600"/>
                  </a:solidFill>
                </a:rPr>
                <a:t>tươi</a:t>
              </a:r>
              <a:r>
                <a:rPr lang="en-US" sz="2400" dirty="0">
                  <a:solidFill>
                    <a:srgbClr val="006600"/>
                  </a:solidFill>
                </a:rPr>
                <a:t> </a:t>
              </a:r>
              <a:r>
                <a:rPr lang="en-US" sz="2400" dirty="0" err="1">
                  <a:solidFill>
                    <a:srgbClr val="006600"/>
                  </a:solidFill>
                </a:rPr>
                <a:t>và</a:t>
              </a:r>
              <a:r>
                <a:rPr lang="en-US" sz="2400" dirty="0">
                  <a:solidFill>
                    <a:srgbClr val="006600"/>
                  </a:solidFill>
                </a:rPr>
                <a:t> </a:t>
              </a:r>
              <a:r>
                <a:rPr lang="en-US" sz="2400" dirty="0" err="1">
                  <a:solidFill>
                    <a:srgbClr val="006600"/>
                  </a:solidFill>
                </a:rPr>
                <a:t>ngắt</a:t>
              </a:r>
              <a:r>
                <a:rPr lang="en-US" sz="2400" dirty="0">
                  <a:solidFill>
                    <a:srgbClr val="006600"/>
                  </a:solidFill>
                </a:rPr>
                <a:t> </a:t>
              </a:r>
              <a:r>
                <a:rPr lang="en-US" sz="2400" dirty="0" err="1">
                  <a:solidFill>
                    <a:srgbClr val="006600"/>
                  </a:solidFill>
                </a:rPr>
                <a:t>nghỉ</a:t>
              </a:r>
              <a:r>
                <a:rPr lang="en-US" sz="2400" dirty="0">
                  <a:solidFill>
                    <a:srgbClr val="006600"/>
                  </a:solidFill>
                </a:rPr>
                <a:t> </a:t>
              </a:r>
              <a:r>
                <a:rPr lang="en-US" sz="2400" dirty="0" err="1">
                  <a:solidFill>
                    <a:srgbClr val="006600"/>
                  </a:solidFill>
                </a:rPr>
                <a:t>đúng</a:t>
              </a:r>
              <a:r>
                <a:rPr lang="en-US" sz="2400" dirty="0">
                  <a:solidFill>
                    <a:srgbClr val="006600"/>
                  </a:solidFill>
                </a:rPr>
                <a:t>, </a:t>
              </a:r>
              <a:r>
                <a:rPr lang="en-US" sz="2400" dirty="0" err="1">
                  <a:solidFill>
                    <a:srgbClr val="006600"/>
                  </a:solidFill>
                </a:rPr>
                <a:t>mô</a:t>
              </a:r>
              <a:r>
                <a:rPr lang="en-US" sz="2400" dirty="0">
                  <a:solidFill>
                    <a:srgbClr val="006600"/>
                  </a:solidFill>
                </a:rPr>
                <a:t> </a:t>
              </a:r>
              <a:r>
                <a:rPr lang="en-US" sz="2400" dirty="0" err="1">
                  <a:solidFill>
                    <a:srgbClr val="006600"/>
                  </a:solidFill>
                </a:rPr>
                <a:t>phỏng</a:t>
              </a:r>
              <a:r>
                <a:rPr lang="en-US" sz="2400" dirty="0">
                  <a:solidFill>
                    <a:srgbClr val="006600"/>
                  </a:solidFill>
                </a:rPr>
                <a:t> </a:t>
              </a:r>
              <a:r>
                <a:rPr lang="en-US" sz="2400" dirty="0" err="1">
                  <a:solidFill>
                    <a:srgbClr val="006600"/>
                  </a:solidFill>
                </a:rPr>
                <a:t>tiếng</a:t>
              </a:r>
              <a:r>
                <a:rPr lang="en-US" sz="2400" dirty="0">
                  <a:solidFill>
                    <a:srgbClr val="006600"/>
                  </a:solidFill>
                </a:rPr>
                <a:t> </a:t>
              </a:r>
              <a:r>
                <a:rPr lang="en-US" sz="2400" dirty="0" err="1">
                  <a:solidFill>
                    <a:srgbClr val="006600"/>
                  </a:solidFill>
                </a:rPr>
                <a:t>kêu</a:t>
              </a:r>
              <a:r>
                <a:rPr lang="en-US" sz="2400" dirty="0">
                  <a:solidFill>
                    <a:srgbClr val="006600"/>
                  </a:solidFill>
                </a:rPr>
                <a:t>.</a:t>
              </a: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286000" y="1257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3</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Đọc</a:t>
              </a:r>
              <a:endParaRPr kumimoji="0" lang="en-US" sz="2400" b="1"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415592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6" name="Rectangle 13"/>
          <p:cNvSpPr>
            <a:spLocks noChangeArrowheads="1"/>
          </p:cNvSpPr>
          <p:nvPr/>
        </p:nvSpPr>
        <p:spPr bwMode="auto">
          <a:xfrm>
            <a:off x="0" y="0"/>
            <a:ext cx="9144000" cy="825500"/>
          </a:xfrm>
          <a:prstGeom prst="rect">
            <a:avLst/>
          </a:prstGeom>
          <a:solidFill>
            <a:srgbClr val="00206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25908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400" b="1" dirty="0">
                <a:solidFill>
                  <a:srgbClr val="FFFF00"/>
                </a:solidFill>
                <a:latin typeface="Arial" pitchFamily="34" charset="0"/>
                <a:cs typeface="Arial" pitchFamily="34" charset="0"/>
              </a:rPr>
              <a:t>3. </a:t>
            </a:r>
            <a:r>
              <a:rPr lang="en-US" altLang="en-US" sz="2400" b="1" dirty="0" err="1">
                <a:solidFill>
                  <a:srgbClr val="FFFF00"/>
                </a:solidFill>
                <a:latin typeface="Arial" pitchFamily="34" charset="0"/>
                <a:cs typeface="Arial" pitchFamily="34" charset="0"/>
              </a:rPr>
              <a:t>Đọc</a:t>
            </a:r>
            <a:r>
              <a:rPr lang="en-US" altLang="en-US" sz="2400" b="1" dirty="0">
                <a:solidFill>
                  <a:srgbClr val="FFFF00"/>
                </a:solidFill>
                <a:latin typeface="Arial" pitchFamily="34" charset="0"/>
                <a:cs typeface="Arial" pitchFamily="34" charset="0"/>
              </a:rPr>
              <a:t> </a:t>
            </a:r>
            <a:r>
              <a:rPr lang="en-US" altLang="en-US" sz="2400" b="1" dirty="0" err="1">
                <a:solidFill>
                  <a:srgbClr val="FFFF00"/>
                </a:solidFill>
                <a:latin typeface="Arial" pitchFamily="34" charset="0"/>
                <a:cs typeface="Arial" pitchFamily="34" charset="0"/>
              </a:rPr>
              <a:t>văn</a:t>
            </a:r>
            <a:r>
              <a:rPr lang="en-US" altLang="en-US" sz="2400" b="1" dirty="0">
                <a:solidFill>
                  <a:srgbClr val="FFFF00"/>
                </a:solidFill>
                <a:latin typeface="Arial" pitchFamily="34" charset="0"/>
                <a:cs typeface="Arial" pitchFamily="34" charset="0"/>
              </a:rPr>
              <a:t> </a:t>
            </a:r>
            <a:r>
              <a:rPr lang="en-US" altLang="en-US" sz="2400" b="1" dirty="0" err="1">
                <a:solidFill>
                  <a:srgbClr val="FFFF00"/>
                </a:solidFill>
                <a:latin typeface="Arial" pitchFamily="34" charset="0"/>
                <a:cs typeface="Arial" pitchFamily="34" charset="0"/>
              </a:rPr>
              <a:t>bản</a:t>
            </a:r>
            <a:endParaRPr lang="en-US" altLang="en-US" sz="2400" b="1" dirty="0">
              <a:solidFill>
                <a:srgbClr val="FFFF00"/>
              </a:solidFill>
              <a:latin typeface="Arial" pitchFamily="34" charset="0"/>
              <a:cs typeface="Arial" pitchFamily="34" charset="0"/>
            </a:endParaRPr>
          </a:p>
        </p:txBody>
      </p:sp>
      <p:pic>
        <p:nvPicPr>
          <p:cNvPr id="2" name="Doc A toi tay me">
            <a:hlinkClick r:id="" action="ppaction://media"/>
            <a:extLst>
              <a:ext uri="{FF2B5EF4-FFF2-40B4-BE49-F238E27FC236}">
                <a16:creationId xmlns:a16="http://schemas.microsoft.com/office/drawing/2014/main" xmlns="" id="{054117C4-6314-4309-B09A-8EC146102A6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39531"/>
            <a:ext cx="9144000" cy="4857750"/>
          </a:xfrm>
          <a:prstGeom prst="rect">
            <a:avLst/>
          </a:prstGeom>
        </p:spPr>
      </p:pic>
      <p:pic>
        <p:nvPicPr>
          <p:cNvPr id="6" name="Picture 5" descr="E:\DUNG VĂN 21-22 MỚI\DUNG BÀI GIẢNG ĐIỆN TỬ 2021\lớp 9\Dung NLXH 2020-2021\tải xuống.png"/>
          <p:cNvPicPr>
            <a:picLocks noChangeAspect="1" noChangeArrowheads="1"/>
          </p:cNvPicPr>
          <p:nvPr/>
        </p:nvPicPr>
        <p:blipFill>
          <a:blip r:embed="rId5"/>
          <a:srcRect/>
          <a:stretch>
            <a:fillRect/>
          </a:stretch>
        </p:blipFill>
        <p:spPr bwMode="auto">
          <a:xfrm>
            <a:off x="7086600" y="0"/>
            <a:ext cx="1905000" cy="952500"/>
          </a:xfrm>
          <a:prstGeom prst="rect">
            <a:avLst/>
          </a:prstGeom>
          <a:noFill/>
        </p:spPr>
      </p:pic>
    </p:spTree>
    <p:extLst>
      <p:ext uri="{BB962C8B-B14F-4D97-AF65-F5344CB8AC3E}">
        <p14:creationId xmlns:p14="http://schemas.microsoft.com/office/powerpoint/2010/main" val="3841749710"/>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7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Background xanh">
            <a:extLst>
              <a:ext uri="{FF2B5EF4-FFF2-40B4-BE49-F238E27FC236}">
                <a16:creationId xmlns:a16="http://schemas.microsoft.com/office/drawing/2014/main" xmlns="" id="{A02B034E-3F09-44E6-B86D-87A140F38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8001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Rectangle: Rounded Corners 6">
            <a:extLst>
              <a:ext uri="{FF2B5EF4-FFF2-40B4-BE49-F238E27FC236}">
                <a16:creationId xmlns:a16="http://schemas.microsoft.com/office/drawing/2014/main" xmlns="" id="{D746522E-742D-40DC-A281-033B901404F3}"/>
              </a:ext>
            </a:extLst>
          </p:cNvPr>
          <p:cNvSpPr/>
          <p:nvPr/>
        </p:nvSpPr>
        <p:spPr bwMode="auto">
          <a:xfrm>
            <a:off x="297855" y="952500"/>
            <a:ext cx="4121745" cy="3098721"/>
          </a:xfrm>
          <a:prstGeom prst="roundRect">
            <a:avLst/>
          </a:prstGeom>
          <a:solidFill>
            <a:srgbClr val="669900"/>
          </a:solidFill>
          <a:ln w="38100" cap="flat" cmpd="sng" algn="ctr">
            <a:solidFill>
              <a:srgbClr val="6600CC"/>
            </a:solidFill>
            <a:prstDash val="solid"/>
            <a:round/>
            <a:headEnd type="none" w="med" len="med"/>
            <a:tailEnd type="none" w="med" len="med"/>
          </a:ln>
          <a:effectLst>
            <a:glow rad="101600">
              <a:srgbClr val="6600CC">
                <a:alpha val="60000"/>
              </a:srgbClr>
            </a:glow>
          </a:effectLst>
        </p:spPr>
        <p:txBody>
          <a:bodyPr vert="horz" wrap="square" lIns="91440" tIns="45720" rIns="91440" bIns="45720" numCol="1" rtlCol="0" anchor="t" anchorCtr="0" compatLnSpc="1">
            <a:prstTxWarp prst="textNoShape">
              <a:avLst/>
            </a:prstTxWarp>
            <a:spAutoFit/>
          </a:bodyPr>
          <a:lstStyle/>
          <a:p>
            <a:pPr algn="ctr"/>
            <a:r>
              <a:rPr lang="vi-VN" sz="1600" i="1" dirty="0">
                <a:solidFill>
                  <a:schemeClr val="bg1"/>
                </a:solidFill>
              </a:rPr>
              <a:t>Bàn tay mẹ chắn mưa sa</a:t>
            </a:r>
            <a:br>
              <a:rPr lang="vi-VN" sz="1600" i="1" dirty="0">
                <a:solidFill>
                  <a:schemeClr val="bg1"/>
                </a:solidFill>
              </a:rPr>
            </a:br>
            <a:r>
              <a:rPr lang="vi-VN" sz="1600" i="1" dirty="0">
                <a:solidFill>
                  <a:schemeClr val="bg1"/>
                </a:solidFill>
              </a:rPr>
              <a:t>Bàn tay mẹ chặn bão qua mùa màng.  </a:t>
            </a:r>
            <a:endParaRPr lang="vi-VN" sz="1600" dirty="0">
              <a:solidFill>
                <a:schemeClr val="bg1"/>
              </a:solidFill>
            </a:endParaRPr>
          </a:p>
          <a:p>
            <a:pPr algn="ctr"/>
            <a:r>
              <a:rPr lang="vi-VN" sz="1600" i="1" dirty="0">
                <a:solidFill>
                  <a:schemeClr val="bg1"/>
                </a:solidFill>
              </a:rPr>
              <a:t>Vẫn bàn tay mẹ dịu dàng</a:t>
            </a:r>
            <a:br>
              <a:rPr lang="vi-VN" sz="1600" i="1" dirty="0">
                <a:solidFill>
                  <a:schemeClr val="bg1"/>
                </a:solidFill>
              </a:rPr>
            </a:br>
            <a:r>
              <a:rPr lang="vi-VN" sz="1600" i="1" dirty="0">
                <a:solidFill>
                  <a:schemeClr val="bg1"/>
                </a:solidFill>
              </a:rPr>
              <a:t>À ơi này cái trăng vàng ngủ ngon</a:t>
            </a:r>
            <a:br>
              <a:rPr lang="vi-VN" sz="1600" i="1" dirty="0">
                <a:solidFill>
                  <a:schemeClr val="bg1"/>
                </a:solidFill>
              </a:rPr>
            </a:br>
            <a:r>
              <a:rPr lang="vi-VN" sz="1600" i="1" dirty="0">
                <a:solidFill>
                  <a:schemeClr val="bg1"/>
                </a:solidFill>
              </a:rPr>
              <a:t>À ơi này cái trăng tròn</a:t>
            </a:r>
            <a:br>
              <a:rPr lang="vi-VN" sz="1600" i="1" dirty="0">
                <a:solidFill>
                  <a:schemeClr val="bg1"/>
                </a:solidFill>
              </a:rPr>
            </a:br>
            <a:r>
              <a:rPr lang="vi-VN" sz="1600" i="1" dirty="0">
                <a:solidFill>
                  <a:schemeClr val="bg1"/>
                </a:solidFill>
              </a:rPr>
              <a:t>À ơi này cái trăng còn nằm nôi...  </a:t>
            </a:r>
            <a:endParaRPr lang="vi-VN" sz="1600" dirty="0">
              <a:solidFill>
                <a:schemeClr val="bg1"/>
              </a:solidFill>
            </a:endParaRPr>
          </a:p>
          <a:p>
            <a:pPr algn="ctr"/>
            <a:r>
              <a:rPr lang="vi-VN" sz="1600" i="1" dirty="0">
                <a:solidFill>
                  <a:schemeClr val="bg1"/>
                </a:solidFill>
              </a:rPr>
              <a:t>Bàn tay mẹ thức một đời</a:t>
            </a:r>
            <a:br>
              <a:rPr lang="vi-VN" sz="1600" i="1" dirty="0">
                <a:solidFill>
                  <a:schemeClr val="bg1"/>
                </a:solidFill>
              </a:rPr>
            </a:br>
            <a:r>
              <a:rPr lang="vi-VN" sz="1600" i="1" dirty="0">
                <a:solidFill>
                  <a:schemeClr val="bg1"/>
                </a:solidFill>
              </a:rPr>
              <a:t>À ơi này cái mặt trời bé con...</a:t>
            </a:r>
            <a:br>
              <a:rPr lang="vi-VN" sz="1600" i="1" dirty="0">
                <a:solidFill>
                  <a:schemeClr val="bg1"/>
                </a:solidFill>
              </a:rPr>
            </a:br>
            <a:r>
              <a:rPr lang="vi-VN" sz="1600" i="1" dirty="0">
                <a:solidFill>
                  <a:schemeClr val="bg1"/>
                </a:solidFill>
              </a:rPr>
              <a:t>Mai sau bể cạn non mòn</a:t>
            </a:r>
            <a:br>
              <a:rPr lang="vi-VN" sz="1600" i="1" dirty="0">
                <a:solidFill>
                  <a:schemeClr val="bg1"/>
                </a:solidFill>
              </a:rPr>
            </a:br>
            <a:r>
              <a:rPr lang="vi-VN" sz="1600" i="1" dirty="0">
                <a:solidFill>
                  <a:schemeClr val="bg1"/>
                </a:solidFill>
              </a:rPr>
              <a:t>À ơi tay mẹ vẫn còn hát ru. </a:t>
            </a:r>
            <a:endParaRPr lang="vi-VN" sz="1600" dirty="0">
              <a:solidFill>
                <a:schemeClr val="bg1"/>
              </a:solidFill>
            </a:endParaRPr>
          </a:p>
        </p:txBody>
      </p:sp>
      <p:sp>
        <p:nvSpPr>
          <p:cNvPr id="10" name="Rectangle: Rounded Corners 9">
            <a:extLst>
              <a:ext uri="{FF2B5EF4-FFF2-40B4-BE49-F238E27FC236}">
                <a16:creationId xmlns:a16="http://schemas.microsoft.com/office/drawing/2014/main" xmlns="" id="{43F4D84E-1C50-42C4-B686-6E9EF619B9C3}"/>
              </a:ext>
            </a:extLst>
          </p:cNvPr>
          <p:cNvSpPr/>
          <p:nvPr/>
        </p:nvSpPr>
        <p:spPr bwMode="auto">
          <a:xfrm>
            <a:off x="4723364" y="1908572"/>
            <a:ext cx="4268236" cy="3234928"/>
          </a:xfrm>
          <a:prstGeom prst="roundRect">
            <a:avLst/>
          </a:prstGeom>
          <a:solidFill>
            <a:srgbClr val="669900"/>
          </a:solidFill>
          <a:ln w="38100" cap="flat" cmpd="sng" algn="ctr">
            <a:solidFill>
              <a:srgbClr val="6600CC"/>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vi-VN" sz="1600" i="1" dirty="0">
                <a:solidFill>
                  <a:schemeClr val="bg1"/>
                </a:solidFill>
              </a:rPr>
              <a:t>Ru cho mềm ngọn gió thu</a:t>
            </a:r>
            <a:br>
              <a:rPr lang="vi-VN" sz="1600" i="1" dirty="0">
                <a:solidFill>
                  <a:schemeClr val="bg1"/>
                </a:solidFill>
              </a:rPr>
            </a:br>
            <a:r>
              <a:rPr lang="vi-VN" sz="1600" i="1" dirty="0">
                <a:solidFill>
                  <a:schemeClr val="bg1"/>
                </a:solidFill>
              </a:rPr>
              <a:t>Ru cho tan đám sương mù lá cây</a:t>
            </a:r>
            <a:br>
              <a:rPr lang="vi-VN" sz="1600" i="1" dirty="0">
                <a:solidFill>
                  <a:schemeClr val="bg1"/>
                </a:solidFill>
              </a:rPr>
            </a:br>
            <a:r>
              <a:rPr lang="vi-VN" sz="1600" i="1" dirty="0">
                <a:solidFill>
                  <a:schemeClr val="bg1"/>
                </a:solidFill>
              </a:rPr>
              <a:t>Ru cho cái khuyết tròn đầy</a:t>
            </a:r>
            <a:br>
              <a:rPr lang="vi-VN" sz="1600" i="1" dirty="0">
                <a:solidFill>
                  <a:schemeClr val="bg1"/>
                </a:solidFill>
              </a:rPr>
            </a:br>
            <a:r>
              <a:rPr lang="vi-VN" sz="1600" i="1" dirty="0">
                <a:solidFill>
                  <a:schemeClr val="bg1"/>
                </a:solidFill>
              </a:rPr>
              <a:t>Cái thương cái nhớ nặng ngày xa nhau.  </a:t>
            </a:r>
            <a:endParaRPr lang="vi-VN" sz="1600" dirty="0">
              <a:solidFill>
                <a:schemeClr val="bg1"/>
              </a:solidFill>
            </a:endParaRPr>
          </a:p>
          <a:p>
            <a:pPr algn="ctr"/>
            <a:r>
              <a:rPr lang="vi-VN" sz="1600" i="1" dirty="0">
                <a:solidFill>
                  <a:schemeClr val="bg1"/>
                </a:solidFill>
              </a:rPr>
              <a:t>Bàn tay mang phép nhiệm mầu</a:t>
            </a:r>
            <a:br>
              <a:rPr lang="vi-VN" sz="1600" i="1" dirty="0">
                <a:solidFill>
                  <a:schemeClr val="bg1"/>
                </a:solidFill>
              </a:rPr>
            </a:br>
            <a:r>
              <a:rPr lang="vi-VN" sz="1600" i="1" dirty="0">
                <a:solidFill>
                  <a:schemeClr val="bg1"/>
                </a:solidFill>
              </a:rPr>
              <a:t>Chắt chiu tự những dãi dầu đấy thôi. </a:t>
            </a:r>
            <a:endParaRPr lang="vi-VN" sz="1600" dirty="0">
              <a:solidFill>
                <a:schemeClr val="bg1"/>
              </a:solidFill>
            </a:endParaRPr>
          </a:p>
          <a:p>
            <a:pPr algn="ctr"/>
            <a:r>
              <a:rPr lang="vi-VN" sz="1600" i="1" dirty="0">
                <a:solidFill>
                  <a:schemeClr val="bg1"/>
                </a:solidFill>
              </a:rPr>
              <a:t>Ru cho sóng lặng bãi bồi</a:t>
            </a:r>
            <a:br>
              <a:rPr lang="vi-VN" sz="1600" i="1" dirty="0">
                <a:solidFill>
                  <a:schemeClr val="bg1"/>
                </a:solidFill>
              </a:rPr>
            </a:br>
            <a:r>
              <a:rPr lang="vi-VN" sz="1600" i="1" dirty="0">
                <a:solidFill>
                  <a:schemeClr val="bg1"/>
                </a:solidFill>
              </a:rPr>
              <a:t>Mưa không dột chỗ ngoại ngồi vá khâu</a:t>
            </a:r>
            <a:br>
              <a:rPr lang="vi-VN" sz="1600" i="1" dirty="0">
                <a:solidFill>
                  <a:schemeClr val="bg1"/>
                </a:solidFill>
              </a:rPr>
            </a:br>
            <a:r>
              <a:rPr lang="vi-VN" sz="1600" i="1" dirty="0">
                <a:solidFill>
                  <a:schemeClr val="bg1"/>
                </a:solidFill>
              </a:rPr>
              <a:t>Ru cho đời nín cái đau</a:t>
            </a:r>
            <a:endParaRPr lang="vi-VN" sz="1600" dirty="0">
              <a:solidFill>
                <a:schemeClr val="bg1"/>
              </a:solidFill>
            </a:endParaRPr>
          </a:p>
          <a:p>
            <a:pPr algn="ctr"/>
            <a:r>
              <a:rPr lang="vi-VN" sz="1600" i="1" dirty="0">
                <a:solidFill>
                  <a:schemeClr val="bg1"/>
                </a:solidFill>
              </a:rPr>
              <a:t>À ơi... Mẹ chẳng một câu ru mình./.</a:t>
            </a:r>
            <a:endParaRPr lang="vi-VN" sz="1600" dirty="0">
              <a:solidFill>
                <a:schemeClr val="bg1"/>
              </a:solidFill>
            </a:endParaRPr>
          </a:p>
        </p:txBody>
      </p:sp>
      <p:pic>
        <p:nvPicPr>
          <p:cNvPr id="9" name="Picture 8">
            <a:extLst>
              <a:ext uri="{FF2B5EF4-FFF2-40B4-BE49-F238E27FC236}">
                <a16:creationId xmlns:a16="http://schemas.microsoft.com/office/drawing/2014/main" xmlns="" id="{808BBB86-0064-44E4-AF63-4AB548B7D877}"/>
              </a:ext>
            </a:extLst>
          </p:cNvPr>
          <p:cNvPicPr>
            <a:picLocks noChangeAspect="1"/>
          </p:cNvPicPr>
          <p:nvPr/>
        </p:nvPicPr>
        <p:blipFill rotWithShape="1">
          <a:blip r:embed="rId3"/>
          <a:srcRect t="42414" b="18551"/>
          <a:stretch/>
        </p:blipFill>
        <p:spPr>
          <a:xfrm>
            <a:off x="2743200" y="-63461"/>
            <a:ext cx="4038600" cy="902992"/>
          </a:xfrm>
          <a:prstGeom prst="rect">
            <a:avLst/>
          </a:prstGeom>
        </p:spPr>
      </p:pic>
    </p:spTree>
    <p:extLst>
      <p:ext uri="{BB962C8B-B14F-4D97-AF65-F5344CB8AC3E}">
        <p14:creationId xmlns:p14="http://schemas.microsoft.com/office/powerpoint/2010/main" val="315732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3910</TotalTime>
  <Words>2103</Words>
  <Application>Microsoft Office PowerPoint</Application>
  <PresentationFormat>On-screen Show (16:10)</PresentationFormat>
  <Paragraphs>379</Paragraphs>
  <Slides>49</Slides>
  <Notes>21</Notes>
  <HiddenSlides>0</HiddenSlides>
  <MMClips>7</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49</vt:i4>
      </vt:variant>
    </vt:vector>
  </HeadingPairs>
  <TitlesOfParts>
    <vt:vector size="66" baseType="lpstr">
      <vt:lpstr>Arial</vt:lpstr>
      <vt:lpstr>Impact</vt:lpstr>
      <vt:lpstr>Tinta Script</vt:lpstr>
      <vt:lpstr>Times New Roman</vt:lpstr>
      <vt:lpstr>Calibri</vt:lpstr>
      <vt:lpstr>.VnSouthernH</vt:lpstr>
      <vt:lpstr>宋体</vt:lpstr>
      <vt:lpstr>Dancing Script</vt:lpstr>
      <vt:lpstr>#9Slide03 Kaleko 105 Round Bold</vt:lpstr>
      <vt:lpstr>UTM Aurora</vt:lpstr>
      <vt:lpstr>微软雅黑</vt:lpstr>
      <vt:lpstr>Tahoma</vt:lpstr>
      <vt:lpstr>.VnTifani Heavy</vt:lpstr>
      <vt:lpstr>黑体</vt:lpstr>
      <vt:lpstr>Wingdings</vt:lpstr>
      <vt:lpstr>Roboto</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223</cp:revision>
  <dcterms:created xsi:type="dcterms:W3CDTF">2006-01-02T10:45:26Z</dcterms:created>
  <dcterms:modified xsi:type="dcterms:W3CDTF">2024-02-19T15:43:50Z</dcterms:modified>
</cp:coreProperties>
</file>