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theme/theme5.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6.xml" ContentType="application/vnd.openxmlformats-officedocument.theme+xml"/>
  <Override PartName="/ppt/slideLayouts/slideLayout62.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 id="2147483672" r:id="rId3"/>
    <p:sldMasterId id="2147483696" r:id="rId4"/>
    <p:sldMasterId id="2147483711" r:id="rId5"/>
    <p:sldMasterId id="2147483731" r:id="rId6"/>
    <p:sldMasterId id="2147483743" r:id="rId7"/>
  </p:sldMasterIdLst>
  <p:notesMasterIdLst>
    <p:notesMasterId r:id="rId52"/>
  </p:notesMasterIdLst>
  <p:sldIdLst>
    <p:sldId id="270" r:id="rId8"/>
    <p:sldId id="352" r:id="rId9"/>
    <p:sldId id="353" r:id="rId10"/>
    <p:sldId id="274" r:id="rId11"/>
    <p:sldId id="257" r:id="rId12"/>
    <p:sldId id="280" r:id="rId13"/>
    <p:sldId id="282" r:id="rId14"/>
    <p:sldId id="275" r:id="rId15"/>
    <p:sldId id="356" r:id="rId16"/>
    <p:sldId id="354" r:id="rId17"/>
    <p:sldId id="355" r:id="rId18"/>
    <p:sldId id="357" r:id="rId19"/>
    <p:sldId id="306" r:id="rId20"/>
    <p:sldId id="285" r:id="rId21"/>
    <p:sldId id="302" r:id="rId22"/>
    <p:sldId id="303" r:id="rId23"/>
    <p:sldId id="305" r:id="rId24"/>
    <p:sldId id="284" r:id="rId25"/>
    <p:sldId id="307" r:id="rId26"/>
    <p:sldId id="286" r:id="rId27"/>
    <p:sldId id="308" r:id="rId28"/>
    <p:sldId id="309" r:id="rId29"/>
    <p:sldId id="310" r:id="rId30"/>
    <p:sldId id="272" r:id="rId31"/>
    <p:sldId id="360" r:id="rId32"/>
    <p:sldId id="361" r:id="rId33"/>
    <p:sldId id="359" r:id="rId34"/>
    <p:sldId id="363" r:id="rId35"/>
    <p:sldId id="311" r:id="rId36"/>
    <p:sldId id="330" r:id="rId37"/>
    <p:sldId id="312" r:id="rId38"/>
    <p:sldId id="358" r:id="rId39"/>
    <p:sldId id="313" r:id="rId40"/>
    <p:sldId id="314" r:id="rId41"/>
    <p:sldId id="337" r:id="rId42"/>
    <p:sldId id="331" r:id="rId43"/>
    <p:sldId id="332" r:id="rId44"/>
    <p:sldId id="333" r:id="rId45"/>
    <p:sldId id="335" r:id="rId46"/>
    <p:sldId id="339" r:id="rId47"/>
    <p:sldId id="350" r:id="rId48"/>
    <p:sldId id="336" r:id="rId49"/>
    <p:sldId id="362" r:id="rId50"/>
    <p:sldId id="351" r:id="rId51"/>
  </p:sldIdLst>
  <p:sldSz cx="18288000" cy="10287000"/>
  <p:notesSz cx="6858000" cy="9144000"/>
  <p:embeddedFontLst>
    <p:embeddedFont>
      <p:font typeface="Calibri" pitchFamily="34" charset="0"/>
      <p:regular r:id="rId53"/>
      <p:bold r:id="rId54"/>
      <p:italic r:id="rId55"/>
      <p:boldItalic r:id="rId56"/>
    </p:embeddedFont>
    <p:embeddedFont>
      <p:font typeface="宋体" pitchFamily="2" charset="-122"/>
      <p:regular r:id="rId57"/>
    </p:embeddedFont>
    <p:embeddedFont>
      <p:font typeface="Bahnschrift SemiBold" charset="0"/>
      <p:bold r:id="rId58"/>
    </p:embeddedFont>
    <p:embeddedFont>
      <p:font typeface="微软雅黑" pitchFamily="34" charset="-122"/>
      <p:regular r:id="rId59"/>
      <p:bold r:id="rId60"/>
    </p:embeddedFont>
    <p:embeddedFont>
      <p:font typeface="Nunito" charset="0"/>
      <p:regular r:id="rId61"/>
    </p:embeddedFont>
    <p:embeddedFont>
      <p:font typeface="Roboto" charset="0"/>
      <p:regular r:id="rId62"/>
      <p:bold r:id="rId63"/>
      <p:italic r:id="rId64"/>
      <p:boldItalic r:id="rId65"/>
    </p:embeddedFont>
    <p:embeddedFont>
      <p:font typeface="Arial Black" pitchFamily="34" charset="0"/>
      <p:bold r:id="rId66"/>
    </p:embeddedFont>
    <p:embeddedFont>
      <p:font typeface="Calibri Light" charset="0"/>
      <p:regular r:id="rId67"/>
      <p:italic r:id="rId68"/>
    </p:embeddedFont>
  </p:embeddedFontLst>
  <p:custDataLst>
    <p:tags r:id="rId6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a:srgbClr val="FF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4" d="100"/>
          <a:sy n="44" d="100"/>
        </p:scale>
        <p:origin x="-79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font" Target="fonts/font3.fntdata"/><Relationship Id="rId63" Type="http://schemas.openxmlformats.org/officeDocument/2006/relationships/font" Target="fonts/font11.fntdata"/><Relationship Id="rId68" Type="http://schemas.openxmlformats.org/officeDocument/2006/relationships/font" Target="fonts/font16.fntdata"/><Relationship Id="rId7" Type="http://schemas.openxmlformats.org/officeDocument/2006/relationships/slideMaster" Target="slideMasters/slideMaster7.xml"/><Relationship Id="rId71"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font" Target="fonts/font1.fntdata"/><Relationship Id="rId58" Type="http://schemas.openxmlformats.org/officeDocument/2006/relationships/font" Target="fonts/font6.fntdata"/><Relationship Id="rId66" Type="http://schemas.openxmlformats.org/officeDocument/2006/relationships/font" Target="fonts/font14.fntdata"/><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font" Target="fonts/font5.fntdata"/><Relationship Id="rId61" Type="http://schemas.openxmlformats.org/officeDocument/2006/relationships/font" Target="fonts/font9.fntdata"/><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notesMaster" Target="notesMasters/notesMaster1.xml"/><Relationship Id="rId60" Type="http://schemas.openxmlformats.org/officeDocument/2006/relationships/font" Target="fonts/font8.fntdata"/><Relationship Id="rId65" Type="http://schemas.openxmlformats.org/officeDocument/2006/relationships/font" Target="fonts/font13.fntdata"/><Relationship Id="rId73"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font" Target="fonts/font4.fntdata"/><Relationship Id="rId64" Type="http://schemas.openxmlformats.org/officeDocument/2006/relationships/font" Target="fonts/font12.fntdata"/><Relationship Id="rId69" Type="http://schemas.openxmlformats.org/officeDocument/2006/relationships/tags" Target="tags/tag1.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font" Target="fonts/font7.fntdata"/><Relationship Id="rId67" Type="http://schemas.openxmlformats.org/officeDocument/2006/relationships/font" Target="fonts/font15.fntdata"/><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font" Target="fonts/font2.fntdata"/><Relationship Id="rId62" Type="http://schemas.openxmlformats.org/officeDocument/2006/relationships/font" Target="fonts/font10.fntdata"/><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32971A-DDC1-4495-BFC2-B962B7709302}" type="datetimeFigureOut">
              <a:rPr lang="en-US" smtClean="0"/>
              <a:pPr/>
              <a:t>2/17/2024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A68647-6B1D-43D7-9170-4AE0D658694E}" type="slidenum">
              <a:rPr lang="en-US" smtClean="0"/>
              <a:pPr/>
              <a:t>‹#›</a:t>
            </a:fld>
            <a:endParaRPr lang="en-US"/>
          </a:p>
        </p:txBody>
      </p:sp>
    </p:spTree>
    <p:extLst>
      <p:ext uri="{BB962C8B-B14F-4D97-AF65-F5344CB8AC3E}">
        <p14:creationId xmlns:p14="http://schemas.microsoft.com/office/powerpoint/2010/main" val="9323901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spect="1" noChangeArrowheads="1" noTextEdit="1"/>
          </p:cNvSpPr>
          <p:nvPr>
            <p:ph type="sldImg"/>
          </p:nvPr>
        </p:nvSpPr>
        <p:spPr>
          <a:xfrm>
            <a:off x="381000" y="685800"/>
            <a:ext cx="6096000" cy="3429000"/>
          </a:xfrm>
          <a:ln/>
        </p:spPr>
      </p:sp>
      <p:sp>
        <p:nvSpPr>
          <p:cNvPr id="153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vi-VN" smtClean="0"/>
          </a:p>
        </p:txBody>
      </p:sp>
    </p:spTree>
    <p:extLst>
      <p:ext uri="{BB962C8B-B14F-4D97-AF65-F5344CB8AC3E}">
        <p14:creationId xmlns:p14="http://schemas.microsoft.com/office/powerpoint/2010/main" val="31836531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备注占位符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BDB815E-6442-4DD8-BC5E-C78E3BB02838}"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30884228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备注占位符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BDB815E-6442-4DD8-BC5E-C78E3BB02838}"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30884228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备注占位符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BDB815E-6442-4DD8-BC5E-C78E3BB02838}"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30884228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备注占位符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BDB815E-6442-4DD8-BC5E-C78E3BB02838}"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28</a:t>
            </a:fld>
            <a:endPar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30884228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备注占位符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BDB815E-6442-4DD8-BC5E-C78E3BB02838}"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35</a:t>
            </a:fld>
            <a:endPar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29447649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备注占位符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BDB815E-6442-4DD8-BC5E-C78E3BB02838}"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43</a:t>
            </a:fld>
            <a:endPar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30884228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备注占位符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BDB815E-6442-4DD8-BC5E-C78E3BB02838}"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44</a:t>
            </a:fld>
            <a:endPar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30884228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8450388"/>
      </p:ext>
    </p:extLst>
  </p:cSld>
  <p:clrMapOvr>
    <a:masterClrMapping/>
  </p:clrMapOvr>
  <p:transition spd="slow" advTm="5000"/>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3195653"/>
            <a:ext cx="15544800" cy="2205038"/>
          </a:xfrm>
        </p:spPr>
        <p:txBody>
          <a:bodyPr/>
          <a:lstStyle/>
          <a:p>
            <a:r>
              <a:rPr lang="en-US" smtClean="0"/>
              <a:t>Click to edit Master title style</a:t>
            </a:r>
            <a:endParaRPr lang="en-US"/>
          </a:p>
        </p:txBody>
      </p:sp>
      <p:sp>
        <p:nvSpPr>
          <p:cNvPr id="3" name="Subtitle 2"/>
          <p:cNvSpPr>
            <a:spLocks noGrp="1"/>
          </p:cNvSpPr>
          <p:nvPr>
            <p:ph type="subTitle" idx="1"/>
          </p:nvPr>
        </p:nvSpPr>
        <p:spPr>
          <a:xfrm>
            <a:off x="2743200" y="5829300"/>
            <a:ext cx="12801600" cy="2628900"/>
          </a:xfrm>
        </p:spPr>
        <p:txBody>
          <a:bodyPr/>
          <a:lstStyle>
            <a:lvl1pPr marL="0" indent="0" algn="ctr">
              <a:buNone/>
              <a:defRPr/>
            </a:lvl1pPr>
            <a:lvl2pPr marL="685800" indent="0" algn="ctr">
              <a:buNone/>
              <a:defRPr/>
            </a:lvl2pPr>
            <a:lvl3pPr marL="1371600" indent="0" algn="ctr">
              <a:buNone/>
              <a:defRPr/>
            </a:lvl3pPr>
            <a:lvl4pPr marL="2057400" indent="0" algn="ctr">
              <a:buNone/>
              <a:defRPr/>
            </a:lvl4pPr>
            <a:lvl5pPr marL="2743200" indent="0" algn="ctr">
              <a:buNone/>
              <a:defRPr/>
            </a:lvl5pPr>
            <a:lvl6pPr marL="3429000" indent="0" algn="ctr">
              <a:buNone/>
              <a:defRPr/>
            </a:lvl6pPr>
            <a:lvl7pPr marL="4114800" indent="0" algn="ctr">
              <a:buNone/>
              <a:defRPr/>
            </a:lvl7pPr>
            <a:lvl8pPr marL="4800600" indent="0" algn="ctr">
              <a:buNone/>
              <a:defRPr/>
            </a:lvl8pPr>
            <a:lvl9pPr marL="54864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defTabSz="1371600">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1371600">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1371600">
              <a:defRPr/>
            </a:pPr>
            <a:fld id="{86E0EEB5-996F-42CA-80B4-4B131B361A4A}" type="slidenum">
              <a:rPr lang="en-US" smtClean="0">
                <a:solidFill>
                  <a:srgbClr val="000000"/>
                </a:solidFill>
              </a:rPr>
              <a:pPr defTabSz="1371600">
                <a:defRPr/>
              </a:pPr>
              <a:t>‹#›</a:t>
            </a:fld>
            <a:endParaRPr lang="en-US">
              <a:solidFill>
                <a:srgbClr val="000000"/>
              </a:solidFill>
            </a:endParaRPr>
          </a:p>
        </p:txBody>
      </p:sp>
    </p:spTree>
    <p:extLst>
      <p:ext uri="{BB962C8B-B14F-4D97-AF65-F5344CB8AC3E}">
        <p14:creationId xmlns:p14="http://schemas.microsoft.com/office/powerpoint/2010/main" val="7824913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defTabSz="1371600">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1371600">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1371600">
              <a:defRPr/>
            </a:pPr>
            <a:fld id="{491072D0-56DC-45AA-9AC4-FFDEDBE154DD}" type="slidenum">
              <a:rPr lang="en-US" smtClean="0">
                <a:solidFill>
                  <a:srgbClr val="000000"/>
                </a:solidFill>
              </a:rPr>
              <a:pPr defTabSz="1371600">
                <a:defRPr/>
              </a:pPr>
              <a:t>‹#›</a:t>
            </a:fld>
            <a:endParaRPr lang="en-US">
              <a:solidFill>
                <a:srgbClr val="000000"/>
              </a:solidFill>
            </a:endParaRPr>
          </a:p>
        </p:txBody>
      </p:sp>
    </p:spTree>
    <p:extLst>
      <p:ext uri="{BB962C8B-B14F-4D97-AF65-F5344CB8AC3E}">
        <p14:creationId xmlns:p14="http://schemas.microsoft.com/office/powerpoint/2010/main" val="23970759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626" y="6610366"/>
            <a:ext cx="15544800" cy="2043113"/>
          </a:xfrm>
        </p:spPr>
        <p:txBody>
          <a:bodyPr anchor="t"/>
          <a:lstStyle>
            <a:lvl1pPr algn="l">
              <a:defRPr sz="6000" b="1" cap="all"/>
            </a:lvl1pPr>
          </a:lstStyle>
          <a:p>
            <a:r>
              <a:rPr lang="en-US" smtClean="0"/>
              <a:t>Click to edit Master title style</a:t>
            </a:r>
            <a:endParaRPr lang="en-US"/>
          </a:p>
        </p:txBody>
      </p:sp>
      <p:sp>
        <p:nvSpPr>
          <p:cNvPr id="3" name="Text Placeholder 2"/>
          <p:cNvSpPr>
            <a:spLocks noGrp="1"/>
          </p:cNvSpPr>
          <p:nvPr>
            <p:ph type="body" idx="1"/>
          </p:nvPr>
        </p:nvSpPr>
        <p:spPr>
          <a:xfrm>
            <a:off x="1444626" y="4360070"/>
            <a:ext cx="15544800" cy="2250281"/>
          </a:xfrm>
        </p:spPr>
        <p:txBody>
          <a:bodyPr anchor="b"/>
          <a:lstStyle>
            <a:lvl1pPr marL="0" indent="0">
              <a:buNone/>
              <a:defRPr sz="3000"/>
            </a:lvl1pPr>
            <a:lvl2pPr marL="685800" indent="0">
              <a:buNone/>
              <a:defRPr sz="2700"/>
            </a:lvl2pPr>
            <a:lvl3pPr marL="1371600" indent="0">
              <a:buNone/>
              <a:defRPr sz="2400"/>
            </a:lvl3pPr>
            <a:lvl4pPr marL="2057400" indent="0">
              <a:buNone/>
              <a:defRPr sz="2100"/>
            </a:lvl4pPr>
            <a:lvl5pPr marL="2743200" indent="0">
              <a:buNone/>
              <a:defRPr sz="2100"/>
            </a:lvl5pPr>
            <a:lvl6pPr marL="3429000" indent="0">
              <a:buNone/>
              <a:defRPr sz="2100"/>
            </a:lvl6pPr>
            <a:lvl7pPr marL="4114800" indent="0">
              <a:buNone/>
              <a:defRPr sz="2100"/>
            </a:lvl7pPr>
            <a:lvl8pPr marL="4800600" indent="0">
              <a:buNone/>
              <a:defRPr sz="2100"/>
            </a:lvl8pPr>
            <a:lvl9pPr marL="5486400" indent="0">
              <a:buNone/>
              <a:defRPr sz="21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defTabSz="1371600">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1371600">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1371600">
              <a:defRPr/>
            </a:pPr>
            <a:fld id="{D3716F66-9333-4B5B-9F13-B9A5569BB100}" type="slidenum">
              <a:rPr lang="en-US" smtClean="0">
                <a:solidFill>
                  <a:srgbClr val="000000"/>
                </a:solidFill>
              </a:rPr>
              <a:pPr defTabSz="1371600">
                <a:defRPr/>
              </a:pPr>
              <a:t>‹#›</a:t>
            </a:fld>
            <a:endParaRPr lang="en-US">
              <a:solidFill>
                <a:srgbClr val="000000"/>
              </a:solidFill>
            </a:endParaRPr>
          </a:p>
        </p:txBody>
      </p:sp>
    </p:spTree>
    <p:extLst>
      <p:ext uri="{BB962C8B-B14F-4D97-AF65-F5344CB8AC3E}">
        <p14:creationId xmlns:p14="http://schemas.microsoft.com/office/powerpoint/2010/main" val="20470684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2400310"/>
            <a:ext cx="8077200" cy="6788945"/>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9296400" y="2400310"/>
            <a:ext cx="8077200" cy="6788945"/>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defTabSz="1371600">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defTabSz="1371600">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defTabSz="1371600">
              <a:defRPr/>
            </a:pPr>
            <a:fld id="{D4A60085-19CA-48B9-8A3E-3F05C0581491}" type="slidenum">
              <a:rPr lang="en-US" smtClean="0">
                <a:solidFill>
                  <a:srgbClr val="000000"/>
                </a:solidFill>
              </a:rPr>
              <a:pPr defTabSz="1371600">
                <a:defRPr/>
              </a:pPr>
              <a:t>‹#›</a:t>
            </a:fld>
            <a:endParaRPr lang="en-US">
              <a:solidFill>
                <a:srgbClr val="000000"/>
              </a:solidFill>
            </a:endParaRPr>
          </a:p>
        </p:txBody>
      </p:sp>
    </p:spTree>
    <p:extLst>
      <p:ext uri="{BB962C8B-B14F-4D97-AF65-F5344CB8AC3E}">
        <p14:creationId xmlns:p14="http://schemas.microsoft.com/office/powerpoint/2010/main" val="21663009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914400" y="2302670"/>
            <a:ext cx="8080376" cy="959643"/>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Click to edit Master text styles</a:t>
            </a:r>
          </a:p>
        </p:txBody>
      </p:sp>
      <p:sp>
        <p:nvSpPr>
          <p:cNvPr id="4" name="Content Placeholder 3"/>
          <p:cNvSpPr>
            <a:spLocks noGrp="1"/>
          </p:cNvSpPr>
          <p:nvPr>
            <p:ph sz="half" idx="2"/>
          </p:nvPr>
        </p:nvSpPr>
        <p:spPr>
          <a:xfrm>
            <a:off x="914400" y="3262313"/>
            <a:ext cx="8080376"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9290061" y="2302670"/>
            <a:ext cx="8083550" cy="959643"/>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Click to edit Master text styles</a:t>
            </a:r>
          </a:p>
        </p:txBody>
      </p:sp>
      <p:sp>
        <p:nvSpPr>
          <p:cNvPr id="6" name="Content Placeholder 5"/>
          <p:cNvSpPr>
            <a:spLocks noGrp="1"/>
          </p:cNvSpPr>
          <p:nvPr>
            <p:ph sz="quarter" idx="4"/>
          </p:nvPr>
        </p:nvSpPr>
        <p:spPr>
          <a:xfrm>
            <a:off x="9290061" y="3262313"/>
            <a:ext cx="8083550"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defTabSz="1371600">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defTabSz="1371600">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defTabSz="1371600">
              <a:defRPr/>
            </a:pPr>
            <a:fld id="{1D57A7F0-C9C7-4A56-81F3-FF520866B842}" type="slidenum">
              <a:rPr lang="en-US" smtClean="0">
                <a:solidFill>
                  <a:srgbClr val="000000"/>
                </a:solidFill>
              </a:rPr>
              <a:pPr defTabSz="1371600">
                <a:defRPr/>
              </a:pPr>
              <a:t>‹#›</a:t>
            </a:fld>
            <a:endParaRPr lang="en-US">
              <a:solidFill>
                <a:srgbClr val="000000"/>
              </a:solidFill>
            </a:endParaRPr>
          </a:p>
        </p:txBody>
      </p:sp>
    </p:spTree>
    <p:extLst>
      <p:ext uri="{BB962C8B-B14F-4D97-AF65-F5344CB8AC3E}">
        <p14:creationId xmlns:p14="http://schemas.microsoft.com/office/powerpoint/2010/main" val="1115510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defTabSz="1371600">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defTabSz="1371600">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defTabSz="1371600">
              <a:defRPr/>
            </a:pPr>
            <a:fld id="{1D896658-0684-4124-B30A-582D350B523A}" type="slidenum">
              <a:rPr lang="en-US" smtClean="0">
                <a:solidFill>
                  <a:srgbClr val="000000"/>
                </a:solidFill>
              </a:rPr>
              <a:pPr defTabSz="1371600">
                <a:defRPr/>
              </a:pPr>
              <a:t>‹#›</a:t>
            </a:fld>
            <a:endParaRPr lang="en-US">
              <a:solidFill>
                <a:srgbClr val="000000"/>
              </a:solidFill>
            </a:endParaRPr>
          </a:p>
        </p:txBody>
      </p:sp>
    </p:spTree>
    <p:extLst>
      <p:ext uri="{BB962C8B-B14F-4D97-AF65-F5344CB8AC3E}">
        <p14:creationId xmlns:p14="http://schemas.microsoft.com/office/powerpoint/2010/main" val="36200894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defTabSz="1371600">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defTabSz="1371600">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defTabSz="1371600">
              <a:defRPr/>
            </a:pPr>
            <a:fld id="{9E50F23A-1DE8-46EB-BAF9-F59DA080885F}" type="slidenum">
              <a:rPr lang="en-US" smtClean="0">
                <a:solidFill>
                  <a:srgbClr val="000000"/>
                </a:solidFill>
              </a:rPr>
              <a:pPr defTabSz="1371600">
                <a:defRPr/>
              </a:pPr>
              <a:t>‹#›</a:t>
            </a:fld>
            <a:endParaRPr lang="en-US">
              <a:solidFill>
                <a:srgbClr val="000000"/>
              </a:solidFill>
            </a:endParaRPr>
          </a:p>
        </p:txBody>
      </p:sp>
    </p:spTree>
    <p:extLst>
      <p:ext uri="{BB962C8B-B14F-4D97-AF65-F5344CB8AC3E}">
        <p14:creationId xmlns:p14="http://schemas.microsoft.com/office/powerpoint/2010/main" val="2727743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5" y="409575"/>
            <a:ext cx="6016626" cy="1743075"/>
          </a:xfrm>
        </p:spPr>
        <p:txBody>
          <a:bodyPr anchor="b"/>
          <a:lstStyle>
            <a:lvl1pPr algn="l">
              <a:defRPr sz="3000" b="1"/>
            </a:lvl1pPr>
          </a:lstStyle>
          <a:p>
            <a:r>
              <a:rPr lang="en-US" smtClean="0"/>
              <a:t>Click to edit Master title style</a:t>
            </a:r>
            <a:endParaRPr lang="en-US"/>
          </a:p>
        </p:txBody>
      </p:sp>
      <p:sp>
        <p:nvSpPr>
          <p:cNvPr id="3" name="Content Placeholder 2"/>
          <p:cNvSpPr>
            <a:spLocks noGrp="1"/>
          </p:cNvSpPr>
          <p:nvPr>
            <p:ph idx="1"/>
          </p:nvPr>
        </p:nvSpPr>
        <p:spPr>
          <a:xfrm>
            <a:off x="7150100" y="409591"/>
            <a:ext cx="10223500" cy="8779670"/>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914405" y="2152655"/>
            <a:ext cx="6016626" cy="7036595"/>
          </a:xfr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defTabSz="1371600">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defTabSz="1371600">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defTabSz="1371600">
              <a:defRPr/>
            </a:pPr>
            <a:fld id="{A6B584CB-AE86-4EA9-97E2-60EF69D7B89C}" type="slidenum">
              <a:rPr lang="en-US" smtClean="0">
                <a:solidFill>
                  <a:srgbClr val="000000"/>
                </a:solidFill>
              </a:rPr>
              <a:pPr defTabSz="1371600">
                <a:defRPr/>
              </a:pPr>
              <a:t>‹#›</a:t>
            </a:fld>
            <a:endParaRPr lang="en-US">
              <a:solidFill>
                <a:srgbClr val="000000"/>
              </a:solidFill>
            </a:endParaRPr>
          </a:p>
        </p:txBody>
      </p:sp>
    </p:spTree>
    <p:extLst>
      <p:ext uri="{BB962C8B-B14F-4D97-AF65-F5344CB8AC3E}">
        <p14:creationId xmlns:p14="http://schemas.microsoft.com/office/powerpoint/2010/main" val="36576723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84576" y="7200900"/>
            <a:ext cx="10972800" cy="850107"/>
          </a:xfrm>
        </p:spPr>
        <p:txBody>
          <a:bodyPr anchor="b"/>
          <a:lstStyle>
            <a:lvl1pPr algn="l">
              <a:defRPr sz="3000" b="1"/>
            </a:lvl1pPr>
          </a:lstStyle>
          <a:p>
            <a:r>
              <a:rPr lang="en-US" smtClean="0"/>
              <a:t>Click to edit Master title style</a:t>
            </a:r>
            <a:endParaRPr lang="en-US"/>
          </a:p>
        </p:txBody>
      </p:sp>
      <p:sp>
        <p:nvSpPr>
          <p:cNvPr id="3" name="Picture Placeholder 2"/>
          <p:cNvSpPr>
            <a:spLocks noGrp="1"/>
          </p:cNvSpPr>
          <p:nvPr>
            <p:ph type="pic" idx="1"/>
          </p:nvPr>
        </p:nvSpPr>
        <p:spPr>
          <a:xfrm>
            <a:off x="3584576" y="919163"/>
            <a:ext cx="10972800" cy="6172200"/>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pPr lvl="0"/>
            <a:endParaRPr lang="en-US" noProof="0" smtClean="0"/>
          </a:p>
        </p:txBody>
      </p:sp>
      <p:sp>
        <p:nvSpPr>
          <p:cNvPr id="4" name="Text Placeholder 3"/>
          <p:cNvSpPr>
            <a:spLocks noGrp="1"/>
          </p:cNvSpPr>
          <p:nvPr>
            <p:ph type="body" sz="half" idx="2"/>
          </p:nvPr>
        </p:nvSpPr>
        <p:spPr>
          <a:xfrm>
            <a:off x="3584576" y="8051007"/>
            <a:ext cx="10972800" cy="1207293"/>
          </a:xfr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defTabSz="1371600">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defTabSz="1371600">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defTabSz="1371600">
              <a:defRPr/>
            </a:pPr>
            <a:fld id="{3C549180-510B-4ACA-99A8-C15B593EFF3C}" type="slidenum">
              <a:rPr lang="en-US" smtClean="0">
                <a:solidFill>
                  <a:srgbClr val="000000"/>
                </a:solidFill>
              </a:rPr>
              <a:pPr defTabSz="1371600">
                <a:defRPr/>
              </a:pPr>
              <a:t>‹#›</a:t>
            </a:fld>
            <a:endParaRPr lang="en-US">
              <a:solidFill>
                <a:srgbClr val="000000"/>
              </a:solidFill>
            </a:endParaRPr>
          </a:p>
        </p:txBody>
      </p:sp>
    </p:spTree>
    <p:extLst>
      <p:ext uri="{BB962C8B-B14F-4D97-AF65-F5344CB8AC3E}">
        <p14:creationId xmlns:p14="http://schemas.microsoft.com/office/powerpoint/2010/main" val="28648234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defTabSz="1371600">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1371600">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1371600">
              <a:defRPr/>
            </a:pPr>
            <a:fld id="{433D178C-7BD7-4F1F-97F1-BA1D9A5F73C6}" type="slidenum">
              <a:rPr lang="en-US" smtClean="0">
                <a:solidFill>
                  <a:srgbClr val="000000"/>
                </a:solidFill>
              </a:rPr>
              <a:pPr defTabSz="1371600">
                <a:defRPr/>
              </a:pPr>
              <a:t>‹#›</a:t>
            </a:fld>
            <a:endParaRPr lang="en-US">
              <a:solidFill>
                <a:srgbClr val="000000"/>
              </a:solidFill>
            </a:endParaRPr>
          </a:p>
        </p:txBody>
      </p:sp>
    </p:spTree>
    <p:extLst>
      <p:ext uri="{BB962C8B-B14F-4D97-AF65-F5344CB8AC3E}">
        <p14:creationId xmlns:p14="http://schemas.microsoft.com/office/powerpoint/2010/main" val="28320452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258800" y="411973"/>
            <a:ext cx="4114800" cy="87772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411973"/>
            <a:ext cx="12039600" cy="87772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defTabSz="1371600">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1371600">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1371600">
              <a:defRPr/>
            </a:pPr>
            <a:fld id="{FC55E7DB-A2FF-41E0-8BC9-391B62A5D0A3}" type="slidenum">
              <a:rPr lang="en-US" smtClean="0">
                <a:solidFill>
                  <a:srgbClr val="000000"/>
                </a:solidFill>
              </a:rPr>
              <a:pPr defTabSz="1371600">
                <a:defRPr/>
              </a:pPr>
              <a:t>‹#›</a:t>
            </a:fld>
            <a:endParaRPr lang="en-US">
              <a:solidFill>
                <a:srgbClr val="000000"/>
              </a:solidFill>
            </a:endParaRPr>
          </a:p>
        </p:txBody>
      </p:sp>
    </p:spTree>
    <p:extLst>
      <p:ext uri="{BB962C8B-B14F-4D97-AF65-F5344CB8AC3E}">
        <p14:creationId xmlns:p14="http://schemas.microsoft.com/office/powerpoint/2010/main" val="25950055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3195653"/>
            <a:ext cx="15544800" cy="2205038"/>
          </a:xfrm>
        </p:spPr>
        <p:txBody>
          <a:bodyPr/>
          <a:lstStyle/>
          <a:p>
            <a:r>
              <a:rPr lang="en-US" smtClean="0"/>
              <a:t>Click to edit Master title style</a:t>
            </a:r>
            <a:endParaRPr lang="en-US"/>
          </a:p>
        </p:txBody>
      </p:sp>
      <p:sp>
        <p:nvSpPr>
          <p:cNvPr id="3" name="Subtitle 2"/>
          <p:cNvSpPr>
            <a:spLocks noGrp="1"/>
          </p:cNvSpPr>
          <p:nvPr>
            <p:ph type="subTitle" idx="1"/>
          </p:nvPr>
        </p:nvSpPr>
        <p:spPr>
          <a:xfrm>
            <a:off x="2743200" y="5829300"/>
            <a:ext cx="12801600" cy="2628900"/>
          </a:xfrm>
        </p:spPr>
        <p:txBody>
          <a:bodyPr/>
          <a:lstStyle>
            <a:lvl1pPr marL="0" indent="0" algn="ctr">
              <a:buNone/>
              <a:defRPr/>
            </a:lvl1pPr>
            <a:lvl2pPr marL="685800" indent="0" algn="ctr">
              <a:buNone/>
              <a:defRPr/>
            </a:lvl2pPr>
            <a:lvl3pPr marL="1371600" indent="0" algn="ctr">
              <a:buNone/>
              <a:defRPr/>
            </a:lvl3pPr>
            <a:lvl4pPr marL="2057400" indent="0" algn="ctr">
              <a:buNone/>
              <a:defRPr/>
            </a:lvl4pPr>
            <a:lvl5pPr marL="2743200" indent="0" algn="ctr">
              <a:buNone/>
              <a:defRPr/>
            </a:lvl5pPr>
            <a:lvl6pPr marL="3429000" indent="0" algn="ctr">
              <a:buNone/>
              <a:defRPr/>
            </a:lvl6pPr>
            <a:lvl7pPr marL="4114800" indent="0" algn="ctr">
              <a:buNone/>
              <a:defRPr/>
            </a:lvl7pPr>
            <a:lvl8pPr marL="4800600" indent="0" algn="ctr">
              <a:buNone/>
              <a:defRPr/>
            </a:lvl8pPr>
            <a:lvl9pPr marL="54864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defTabSz="1371600">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1371600">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1371600">
              <a:defRPr/>
            </a:pPr>
            <a:fld id="{86E0EEB5-996F-42CA-80B4-4B131B361A4A}" type="slidenum">
              <a:rPr lang="en-US" smtClean="0">
                <a:solidFill>
                  <a:srgbClr val="000000"/>
                </a:solidFill>
              </a:rPr>
              <a:pPr defTabSz="1371600">
                <a:defRPr/>
              </a:pPr>
              <a:t>‹#›</a:t>
            </a:fld>
            <a:endParaRPr lang="en-US">
              <a:solidFill>
                <a:srgbClr val="000000"/>
              </a:solidFill>
            </a:endParaRPr>
          </a:p>
        </p:txBody>
      </p:sp>
    </p:spTree>
    <p:extLst>
      <p:ext uri="{BB962C8B-B14F-4D97-AF65-F5344CB8AC3E}">
        <p14:creationId xmlns:p14="http://schemas.microsoft.com/office/powerpoint/2010/main" val="13137765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defTabSz="1371600">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1371600">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1371600">
              <a:defRPr/>
            </a:pPr>
            <a:fld id="{491072D0-56DC-45AA-9AC4-FFDEDBE154DD}" type="slidenum">
              <a:rPr lang="en-US" smtClean="0">
                <a:solidFill>
                  <a:srgbClr val="000000"/>
                </a:solidFill>
              </a:rPr>
              <a:pPr defTabSz="1371600">
                <a:defRPr/>
              </a:pPr>
              <a:t>‹#›</a:t>
            </a:fld>
            <a:endParaRPr lang="en-US">
              <a:solidFill>
                <a:srgbClr val="000000"/>
              </a:solidFill>
            </a:endParaRPr>
          </a:p>
        </p:txBody>
      </p:sp>
    </p:spTree>
    <p:extLst>
      <p:ext uri="{BB962C8B-B14F-4D97-AF65-F5344CB8AC3E}">
        <p14:creationId xmlns:p14="http://schemas.microsoft.com/office/powerpoint/2010/main" val="33925181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626" y="6610366"/>
            <a:ext cx="15544800" cy="2043113"/>
          </a:xfrm>
        </p:spPr>
        <p:txBody>
          <a:bodyPr anchor="t"/>
          <a:lstStyle>
            <a:lvl1pPr algn="l">
              <a:defRPr sz="6000" b="1" cap="all"/>
            </a:lvl1pPr>
          </a:lstStyle>
          <a:p>
            <a:r>
              <a:rPr lang="en-US" smtClean="0"/>
              <a:t>Click to edit Master title style</a:t>
            </a:r>
            <a:endParaRPr lang="en-US"/>
          </a:p>
        </p:txBody>
      </p:sp>
      <p:sp>
        <p:nvSpPr>
          <p:cNvPr id="3" name="Text Placeholder 2"/>
          <p:cNvSpPr>
            <a:spLocks noGrp="1"/>
          </p:cNvSpPr>
          <p:nvPr>
            <p:ph type="body" idx="1"/>
          </p:nvPr>
        </p:nvSpPr>
        <p:spPr>
          <a:xfrm>
            <a:off x="1444626" y="4360070"/>
            <a:ext cx="15544800" cy="2250281"/>
          </a:xfrm>
        </p:spPr>
        <p:txBody>
          <a:bodyPr anchor="b"/>
          <a:lstStyle>
            <a:lvl1pPr marL="0" indent="0">
              <a:buNone/>
              <a:defRPr sz="3000"/>
            </a:lvl1pPr>
            <a:lvl2pPr marL="685800" indent="0">
              <a:buNone/>
              <a:defRPr sz="2700"/>
            </a:lvl2pPr>
            <a:lvl3pPr marL="1371600" indent="0">
              <a:buNone/>
              <a:defRPr sz="2400"/>
            </a:lvl3pPr>
            <a:lvl4pPr marL="2057400" indent="0">
              <a:buNone/>
              <a:defRPr sz="2100"/>
            </a:lvl4pPr>
            <a:lvl5pPr marL="2743200" indent="0">
              <a:buNone/>
              <a:defRPr sz="2100"/>
            </a:lvl5pPr>
            <a:lvl6pPr marL="3429000" indent="0">
              <a:buNone/>
              <a:defRPr sz="2100"/>
            </a:lvl6pPr>
            <a:lvl7pPr marL="4114800" indent="0">
              <a:buNone/>
              <a:defRPr sz="2100"/>
            </a:lvl7pPr>
            <a:lvl8pPr marL="4800600" indent="0">
              <a:buNone/>
              <a:defRPr sz="2100"/>
            </a:lvl8pPr>
            <a:lvl9pPr marL="5486400" indent="0">
              <a:buNone/>
              <a:defRPr sz="21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defTabSz="1371600">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1371600">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1371600">
              <a:defRPr/>
            </a:pPr>
            <a:fld id="{D3716F66-9333-4B5B-9F13-B9A5569BB100}" type="slidenum">
              <a:rPr lang="en-US" smtClean="0">
                <a:solidFill>
                  <a:srgbClr val="000000"/>
                </a:solidFill>
              </a:rPr>
              <a:pPr defTabSz="1371600">
                <a:defRPr/>
              </a:pPr>
              <a:t>‹#›</a:t>
            </a:fld>
            <a:endParaRPr lang="en-US">
              <a:solidFill>
                <a:srgbClr val="000000"/>
              </a:solidFill>
            </a:endParaRPr>
          </a:p>
        </p:txBody>
      </p:sp>
    </p:spTree>
    <p:extLst>
      <p:ext uri="{BB962C8B-B14F-4D97-AF65-F5344CB8AC3E}">
        <p14:creationId xmlns:p14="http://schemas.microsoft.com/office/powerpoint/2010/main" val="14042660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2400310"/>
            <a:ext cx="8077200" cy="6788945"/>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9296400" y="2400310"/>
            <a:ext cx="8077200" cy="6788945"/>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defTabSz="1371600">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defTabSz="1371600">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defTabSz="1371600">
              <a:defRPr/>
            </a:pPr>
            <a:fld id="{D4A60085-19CA-48B9-8A3E-3F05C0581491}" type="slidenum">
              <a:rPr lang="en-US" smtClean="0">
                <a:solidFill>
                  <a:srgbClr val="000000"/>
                </a:solidFill>
              </a:rPr>
              <a:pPr defTabSz="1371600">
                <a:defRPr/>
              </a:pPr>
              <a:t>‹#›</a:t>
            </a:fld>
            <a:endParaRPr lang="en-US">
              <a:solidFill>
                <a:srgbClr val="000000"/>
              </a:solidFill>
            </a:endParaRPr>
          </a:p>
        </p:txBody>
      </p:sp>
    </p:spTree>
    <p:extLst>
      <p:ext uri="{BB962C8B-B14F-4D97-AF65-F5344CB8AC3E}">
        <p14:creationId xmlns:p14="http://schemas.microsoft.com/office/powerpoint/2010/main" val="10156253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914400" y="2302670"/>
            <a:ext cx="8080376" cy="959643"/>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Click to edit Master text styles</a:t>
            </a:r>
          </a:p>
        </p:txBody>
      </p:sp>
      <p:sp>
        <p:nvSpPr>
          <p:cNvPr id="4" name="Content Placeholder 3"/>
          <p:cNvSpPr>
            <a:spLocks noGrp="1"/>
          </p:cNvSpPr>
          <p:nvPr>
            <p:ph sz="half" idx="2"/>
          </p:nvPr>
        </p:nvSpPr>
        <p:spPr>
          <a:xfrm>
            <a:off x="914400" y="3262313"/>
            <a:ext cx="8080376"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9290061" y="2302670"/>
            <a:ext cx="8083550" cy="959643"/>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Click to edit Master text styles</a:t>
            </a:r>
          </a:p>
        </p:txBody>
      </p:sp>
      <p:sp>
        <p:nvSpPr>
          <p:cNvPr id="6" name="Content Placeholder 5"/>
          <p:cNvSpPr>
            <a:spLocks noGrp="1"/>
          </p:cNvSpPr>
          <p:nvPr>
            <p:ph sz="quarter" idx="4"/>
          </p:nvPr>
        </p:nvSpPr>
        <p:spPr>
          <a:xfrm>
            <a:off x="9290061" y="3262313"/>
            <a:ext cx="8083550"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defTabSz="1371600">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defTabSz="1371600">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defTabSz="1371600">
              <a:defRPr/>
            </a:pPr>
            <a:fld id="{1D57A7F0-C9C7-4A56-81F3-FF520866B842}" type="slidenum">
              <a:rPr lang="en-US" smtClean="0">
                <a:solidFill>
                  <a:srgbClr val="000000"/>
                </a:solidFill>
              </a:rPr>
              <a:pPr defTabSz="1371600">
                <a:defRPr/>
              </a:pPr>
              <a:t>‹#›</a:t>
            </a:fld>
            <a:endParaRPr lang="en-US">
              <a:solidFill>
                <a:srgbClr val="000000"/>
              </a:solidFill>
            </a:endParaRPr>
          </a:p>
        </p:txBody>
      </p:sp>
    </p:spTree>
    <p:extLst>
      <p:ext uri="{BB962C8B-B14F-4D97-AF65-F5344CB8AC3E}">
        <p14:creationId xmlns:p14="http://schemas.microsoft.com/office/powerpoint/2010/main" val="42840316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defTabSz="1371600">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defTabSz="1371600">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defTabSz="1371600">
              <a:defRPr/>
            </a:pPr>
            <a:fld id="{1D896658-0684-4124-B30A-582D350B523A}" type="slidenum">
              <a:rPr lang="en-US" smtClean="0">
                <a:solidFill>
                  <a:srgbClr val="000000"/>
                </a:solidFill>
              </a:rPr>
              <a:pPr defTabSz="1371600">
                <a:defRPr/>
              </a:pPr>
              <a:t>‹#›</a:t>
            </a:fld>
            <a:endParaRPr lang="en-US">
              <a:solidFill>
                <a:srgbClr val="000000"/>
              </a:solidFill>
            </a:endParaRPr>
          </a:p>
        </p:txBody>
      </p:sp>
    </p:spTree>
    <p:extLst>
      <p:ext uri="{BB962C8B-B14F-4D97-AF65-F5344CB8AC3E}">
        <p14:creationId xmlns:p14="http://schemas.microsoft.com/office/powerpoint/2010/main" val="1277474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defTabSz="1371600">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defTabSz="1371600">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defTabSz="1371600">
              <a:defRPr/>
            </a:pPr>
            <a:fld id="{9E50F23A-1DE8-46EB-BAF9-F59DA080885F}" type="slidenum">
              <a:rPr lang="en-US" smtClean="0">
                <a:solidFill>
                  <a:srgbClr val="000000"/>
                </a:solidFill>
              </a:rPr>
              <a:pPr defTabSz="1371600">
                <a:defRPr/>
              </a:pPr>
              <a:t>‹#›</a:t>
            </a:fld>
            <a:endParaRPr lang="en-US">
              <a:solidFill>
                <a:srgbClr val="000000"/>
              </a:solidFill>
            </a:endParaRPr>
          </a:p>
        </p:txBody>
      </p:sp>
    </p:spTree>
    <p:extLst>
      <p:ext uri="{BB962C8B-B14F-4D97-AF65-F5344CB8AC3E}">
        <p14:creationId xmlns:p14="http://schemas.microsoft.com/office/powerpoint/2010/main" val="31533888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5" y="409575"/>
            <a:ext cx="6016626" cy="1743075"/>
          </a:xfrm>
        </p:spPr>
        <p:txBody>
          <a:bodyPr anchor="b"/>
          <a:lstStyle>
            <a:lvl1pPr algn="l">
              <a:defRPr sz="3000" b="1"/>
            </a:lvl1pPr>
          </a:lstStyle>
          <a:p>
            <a:r>
              <a:rPr lang="en-US" smtClean="0"/>
              <a:t>Click to edit Master title style</a:t>
            </a:r>
            <a:endParaRPr lang="en-US"/>
          </a:p>
        </p:txBody>
      </p:sp>
      <p:sp>
        <p:nvSpPr>
          <p:cNvPr id="3" name="Content Placeholder 2"/>
          <p:cNvSpPr>
            <a:spLocks noGrp="1"/>
          </p:cNvSpPr>
          <p:nvPr>
            <p:ph idx="1"/>
          </p:nvPr>
        </p:nvSpPr>
        <p:spPr>
          <a:xfrm>
            <a:off x="7150100" y="409591"/>
            <a:ext cx="10223500" cy="8779670"/>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914405" y="2152655"/>
            <a:ext cx="6016626" cy="7036595"/>
          </a:xfr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defTabSz="1371600">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defTabSz="1371600">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defTabSz="1371600">
              <a:defRPr/>
            </a:pPr>
            <a:fld id="{A6B584CB-AE86-4EA9-97E2-60EF69D7B89C}" type="slidenum">
              <a:rPr lang="en-US" smtClean="0">
                <a:solidFill>
                  <a:srgbClr val="000000"/>
                </a:solidFill>
              </a:rPr>
              <a:pPr defTabSz="1371600">
                <a:defRPr/>
              </a:pPr>
              <a:t>‹#›</a:t>
            </a:fld>
            <a:endParaRPr lang="en-US">
              <a:solidFill>
                <a:srgbClr val="000000"/>
              </a:solidFill>
            </a:endParaRPr>
          </a:p>
        </p:txBody>
      </p:sp>
    </p:spTree>
    <p:extLst>
      <p:ext uri="{BB962C8B-B14F-4D97-AF65-F5344CB8AC3E}">
        <p14:creationId xmlns:p14="http://schemas.microsoft.com/office/powerpoint/2010/main" val="28571203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84576" y="7200900"/>
            <a:ext cx="10972800" cy="850107"/>
          </a:xfrm>
        </p:spPr>
        <p:txBody>
          <a:bodyPr anchor="b"/>
          <a:lstStyle>
            <a:lvl1pPr algn="l">
              <a:defRPr sz="3000" b="1"/>
            </a:lvl1pPr>
          </a:lstStyle>
          <a:p>
            <a:r>
              <a:rPr lang="en-US" smtClean="0"/>
              <a:t>Click to edit Master title style</a:t>
            </a:r>
            <a:endParaRPr lang="en-US"/>
          </a:p>
        </p:txBody>
      </p:sp>
      <p:sp>
        <p:nvSpPr>
          <p:cNvPr id="3" name="Picture Placeholder 2"/>
          <p:cNvSpPr>
            <a:spLocks noGrp="1"/>
          </p:cNvSpPr>
          <p:nvPr>
            <p:ph type="pic" idx="1"/>
          </p:nvPr>
        </p:nvSpPr>
        <p:spPr>
          <a:xfrm>
            <a:off x="3584576" y="919163"/>
            <a:ext cx="10972800" cy="6172200"/>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pPr lvl="0"/>
            <a:endParaRPr lang="en-US" noProof="0" smtClean="0"/>
          </a:p>
        </p:txBody>
      </p:sp>
      <p:sp>
        <p:nvSpPr>
          <p:cNvPr id="4" name="Text Placeholder 3"/>
          <p:cNvSpPr>
            <a:spLocks noGrp="1"/>
          </p:cNvSpPr>
          <p:nvPr>
            <p:ph type="body" sz="half" idx="2"/>
          </p:nvPr>
        </p:nvSpPr>
        <p:spPr>
          <a:xfrm>
            <a:off x="3584576" y="8051007"/>
            <a:ext cx="10972800" cy="1207293"/>
          </a:xfr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defTabSz="1371600">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defTabSz="1371600">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defTabSz="1371600">
              <a:defRPr/>
            </a:pPr>
            <a:fld id="{3C549180-510B-4ACA-99A8-C15B593EFF3C}" type="slidenum">
              <a:rPr lang="en-US" smtClean="0">
                <a:solidFill>
                  <a:srgbClr val="000000"/>
                </a:solidFill>
              </a:rPr>
              <a:pPr defTabSz="1371600">
                <a:defRPr/>
              </a:pPr>
              <a:t>‹#›</a:t>
            </a:fld>
            <a:endParaRPr lang="en-US">
              <a:solidFill>
                <a:srgbClr val="000000"/>
              </a:solidFill>
            </a:endParaRPr>
          </a:p>
        </p:txBody>
      </p:sp>
    </p:spTree>
    <p:extLst>
      <p:ext uri="{BB962C8B-B14F-4D97-AF65-F5344CB8AC3E}">
        <p14:creationId xmlns:p14="http://schemas.microsoft.com/office/powerpoint/2010/main" val="36782418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defTabSz="1371600">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1371600">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1371600">
              <a:defRPr/>
            </a:pPr>
            <a:fld id="{433D178C-7BD7-4F1F-97F1-BA1D9A5F73C6}" type="slidenum">
              <a:rPr lang="en-US" smtClean="0">
                <a:solidFill>
                  <a:srgbClr val="000000"/>
                </a:solidFill>
              </a:rPr>
              <a:pPr defTabSz="1371600">
                <a:defRPr/>
              </a:pPr>
              <a:t>‹#›</a:t>
            </a:fld>
            <a:endParaRPr lang="en-US">
              <a:solidFill>
                <a:srgbClr val="000000"/>
              </a:solidFill>
            </a:endParaRPr>
          </a:p>
        </p:txBody>
      </p:sp>
    </p:spTree>
    <p:extLst>
      <p:ext uri="{BB962C8B-B14F-4D97-AF65-F5344CB8AC3E}">
        <p14:creationId xmlns:p14="http://schemas.microsoft.com/office/powerpoint/2010/main" val="19405605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258800" y="411973"/>
            <a:ext cx="4114800" cy="87772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411973"/>
            <a:ext cx="12039600" cy="87772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defTabSz="1371600">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1371600">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1371600">
              <a:defRPr/>
            </a:pPr>
            <a:fld id="{FC55E7DB-A2FF-41E0-8BC9-391B62A5D0A3}" type="slidenum">
              <a:rPr lang="en-US" smtClean="0">
                <a:solidFill>
                  <a:srgbClr val="000000"/>
                </a:solidFill>
              </a:rPr>
              <a:pPr defTabSz="1371600">
                <a:defRPr/>
              </a:pPr>
              <a:t>‹#›</a:t>
            </a:fld>
            <a:endParaRPr lang="en-US">
              <a:solidFill>
                <a:srgbClr val="000000"/>
              </a:solidFill>
            </a:endParaRPr>
          </a:p>
        </p:txBody>
      </p:sp>
    </p:spTree>
    <p:extLst>
      <p:ext uri="{BB962C8B-B14F-4D97-AF65-F5344CB8AC3E}">
        <p14:creationId xmlns:p14="http://schemas.microsoft.com/office/powerpoint/2010/main" val="11783062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112" name="Freeform 40"/>
          <p:cNvSpPr>
            <a:spLocks/>
          </p:cNvSpPr>
          <p:nvPr/>
        </p:nvSpPr>
        <p:spPr bwMode="gray">
          <a:xfrm>
            <a:off x="0" y="9072563"/>
            <a:ext cx="5524500" cy="1214438"/>
          </a:xfrm>
          <a:custGeom>
            <a:avLst/>
            <a:gdLst/>
            <a:ahLst/>
            <a:cxnLst>
              <a:cxn ang="0">
                <a:pos x="0" y="0"/>
              </a:cxn>
              <a:cxn ang="0">
                <a:pos x="0" y="510"/>
              </a:cxn>
              <a:cxn ang="0">
                <a:pos x="1740" y="510"/>
              </a:cxn>
              <a:cxn ang="0">
                <a:pos x="1595" y="30"/>
              </a:cxn>
              <a:cxn ang="0">
                <a:pos x="0" y="0"/>
              </a:cxn>
            </a:cxnLst>
            <a:rect l="0" t="0" r="r" b="b"/>
            <a:pathLst>
              <a:path w="1740" h="510">
                <a:moveTo>
                  <a:pt x="0" y="0"/>
                </a:moveTo>
                <a:lnTo>
                  <a:pt x="0" y="510"/>
                </a:lnTo>
                <a:cubicBezTo>
                  <a:pt x="0" y="510"/>
                  <a:pt x="870" y="510"/>
                  <a:pt x="1740" y="510"/>
                </a:cubicBezTo>
                <a:cubicBezTo>
                  <a:pt x="1650" y="258"/>
                  <a:pt x="1595" y="30"/>
                  <a:pt x="1595" y="30"/>
                </a:cubicBezTo>
                <a:cubicBezTo>
                  <a:pt x="798" y="54"/>
                  <a:pt x="0" y="0"/>
                  <a:pt x="0" y="0"/>
                </a:cubicBezTo>
                <a:close/>
              </a:path>
            </a:pathLst>
          </a:custGeom>
          <a:solidFill>
            <a:schemeClr val="folHlink"/>
          </a:solidFill>
          <a:ln w="9525">
            <a:noFill/>
            <a:round/>
            <a:headEnd/>
            <a:tailEnd/>
          </a:ln>
          <a:effectLst/>
        </p:spPr>
        <p:txBody>
          <a:bodyP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113" name="Freeform 41"/>
          <p:cNvSpPr>
            <a:spLocks/>
          </p:cNvSpPr>
          <p:nvPr/>
        </p:nvSpPr>
        <p:spPr bwMode="gray">
          <a:xfrm>
            <a:off x="5181600" y="7058025"/>
            <a:ext cx="12801600" cy="3228975"/>
          </a:xfrm>
          <a:custGeom>
            <a:avLst/>
            <a:gdLst/>
            <a:ahLst/>
            <a:cxnLst>
              <a:cxn ang="0">
                <a:pos x="1116" y="0"/>
              </a:cxn>
              <a:cxn ang="0">
                <a:pos x="3840" y="636"/>
              </a:cxn>
              <a:cxn ang="0">
                <a:pos x="4032" y="1356"/>
              </a:cxn>
              <a:cxn ang="0">
                <a:pos x="288" y="1356"/>
              </a:cxn>
              <a:cxn ang="0">
                <a:pos x="0" y="828"/>
              </a:cxn>
              <a:cxn ang="0">
                <a:pos x="1116" y="0"/>
              </a:cxn>
            </a:cxnLst>
            <a:rect l="0" t="0" r="r" b="b"/>
            <a:pathLst>
              <a:path w="4032" h="1356">
                <a:moveTo>
                  <a:pt x="1116" y="0"/>
                </a:moveTo>
                <a:cubicBezTo>
                  <a:pt x="2370" y="1254"/>
                  <a:pt x="3840" y="636"/>
                  <a:pt x="3840" y="636"/>
                </a:cubicBezTo>
                <a:cubicBezTo>
                  <a:pt x="4032" y="966"/>
                  <a:pt x="4032" y="1356"/>
                  <a:pt x="4032" y="1356"/>
                </a:cubicBezTo>
                <a:cubicBezTo>
                  <a:pt x="4032" y="1356"/>
                  <a:pt x="2160" y="1356"/>
                  <a:pt x="288" y="1356"/>
                </a:cubicBezTo>
                <a:cubicBezTo>
                  <a:pt x="120" y="1140"/>
                  <a:pt x="0" y="828"/>
                  <a:pt x="0" y="828"/>
                </a:cubicBezTo>
                <a:lnTo>
                  <a:pt x="1116" y="0"/>
                </a:lnTo>
                <a:close/>
              </a:path>
            </a:pathLst>
          </a:custGeom>
          <a:solidFill>
            <a:schemeClr val="hlink"/>
          </a:solidFill>
          <a:ln w="9525">
            <a:noFill/>
            <a:round/>
            <a:headEnd/>
            <a:tailEnd/>
          </a:ln>
          <a:effectLst/>
        </p:spPr>
        <p:txBody>
          <a:bodyP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114" name="Freeform 42"/>
          <p:cNvSpPr>
            <a:spLocks/>
          </p:cNvSpPr>
          <p:nvPr/>
        </p:nvSpPr>
        <p:spPr bwMode="gray">
          <a:xfrm>
            <a:off x="8801100" y="1171575"/>
            <a:ext cx="9486900" cy="7572375"/>
          </a:xfrm>
          <a:custGeom>
            <a:avLst/>
            <a:gdLst/>
            <a:ahLst/>
            <a:cxnLst>
              <a:cxn ang="0">
                <a:pos x="510" y="1098"/>
              </a:cxn>
              <a:cxn ang="0">
                <a:pos x="2280" y="0"/>
              </a:cxn>
              <a:cxn ang="0">
                <a:pos x="2988" y="342"/>
              </a:cxn>
              <a:cxn ang="0">
                <a:pos x="2988" y="2772"/>
              </a:cxn>
              <a:cxn ang="0">
                <a:pos x="1452" y="3060"/>
              </a:cxn>
              <a:cxn ang="0">
                <a:pos x="0" y="2406"/>
              </a:cxn>
              <a:cxn ang="0">
                <a:pos x="510" y="1098"/>
              </a:cxn>
            </a:cxnLst>
            <a:rect l="0" t="0" r="r" b="b"/>
            <a:pathLst>
              <a:path w="2988" h="3180">
                <a:moveTo>
                  <a:pt x="510" y="1098"/>
                </a:moveTo>
                <a:cubicBezTo>
                  <a:pt x="1710" y="840"/>
                  <a:pt x="2280" y="0"/>
                  <a:pt x="2280" y="0"/>
                </a:cubicBezTo>
                <a:cubicBezTo>
                  <a:pt x="2700" y="96"/>
                  <a:pt x="2988" y="342"/>
                  <a:pt x="2988" y="342"/>
                </a:cubicBezTo>
                <a:lnTo>
                  <a:pt x="2988" y="2772"/>
                </a:lnTo>
                <a:cubicBezTo>
                  <a:pt x="2988" y="2772"/>
                  <a:pt x="2202" y="3180"/>
                  <a:pt x="1452" y="3060"/>
                </a:cubicBezTo>
                <a:cubicBezTo>
                  <a:pt x="636" y="2940"/>
                  <a:pt x="0" y="2406"/>
                  <a:pt x="0" y="2406"/>
                </a:cubicBezTo>
                <a:lnTo>
                  <a:pt x="510" y="1098"/>
                </a:lnTo>
                <a:close/>
              </a:path>
            </a:pathLst>
          </a:custGeom>
          <a:solidFill>
            <a:schemeClr val="accent2"/>
          </a:solidFill>
          <a:ln w="9525">
            <a:noFill/>
            <a:round/>
            <a:headEnd/>
            <a:tailEnd/>
          </a:ln>
          <a:effectLst/>
        </p:spPr>
        <p:txBody>
          <a:bodyP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115" name="Freeform 43"/>
          <p:cNvSpPr>
            <a:spLocks/>
          </p:cNvSpPr>
          <p:nvPr/>
        </p:nvSpPr>
        <p:spPr bwMode="gray">
          <a:xfrm>
            <a:off x="9601200" y="1"/>
            <a:ext cx="6553200" cy="3614738"/>
          </a:xfrm>
          <a:custGeom>
            <a:avLst/>
            <a:gdLst/>
            <a:ahLst/>
            <a:cxnLst>
              <a:cxn ang="0">
                <a:pos x="0" y="0"/>
              </a:cxn>
              <a:cxn ang="0">
                <a:pos x="276" y="1518"/>
              </a:cxn>
              <a:cxn ang="0">
                <a:pos x="2064" y="0"/>
              </a:cxn>
              <a:cxn ang="0">
                <a:pos x="0" y="0"/>
              </a:cxn>
            </a:cxnLst>
            <a:rect l="0" t="0" r="r" b="b"/>
            <a:pathLst>
              <a:path w="2064" h="1518">
                <a:moveTo>
                  <a:pt x="0" y="0"/>
                </a:moveTo>
                <a:cubicBezTo>
                  <a:pt x="0" y="0"/>
                  <a:pt x="138" y="759"/>
                  <a:pt x="276" y="1518"/>
                </a:cubicBezTo>
                <a:cubicBezTo>
                  <a:pt x="1518" y="1194"/>
                  <a:pt x="2064" y="0"/>
                  <a:pt x="2064" y="0"/>
                </a:cubicBezTo>
                <a:lnTo>
                  <a:pt x="0" y="0"/>
                </a:lnTo>
                <a:close/>
              </a:path>
            </a:pathLst>
          </a:custGeom>
          <a:solidFill>
            <a:schemeClr val="accent1"/>
          </a:solidFill>
          <a:ln w="9525">
            <a:noFill/>
            <a:round/>
            <a:headEnd/>
            <a:tailEnd/>
          </a:ln>
          <a:effectLst/>
        </p:spPr>
        <p:txBody>
          <a:bodyP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151" name="Freeform 79"/>
          <p:cNvSpPr>
            <a:spLocks/>
          </p:cNvSpPr>
          <p:nvPr/>
        </p:nvSpPr>
        <p:spPr bwMode="gray">
          <a:xfrm>
            <a:off x="1" y="1"/>
            <a:ext cx="13166726" cy="10901363"/>
          </a:xfrm>
          <a:custGeom>
            <a:avLst/>
            <a:gdLst/>
            <a:ahLst/>
            <a:cxnLst>
              <a:cxn ang="0">
                <a:pos x="0" y="0"/>
              </a:cxn>
              <a:cxn ang="0">
                <a:pos x="3612" y="0"/>
              </a:cxn>
              <a:cxn ang="0">
                <a:pos x="3222" y="3042"/>
              </a:cxn>
              <a:cxn ang="0">
                <a:pos x="0" y="3744"/>
              </a:cxn>
              <a:cxn ang="0">
                <a:pos x="0" y="0"/>
              </a:cxn>
            </a:cxnLst>
            <a:rect l="0" t="0" r="r" b="b"/>
            <a:pathLst>
              <a:path w="4014" h="4455">
                <a:moveTo>
                  <a:pt x="0" y="0"/>
                </a:moveTo>
                <a:lnTo>
                  <a:pt x="3612" y="0"/>
                </a:lnTo>
                <a:cubicBezTo>
                  <a:pt x="4014" y="984"/>
                  <a:pt x="3812" y="2307"/>
                  <a:pt x="3222" y="3042"/>
                </a:cubicBezTo>
                <a:cubicBezTo>
                  <a:pt x="1988" y="4455"/>
                  <a:pt x="0" y="3744"/>
                  <a:pt x="0" y="3744"/>
                </a:cubicBezTo>
                <a:lnTo>
                  <a:pt x="0" y="0"/>
                </a:lnTo>
                <a:close/>
              </a:path>
            </a:pathLst>
          </a:custGeom>
          <a:solidFill>
            <a:srgbClr val="FFFFFF"/>
          </a:solidFill>
          <a:ln w="9525">
            <a:noFill/>
            <a:round/>
            <a:headEnd/>
            <a:tailEnd/>
          </a:ln>
          <a:effectLst/>
        </p:spPr>
        <p:txBody>
          <a:bodyP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117" name="Freeform 45"/>
          <p:cNvSpPr>
            <a:spLocks/>
          </p:cNvSpPr>
          <p:nvPr/>
        </p:nvSpPr>
        <p:spPr bwMode="gray">
          <a:xfrm>
            <a:off x="1" y="1"/>
            <a:ext cx="12744450" cy="10608470"/>
          </a:xfrm>
          <a:custGeom>
            <a:avLst/>
            <a:gdLst/>
            <a:ahLst/>
            <a:cxnLst>
              <a:cxn ang="0">
                <a:pos x="0" y="0"/>
              </a:cxn>
              <a:cxn ang="0">
                <a:pos x="3612" y="0"/>
              </a:cxn>
              <a:cxn ang="0">
                <a:pos x="3222" y="3042"/>
              </a:cxn>
              <a:cxn ang="0">
                <a:pos x="0" y="3744"/>
              </a:cxn>
              <a:cxn ang="0">
                <a:pos x="0" y="0"/>
              </a:cxn>
            </a:cxnLst>
            <a:rect l="0" t="0" r="r" b="b"/>
            <a:pathLst>
              <a:path w="4014" h="4455">
                <a:moveTo>
                  <a:pt x="0" y="0"/>
                </a:moveTo>
                <a:lnTo>
                  <a:pt x="3612" y="0"/>
                </a:lnTo>
                <a:cubicBezTo>
                  <a:pt x="4014" y="984"/>
                  <a:pt x="3812" y="2307"/>
                  <a:pt x="3222" y="3042"/>
                </a:cubicBezTo>
                <a:cubicBezTo>
                  <a:pt x="1988" y="4455"/>
                  <a:pt x="0" y="3744"/>
                  <a:pt x="0" y="3744"/>
                </a:cubicBezTo>
                <a:lnTo>
                  <a:pt x="0" y="0"/>
                </a:lnTo>
                <a:close/>
              </a:path>
            </a:pathLst>
          </a:custGeom>
          <a:gradFill rotWithShape="1">
            <a:gsLst>
              <a:gs pos="0">
                <a:schemeClr val="bg1">
                  <a:gamma/>
                  <a:tint val="25490"/>
                  <a:invGamma/>
                </a:schemeClr>
              </a:gs>
              <a:gs pos="100000">
                <a:schemeClr val="bg1"/>
              </a:gs>
            </a:gsLst>
            <a:lin ang="2700000" scaled="1"/>
          </a:gradFill>
          <a:ln w="9525">
            <a:noFill/>
            <a:round/>
            <a:headEnd/>
            <a:tailEnd/>
          </a:ln>
          <a:effectLst/>
        </p:spPr>
        <p:txBody>
          <a:bodyP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119" name="Line 47"/>
          <p:cNvSpPr>
            <a:spLocks noChangeShapeType="1"/>
          </p:cNvSpPr>
          <p:nvPr/>
        </p:nvSpPr>
        <p:spPr bwMode="gray">
          <a:xfrm>
            <a:off x="501650" y="2383"/>
            <a:ext cx="0" cy="9022556"/>
          </a:xfrm>
          <a:prstGeom prst="line">
            <a:avLst/>
          </a:prstGeom>
          <a:noFill/>
          <a:ln w="9525">
            <a:solidFill>
              <a:srgbClr val="FFFFFF"/>
            </a:solidFill>
            <a:round/>
            <a:headEnd/>
            <a:tailEnd/>
          </a:ln>
          <a:effectLst>
            <a:outerShdw dist="17961" dir="2700000" algn="ctr" rotWithShape="0">
              <a:schemeClr val="accent2">
                <a:alpha val="50000"/>
              </a:schemeClr>
            </a:outerShdw>
          </a:effectLst>
        </p:spPr>
        <p:txBody>
          <a:bodyP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120" name="Line 48"/>
          <p:cNvSpPr>
            <a:spLocks noChangeShapeType="1"/>
          </p:cNvSpPr>
          <p:nvPr/>
        </p:nvSpPr>
        <p:spPr bwMode="gray">
          <a:xfrm>
            <a:off x="2587626" y="2383"/>
            <a:ext cx="0" cy="9310688"/>
          </a:xfrm>
          <a:prstGeom prst="line">
            <a:avLst/>
          </a:prstGeom>
          <a:noFill/>
          <a:ln w="9525">
            <a:solidFill>
              <a:srgbClr val="FFFFFF"/>
            </a:solidFill>
            <a:round/>
            <a:headEnd/>
            <a:tailEnd/>
          </a:ln>
          <a:effectLst>
            <a:outerShdw dist="17961" dir="2700000" algn="ctr" rotWithShape="0">
              <a:schemeClr val="accent2">
                <a:alpha val="50000"/>
              </a:schemeClr>
            </a:outerShdw>
          </a:effectLst>
        </p:spPr>
        <p:txBody>
          <a:bodyP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121" name="Line 49"/>
          <p:cNvSpPr>
            <a:spLocks noChangeShapeType="1"/>
          </p:cNvSpPr>
          <p:nvPr/>
        </p:nvSpPr>
        <p:spPr bwMode="gray">
          <a:xfrm>
            <a:off x="4676776" y="2382"/>
            <a:ext cx="0" cy="9274968"/>
          </a:xfrm>
          <a:prstGeom prst="line">
            <a:avLst/>
          </a:prstGeom>
          <a:noFill/>
          <a:ln w="9525">
            <a:solidFill>
              <a:srgbClr val="FFFFFF"/>
            </a:solidFill>
            <a:round/>
            <a:headEnd/>
            <a:tailEnd/>
          </a:ln>
          <a:effectLst>
            <a:outerShdw dist="17961" dir="2700000" algn="ctr" rotWithShape="0">
              <a:schemeClr val="accent2">
                <a:alpha val="50000"/>
              </a:schemeClr>
            </a:outerShdw>
          </a:effectLst>
        </p:spPr>
        <p:txBody>
          <a:bodyP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122" name="Line 50"/>
          <p:cNvSpPr>
            <a:spLocks noChangeShapeType="1"/>
          </p:cNvSpPr>
          <p:nvPr/>
        </p:nvSpPr>
        <p:spPr bwMode="gray">
          <a:xfrm>
            <a:off x="6765926" y="2383"/>
            <a:ext cx="0" cy="8958263"/>
          </a:xfrm>
          <a:prstGeom prst="line">
            <a:avLst/>
          </a:prstGeom>
          <a:noFill/>
          <a:ln w="9525">
            <a:solidFill>
              <a:srgbClr val="FFFFFF"/>
            </a:solidFill>
            <a:round/>
            <a:headEnd/>
            <a:tailEnd/>
          </a:ln>
          <a:effectLst>
            <a:outerShdw dist="17961" dir="2700000" algn="ctr" rotWithShape="0">
              <a:schemeClr val="accent2">
                <a:alpha val="50000"/>
              </a:schemeClr>
            </a:outerShdw>
          </a:effectLst>
        </p:spPr>
        <p:txBody>
          <a:bodyP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123" name="Line 51"/>
          <p:cNvSpPr>
            <a:spLocks noChangeShapeType="1"/>
          </p:cNvSpPr>
          <p:nvPr/>
        </p:nvSpPr>
        <p:spPr bwMode="gray">
          <a:xfrm>
            <a:off x="8855076" y="2383"/>
            <a:ext cx="0" cy="8174831"/>
          </a:xfrm>
          <a:prstGeom prst="line">
            <a:avLst/>
          </a:prstGeom>
          <a:noFill/>
          <a:ln w="9525">
            <a:solidFill>
              <a:srgbClr val="FFFFFF"/>
            </a:solidFill>
            <a:round/>
            <a:headEnd/>
            <a:tailEnd/>
          </a:ln>
          <a:effectLst>
            <a:outerShdw dist="17961" dir="2700000" algn="ctr" rotWithShape="0">
              <a:schemeClr val="accent2">
                <a:alpha val="50000"/>
              </a:schemeClr>
            </a:outerShdw>
          </a:effectLst>
        </p:spPr>
        <p:txBody>
          <a:bodyP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125" name="Line 53"/>
          <p:cNvSpPr>
            <a:spLocks noChangeShapeType="1"/>
          </p:cNvSpPr>
          <p:nvPr/>
        </p:nvSpPr>
        <p:spPr bwMode="gray">
          <a:xfrm rot="5400000">
            <a:off x="5826126" y="-5434806"/>
            <a:ext cx="0" cy="11626850"/>
          </a:xfrm>
          <a:prstGeom prst="line">
            <a:avLst/>
          </a:prstGeom>
          <a:noFill/>
          <a:ln w="9525">
            <a:solidFill>
              <a:srgbClr val="FFFFFF"/>
            </a:solidFill>
            <a:round/>
            <a:headEnd/>
            <a:tailEnd/>
          </a:ln>
          <a:effectLst>
            <a:outerShdw dist="17961" dir="2700000" algn="ctr" rotWithShape="0">
              <a:schemeClr val="accent2">
                <a:alpha val="50000"/>
              </a:schemeClr>
            </a:outerShdw>
          </a:effectLst>
        </p:spPr>
        <p:txBody>
          <a:bodyP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126" name="Line 54"/>
          <p:cNvSpPr>
            <a:spLocks noChangeShapeType="1"/>
          </p:cNvSpPr>
          <p:nvPr/>
        </p:nvSpPr>
        <p:spPr bwMode="gray">
          <a:xfrm rot="5400000">
            <a:off x="6013450" y="-4024313"/>
            <a:ext cx="0" cy="12001500"/>
          </a:xfrm>
          <a:prstGeom prst="line">
            <a:avLst/>
          </a:prstGeom>
          <a:noFill/>
          <a:ln w="9525">
            <a:solidFill>
              <a:srgbClr val="FFFFFF"/>
            </a:solidFill>
            <a:round/>
            <a:headEnd/>
            <a:tailEnd/>
          </a:ln>
          <a:effectLst>
            <a:outerShdw dist="17961" dir="2700000" algn="ctr" rotWithShape="0">
              <a:schemeClr val="accent2">
                <a:alpha val="50000"/>
              </a:schemeClr>
            </a:outerShdw>
          </a:effectLst>
        </p:spPr>
        <p:txBody>
          <a:bodyP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127" name="Line 55"/>
          <p:cNvSpPr>
            <a:spLocks noChangeShapeType="1"/>
          </p:cNvSpPr>
          <p:nvPr/>
        </p:nvSpPr>
        <p:spPr bwMode="gray">
          <a:xfrm rot="5400000">
            <a:off x="6022976" y="-2436018"/>
            <a:ext cx="0" cy="12020550"/>
          </a:xfrm>
          <a:prstGeom prst="line">
            <a:avLst/>
          </a:prstGeom>
          <a:noFill/>
          <a:ln w="9525">
            <a:solidFill>
              <a:srgbClr val="FFFFFF"/>
            </a:solidFill>
            <a:round/>
            <a:headEnd/>
            <a:tailEnd/>
          </a:ln>
          <a:effectLst>
            <a:outerShdw dist="17961" dir="2700000" algn="ctr" rotWithShape="0">
              <a:schemeClr val="accent2">
                <a:alpha val="50000"/>
              </a:schemeClr>
            </a:outerShdw>
          </a:effectLst>
        </p:spPr>
        <p:txBody>
          <a:bodyP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128" name="Line 56"/>
          <p:cNvSpPr>
            <a:spLocks noChangeShapeType="1"/>
          </p:cNvSpPr>
          <p:nvPr/>
        </p:nvSpPr>
        <p:spPr bwMode="gray">
          <a:xfrm rot="5400000">
            <a:off x="5815014" y="-627856"/>
            <a:ext cx="0" cy="11604626"/>
          </a:xfrm>
          <a:prstGeom prst="line">
            <a:avLst/>
          </a:prstGeom>
          <a:noFill/>
          <a:ln w="9525">
            <a:solidFill>
              <a:srgbClr val="FFFFFF"/>
            </a:solidFill>
            <a:round/>
            <a:headEnd/>
            <a:tailEnd/>
          </a:ln>
          <a:effectLst>
            <a:outerShdw dist="17961" dir="2700000" algn="ctr" rotWithShape="0">
              <a:schemeClr val="accent2">
                <a:alpha val="50000"/>
              </a:schemeClr>
            </a:outerShdw>
          </a:effectLst>
        </p:spPr>
        <p:txBody>
          <a:bodyP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129" name="Line 57"/>
          <p:cNvSpPr>
            <a:spLocks noChangeShapeType="1"/>
          </p:cNvSpPr>
          <p:nvPr/>
        </p:nvSpPr>
        <p:spPr bwMode="gray">
          <a:xfrm rot="5400000">
            <a:off x="5332414" y="1452562"/>
            <a:ext cx="0" cy="10639426"/>
          </a:xfrm>
          <a:prstGeom prst="line">
            <a:avLst/>
          </a:prstGeom>
          <a:noFill/>
          <a:ln w="9525">
            <a:solidFill>
              <a:srgbClr val="FFFFFF"/>
            </a:solidFill>
            <a:round/>
            <a:headEnd/>
            <a:tailEnd/>
          </a:ln>
          <a:effectLst>
            <a:outerShdw dist="17961" dir="2700000" algn="ctr" rotWithShape="0">
              <a:schemeClr val="accent2">
                <a:alpha val="50000"/>
              </a:schemeClr>
            </a:outerShdw>
          </a:effectLst>
        </p:spPr>
        <p:txBody>
          <a:bodyP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130" name="Line 58"/>
          <p:cNvSpPr>
            <a:spLocks noChangeShapeType="1"/>
          </p:cNvSpPr>
          <p:nvPr/>
        </p:nvSpPr>
        <p:spPr bwMode="gray">
          <a:xfrm rot="5400000">
            <a:off x="4230688" y="4154487"/>
            <a:ext cx="0" cy="8435976"/>
          </a:xfrm>
          <a:prstGeom prst="line">
            <a:avLst/>
          </a:prstGeom>
          <a:noFill/>
          <a:ln w="9525">
            <a:solidFill>
              <a:srgbClr val="FFFFFF"/>
            </a:solidFill>
            <a:round/>
            <a:headEnd/>
            <a:tailEnd/>
          </a:ln>
          <a:effectLst>
            <a:outerShdw dist="17961" dir="2700000" algn="ctr" rotWithShape="0">
              <a:schemeClr val="accent2">
                <a:alpha val="50000"/>
              </a:schemeClr>
            </a:outerShdw>
          </a:effectLst>
        </p:spPr>
        <p:txBody>
          <a:bodyP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131" name="Rectangle 59"/>
          <p:cNvSpPr>
            <a:spLocks noChangeArrowheads="1"/>
          </p:cNvSpPr>
          <p:nvPr/>
        </p:nvSpPr>
        <p:spPr bwMode="gray">
          <a:xfrm>
            <a:off x="4724401" y="416720"/>
            <a:ext cx="2025650" cy="1538288"/>
          </a:xfrm>
          <a:prstGeom prst="rect">
            <a:avLst/>
          </a:prstGeom>
          <a:solidFill>
            <a:srgbClr val="FFFFFF">
              <a:alpha val="50000"/>
            </a:srgbClr>
          </a:solidFill>
          <a:ln w="9525">
            <a:noFill/>
            <a:miter lim="800000"/>
            <a:headEnd/>
            <a:tailEnd/>
          </a:ln>
          <a:effectLst/>
        </p:spPr>
        <p:txBody>
          <a:bodyPr wrap="none" anchor="ct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132" name="Rectangle 60"/>
          <p:cNvSpPr>
            <a:spLocks noChangeArrowheads="1"/>
          </p:cNvSpPr>
          <p:nvPr/>
        </p:nvSpPr>
        <p:spPr bwMode="gray">
          <a:xfrm>
            <a:off x="571501" y="3640933"/>
            <a:ext cx="2025650" cy="1538288"/>
          </a:xfrm>
          <a:prstGeom prst="rect">
            <a:avLst/>
          </a:prstGeom>
          <a:solidFill>
            <a:srgbClr val="FFFFFF">
              <a:alpha val="39999"/>
            </a:srgbClr>
          </a:solidFill>
          <a:ln w="9525">
            <a:noFill/>
            <a:miter lim="800000"/>
            <a:headEnd/>
            <a:tailEnd/>
          </a:ln>
          <a:effectLst/>
        </p:spPr>
        <p:txBody>
          <a:bodyPr wrap="none" anchor="ct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133" name="Rectangle 61"/>
          <p:cNvSpPr>
            <a:spLocks noChangeArrowheads="1"/>
          </p:cNvSpPr>
          <p:nvPr/>
        </p:nvSpPr>
        <p:spPr bwMode="gray">
          <a:xfrm>
            <a:off x="1" y="407195"/>
            <a:ext cx="501650" cy="1538288"/>
          </a:xfrm>
          <a:prstGeom prst="rect">
            <a:avLst/>
          </a:prstGeom>
          <a:solidFill>
            <a:srgbClr val="FFFFFF">
              <a:alpha val="39999"/>
            </a:srgbClr>
          </a:solidFill>
          <a:ln w="9525">
            <a:noFill/>
            <a:miter lim="800000"/>
            <a:headEnd/>
            <a:tailEnd/>
          </a:ln>
          <a:effectLst/>
        </p:spPr>
        <p:txBody>
          <a:bodyPr wrap="none" anchor="ct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134" name="Rectangle 62"/>
          <p:cNvSpPr>
            <a:spLocks noChangeArrowheads="1"/>
          </p:cNvSpPr>
          <p:nvPr/>
        </p:nvSpPr>
        <p:spPr bwMode="gray">
          <a:xfrm>
            <a:off x="2663827" y="2382"/>
            <a:ext cx="2025650" cy="352425"/>
          </a:xfrm>
          <a:prstGeom prst="rect">
            <a:avLst/>
          </a:prstGeom>
          <a:solidFill>
            <a:srgbClr val="FFFFFF">
              <a:alpha val="50000"/>
            </a:srgbClr>
          </a:solidFill>
          <a:ln w="9525">
            <a:noFill/>
            <a:miter lim="800000"/>
            <a:headEnd/>
            <a:tailEnd/>
          </a:ln>
          <a:effectLst/>
        </p:spPr>
        <p:txBody>
          <a:bodyPr wrap="none" anchor="ct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136" name="Freeform 64"/>
          <p:cNvSpPr>
            <a:spLocks/>
          </p:cNvSpPr>
          <p:nvPr/>
        </p:nvSpPr>
        <p:spPr bwMode="gray">
          <a:xfrm>
            <a:off x="4730750" y="6812757"/>
            <a:ext cx="2019300" cy="1550193"/>
          </a:xfrm>
          <a:custGeom>
            <a:avLst/>
            <a:gdLst/>
            <a:ahLst/>
            <a:cxnLst>
              <a:cxn ang="0">
                <a:pos x="0" y="0"/>
              </a:cxn>
              <a:cxn ang="0">
                <a:pos x="0" y="645"/>
              </a:cxn>
              <a:cxn ang="0">
                <a:pos x="636" y="651"/>
              </a:cxn>
              <a:cxn ang="0">
                <a:pos x="632" y="0"/>
              </a:cxn>
              <a:cxn ang="0">
                <a:pos x="0" y="0"/>
              </a:cxn>
            </a:cxnLst>
            <a:rect l="0" t="0" r="r" b="b"/>
            <a:pathLst>
              <a:path w="636" h="651">
                <a:moveTo>
                  <a:pt x="0" y="0"/>
                </a:moveTo>
                <a:lnTo>
                  <a:pt x="0" y="645"/>
                </a:lnTo>
                <a:lnTo>
                  <a:pt x="636" y="651"/>
                </a:lnTo>
                <a:lnTo>
                  <a:pt x="632" y="0"/>
                </a:lnTo>
                <a:lnTo>
                  <a:pt x="0" y="0"/>
                </a:lnTo>
                <a:close/>
              </a:path>
            </a:pathLst>
          </a:custGeom>
          <a:solidFill>
            <a:srgbClr val="FFFFFF">
              <a:alpha val="39999"/>
            </a:srgbClr>
          </a:solidFill>
          <a:ln w="9525">
            <a:noFill/>
            <a:round/>
            <a:headEnd/>
            <a:tailEnd/>
          </a:ln>
          <a:effectLst/>
        </p:spPr>
        <p:txBody>
          <a:bodyP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103" name="Rectangle 31"/>
          <p:cNvSpPr>
            <a:spLocks noChangeArrowheads="1"/>
          </p:cNvSpPr>
          <p:nvPr/>
        </p:nvSpPr>
        <p:spPr bwMode="gray">
          <a:xfrm>
            <a:off x="571501" y="3652838"/>
            <a:ext cx="2025650" cy="1538288"/>
          </a:xfrm>
          <a:prstGeom prst="rect">
            <a:avLst/>
          </a:prstGeom>
          <a:solidFill>
            <a:srgbClr val="FFFFFF">
              <a:alpha val="30000"/>
            </a:srgbClr>
          </a:solidFill>
          <a:ln w="9525">
            <a:noFill/>
            <a:miter lim="800000"/>
            <a:headEnd/>
            <a:tailEnd/>
          </a:ln>
          <a:effectLst/>
        </p:spPr>
        <p:txBody>
          <a:bodyPr wrap="none" anchor="ct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075" name="Rectangle 3"/>
          <p:cNvSpPr>
            <a:spLocks noGrp="1" noChangeArrowheads="1"/>
          </p:cNvSpPr>
          <p:nvPr>
            <p:ph type="subTitle" idx="1"/>
          </p:nvPr>
        </p:nvSpPr>
        <p:spPr>
          <a:xfrm>
            <a:off x="666750" y="7627145"/>
            <a:ext cx="12801600" cy="685800"/>
          </a:xfrm>
        </p:spPr>
        <p:txBody>
          <a:bodyPr/>
          <a:lstStyle>
            <a:lvl1pPr marL="0" indent="0">
              <a:buFontTx/>
              <a:buNone/>
              <a:defRPr sz="2400">
                <a:latin typeface="Times New Roman" pitchFamily="18" charset="0"/>
              </a:defRPr>
            </a:lvl1pPr>
          </a:lstStyle>
          <a:p>
            <a:r>
              <a:rPr lang="en-US" smtClean="0"/>
              <a:t>Click to edit Master subtitle style</a:t>
            </a:r>
            <a:endParaRPr lang="en-US"/>
          </a:p>
        </p:txBody>
      </p:sp>
      <p:sp>
        <p:nvSpPr>
          <p:cNvPr id="3076" name="Rectangle 4"/>
          <p:cNvSpPr>
            <a:spLocks noGrp="1" noChangeArrowheads="1"/>
          </p:cNvSpPr>
          <p:nvPr>
            <p:ph type="dt" sz="half" idx="2"/>
          </p:nvPr>
        </p:nvSpPr>
        <p:spPr>
          <a:xfrm>
            <a:off x="914400" y="9610726"/>
            <a:ext cx="4267200" cy="471488"/>
          </a:xfrm>
        </p:spPr>
        <p:txBody>
          <a:bodyPr/>
          <a:lstStyle>
            <a:lvl1pPr>
              <a:defRPr/>
            </a:lvl1pPr>
          </a:lstStyle>
          <a:p>
            <a:pPr defTabSz="1371600" fontAlgn="base">
              <a:spcBef>
                <a:spcPct val="0"/>
              </a:spcBef>
              <a:spcAft>
                <a:spcPct val="0"/>
              </a:spcAft>
              <a:defRPr/>
            </a:pPr>
            <a:endParaRPr lang="en-US">
              <a:solidFill>
                <a:srgbClr val="000000"/>
              </a:solidFill>
            </a:endParaRPr>
          </a:p>
        </p:txBody>
      </p:sp>
      <p:sp>
        <p:nvSpPr>
          <p:cNvPr id="3077" name="Rectangle 5"/>
          <p:cNvSpPr>
            <a:spLocks noGrp="1" noChangeArrowheads="1"/>
          </p:cNvSpPr>
          <p:nvPr>
            <p:ph type="ftr" sz="quarter" idx="3"/>
          </p:nvPr>
        </p:nvSpPr>
        <p:spPr>
          <a:xfrm>
            <a:off x="6248400" y="9610726"/>
            <a:ext cx="5791200" cy="471488"/>
          </a:xfrm>
        </p:spPr>
        <p:txBody>
          <a:bodyPr/>
          <a:lstStyle>
            <a:lvl1pPr>
              <a:defRPr/>
            </a:lvl1pPr>
          </a:lstStyle>
          <a:p>
            <a:pPr defTabSz="1371600" fontAlgn="base">
              <a:spcBef>
                <a:spcPct val="0"/>
              </a:spcBef>
              <a:spcAft>
                <a:spcPct val="0"/>
              </a:spcAft>
              <a:defRPr/>
            </a:pPr>
            <a:endParaRPr lang="en-US">
              <a:solidFill>
                <a:srgbClr val="000000"/>
              </a:solidFill>
            </a:endParaRPr>
          </a:p>
        </p:txBody>
      </p:sp>
      <p:sp>
        <p:nvSpPr>
          <p:cNvPr id="3078" name="Rectangle 6"/>
          <p:cNvSpPr>
            <a:spLocks noGrp="1" noChangeArrowheads="1"/>
          </p:cNvSpPr>
          <p:nvPr>
            <p:ph type="sldNum" sz="quarter" idx="4"/>
          </p:nvPr>
        </p:nvSpPr>
        <p:spPr>
          <a:xfrm>
            <a:off x="13106400" y="9610726"/>
            <a:ext cx="4267200" cy="471488"/>
          </a:xfrm>
        </p:spPr>
        <p:txBody>
          <a:bodyPr/>
          <a:lstStyle>
            <a:lvl1pPr>
              <a:defRPr/>
            </a:lvl1pPr>
          </a:lstStyle>
          <a:p>
            <a:pPr defTabSz="1371600" fontAlgn="base">
              <a:spcBef>
                <a:spcPct val="0"/>
              </a:spcBef>
              <a:spcAft>
                <a:spcPct val="0"/>
              </a:spcAft>
              <a:defRPr/>
            </a:pPr>
            <a:fld id="{628EDB2F-3C67-4858-B57B-288B8BEF8CF3}" type="slidenum">
              <a:rPr lang="en-US" smtClean="0">
                <a:solidFill>
                  <a:srgbClr val="000000"/>
                </a:solidFill>
              </a:rPr>
              <a:pPr defTabSz="1371600" fontAlgn="base">
                <a:spcBef>
                  <a:spcPct val="0"/>
                </a:spcBef>
                <a:spcAft>
                  <a:spcPct val="0"/>
                </a:spcAft>
                <a:defRPr/>
              </a:pPr>
              <a:t>‹#›</a:t>
            </a:fld>
            <a:endParaRPr lang="en-US">
              <a:solidFill>
                <a:srgbClr val="000000"/>
              </a:solidFill>
            </a:endParaRPr>
          </a:p>
        </p:txBody>
      </p:sp>
      <p:sp>
        <p:nvSpPr>
          <p:cNvPr id="3110" name="Text Box 38"/>
          <p:cNvSpPr txBox="1">
            <a:spLocks noChangeArrowheads="1"/>
          </p:cNvSpPr>
          <p:nvPr/>
        </p:nvSpPr>
        <p:spPr bwMode="gray">
          <a:xfrm>
            <a:off x="666751" y="7072313"/>
            <a:ext cx="1875835" cy="600164"/>
          </a:xfrm>
          <a:prstGeom prst="rect">
            <a:avLst/>
          </a:prstGeom>
          <a:noFill/>
          <a:ln w="9525">
            <a:noFill/>
            <a:miter lim="800000"/>
            <a:headEnd/>
            <a:tailEnd/>
          </a:ln>
          <a:effectLst/>
        </p:spPr>
        <p:txBody>
          <a:bodyPr wrap="none">
            <a:spAutoFit/>
          </a:bodyPr>
          <a:lstStyle/>
          <a:p>
            <a:pPr marL="0" marR="0" lvl="0" indent="0" algn="l" defTabSz="1371600" rtl="0" eaLnBrk="1" fontAlgn="base" latinLnBrk="0" hangingPunct="1">
              <a:lnSpc>
                <a:spcPct val="100000"/>
              </a:lnSpc>
              <a:spcBef>
                <a:spcPct val="0"/>
              </a:spcBef>
              <a:spcAft>
                <a:spcPct val="0"/>
              </a:spcAft>
              <a:buClrTx/>
              <a:buSzTx/>
              <a:buFontTx/>
              <a:buNone/>
              <a:tabLst/>
              <a:defRPr/>
            </a:pPr>
            <a:r>
              <a:rPr kumimoji="0" lang="en-US" sz="3300" b="0" i="0" u="none" strike="noStrike" kern="1200" cap="none" spc="0" normalizeH="0" baseline="0" noProof="0">
                <a:ln>
                  <a:noFill/>
                </a:ln>
                <a:solidFill>
                  <a:srgbClr val="000000"/>
                </a:solidFill>
                <a:effectLst/>
                <a:uLnTx/>
                <a:uFillTx/>
                <a:latin typeface="Arial Black" pitchFamily="34" charset="0"/>
                <a:ea typeface="+mn-ea"/>
                <a:cs typeface="+mn-cs"/>
              </a:rPr>
              <a:t>L/O/G/O</a:t>
            </a:r>
          </a:p>
        </p:txBody>
      </p:sp>
      <p:grpSp>
        <p:nvGrpSpPr>
          <p:cNvPr id="3143" name="Group 71"/>
          <p:cNvGrpSpPr>
            <a:grpSpLocks/>
          </p:cNvGrpSpPr>
          <p:nvPr/>
        </p:nvGrpSpPr>
        <p:grpSpPr bwMode="auto">
          <a:xfrm>
            <a:off x="16154401" y="0"/>
            <a:ext cx="2152650" cy="10287000"/>
            <a:chOff x="5088" y="0"/>
            <a:chExt cx="678" cy="4320"/>
          </a:xfrm>
        </p:grpSpPr>
        <p:sp>
          <p:nvSpPr>
            <p:cNvPr id="3138" name="Freeform 66"/>
            <p:cNvSpPr>
              <a:spLocks/>
            </p:cNvSpPr>
            <p:nvPr userDrawn="1"/>
          </p:nvSpPr>
          <p:spPr bwMode="gray">
            <a:xfrm>
              <a:off x="5088" y="0"/>
              <a:ext cx="672" cy="702"/>
            </a:xfrm>
            <a:custGeom>
              <a:avLst/>
              <a:gdLst/>
              <a:ahLst/>
              <a:cxnLst>
                <a:cxn ang="0">
                  <a:pos x="0" y="432"/>
                </a:cxn>
                <a:cxn ang="0">
                  <a:pos x="288" y="0"/>
                </a:cxn>
                <a:cxn ang="0">
                  <a:pos x="672" y="0"/>
                </a:cxn>
                <a:cxn ang="0">
                  <a:pos x="672" y="720"/>
                </a:cxn>
                <a:cxn ang="0">
                  <a:pos x="0" y="432"/>
                </a:cxn>
              </a:cxnLst>
              <a:rect l="0" t="0" r="r" b="b"/>
              <a:pathLst>
                <a:path w="672" h="720">
                  <a:moveTo>
                    <a:pt x="0" y="432"/>
                  </a:moveTo>
                  <a:cubicBezTo>
                    <a:pt x="186" y="216"/>
                    <a:pt x="288" y="0"/>
                    <a:pt x="288" y="0"/>
                  </a:cubicBezTo>
                  <a:lnTo>
                    <a:pt x="672" y="0"/>
                  </a:lnTo>
                  <a:lnTo>
                    <a:pt x="672" y="720"/>
                  </a:lnTo>
                  <a:cubicBezTo>
                    <a:pt x="672" y="720"/>
                    <a:pt x="384" y="516"/>
                    <a:pt x="0" y="432"/>
                  </a:cubicBezTo>
                  <a:close/>
                </a:path>
              </a:pathLst>
            </a:custGeom>
            <a:solidFill>
              <a:srgbClr val="E8E8E8"/>
            </a:solidFill>
            <a:ln w="9525">
              <a:noFill/>
              <a:round/>
              <a:headEnd/>
              <a:tailEnd/>
            </a:ln>
            <a:effectLst/>
          </p:spPr>
          <p:txBody>
            <a:bodyP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139" name="Freeform 67"/>
            <p:cNvSpPr>
              <a:spLocks/>
            </p:cNvSpPr>
            <p:nvPr userDrawn="1"/>
          </p:nvSpPr>
          <p:spPr bwMode="gray">
            <a:xfrm>
              <a:off x="5602" y="3496"/>
              <a:ext cx="164" cy="824"/>
            </a:xfrm>
            <a:custGeom>
              <a:avLst/>
              <a:gdLst/>
              <a:ahLst/>
              <a:cxnLst>
                <a:cxn ang="0">
                  <a:pos x="206" y="0"/>
                </a:cxn>
                <a:cxn ang="0">
                  <a:pos x="0" y="82"/>
                </a:cxn>
                <a:cxn ang="0">
                  <a:pos x="168" y="824"/>
                </a:cxn>
                <a:cxn ang="0">
                  <a:pos x="212" y="822"/>
                </a:cxn>
                <a:cxn ang="0">
                  <a:pos x="206" y="0"/>
                </a:cxn>
              </a:cxnLst>
              <a:rect l="0" t="0" r="r" b="b"/>
              <a:pathLst>
                <a:path w="212" h="824">
                  <a:moveTo>
                    <a:pt x="206" y="0"/>
                  </a:moveTo>
                  <a:cubicBezTo>
                    <a:pt x="104" y="54"/>
                    <a:pt x="0" y="82"/>
                    <a:pt x="0" y="82"/>
                  </a:cubicBezTo>
                  <a:cubicBezTo>
                    <a:pt x="0" y="82"/>
                    <a:pt x="148" y="378"/>
                    <a:pt x="168" y="824"/>
                  </a:cubicBezTo>
                  <a:lnTo>
                    <a:pt x="212" y="822"/>
                  </a:lnTo>
                  <a:cubicBezTo>
                    <a:pt x="212" y="822"/>
                    <a:pt x="209" y="411"/>
                    <a:pt x="206" y="0"/>
                  </a:cubicBezTo>
                  <a:close/>
                </a:path>
              </a:pathLst>
            </a:custGeom>
            <a:solidFill>
              <a:srgbClr val="E8E8E8"/>
            </a:solidFill>
            <a:ln w="9525">
              <a:noFill/>
              <a:round/>
              <a:headEnd/>
              <a:tailEnd/>
            </a:ln>
            <a:effectLst/>
          </p:spPr>
          <p:txBody>
            <a:bodyP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grpSp>
      <p:sp>
        <p:nvSpPr>
          <p:cNvPr id="3152" name="Rectangle 80"/>
          <p:cNvSpPr>
            <a:spLocks noChangeArrowheads="1"/>
          </p:cNvSpPr>
          <p:nvPr/>
        </p:nvSpPr>
        <p:spPr bwMode="gray">
          <a:xfrm>
            <a:off x="10991850" y="2000251"/>
            <a:ext cx="1320800" cy="1538288"/>
          </a:xfrm>
          <a:prstGeom prst="rect">
            <a:avLst/>
          </a:prstGeom>
          <a:solidFill>
            <a:srgbClr val="FFFFFF">
              <a:alpha val="39999"/>
            </a:srgbClr>
          </a:solidFill>
          <a:ln w="9525">
            <a:noFill/>
            <a:miter lim="800000"/>
            <a:headEnd/>
            <a:tailEnd/>
          </a:ln>
          <a:effectLst/>
        </p:spPr>
        <p:txBody>
          <a:bodyPr wrap="none" anchor="ct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153" name="Line 81"/>
          <p:cNvSpPr>
            <a:spLocks noChangeShapeType="1"/>
          </p:cNvSpPr>
          <p:nvPr/>
        </p:nvSpPr>
        <p:spPr bwMode="gray">
          <a:xfrm>
            <a:off x="10960100" y="2383"/>
            <a:ext cx="0" cy="6357938"/>
          </a:xfrm>
          <a:prstGeom prst="line">
            <a:avLst/>
          </a:prstGeom>
          <a:noFill/>
          <a:ln w="9525">
            <a:solidFill>
              <a:srgbClr val="FFFFFF"/>
            </a:solidFill>
            <a:round/>
            <a:headEnd/>
            <a:tailEnd/>
          </a:ln>
          <a:effectLst>
            <a:outerShdw dist="17961" dir="2700000" algn="ctr" rotWithShape="0">
              <a:schemeClr val="accent2">
                <a:alpha val="50000"/>
              </a:schemeClr>
            </a:outerShdw>
          </a:effectLst>
        </p:spPr>
        <p:txBody>
          <a:bodyP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154" name="Rectangle 82"/>
          <p:cNvSpPr>
            <a:spLocks noChangeArrowheads="1"/>
          </p:cNvSpPr>
          <p:nvPr/>
        </p:nvSpPr>
        <p:spPr bwMode="gray">
          <a:xfrm>
            <a:off x="8915401" y="5243513"/>
            <a:ext cx="2025650" cy="1538288"/>
          </a:xfrm>
          <a:prstGeom prst="rect">
            <a:avLst/>
          </a:prstGeom>
          <a:solidFill>
            <a:srgbClr val="FFFFFF">
              <a:alpha val="30000"/>
            </a:srgbClr>
          </a:solidFill>
          <a:ln w="9525">
            <a:noFill/>
            <a:miter lim="800000"/>
            <a:headEnd/>
            <a:tailEnd/>
          </a:ln>
          <a:effectLst/>
        </p:spPr>
        <p:txBody>
          <a:bodyPr wrap="none" anchor="ct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074" name="Rectangle 2"/>
          <p:cNvSpPr>
            <a:spLocks noGrp="1" noChangeArrowheads="1"/>
          </p:cNvSpPr>
          <p:nvPr>
            <p:ph type="ctrTitle"/>
          </p:nvPr>
        </p:nvSpPr>
        <p:spPr bwMode="gray">
          <a:xfrm>
            <a:off x="666750" y="2826545"/>
            <a:ext cx="16459200" cy="2205038"/>
          </a:xfrm>
          <a:effectLst/>
        </p:spPr>
        <p:txBody>
          <a:bodyPr/>
          <a:lstStyle>
            <a:lvl1pPr>
              <a:defRPr sz="7200"/>
            </a:lvl1pPr>
          </a:lstStyle>
          <a:p>
            <a:r>
              <a:rPr lang="en-US" smtClean="0"/>
              <a:t>Click to edit Master title style</a:t>
            </a:r>
            <a:endParaRPr lang="en-US"/>
          </a:p>
        </p:txBody>
      </p:sp>
      <p:pic>
        <p:nvPicPr>
          <p:cNvPr id="3155" name="Picture 83" descr="water"/>
          <p:cNvPicPr>
            <a:picLocks noChangeAspect="1" noChangeArrowheads="1"/>
          </p:cNvPicPr>
          <p:nvPr/>
        </p:nvPicPr>
        <p:blipFill>
          <a:blip r:embed="rId2"/>
          <a:srcRect l="22409" t="16374" b="27486"/>
          <a:stretch>
            <a:fillRect/>
          </a:stretch>
        </p:blipFill>
        <p:spPr bwMode="gray">
          <a:xfrm rot="393398">
            <a:off x="5334001" y="914400"/>
            <a:ext cx="5327650" cy="3295650"/>
          </a:xfrm>
          <a:prstGeom prst="rect">
            <a:avLst/>
          </a:prstGeom>
          <a:noFill/>
        </p:spPr>
      </p:pic>
      <p:sp>
        <p:nvSpPr>
          <p:cNvPr id="38" name="TextBox 37"/>
          <p:cNvSpPr txBox="1"/>
          <p:nvPr userDrawn="1"/>
        </p:nvSpPr>
        <p:spPr>
          <a:xfrm>
            <a:off x="0" y="9940752"/>
            <a:ext cx="2310312" cy="300082"/>
          </a:xfrm>
          <a:prstGeom prst="rect">
            <a:avLst/>
          </a:prstGeom>
          <a:noFill/>
        </p:spPr>
        <p:txBody>
          <a:bodyPr wrap="none" rtlCol="0">
            <a:spAutoFit/>
          </a:bodyPr>
          <a:lstStyle/>
          <a:p>
            <a:pPr marL="0" marR="0" lvl="0" indent="0" algn="l" defTabSz="1371600" rtl="0" eaLnBrk="1" fontAlgn="base" latinLnBrk="0" hangingPunct="1">
              <a:lnSpc>
                <a:spcPct val="100000"/>
              </a:lnSpc>
              <a:spcBef>
                <a:spcPct val="0"/>
              </a:spcBef>
              <a:spcAft>
                <a:spcPct val="0"/>
              </a:spcAft>
              <a:buClrTx/>
              <a:buSzTx/>
              <a:buFontTx/>
              <a:buNone/>
              <a:tabLst/>
              <a:defRPr/>
            </a:pPr>
            <a:r>
              <a:rPr kumimoji="0" lang="en-US" sz="1350" b="0" i="0" u="none" strike="noStrike" kern="1200" cap="none" spc="0" normalizeH="0" baseline="0" noProof="0" smtClean="0">
                <a:ln>
                  <a:noFill/>
                </a:ln>
                <a:solidFill>
                  <a:srgbClr val="000000"/>
                </a:solidFill>
                <a:effectLst/>
                <a:uLnTx/>
                <a:uFillTx/>
                <a:latin typeface="Arial"/>
                <a:ea typeface="+mn-ea"/>
                <a:cs typeface="+mn-cs"/>
              </a:rPr>
              <a:t>www.trungtamtinhoc.edu.vn</a:t>
            </a:r>
            <a:endParaRPr kumimoji="0" lang="en-US" sz="135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541282921"/>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defTabSz="1371600" fontAlgn="base">
              <a:spcBef>
                <a:spcPct val="0"/>
              </a:spcBef>
              <a:spcAft>
                <a:spcPct val="0"/>
              </a:spcAft>
              <a:defRPr/>
            </a:pPr>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pPr defTabSz="1371600" fontAlgn="base">
              <a:spcBef>
                <a:spcPct val="0"/>
              </a:spcBef>
              <a:spcAft>
                <a:spcPct val="0"/>
              </a:spcAft>
              <a:defRPr/>
            </a:pPr>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pPr defTabSz="1371600" fontAlgn="base">
              <a:spcBef>
                <a:spcPct val="0"/>
              </a:spcBef>
              <a:spcAft>
                <a:spcPct val="0"/>
              </a:spcAft>
              <a:defRPr/>
            </a:pPr>
            <a:fld id="{E7A9A052-99F1-4B0A-B498-CE1C2C6EE9C5}" type="slidenum">
              <a:rPr lang="en-US" smtClean="0">
                <a:solidFill>
                  <a:srgbClr val="000000"/>
                </a:solidFill>
              </a:rPr>
              <a:pPr defTabSz="1371600"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399820261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626" y="6610351"/>
            <a:ext cx="15544800" cy="2043113"/>
          </a:xfrm>
        </p:spPr>
        <p:txBody>
          <a:bodyPr anchor="t"/>
          <a:lstStyle>
            <a:lvl1pPr algn="l">
              <a:defRPr sz="6000" b="1" cap="all"/>
            </a:lvl1pPr>
          </a:lstStyle>
          <a:p>
            <a:r>
              <a:rPr lang="en-US" smtClean="0"/>
              <a:t>Click to edit Master title style</a:t>
            </a:r>
            <a:endParaRPr lang="en-US"/>
          </a:p>
        </p:txBody>
      </p:sp>
      <p:sp>
        <p:nvSpPr>
          <p:cNvPr id="3" name="Text Placeholder 2"/>
          <p:cNvSpPr>
            <a:spLocks noGrp="1"/>
          </p:cNvSpPr>
          <p:nvPr>
            <p:ph type="body" idx="1"/>
          </p:nvPr>
        </p:nvSpPr>
        <p:spPr>
          <a:xfrm>
            <a:off x="1444626" y="4360070"/>
            <a:ext cx="15544800" cy="2250281"/>
          </a:xfrm>
        </p:spPr>
        <p:txBody>
          <a:bodyPr anchor="b"/>
          <a:lstStyle>
            <a:lvl1pPr marL="0" indent="0">
              <a:buNone/>
              <a:defRPr sz="3000"/>
            </a:lvl1pPr>
            <a:lvl2pPr marL="685800" indent="0">
              <a:buNone/>
              <a:defRPr sz="2700"/>
            </a:lvl2pPr>
            <a:lvl3pPr marL="1371600" indent="0">
              <a:buNone/>
              <a:defRPr sz="2400"/>
            </a:lvl3pPr>
            <a:lvl4pPr marL="2057400" indent="0">
              <a:buNone/>
              <a:defRPr sz="2100"/>
            </a:lvl4pPr>
            <a:lvl5pPr marL="2743200" indent="0">
              <a:buNone/>
              <a:defRPr sz="2100"/>
            </a:lvl5pPr>
            <a:lvl6pPr marL="3429000" indent="0">
              <a:buNone/>
              <a:defRPr sz="2100"/>
            </a:lvl6pPr>
            <a:lvl7pPr marL="4114800" indent="0">
              <a:buNone/>
              <a:defRPr sz="2100"/>
            </a:lvl7pPr>
            <a:lvl8pPr marL="4800600" indent="0">
              <a:buNone/>
              <a:defRPr sz="2100"/>
            </a:lvl8pPr>
            <a:lvl9pPr marL="5486400" indent="0">
              <a:buNone/>
              <a:defRPr sz="2100"/>
            </a:lvl9pPr>
          </a:lstStyle>
          <a:p>
            <a:pPr lvl="0"/>
            <a:r>
              <a:rPr lang="en-US" smtClean="0"/>
              <a:t>Edit Master text styles</a:t>
            </a:r>
          </a:p>
        </p:txBody>
      </p:sp>
      <p:sp>
        <p:nvSpPr>
          <p:cNvPr id="4" name="Date Placeholder 3"/>
          <p:cNvSpPr>
            <a:spLocks noGrp="1"/>
          </p:cNvSpPr>
          <p:nvPr>
            <p:ph type="dt" sz="half" idx="10"/>
          </p:nvPr>
        </p:nvSpPr>
        <p:spPr/>
        <p:txBody>
          <a:bodyPr/>
          <a:lstStyle>
            <a:lvl1pPr>
              <a:defRPr/>
            </a:lvl1pPr>
          </a:lstStyle>
          <a:p>
            <a:pPr defTabSz="1371600" fontAlgn="base">
              <a:spcBef>
                <a:spcPct val="0"/>
              </a:spcBef>
              <a:spcAft>
                <a:spcPct val="0"/>
              </a:spcAft>
              <a:defRPr/>
            </a:pPr>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pPr defTabSz="1371600" fontAlgn="base">
              <a:spcBef>
                <a:spcPct val="0"/>
              </a:spcBef>
              <a:spcAft>
                <a:spcPct val="0"/>
              </a:spcAft>
              <a:defRPr/>
            </a:pPr>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pPr defTabSz="1371600" fontAlgn="base">
              <a:spcBef>
                <a:spcPct val="0"/>
              </a:spcBef>
              <a:spcAft>
                <a:spcPct val="0"/>
              </a:spcAft>
              <a:defRPr/>
            </a:pPr>
            <a:fld id="{5AAE85CE-B75B-4097-9F0C-3006C1791586}" type="slidenum">
              <a:rPr lang="en-US" smtClean="0">
                <a:solidFill>
                  <a:srgbClr val="000000"/>
                </a:solidFill>
              </a:rPr>
              <a:pPr defTabSz="1371600"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95078483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2400301"/>
            <a:ext cx="8077200" cy="6788945"/>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9296400" y="2400301"/>
            <a:ext cx="8077200" cy="6788945"/>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defTabSz="1371600" fontAlgn="base">
              <a:spcBef>
                <a:spcPct val="0"/>
              </a:spcBef>
              <a:spcAft>
                <a:spcPct val="0"/>
              </a:spcAft>
              <a:defRPr/>
            </a:pPr>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pPr defTabSz="1371600" fontAlgn="base">
              <a:spcBef>
                <a:spcPct val="0"/>
              </a:spcBef>
              <a:spcAft>
                <a:spcPct val="0"/>
              </a:spcAft>
              <a:defRPr/>
            </a:pPr>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pPr defTabSz="1371600" fontAlgn="base">
              <a:spcBef>
                <a:spcPct val="0"/>
              </a:spcBef>
              <a:spcAft>
                <a:spcPct val="0"/>
              </a:spcAft>
              <a:defRPr/>
            </a:pPr>
            <a:fld id="{81EDC819-AE4E-445B-AF68-34FB4A89FCEA}" type="slidenum">
              <a:rPr lang="en-US" smtClean="0">
                <a:solidFill>
                  <a:srgbClr val="000000"/>
                </a:solidFill>
              </a:rPr>
              <a:pPr defTabSz="1371600"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293836171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411957"/>
            <a:ext cx="16459200" cy="17145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914400" y="2302670"/>
            <a:ext cx="8080376" cy="959643"/>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Edit Master text styles</a:t>
            </a:r>
          </a:p>
        </p:txBody>
      </p:sp>
      <p:sp>
        <p:nvSpPr>
          <p:cNvPr id="4" name="Content Placeholder 3"/>
          <p:cNvSpPr>
            <a:spLocks noGrp="1"/>
          </p:cNvSpPr>
          <p:nvPr>
            <p:ph sz="half" idx="2"/>
          </p:nvPr>
        </p:nvSpPr>
        <p:spPr>
          <a:xfrm>
            <a:off x="914400" y="3262313"/>
            <a:ext cx="8080376"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9290051" y="2302670"/>
            <a:ext cx="8083550" cy="959643"/>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Edit Master text styles</a:t>
            </a:r>
          </a:p>
        </p:txBody>
      </p:sp>
      <p:sp>
        <p:nvSpPr>
          <p:cNvPr id="6" name="Content Placeholder 5"/>
          <p:cNvSpPr>
            <a:spLocks noGrp="1"/>
          </p:cNvSpPr>
          <p:nvPr>
            <p:ph sz="quarter" idx="4"/>
          </p:nvPr>
        </p:nvSpPr>
        <p:spPr>
          <a:xfrm>
            <a:off x="9290051" y="3262313"/>
            <a:ext cx="8083550"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defTabSz="1371600" fontAlgn="base">
              <a:spcBef>
                <a:spcPct val="0"/>
              </a:spcBef>
              <a:spcAft>
                <a:spcPct val="0"/>
              </a:spcAft>
              <a:defRPr/>
            </a:pPr>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pPr defTabSz="1371600" fontAlgn="base">
              <a:spcBef>
                <a:spcPct val="0"/>
              </a:spcBef>
              <a:spcAft>
                <a:spcPct val="0"/>
              </a:spcAft>
              <a:defRPr/>
            </a:pPr>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pPr defTabSz="1371600" fontAlgn="base">
              <a:spcBef>
                <a:spcPct val="0"/>
              </a:spcBef>
              <a:spcAft>
                <a:spcPct val="0"/>
              </a:spcAft>
              <a:defRPr/>
            </a:pPr>
            <a:fld id="{007A94D2-A351-4074-AC5E-CA700A024430}" type="slidenum">
              <a:rPr lang="en-US" smtClean="0">
                <a:solidFill>
                  <a:srgbClr val="000000"/>
                </a:solidFill>
              </a:rPr>
              <a:pPr defTabSz="1371600"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8542377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defTabSz="1371600" fontAlgn="base">
              <a:spcBef>
                <a:spcPct val="0"/>
              </a:spcBef>
              <a:spcAft>
                <a:spcPct val="0"/>
              </a:spcAft>
              <a:defRPr/>
            </a:pPr>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pPr defTabSz="1371600" fontAlgn="base">
              <a:spcBef>
                <a:spcPct val="0"/>
              </a:spcBef>
              <a:spcAft>
                <a:spcPct val="0"/>
              </a:spcAft>
              <a:defRPr/>
            </a:pPr>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pPr defTabSz="1371600" fontAlgn="base">
              <a:spcBef>
                <a:spcPct val="0"/>
              </a:spcBef>
              <a:spcAft>
                <a:spcPct val="0"/>
              </a:spcAft>
              <a:defRPr/>
            </a:pPr>
            <a:fld id="{5351641D-0AD5-431B-A475-6DB38BC82DC1}" type="slidenum">
              <a:rPr lang="en-US" smtClean="0">
                <a:solidFill>
                  <a:srgbClr val="000000"/>
                </a:solidFill>
              </a:rPr>
              <a:pPr defTabSz="1371600"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381709204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defTabSz="1371600" fontAlgn="base">
              <a:spcBef>
                <a:spcPct val="0"/>
              </a:spcBef>
              <a:spcAft>
                <a:spcPct val="0"/>
              </a:spcAft>
              <a:defRPr/>
            </a:pPr>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pPr defTabSz="1371600" fontAlgn="base">
              <a:spcBef>
                <a:spcPct val="0"/>
              </a:spcBef>
              <a:spcAft>
                <a:spcPct val="0"/>
              </a:spcAft>
              <a:defRPr/>
            </a:pPr>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pPr defTabSz="1371600" fontAlgn="base">
              <a:spcBef>
                <a:spcPct val="0"/>
              </a:spcBef>
              <a:spcAft>
                <a:spcPct val="0"/>
              </a:spcAft>
              <a:defRPr/>
            </a:pPr>
            <a:fld id="{DFE71DCB-1733-493A-B6A1-95E9E138F212}" type="slidenum">
              <a:rPr lang="en-US" smtClean="0">
                <a:solidFill>
                  <a:srgbClr val="000000"/>
                </a:solidFill>
              </a:rPr>
              <a:pPr defTabSz="1371600"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8935423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1" y="409575"/>
            <a:ext cx="6016626" cy="1743075"/>
          </a:xfrm>
        </p:spPr>
        <p:txBody>
          <a:bodyPr anchor="b"/>
          <a:lstStyle>
            <a:lvl1pPr algn="l">
              <a:defRPr sz="3000" b="1"/>
            </a:lvl1pPr>
          </a:lstStyle>
          <a:p>
            <a:r>
              <a:rPr lang="en-US" smtClean="0"/>
              <a:t>Click to edit Master title style</a:t>
            </a:r>
            <a:endParaRPr lang="en-US"/>
          </a:p>
        </p:txBody>
      </p:sp>
      <p:sp>
        <p:nvSpPr>
          <p:cNvPr id="3" name="Content Placeholder 2"/>
          <p:cNvSpPr>
            <a:spLocks noGrp="1"/>
          </p:cNvSpPr>
          <p:nvPr>
            <p:ph idx="1"/>
          </p:nvPr>
        </p:nvSpPr>
        <p:spPr>
          <a:xfrm>
            <a:off x="7150100" y="409576"/>
            <a:ext cx="10223500" cy="8779670"/>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914401" y="2152651"/>
            <a:ext cx="6016626" cy="7036595"/>
          </a:xfr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lvl1pPr>
          </a:lstStyle>
          <a:p>
            <a:pPr defTabSz="1371600" fontAlgn="base">
              <a:spcBef>
                <a:spcPct val="0"/>
              </a:spcBef>
              <a:spcAft>
                <a:spcPct val="0"/>
              </a:spcAft>
              <a:defRPr/>
            </a:pPr>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pPr defTabSz="1371600" fontAlgn="base">
              <a:spcBef>
                <a:spcPct val="0"/>
              </a:spcBef>
              <a:spcAft>
                <a:spcPct val="0"/>
              </a:spcAft>
              <a:defRPr/>
            </a:pPr>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pPr defTabSz="1371600" fontAlgn="base">
              <a:spcBef>
                <a:spcPct val="0"/>
              </a:spcBef>
              <a:spcAft>
                <a:spcPct val="0"/>
              </a:spcAft>
              <a:defRPr/>
            </a:pPr>
            <a:fld id="{C6D606CE-AA27-45ED-810F-DDF363260523}" type="slidenum">
              <a:rPr lang="en-US" smtClean="0">
                <a:solidFill>
                  <a:srgbClr val="000000"/>
                </a:solidFill>
              </a:rPr>
              <a:pPr defTabSz="1371600"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287523172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84576" y="7200900"/>
            <a:ext cx="10972800" cy="850107"/>
          </a:xfrm>
        </p:spPr>
        <p:txBody>
          <a:bodyPr anchor="b"/>
          <a:lstStyle>
            <a:lvl1pPr algn="l">
              <a:defRPr sz="3000" b="1"/>
            </a:lvl1pPr>
          </a:lstStyle>
          <a:p>
            <a:r>
              <a:rPr lang="en-US" smtClean="0"/>
              <a:t>Click to edit Master title style</a:t>
            </a:r>
            <a:endParaRPr lang="en-US"/>
          </a:p>
        </p:txBody>
      </p:sp>
      <p:sp>
        <p:nvSpPr>
          <p:cNvPr id="3" name="Picture Placeholder 2"/>
          <p:cNvSpPr>
            <a:spLocks noGrp="1"/>
          </p:cNvSpPr>
          <p:nvPr>
            <p:ph type="pic" idx="1"/>
          </p:nvPr>
        </p:nvSpPr>
        <p:spPr>
          <a:xfrm>
            <a:off x="3584576" y="919163"/>
            <a:ext cx="10972800" cy="6172200"/>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smtClean="0"/>
              <a:t>Click icon to add picture</a:t>
            </a:r>
            <a:endParaRPr lang="en-US"/>
          </a:p>
        </p:txBody>
      </p:sp>
      <p:sp>
        <p:nvSpPr>
          <p:cNvPr id="4" name="Text Placeholder 3"/>
          <p:cNvSpPr>
            <a:spLocks noGrp="1"/>
          </p:cNvSpPr>
          <p:nvPr>
            <p:ph type="body" sz="half" idx="2"/>
          </p:nvPr>
        </p:nvSpPr>
        <p:spPr>
          <a:xfrm>
            <a:off x="3584576" y="8051007"/>
            <a:ext cx="10972800" cy="1207293"/>
          </a:xfr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lvl1pPr>
          </a:lstStyle>
          <a:p>
            <a:pPr defTabSz="1371600" fontAlgn="base">
              <a:spcBef>
                <a:spcPct val="0"/>
              </a:spcBef>
              <a:spcAft>
                <a:spcPct val="0"/>
              </a:spcAft>
              <a:defRPr/>
            </a:pPr>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pPr defTabSz="1371600" fontAlgn="base">
              <a:spcBef>
                <a:spcPct val="0"/>
              </a:spcBef>
              <a:spcAft>
                <a:spcPct val="0"/>
              </a:spcAft>
              <a:defRPr/>
            </a:pPr>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pPr defTabSz="1371600" fontAlgn="base">
              <a:spcBef>
                <a:spcPct val="0"/>
              </a:spcBef>
              <a:spcAft>
                <a:spcPct val="0"/>
              </a:spcAft>
              <a:defRPr/>
            </a:pPr>
            <a:fld id="{76888EA5-4925-4922-97E9-9BD549A86C1E}" type="slidenum">
              <a:rPr lang="en-US" smtClean="0">
                <a:solidFill>
                  <a:srgbClr val="000000"/>
                </a:solidFill>
              </a:rPr>
              <a:pPr defTabSz="1371600"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54566654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defTabSz="1371600" fontAlgn="base">
              <a:spcBef>
                <a:spcPct val="0"/>
              </a:spcBef>
              <a:spcAft>
                <a:spcPct val="0"/>
              </a:spcAft>
              <a:defRPr/>
            </a:pPr>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pPr defTabSz="1371600" fontAlgn="base">
              <a:spcBef>
                <a:spcPct val="0"/>
              </a:spcBef>
              <a:spcAft>
                <a:spcPct val="0"/>
              </a:spcAft>
              <a:defRPr/>
            </a:pPr>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pPr defTabSz="1371600" fontAlgn="base">
              <a:spcBef>
                <a:spcPct val="0"/>
              </a:spcBef>
              <a:spcAft>
                <a:spcPct val="0"/>
              </a:spcAft>
              <a:defRPr/>
            </a:pPr>
            <a:fld id="{56AA8EEE-BC94-4E5F-87C4-05A4D665068A}" type="slidenum">
              <a:rPr lang="en-US" smtClean="0">
                <a:solidFill>
                  <a:srgbClr val="000000"/>
                </a:solidFill>
              </a:rPr>
              <a:pPr defTabSz="1371600"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247801197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258800" y="488158"/>
            <a:ext cx="4114800" cy="87010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488158"/>
            <a:ext cx="12039600" cy="870108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defTabSz="1371600" fontAlgn="base">
              <a:spcBef>
                <a:spcPct val="0"/>
              </a:spcBef>
              <a:spcAft>
                <a:spcPct val="0"/>
              </a:spcAft>
              <a:defRPr/>
            </a:pPr>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pPr defTabSz="1371600" fontAlgn="base">
              <a:spcBef>
                <a:spcPct val="0"/>
              </a:spcBef>
              <a:spcAft>
                <a:spcPct val="0"/>
              </a:spcAft>
              <a:defRPr/>
            </a:pPr>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pPr defTabSz="1371600" fontAlgn="base">
              <a:spcBef>
                <a:spcPct val="0"/>
              </a:spcBef>
              <a:spcAft>
                <a:spcPct val="0"/>
              </a:spcAft>
              <a:defRPr/>
            </a:pPr>
            <a:fld id="{DF3A6660-B5F8-48C8-8D1F-8F3FF4C6CF8F}" type="slidenum">
              <a:rPr lang="en-US" smtClean="0">
                <a:solidFill>
                  <a:srgbClr val="000000"/>
                </a:solidFill>
              </a:rPr>
              <a:pPr defTabSz="1371600"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164849497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488157"/>
            <a:ext cx="16459200" cy="139065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14400" y="2400301"/>
            <a:ext cx="8077200" cy="678894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9296400" y="2400301"/>
            <a:ext cx="8077200" cy="678894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914400" y="9367838"/>
            <a:ext cx="4267200" cy="714375"/>
          </a:xfrm>
        </p:spPr>
        <p:txBody>
          <a:bodyPr/>
          <a:lstStyle>
            <a:lvl1pPr>
              <a:defRPr/>
            </a:lvl1pPr>
          </a:lstStyle>
          <a:p>
            <a:pPr defTabSz="1371600" fontAlgn="base">
              <a:spcBef>
                <a:spcPct val="0"/>
              </a:spcBef>
              <a:spcAft>
                <a:spcPct val="0"/>
              </a:spcAft>
              <a:defRPr/>
            </a:pPr>
            <a:endParaRPr lang="en-US">
              <a:solidFill>
                <a:srgbClr val="000000"/>
              </a:solidFill>
            </a:endParaRPr>
          </a:p>
        </p:txBody>
      </p:sp>
      <p:sp>
        <p:nvSpPr>
          <p:cNvPr id="6" name="Footer Placeholder 5"/>
          <p:cNvSpPr>
            <a:spLocks noGrp="1"/>
          </p:cNvSpPr>
          <p:nvPr>
            <p:ph type="ftr" sz="quarter" idx="11"/>
          </p:nvPr>
        </p:nvSpPr>
        <p:spPr>
          <a:xfrm>
            <a:off x="6248400" y="9367838"/>
            <a:ext cx="5791200" cy="714375"/>
          </a:xfrm>
        </p:spPr>
        <p:txBody>
          <a:bodyPr/>
          <a:lstStyle>
            <a:lvl1pPr>
              <a:defRPr/>
            </a:lvl1pPr>
          </a:lstStyle>
          <a:p>
            <a:pPr defTabSz="1371600" fontAlgn="base">
              <a:spcBef>
                <a:spcPct val="0"/>
              </a:spcBef>
              <a:spcAft>
                <a:spcPct val="0"/>
              </a:spcAft>
              <a:defRPr/>
            </a:pPr>
            <a:endParaRPr lang="en-US">
              <a:solidFill>
                <a:srgbClr val="000000"/>
              </a:solidFill>
            </a:endParaRPr>
          </a:p>
        </p:txBody>
      </p:sp>
      <p:sp>
        <p:nvSpPr>
          <p:cNvPr id="7" name="Slide Number Placeholder 6"/>
          <p:cNvSpPr>
            <a:spLocks noGrp="1"/>
          </p:cNvSpPr>
          <p:nvPr>
            <p:ph type="sldNum" sz="quarter" idx="12"/>
          </p:nvPr>
        </p:nvSpPr>
        <p:spPr>
          <a:xfrm>
            <a:off x="13106400" y="9367838"/>
            <a:ext cx="4267200" cy="714375"/>
          </a:xfrm>
        </p:spPr>
        <p:txBody>
          <a:bodyPr/>
          <a:lstStyle>
            <a:lvl1pPr>
              <a:defRPr/>
            </a:lvl1pPr>
          </a:lstStyle>
          <a:p>
            <a:pPr defTabSz="1371600" fontAlgn="base">
              <a:spcBef>
                <a:spcPct val="0"/>
              </a:spcBef>
              <a:spcAft>
                <a:spcPct val="0"/>
              </a:spcAft>
              <a:defRPr/>
            </a:pPr>
            <a:fld id="{52066070-0DE7-42E7-B2EA-1B718EC8B148}" type="slidenum">
              <a:rPr lang="en-US" smtClean="0">
                <a:solidFill>
                  <a:srgbClr val="000000"/>
                </a:solidFill>
              </a:rPr>
              <a:pPr defTabSz="1371600"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303043903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488157"/>
            <a:ext cx="16459200" cy="139065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14400" y="2400300"/>
            <a:ext cx="16459200" cy="327898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914400" y="5907883"/>
            <a:ext cx="16459200" cy="32813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914400" y="9367838"/>
            <a:ext cx="4267200" cy="714375"/>
          </a:xfrm>
        </p:spPr>
        <p:txBody>
          <a:bodyPr/>
          <a:lstStyle>
            <a:lvl1pPr>
              <a:defRPr/>
            </a:lvl1pPr>
          </a:lstStyle>
          <a:p>
            <a:pPr defTabSz="1371600" fontAlgn="base">
              <a:spcBef>
                <a:spcPct val="0"/>
              </a:spcBef>
              <a:spcAft>
                <a:spcPct val="0"/>
              </a:spcAft>
              <a:defRPr/>
            </a:pPr>
            <a:endParaRPr lang="en-US">
              <a:solidFill>
                <a:srgbClr val="000000"/>
              </a:solidFill>
            </a:endParaRPr>
          </a:p>
        </p:txBody>
      </p:sp>
      <p:sp>
        <p:nvSpPr>
          <p:cNvPr id="6" name="Footer Placeholder 5"/>
          <p:cNvSpPr>
            <a:spLocks noGrp="1"/>
          </p:cNvSpPr>
          <p:nvPr>
            <p:ph type="ftr" sz="quarter" idx="11"/>
          </p:nvPr>
        </p:nvSpPr>
        <p:spPr>
          <a:xfrm>
            <a:off x="6248400" y="9367838"/>
            <a:ext cx="5791200" cy="714375"/>
          </a:xfrm>
        </p:spPr>
        <p:txBody>
          <a:bodyPr/>
          <a:lstStyle>
            <a:lvl1pPr>
              <a:defRPr/>
            </a:lvl1pPr>
          </a:lstStyle>
          <a:p>
            <a:pPr defTabSz="1371600" fontAlgn="base">
              <a:spcBef>
                <a:spcPct val="0"/>
              </a:spcBef>
              <a:spcAft>
                <a:spcPct val="0"/>
              </a:spcAft>
              <a:defRPr/>
            </a:pPr>
            <a:endParaRPr lang="en-US">
              <a:solidFill>
                <a:srgbClr val="000000"/>
              </a:solidFill>
            </a:endParaRPr>
          </a:p>
        </p:txBody>
      </p:sp>
      <p:sp>
        <p:nvSpPr>
          <p:cNvPr id="7" name="Slide Number Placeholder 6"/>
          <p:cNvSpPr>
            <a:spLocks noGrp="1"/>
          </p:cNvSpPr>
          <p:nvPr>
            <p:ph type="sldNum" sz="quarter" idx="12"/>
          </p:nvPr>
        </p:nvSpPr>
        <p:spPr>
          <a:xfrm>
            <a:off x="13106400" y="9367838"/>
            <a:ext cx="4267200" cy="714375"/>
          </a:xfrm>
        </p:spPr>
        <p:txBody>
          <a:bodyPr/>
          <a:lstStyle>
            <a:lvl1pPr>
              <a:defRPr/>
            </a:lvl1pPr>
          </a:lstStyle>
          <a:p>
            <a:pPr defTabSz="1371600" fontAlgn="base">
              <a:spcBef>
                <a:spcPct val="0"/>
              </a:spcBef>
              <a:spcAft>
                <a:spcPct val="0"/>
              </a:spcAft>
              <a:defRPr/>
            </a:pPr>
            <a:fld id="{E61552DD-599B-4DF2-82CF-C19E526B3B08}" type="slidenum">
              <a:rPr lang="en-US" smtClean="0">
                <a:solidFill>
                  <a:srgbClr val="000000"/>
                </a:solidFill>
              </a:rPr>
              <a:pPr defTabSz="1371600"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52396271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488157"/>
            <a:ext cx="16459200" cy="139065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914400" y="2400301"/>
            <a:ext cx="16459200" cy="6788945"/>
          </a:xfrm>
        </p:spPr>
        <p:txBody>
          <a:bodyPr/>
          <a:lstStyle/>
          <a:p>
            <a:r>
              <a:rPr lang="en-US" smtClean="0"/>
              <a:t>Click icon to add chart</a:t>
            </a:r>
            <a:endParaRPr lang="en-US"/>
          </a:p>
        </p:txBody>
      </p:sp>
      <p:sp>
        <p:nvSpPr>
          <p:cNvPr id="4" name="Date Placeholder 3"/>
          <p:cNvSpPr>
            <a:spLocks noGrp="1"/>
          </p:cNvSpPr>
          <p:nvPr>
            <p:ph type="dt" sz="half" idx="10"/>
          </p:nvPr>
        </p:nvSpPr>
        <p:spPr>
          <a:xfrm>
            <a:off x="914400" y="9367838"/>
            <a:ext cx="4267200" cy="714375"/>
          </a:xfrm>
        </p:spPr>
        <p:txBody>
          <a:bodyPr/>
          <a:lstStyle>
            <a:lvl1pPr>
              <a:defRPr/>
            </a:lvl1pPr>
          </a:lstStyle>
          <a:p>
            <a:pPr defTabSz="1371600" fontAlgn="base">
              <a:spcBef>
                <a:spcPct val="0"/>
              </a:spcBef>
              <a:spcAft>
                <a:spcPct val="0"/>
              </a:spcAft>
              <a:defRPr/>
            </a:pPr>
            <a:endParaRPr lang="en-US">
              <a:solidFill>
                <a:srgbClr val="000000"/>
              </a:solidFill>
            </a:endParaRPr>
          </a:p>
        </p:txBody>
      </p:sp>
      <p:sp>
        <p:nvSpPr>
          <p:cNvPr id="5" name="Footer Placeholder 4"/>
          <p:cNvSpPr>
            <a:spLocks noGrp="1"/>
          </p:cNvSpPr>
          <p:nvPr>
            <p:ph type="ftr" sz="quarter" idx="11"/>
          </p:nvPr>
        </p:nvSpPr>
        <p:spPr>
          <a:xfrm>
            <a:off x="6248400" y="9367838"/>
            <a:ext cx="5791200" cy="714375"/>
          </a:xfrm>
        </p:spPr>
        <p:txBody>
          <a:bodyPr/>
          <a:lstStyle>
            <a:lvl1pPr>
              <a:defRPr/>
            </a:lvl1pPr>
          </a:lstStyle>
          <a:p>
            <a:pPr defTabSz="1371600" fontAlgn="base">
              <a:spcBef>
                <a:spcPct val="0"/>
              </a:spcBef>
              <a:spcAft>
                <a:spcPct val="0"/>
              </a:spcAft>
              <a:defRPr/>
            </a:pPr>
            <a:endParaRPr lang="en-US">
              <a:solidFill>
                <a:srgbClr val="000000"/>
              </a:solidFill>
            </a:endParaRPr>
          </a:p>
        </p:txBody>
      </p:sp>
      <p:sp>
        <p:nvSpPr>
          <p:cNvPr id="6" name="Slide Number Placeholder 5"/>
          <p:cNvSpPr>
            <a:spLocks noGrp="1"/>
          </p:cNvSpPr>
          <p:nvPr>
            <p:ph type="sldNum" sz="quarter" idx="12"/>
          </p:nvPr>
        </p:nvSpPr>
        <p:spPr>
          <a:xfrm>
            <a:off x="13106400" y="9367838"/>
            <a:ext cx="4267200" cy="714375"/>
          </a:xfrm>
        </p:spPr>
        <p:txBody>
          <a:bodyPr/>
          <a:lstStyle>
            <a:lvl1pPr>
              <a:defRPr/>
            </a:lvl1pPr>
          </a:lstStyle>
          <a:p>
            <a:pPr defTabSz="1371600" fontAlgn="base">
              <a:spcBef>
                <a:spcPct val="0"/>
              </a:spcBef>
              <a:spcAft>
                <a:spcPct val="0"/>
              </a:spcAft>
              <a:defRPr/>
            </a:pPr>
            <a:fld id="{05F8B4C9-02AD-4C5E-B86F-6893052C4FC5}" type="slidenum">
              <a:rPr lang="en-US" smtClean="0">
                <a:solidFill>
                  <a:srgbClr val="000000"/>
                </a:solidFill>
              </a:rPr>
              <a:pPr defTabSz="1371600"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113008252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5476890"/>
      </p:ext>
    </p:extLst>
  </p:cSld>
  <p:clrMapOvr>
    <a:masterClrMapping/>
  </p:clrMapOvr>
  <p:transition spd="slow" advTm="5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2/17/2024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1C81C43-8C97-4787-9E67-6FEE1D84B477}"/>
              </a:ext>
            </a:extLst>
          </p:cNvPr>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xmlns="" id="{A8585F07-951E-439A-A7DB-15EAAACEFB8B}"/>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xmlns="" id="{9EF62ED7-EB9D-47A9-BF9F-E8FBF1E305B5}"/>
              </a:ext>
            </a:extLst>
          </p:cNvPr>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2BFA6248-9075-44F6-BABA-ACCDFFA54742}" type="datetimeFigureOut">
              <a:rPr kumimoji="0" lang="en-US" sz="18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2/17/2024</a:t>
            </a:fld>
            <a:endParaRPr kumimoji="0" lang="en-US" sz="18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xmlns="" id="{E934A0AA-8FD5-4C86-8F31-3D31ABD0CDE3}"/>
              </a:ext>
            </a:extLst>
          </p:cNvPr>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xmlns="" id="{CA3F7E8D-06E8-4965-9227-B2B540DF3CFC}"/>
              </a:ext>
            </a:extLst>
          </p:cNvPr>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AFD0A7C2-3364-4B6C-B187-A7ABF31AEE8C}" type="slidenum">
              <a:rPr kumimoji="0" lang="en-US" sz="18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059244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F3CF411-3DEF-46D1-B675-C48FED3905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93C91509-E546-43FB-98D6-6B6565906F2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FB402C0-5D64-4FA8-B7A1-2DC509FE273B}"/>
              </a:ext>
            </a:extLst>
          </p:cNvPr>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2BFA6248-9075-44F6-BABA-ACCDFFA54742}" type="datetimeFigureOut">
              <a:rPr kumimoji="0" lang="en-US" sz="18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2/17/2024</a:t>
            </a:fld>
            <a:endParaRPr kumimoji="0" lang="en-US" sz="18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xmlns="" id="{5A69DC95-C7B6-475F-8785-3B9FAAAC70E2}"/>
              </a:ext>
            </a:extLst>
          </p:cNvPr>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xmlns="" id="{78BDFA22-6D49-4339-B627-2EBBCC0B6E3C}"/>
              </a:ext>
            </a:extLst>
          </p:cNvPr>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AFD0A7C2-3364-4B6C-B187-A7ABF31AEE8C}" type="slidenum">
              <a:rPr kumimoji="0" lang="en-US" sz="18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19882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347905-26D5-4AAD-B9AA-0768E6AC4592}"/>
              </a:ext>
            </a:extLst>
          </p:cNvPr>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xmlns="" id="{02004625-889A-4B5E-91DF-886F4BF9A1B3}"/>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302DD92D-CB11-4825-A48A-651A8410EE3A}"/>
              </a:ext>
            </a:extLst>
          </p:cNvPr>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2BFA6248-9075-44F6-BABA-ACCDFFA54742}" type="datetimeFigureOut">
              <a:rPr kumimoji="0" lang="en-US" sz="18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2/17/2024</a:t>
            </a:fld>
            <a:endParaRPr kumimoji="0" lang="en-US" sz="18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xmlns="" id="{C2B2DDC4-A3D2-4682-8945-C0DA250DAFE4}"/>
              </a:ext>
            </a:extLst>
          </p:cNvPr>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xmlns="" id="{2978F52F-B27B-49CB-A3E9-CD723026A9E5}"/>
              </a:ext>
            </a:extLst>
          </p:cNvPr>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AFD0A7C2-3364-4B6C-B187-A7ABF31AEE8C}" type="slidenum">
              <a:rPr kumimoji="0" lang="en-US" sz="18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325557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9FD51D3-81D0-47D0-AFBB-001ADDD333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AFCBC757-CD1E-4576-A47C-CB261696FB33}"/>
              </a:ext>
            </a:extLst>
          </p:cNvPr>
          <p:cNvSpPr>
            <a:spLocks noGrp="1"/>
          </p:cNvSpPr>
          <p:nvPr>
            <p:ph sz="half" idx="1"/>
          </p:nvPr>
        </p:nvSpPr>
        <p:spPr>
          <a:xfrm>
            <a:off x="1257300" y="2738438"/>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988A03A0-58CF-4752-9C67-37DF396D5749}"/>
              </a:ext>
            </a:extLst>
          </p:cNvPr>
          <p:cNvSpPr>
            <a:spLocks noGrp="1"/>
          </p:cNvSpPr>
          <p:nvPr>
            <p:ph sz="half" idx="2"/>
          </p:nvPr>
        </p:nvSpPr>
        <p:spPr>
          <a:xfrm>
            <a:off x="9258300" y="2738438"/>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3238A83D-B1BD-46AF-9B04-690C8CE8E267}"/>
              </a:ext>
            </a:extLst>
          </p:cNvPr>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2BFA6248-9075-44F6-BABA-ACCDFFA54742}" type="datetimeFigureOut">
              <a:rPr kumimoji="0" lang="en-US" sz="18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2/17/2024</a:t>
            </a:fld>
            <a:endParaRPr kumimoji="0" lang="en-US" sz="18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xmlns="" id="{68369FEE-1515-4398-953A-3B8604E0B604}"/>
              </a:ext>
            </a:extLst>
          </p:cNvPr>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xmlns="" id="{7B5AF395-FE11-4E4D-8D74-BFCA29B70917}"/>
              </a:ext>
            </a:extLst>
          </p:cNvPr>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AFD0A7C2-3364-4B6C-B187-A7ABF31AEE8C}" type="slidenum">
              <a:rPr kumimoji="0" lang="en-US" sz="18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897554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0658389-E235-40B6-936E-696FC894403F}"/>
              </a:ext>
            </a:extLst>
          </p:cNvPr>
          <p:cNvSpPr>
            <a:spLocks noGrp="1"/>
          </p:cNvSpPr>
          <p:nvPr>
            <p:ph type="title"/>
          </p:nvPr>
        </p:nvSpPr>
        <p:spPr>
          <a:xfrm>
            <a:off x="1259682" y="547688"/>
            <a:ext cx="15773400" cy="1988345"/>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514DAA47-EFF5-4C2F-9FDC-F931255CB527}"/>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4" name="Content Placeholder 3">
            <a:extLst>
              <a:ext uri="{FF2B5EF4-FFF2-40B4-BE49-F238E27FC236}">
                <a16:creationId xmlns:a16="http://schemas.microsoft.com/office/drawing/2014/main" xmlns="" id="{F2C21C54-9AE0-411F-9D51-FEFD85BFDA19}"/>
              </a:ext>
            </a:extLst>
          </p:cNvPr>
          <p:cNvSpPr>
            <a:spLocks noGrp="1"/>
          </p:cNvSpPr>
          <p:nvPr>
            <p:ph sz="half" idx="2"/>
          </p:nvPr>
        </p:nvSpPr>
        <p:spPr>
          <a:xfrm>
            <a:off x="1259683" y="3757613"/>
            <a:ext cx="7736681"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50FFB7A6-68BD-4C89-BA50-7D80DB075728}"/>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6" name="Content Placeholder 5">
            <a:extLst>
              <a:ext uri="{FF2B5EF4-FFF2-40B4-BE49-F238E27FC236}">
                <a16:creationId xmlns:a16="http://schemas.microsoft.com/office/drawing/2014/main" xmlns="" id="{0EDE108A-A856-441A-966E-3E2BB718821D}"/>
              </a:ext>
            </a:extLst>
          </p:cNvPr>
          <p:cNvSpPr>
            <a:spLocks noGrp="1"/>
          </p:cNvSpPr>
          <p:nvPr>
            <p:ph sz="quarter" idx="4"/>
          </p:nvPr>
        </p:nvSpPr>
        <p:spPr>
          <a:xfrm>
            <a:off x="9258300" y="3757613"/>
            <a:ext cx="7774782"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AE5D45AB-AD0C-43BD-9C71-577057BE2CC5}"/>
              </a:ext>
            </a:extLst>
          </p:cNvPr>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2BFA6248-9075-44F6-BABA-ACCDFFA54742}" type="datetimeFigureOut">
              <a:rPr kumimoji="0" lang="en-US" sz="18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2/17/2024</a:t>
            </a:fld>
            <a:endParaRPr kumimoji="0" lang="en-US" sz="18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a:extLst>
              <a:ext uri="{FF2B5EF4-FFF2-40B4-BE49-F238E27FC236}">
                <a16:creationId xmlns:a16="http://schemas.microsoft.com/office/drawing/2014/main" xmlns="" id="{D1C994C8-55A9-4DE7-A292-E46EFB6164C8}"/>
              </a:ext>
            </a:extLst>
          </p:cNvPr>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a:extLst>
              <a:ext uri="{FF2B5EF4-FFF2-40B4-BE49-F238E27FC236}">
                <a16:creationId xmlns:a16="http://schemas.microsoft.com/office/drawing/2014/main" xmlns="" id="{7A0AFCDF-7718-40FD-9C0C-F867AE621CFA}"/>
              </a:ext>
            </a:extLst>
          </p:cNvPr>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AFD0A7C2-3364-4B6C-B187-A7ABF31AEE8C}" type="slidenum">
              <a:rPr kumimoji="0" lang="en-US" sz="18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505168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CEA30F2-0C34-4AAF-BD4B-54C04629B31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7E8AC8DE-6E65-40FA-970C-7DD78403A350}"/>
              </a:ext>
            </a:extLst>
          </p:cNvPr>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2BFA6248-9075-44F6-BABA-ACCDFFA54742}" type="datetimeFigureOut">
              <a:rPr kumimoji="0" lang="en-US" sz="18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2/17/2024</a:t>
            </a:fld>
            <a:endParaRPr kumimoji="0" lang="en-US" sz="18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xmlns="" id="{F96379B1-A738-45D1-9C4D-7A96F3D6F180}"/>
              </a:ext>
            </a:extLst>
          </p:cNvPr>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xmlns="" id="{7E3EE0E8-8B6F-4941-AE51-E8A78DF2CDB1}"/>
              </a:ext>
            </a:extLst>
          </p:cNvPr>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AFD0A7C2-3364-4B6C-B187-A7ABF31AEE8C}" type="slidenum">
              <a:rPr kumimoji="0" lang="en-US" sz="18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004467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4C7FD9B6-FCA8-493A-8121-06350FF8D4C4}"/>
              </a:ext>
            </a:extLst>
          </p:cNvPr>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2BFA6248-9075-44F6-BABA-ACCDFFA54742}" type="datetimeFigureOut">
              <a:rPr kumimoji="0" lang="en-US" sz="18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2/17/2024</a:t>
            </a:fld>
            <a:endParaRPr kumimoji="0" lang="en-US" sz="18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xmlns="" id="{06BAF242-37ED-4A7C-8CB1-E0E053739C21}"/>
              </a:ext>
            </a:extLst>
          </p:cNvPr>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xmlns="" id="{7E786D51-30FA-4C5E-AA2C-4F456027D5FC}"/>
              </a:ext>
            </a:extLst>
          </p:cNvPr>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AFD0A7C2-3364-4B6C-B187-A7ABF31AEE8C}" type="slidenum">
              <a:rPr kumimoji="0" lang="en-US" sz="18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615794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57A13A2-0F07-409B-831B-72D749F7D2A5}"/>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Content Placeholder 2">
            <a:extLst>
              <a:ext uri="{FF2B5EF4-FFF2-40B4-BE49-F238E27FC236}">
                <a16:creationId xmlns:a16="http://schemas.microsoft.com/office/drawing/2014/main" xmlns="" id="{975E48B1-9887-47FC-8B33-EFB791754619}"/>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3A22928A-5C9B-4E0E-ACA5-DAC8E8FE6796}"/>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a:extLst>
              <a:ext uri="{FF2B5EF4-FFF2-40B4-BE49-F238E27FC236}">
                <a16:creationId xmlns:a16="http://schemas.microsoft.com/office/drawing/2014/main" xmlns="" id="{100497BF-46D2-4ED7-92A6-A0DF26DB8C02}"/>
              </a:ext>
            </a:extLst>
          </p:cNvPr>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2BFA6248-9075-44F6-BABA-ACCDFFA54742}" type="datetimeFigureOut">
              <a:rPr kumimoji="0" lang="en-US" sz="18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2/17/2024</a:t>
            </a:fld>
            <a:endParaRPr kumimoji="0" lang="en-US" sz="18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xmlns="" id="{9FC497B6-F20A-41CF-BF5E-E84D9A71A763}"/>
              </a:ext>
            </a:extLst>
          </p:cNvPr>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xmlns="" id="{C30B5738-71BB-4769-8CEA-5E666A5EBF21}"/>
              </a:ext>
            </a:extLst>
          </p:cNvPr>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AFD0A7C2-3364-4B6C-B187-A7ABF31AEE8C}" type="slidenum">
              <a:rPr kumimoji="0" lang="en-US" sz="18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859184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A5FE272-8DF8-4794-AC33-8E0DC53546E7}"/>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Picture Placeholder 2">
            <a:extLst>
              <a:ext uri="{FF2B5EF4-FFF2-40B4-BE49-F238E27FC236}">
                <a16:creationId xmlns:a16="http://schemas.microsoft.com/office/drawing/2014/main" xmlns="" id="{CB5D5AD1-1ACC-41B3-9D01-029208B9BCDB}"/>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a:extLst>
              <a:ext uri="{FF2B5EF4-FFF2-40B4-BE49-F238E27FC236}">
                <a16:creationId xmlns:a16="http://schemas.microsoft.com/office/drawing/2014/main" xmlns="" id="{91274EE8-8D24-4E30-85CE-3EAE8BCBF09F}"/>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a:extLst>
              <a:ext uri="{FF2B5EF4-FFF2-40B4-BE49-F238E27FC236}">
                <a16:creationId xmlns:a16="http://schemas.microsoft.com/office/drawing/2014/main" xmlns="" id="{286C8062-9A78-4204-B41B-1281F0529629}"/>
              </a:ext>
            </a:extLst>
          </p:cNvPr>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2BFA6248-9075-44F6-BABA-ACCDFFA54742}" type="datetimeFigureOut">
              <a:rPr kumimoji="0" lang="en-US" sz="18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2/17/2024</a:t>
            </a:fld>
            <a:endParaRPr kumimoji="0" lang="en-US" sz="18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xmlns="" id="{AB8CE470-79B5-4EC6-A8D6-3CDD3BC8D05F}"/>
              </a:ext>
            </a:extLst>
          </p:cNvPr>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xmlns="" id="{3023C154-4DC8-4458-89AB-A8E9B3F9139C}"/>
              </a:ext>
            </a:extLst>
          </p:cNvPr>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AFD0A7C2-3364-4B6C-B187-A7ABF31AEE8C}" type="slidenum">
              <a:rPr kumimoji="0" lang="en-US" sz="18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315971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962CCB-63AE-4BC5-882D-1818C3CE316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11D9169F-AF3E-40B1-BC18-85A4C7B106B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C11AE00-ACD7-4A15-B185-BC11A1F04849}"/>
              </a:ext>
            </a:extLst>
          </p:cNvPr>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2BFA6248-9075-44F6-BABA-ACCDFFA54742}" type="datetimeFigureOut">
              <a:rPr kumimoji="0" lang="en-US" sz="18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2/17/2024</a:t>
            </a:fld>
            <a:endParaRPr kumimoji="0" lang="en-US" sz="18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xmlns="" id="{CA037F78-7CCD-411A-9584-8030271C4126}"/>
              </a:ext>
            </a:extLst>
          </p:cNvPr>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xmlns="" id="{D9E8F386-8401-4BD2-A118-F02C56B887F6}"/>
              </a:ext>
            </a:extLst>
          </p:cNvPr>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AFD0A7C2-3364-4B6C-B187-A7ABF31AEE8C}" type="slidenum">
              <a:rPr kumimoji="0" lang="en-US" sz="18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5477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2/17/2024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314702B4-D98D-4F11-BE96-F1FF275EA9F9}"/>
              </a:ext>
            </a:extLst>
          </p:cNvPr>
          <p:cNvSpPr>
            <a:spLocks noGrp="1"/>
          </p:cNvSpPr>
          <p:nvPr>
            <p:ph type="title" orient="vert"/>
          </p:nvPr>
        </p:nvSpPr>
        <p:spPr>
          <a:xfrm>
            <a:off x="13087350" y="547688"/>
            <a:ext cx="3943350" cy="871775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4D53901C-0C8D-4F10-9997-6AE651BBC890}"/>
              </a:ext>
            </a:extLst>
          </p:cNvPr>
          <p:cNvSpPr>
            <a:spLocks noGrp="1"/>
          </p:cNvSpPr>
          <p:nvPr>
            <p:ph type="body" orient="vert" idx="1"/>
          </p:nvPr>
        </p:nvSpPr>
        <p:spPr>
          <a:xfrm>
            <a:off x="1257300" y="547688"/>
            <a:ext cx="11601450" cy="871775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B6520DE-DAA5-40CC-A3CE-E592942F43FB}"/>
              </a:ext>
            </a:extLst>
          </p:cNvPr>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2BFA6248-9075-44F6-BABA-ACCDFFA54742}" type="datetimeFigureOut">
              <a:rPr kumimoji="0" lang="en-US" sz="18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2/17/2024</a:t>
            </a:fld>
            <a:endParaRPr kumimoji="0" lang="en-US" sz="18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xmlns="" id="{8667F7B6-A811-4FA8-B655-68D93BFD5430}"/>
              </a:ext>
            </a:extLst>
          </p:cNvPr>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xmlns="" id="{EABD84E9-52C2-4612-8A21-06EFD27EAC46}"/>
              </a:ext>
            </a:extLst>
          </p:cNvPr>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AFD0A7C2-3364-4B6C-B187-A7ABF31AEE8C}" type="slidenum">
              <a:rPr kumimoji="0" lang="en-US" sz="18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225573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8450388"/>
      </p:ext>
    </p:extLst>
  </p:cSld>
  <p:clrMapOvr>
    <a:masterClrMapping/>
  </p:clrMapOvr>
  <p:transition spd="slow" advTm="5000"/>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8450388"/>
      </p:ext>
    </p:extLst>
  </p:cSld>
  <p:clrMapOvr>
    <a:masterClrMapping/>
  </p:clrMapOvr>
  <p:transition spd="slow" advTm="5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image" Target="../media/image2.png"/><Relationship Id="rId2" Type="http://schemas.openxmlformats.org/officeDocument/2006/relationships/slideLayout" Target="../slideLayouts/slideLayout36.xml"/><Relationship Id="rId16" Type="http://schemas.openxmlformats.org/officeDocument/2006/relationships/image" Target="../media/image1.png"/><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theme" Target="../theme/theme4.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4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theme" Target="../theme/theme6.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2/17/2024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45" r:id="rId12"/>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411957"/>
            <a:ext cx="164592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914400" y="2400310"/>
            <a:ext cx="16459200" cy="6788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914400" y="9367838"/>
            <a:ext cx="4267200" cy="714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2100"/>
            </a:lvl1pPr>
          </a:lstStyle>
          <a:p>
            <a:pPr defTabSz="1371600"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6248400" y="9367838"/>
            <a:ext cx="5791200" cy="714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2100"/>
            </a:lvl1pPr>
          </a:lstStyle>
          <a:p>
            <a:pPr defTabSz="1371600"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13106400" y="9367838"/>
            <a:ext cx="4267200" cy="714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2100"/>
            </a:lvl1pPr>
          </a:lstStyle>
          <a:p>
            <a:pPr defTabSz="1371600" fontAlgn="base">
              <a:spcBef>
                <a:spcPct val="0"/>
              </a:spcBef>
              <a:spcAft>
                <a:spcPct val="0"/>
              </a:spcAft>
              <a:defRPr/>
            </a:pPr>
            <a:fld id="{C5C72E3D-1FA8-481C-9FFF-5EF3FE0A6A9C}" type="slidenum">
              <a:rPr lang="en-US" smtClean="0">
                <a:solidFill>
                  <a:srgbClr val="000000"/>
                </a:solidFill>
              </a:rPr>
              <a:pPr defTabSz="1371600"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39304725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6600">
          <a:solidFill>
            <a:schemeClr val="tx2"/>
          </a:solidFill>
          <a:latin typeface="+mj-lt"/>
          <a:ea typeface="+mj-ea"/>
          <a:cs typeface="+mj-cs"/>
        </a:defRPr>
      </a:lvl1pPr>
      <a:lvl2pPr algn="ctr" rtl="0" eaLnBrk="0" fontAlgn="base" hangingPunct="0">
        <a:spcBef>
          <a:spcPct val="0"/>
        </a:spcBef>
        <a:spcAft>
          <a:spcPct val="0"/>
        </a:spcAft>
        <a:defRPr sz="6600">
          <a:solidFill>
            <a:schemeClr val="tx2"/>
          </a:solidFill>
          <a:latin typeface="Arial" charset="0"/>
          <a:cs typeface="Arial" charset="0"/>
        </a:defRPr>
      </a:lvl2pPr>
      <a:lvl3pPr algn="ctr" rtl="0" eaLnBrk="0" fontAlgn="base" hangingPunct="0">
        <a:spcBef>
          <a:spcPct val="0"/>
        </a:spcBef>
        <a:spcAft>
          <a:spcPct val="0"/>
        </a:spcAft>
        <a:defRPr sz="6600">
          <a:solidFill>
            <a:schemeClr val="tx2"/>
          </a:solidFill>
          <a:latin typeface="Arial" charset="0"/>
          <a:cs typeface="Arial" charset="0"/>
        </a:defRPr>
      </a:lvl3pPr>
      <a:lvl4pPr algn="ctr" rtl="0" eaLnBrk="0" fontAlgn="base" hangingPunct="0">
        <a:spcBef>
          <a:spcPct val="0"/>
        </a:spcBef>
        <a:spcAft>
          <a:spcPct val="0"/>
        </a:spcAft>
        <a:defRPr sz="6600">
          <a:solidFill>
            <a:schemeClr val="tx2"/>
          </a:solidFill>
          <a:latin typeface="Arial" charset="0"/>
          <a:cs typeface="Arial" charset="0"/>
        </a:defRPr>
      </a:lvl4pPr>
      <a:lvl5pPr algn="ctr" rtl="0" eaLnBrk="0" fontAlgn="base" hangingPunct="0">
        <a:spcBef>
          <a:spcPct val="0"/>
        </a:spcBef>
        <a:spcAft>
          <a:spcPct val="0"/>
        </a:spcAft>
        <a:defRPr sz="6600">
          <a:solidFill>
            <a:schemeClr val="tx2"/>
          </a:solidFill>
          <a:latin typeface="Arial" charset="0"/>
          <a:cs typeface="Arial" charset="0"/>
        </a:defRPr>
      </a:lvl5pPr>
      <a:lvl6pPr marL="685800" algn="ctr" rtl="0" fontAlgn="base">
        <a:spcBef>
          <a:spcPct val="0"/>
        </a:spcBef>
        <a:spcAft>
          <a:spcPct val="0"/>
        </a:spcAft>
        <a:defRPr sz="6600">
          <a:solidFill>
            <a:schemeClr val="tx2"/>
          </a:solidFill>
          <a:latin typeface="Arial" charset="0"/>
          <a:cs typeface="Arial" charset="0"/>
        </a:defRPr>
      </a:lvl6pPr>
      <a:lvl7pPr marL="1371600" algn="ctr" rtl="0" fontAlgn="base">
        <a:spcBef>
          <a:spcPct val="0"/>
        </a:spcBef>
        <a:spcAft>
          <a:spcPct val="0"/>
        </a:spcAft>
        <a:defRPr sz="6600">
          <a:solidFill>
            <a:schemeClr val="tx2"/>
          </a:solidFill>
          <a:latin typeface="Arial" charset="0"/>
          <a:cs typeface="Arial" charset="0"/>
        </a:defRPr>
      </a:lvl7pPr>
      <a:lvl8pPr marL="2057400" algn="ctr" rtl="0" fontAlgn="base">
        <a:spcBef>
          <a:spcPct val="0"/>
        </a:spcBef>
        <a:spcAft>
          <a:spcPct val="0"/>
        </a:spcAft>
        <a:defRPr sz="6600">
          <a:solidFill>
            <a:schemeClr val="tx2"/>
          </a:solidFill>
          <a:latin typeface="Arial" charset="0"/>
          <a:cs typeface="Arial" charset="0"/>
        </a:defRPr>
      </a:lvl8pPr>
      <a:lvl9pPr marL="2743200" algn="ctr" rtl="0" fontAlgn="base">
        <a:spcBef>
          <a:spcPct val="0"/>
        </a:spcBef>
        <a:spcAft>
          <a:spcPct val="0"/>
        </a:spcAft>
        <a:defRPr sz="6600">
          <a:solidFill>
            <a:schemeClr val="tx2"/>
          </a:solidFill>
          <a:latin typeface="Arial" charset="0"/>
          <a:cs typeface="Arial" charset="0"/>
        </a:defRPr>
      </a:lvl9pPr>
    </p:titleStyle>
    <p:bodyStyle>
      <a:lvl1pPr marL="514350" indent="-514350" algn="l" rtl="0" eaLnBrk="0" fontAlgn="base" hangingPunct="0">
        <a:spcBef>
          <a:spcPct val="20000"/>
        </a:spcBef>
        <a:spcAft>
          <a:spcPct val="0"/>
        </a:spcAft>
        <a:buChar char="•"/>
        <a:defRPr sz="4800">
          <a:solidFill>
            <a:schemeClr val="tx1"/>
          </a:solidFill>
          <a:latin typeface="+mn-lt"/>
          <a:ea typeface="+mn-ea"/>
          <a:cs typeface="+mn-cs"/>
        </a:defRPr>
      </a:lvl1pPr>
      <a:lvl2pPr marL="1114425" indent="-428625" algn="l" rtl="0" eaLnBrk="0" fontAlgn="base" hangingPunct="0">
        <a:spcBef>
          <a:spcPct val="20000"/>
        </a:spcBef>
        <a:spcAft>
          <a:spcPct val="0"/>
        </a:spcAft>
        <a:buChar char="–"/>
        <a:defRPr sz="4200">
          <a:solidFill>
            <a:schemeClr val="tx1"/>
          </a:solidFill>
          <a:latin typeface="+mn-lt"/>
          <a:cs typeface="+mn-cs"/>
        </a:defRPr>
      </a:lvl2pPr>
      <a:lvl3pPr marL="1714500" indent="-342900" algn="l" rtl="0" eaLnBrk="0" fontAlgn="base" hangingPunct="0">
        <a:spcBef>
          <a:spcPct val="20000"/>
        </a:spcBef>
        <a:spcAft>
          <a:spcPct val="0"/>
        </a:spcAft>
        <a:buChar char="•"/>
        <a:defRPr sz="3600">
          <a:solidFill>
            <a:schemeClr val="tx1"/>
          </a:solidFill>
          <a:latin typeface="+mn-lt"/>
          <a:cs typeface="+mn-cs"/>
        </a:defRPr>
      </a:lvl3pPr>
      <a:lvl4pPr marL="2400300" indent="-342900" algn="l" rtl="0" eaLnBrk="0" fontAlgn="base" hangingPunct="0">
        <a:spcBef>
          <a:spcPct val="20000"/>
        </a:spcBef>
        <a:spcAft>
          <a:spcPct val="0"/>
        </a:spcAft>
        <a:buChar char="–"/>
        <a:defRPr sz="3000">
          <a:solidFill>
            <a:schemeClr val="tx1"/>
          </a:solidFill>
          <a:latin typeface="+mn-lt"/>
          <a:cs typeface="+mn-cs"/>
        </a:defRPr>
      </a:lvl4pPr>
      <a:lvl5pPr marL="3086100" indent="-342900" algn="l" rtl="0" eaLnBrk="0" fontAlgn="base" hangingPunct="0">
        <a:spcBef>
          <a:spcPct val="20000"/>
        </a:spcBef>
        <a:spcAft>
          <a:spcPct val="0"/>
        </a:spcAft>
        <a:buChar char="»"/>
        <a:defRPr sz="3000">
          <a:solidFill>
            <a:schemeClr val="tx1"/>
          </a:solidFill>
          <a:latin typeface="+mn-lt"/>
          <a:cs typeface="+mn-cs"/>
        </a:defRPr>
      </a:lvl5pPr>
      <a:lvl6pPr marL="3771900" indent="-342900" algn="l" rtl="0" fontAlgn="base">
        <a:spcBef>
          <a:spcPct val="20000"/>
        </a:spcBef>
        <a:spcAft>
          <a:spcPct val="0"/>
        </a:spcAft>
        <a:buChar char="»"/>
        <a:defRPr sz="3000">
          <a:solidFill>
            <a:schemeClr val="tx1"/>
          </a:solidFill>
          <a:latin typeface="+mn-lt"/>
          <a:cs typeface="+mn-cs"/>
        </a:defRPr>
      </a:lvl6pPr>
      <a:lvl7pPr marL="4457700" indent="-342900" algn="l" rtl="0" fontAlgn="base">
        <a:spcBef>
          <a:spcPct val="20000"/>
        </a:spcBef>
        <a:spcAft>
          <a:spcPct val="0"/>
        </a:spcAft>
        <a:buChar char="»"/>
        <a:defRPr sz="3000">
          <a:solidFill>
            <a:schemeClr val="tx1"/>
          </a:solidFill>
          <a:latin typeface="+mn-lt"/>
          <a:cs typeface="+mn-cs"/>
        </a:defRPr>
      </a:lvl7pPr>
      <a:lvl8pPr marL="5143500" indent="-342900" algn="l" rtl="0" fontAlgn="base">
        <a:spcBef>
          <a:spcPct val="20000"/>
        </a:spcBef>
        <a:spcAft>
          <a:spcPct val="0"/>
        </a:spcAft>
        <a:buChar char="»"/>
        <a:defRPr sz="3000">
          <a:solidFill>
            <a:schemeClr val="tx1"/>
          </a:solidFill>
          <a:latin typeface="+mn-lt"/>
          <a:cs typeface="+mn-cs"/>
        </a:defRPr>
      </a:lvl8pPr>
      <a:lvl9pPr marL="5829300" indent="-342900" algn="l" rtl="0" fontAlgn="base">
        <a:spcBef>
          <a:spcPct val="20000"/>
        </a:spcBef>
        <a:spcAft>
          <a:spcPct val="0"/>
        </a:spcAft>
        <a:buChar char="»"/>
        <a:defRPr sz="3000">
          <a:solidFill>
            <a:schemeClr val="tx1"/>
          </a:solidFill>
          <a:latin typeface="+mn-lt"/>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411957"/>
            <a:ext cx="164592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914400" y="2400310"/>
            <a:ext cx="16459200" cy="6788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914400" y="9367838"/>
            <a:ext cx="4267200" cy="714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2100"/>
            </a:lvl1pPr>
          </a:lstStyle>
          <a:p>
            <a:pPr defTabSz="1371600"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6248400" y="9367838"/>
            <a:ext cx="5791200" cy="714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2100"/>
            </a:lvl1pPr>
          </a:lstStyle>
          <a:p>
            <a:pPr defTabSz="1371600"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13106400" y="9367838"/>
            <a:ext cx="4267200" cy="714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2100"/>
            </a:lvl1pPr>
          </a:lstStyle>
          <a:p>
            <a:pPr defTabSz="1371600" fontAlgn="base">
              <a:spcBef>
                <a:spcPct val="0"/>
              </a:spcBef>
              <a:spcAft>
                <a:spcPct val="0"/>
              </a:spcAft>
              <a:defRPr/>
            </a:pPr>
            <a:fld id="{C5C72E3D-1FA8-481C-9FFF-5EF3FE0A6A9C}" type="slidenum">
              <a:rPr lang="en-US" smtClean="0">
                <a:solidFill>
                  <a:srgbClr val="000000"/>
                </a:solidFill>
              </a:rPr>
              <a:pPr defTabSz="1371600"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382331378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6600">
          <a:solidFill>
            <a:schemeClr val="tx2"/>
          </a:solidFill>
          <a:latin typeface="+mj-lt"/>
          <a:ea typeface="+mj-ea"/>
          <a:cs typeface="+mj-cs"/>
        </a:defRPr>
      </a:lvl1pPr>
      <a:lvl2pPr algn="ctr" rtl="0" eaLnBrk="0" fontAlgn="base" hangingPunct="0">
        <a:spcBef>
          <a:spcPct val="0"/>
        </a:spcBef>
        <a:spcAft>
          <a:spcPct val="0"/>
        </a:spcAft>
        <a:defRPr sz="6600">
          <a:solidFill>
            <a:schemeClr val="tx2"/>
          </a:solidFill>
          <a:latin typeface="Arial" charset="0"/>
          <a:cs typeface="Arial" charset="0"/>
        </a:defRPr>
      </a:lvl2pPr>
      <a:lvl3pPr algn="ctr" rtl="0" eaLnBrk="0" fontAlgn="base" hangingPunct="0">
        <a:spcBef>
          <a:spcPct val="0"/>
        </a:spcBef>
        <a:spcAft>
          <a:spcPct val="0"/>
        </a:spcAft>
        <a:defRPr sz="6600">
          <a:solidFill>
            <a:schemeClr val="tx2"/>
          </a:solidFill>
          <a:latin typeface="Arial" charset="0"/>
          <a:cs typeface="Arial" charset="0"/>
        </a:defRPr>
      </a:lvl3pPr>
      <a:lvl4pPr algn="ctr" rtl="0" eaLnBrk="0" fontAlgn="base" hangingPunct="0">
        <a:spcBef>
          <a:spcPct val="0"/>
        </a:spcBef>
        <a:spcAft>
          <a:spcPct val="0"/>
        </a:spcAft>
        <a:defRPr sz="6600">
          <a:solidFill>
            <a:schemeClr val="tx2"/>
          </a:solidFill>
          <a:latin typeface="Arial" charset="0"/>
          <a:cs typeface="Arial" charset="0"/>
        </a:defRPr>
      </a:lvl4pPr>
      <a:lvl5pPr algn="ctr" rtl="0" eaLnBrk="0" fontAlgn="base" hangingPunct="0">
        <a:spcBef>
          <a:spcPct val="0"/>
        </a:spcBef>
        <a:spcAft>
          <a:spcPct val="0"/>
        </a:spcAft>
        <a:defRPr sz="6600">
          <a:solidFill>
            <a:schemeClr val="tx2"/>
          </a:solidFill>
          <a:latin typeface="Arial" charset="0"/>
          <a:cs typeface="Arial" charset="0"/>
        </a:defRPr>
      </a:lvl5pPr>
      <a:lvl6pPr marL="685800" algn="ctr" rtl="0" fontAlgn="base">
        <a:spcBef>
          <a:spcPct val="0"/>
        </a:spcBef>
        <a:spcAft>
          <a:spcPct val="0"/>
        </a:spcAft>
        <a:defRPr sz="6600">
          <a:solidFill>
            <a:schemeClr val="tx2"/>
          </a:solidFill>
          <a:latin typeface="Arial" charset="0"/>
          <a:cs typeface="Arial" charset="0"/>
        </a:defRPr>
      </a:lvl6pPr>
      <a:lvl7pPr marL="1371600" algn="ctr" rtl="0" fontAlgn="base">
        <a:spcBef>
          <a:spcPct val="0"/>
        </a:spcBef>
        <a:spcAft>
          <a:spcPct val="0"/>
        </a:spcAft>
        <a:defRPr sz="6600">
          <a:solidFill>
            <a:schemeClr val="tx2"/>
          </a:solidFill>
          <a:latin typeface="Arial" charset="0"/>
          <a:cs typeface="Arial" charset="0"/>
        </a:defRPr>
      </a:lvl7pPr>
      <a:lvl8pPr marL="2057400" algn="ctr" rtl="0" fontAlgn="base">
        <a:spcBef>
          <a:spcPct val="0"/>
        </a:spcBef>
        <a:spcAft>
          <a:spcPct val="0"/>
        </a:spcAft>
        <a:defRPr sz="6600">
          <a:solidFill>
            <a:schemeClr val="tx2"/>
          </a:solidFill>
          <a:latin typeface="Arial" charset="0"/>
          <a:cs typeface="Arial" charset="0"/>
        </a:defRPr>
      </a:lvl8pPr>
      <a:lvl9pPr marL="2743200" algn="ctr" rtl="0" fontAlgn="base">
        <a:spcBef>
          <a:spcPct val="0"/>
        </a:spcBef>
        <a:spcAft>
          <a:spcPct val="0"/>
        </a:spcAft>
        <a:defRPr sz="6600">
          <a:solidFill>
            <a:schemeClr val="tx2"/>
          </a:solidFill>
          <a:latin typeface="Arial" charset="0"/>
          <a:cs typeface="Arial" charset="0"/>
        </a:defRPr>
      </a:lvl9pPr>
    </p:titleStyle>
    <p:bodyStyle>
      <a:lvl1pPr marL="514350" indent="-514350" algn="l" rtl="0" eaLnBrk="0" fontAlgn="base" hangingPunct="0">
        <a:spcBef>
          <a:spcPct val="20000"/>
        </a:spcBef>
        <a:spcAft>
          <a:spcPct val="0"/>
        </a:spcAft>
        <a:buChar char="•"/>
        <a:defRPr sz="4800">
          <a:solidFill>
            <a:schemeClr val="tx1"/>
          </a:solidFill>
          <a:latin typeface="+mn-lt"/>
          <a:ea typeface="+mn-ea"/>
          <a:cs typeface="+mn-cs"/>
        </a:defRPr>
      </a:lvl1pPr>
      <a:lvl2pPr marL="1114425" indent="-428625" algn="l" rtl="0" eaLnBrk="0" fontAlgn="base" hangingPunct="0">
        <a:spcBef>
          <a:spcPct val="20000"/>
        </a:spcBef>
        <a:spcAft>
          <a:spcPct val="0"/>
        </a:spcAft>
        <a:buChar char="–"/>
        <a:defRPr sz="4200">
          <a:solidFill>
            <a:schemeClr val="tx1"/>
          </a:solidFill>
          <a:latin typeface="+mn-lt"/>
          <a:cs typeface="+mn-cs"/>
        </a:defRPr>
      </a:lvl2pPr>
      <a:lvl3pPr marL="1714500" indent="-342900" algn="l" rtl="0" eaLnBrk="0" fontAlgn="base" hangingPunct="0">
        <a:spcBef>
          <a:spcPct val="20000"/>
        </a:spcBef>
        <a:spcAft>
          <a:spcPct val="0"/>
        </a:spcAft>
        <a:buChar char="•"/>
        <a:defRPr sz="3600">
          <a:solidFill>
            <a:schemeClr val="tx1"/>
          </a:solidFill>
          <a:latin typeface="+mn-lt"/>
          <a:cs typeface="+mn-cs"/>
        </a:defRPr>
      </a:lvl3pPr>
      <a:lvl4pPr marL="2400300" indent="-342900" algn="l" rtl="0" eaLnBrk="0" fontAlgn="base" hangingPunct="0">
        <a:spcBef>
          <a:spcPct val="20000"/>
        </a:spcBef>
        <a:spcAft>
          <a:spcPct val="0"/>
        </a:spcAft>
        <a:buChar char="–"/>
        <a:defRPr sz="3000">
          <a:solidFill>
            <a:schemeClr val="tx1"/>
          </a:solidFill>
          <a:latin typeface="+mn-lt"/>
          <a:cs typeface="+mn-cs"/>
        </a:defRPr>
      </a:lvl4pPr>
      <a:lvl5pPr marL="3086100" indent="-342900" algn="l" rtl="0" eaLnBrk="0" fontAlgn="base" hangingPunct="0">
        <a:spcBef>
          <a:spcPct val="20000"/>
        </a:spcBef>
        <a:spcAft>
          <a:spcPct val="0"/>
        </a:spcAft>
        <a:buChar char="»"/>
        <a:defRPr sz="3000">
          <a:solidFill>
            <a:schemeClr val="tx1"/>
          </a:solidFill>
          <a:latin typeface="+mn-lt"/>
          <a:cs typeface="+mn-cs"/>
        </a:defRPr>
      </a:lvl5pPr>
      <a:lvl6pPr marL="3771900" indent="-342900" algn="l" rtl="0" fontAlgn="base">
        <a:spcBef>
          <a:spcPct val="20000"/>
        </a:spcBef>
        <a:spcAft>
          <a:spcPct val="0"/>
        </a:spcAft>
        <a:buChar char="»"/>
        <a:defRPr sz="3000">
          <a:solidFill>
            <a:schemeClr val="tx1"/>
          </a:solidFill>
          <a:latin typeface="+mn-lt"/>
          <a:cs typeface="+mn-cs"/>
        </a:defRPr>
      </a:lvl6pPr>
      <a:lvl7pPr marL="4457700" indent="-342900" algn="l" rtl="0" fontAlgn="base">
        <a:spcBef>
          <a:spcPct val="20000"/>
        </a:spcBef>
        <a:spcAft>
          <a:spcPct val="0"/>
        </a:spcAft>
        <a:buChar char="»"/>
        <a:defRPr sz="3000">
          <a:solidFill>
            <a:schemeClr val="tx1"/>
          </a:solidFill>
          <a:latin typeface="+mn-lt"/>
          <a:cs typeface="+mn-cs"/>
        </a:defRPr>
      </a:lvl7pPr>
      <a:lvl8pPr marL="5143500" indent="-342900" algn="l" rtl="0" fontAlgn="base">
        <a:spcBef>
          <a:spcPct val="20000"/>
        </a:spcBef>
        <a:spcAft>
          <a:spcPct val="0"/>
        </a:spcAft>
        <a:buChar char="»"/>
        <a:defRPr sz="3000">
          <a:solidFill>
            <a:schemeClr val="tx1"/>
          </a:solidFill>
          <a:latin typeface="+mn-lt"/>
          <a:cs typeface="+mn-cs"/>
        </a:defRPr>
      </a:lvl8pPr>
      <a:lvl9pPr marL="5829300" indent="-342900" algn="l" rtl="0" fontAlgn="base">
        <a:spcBef>
          <a:spcPct val="20000"/>
        </a:spcBef>
        <a:spcAft>
          <a:spcPct val="0"/>
        </a:spcAft>
        <a:buChar char="»"/>
        <a:defRPr sz="3000">
          <a:solidFill>
            <a:schemeClr val="tx1"/>
          </a:solidFill>
          <a:latin typeface="+mn-lt"/>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31" name="Freeform 7"/>
          <p:cNvSpPr>
            <a:spLocks/>
          </p:cNvSpPr>
          <p:nvPr/>
        </p:nvSpPr>
        <p:spPr bwMode="gray">
          <a:xfrm>
            <a:off x="-19050" y="-14288"/>
            <a:ext cx="18313400" cy="10308432"/>
          </a:xfrm>
          <a:custGeom>
            <a:avLst/>
            <a:gdLst/>
            <a:ahLst/>
            <a:cxnLst>
              <a:cxn ang="0">
                <a:pos x="5766" y="605"/>
              </a:cxn>
              <a:cxn ang="0">
                <a:pos x="5768" y="4325"/>
              </a:cxn>
              <a:cxn ang="0">
                <a:pos x="1082" y="4329"/>
              </a:cxn>
              <a:cxn ang="0">
                <a:pos x="13" y="3351"/>
              </a:cxn>
              <a:cxn ang="0">
                <a:pos x="0" y="0"/>
              </a:cxn>
              <a:cxn ang="0">
                <a:pos x="2428" y="7"/>
              </a:cxn>
              <a:cxn ang="0">
                <a:pos x="5766" y="605"/>
              </a:cxn>
            </a:cxnLst>
            <a:rect l="0" t="0" r="r" b="b"/>
            <a:pathLst>
              <a:path w="5768" h="4329">
                <a:moveTo>
                  <a:pt x="5766" y="605"/>
                </a:moveTo>
                <a:cubicBezTo>
                  <a:pt x="5767" y="2464"/>
                  <a:pt x="5768" y="4325"/>
                  <a:pt x="5768" y="4325"/>
                </a:cubicBezTo>
                <a:lnTo>
                  <a:pt x="1082" y="4329"/>
                </a:lnTo>
                <a:cubicBezTo>
                  <a:pt x="318" y="3809"/>
                  <a:pt x="9" y="3349"/>
                  <a:pt x="13" y="3351"/>
                </a:cubicBezTo>
                <a:lnTo>
                  <a:pt x="0" y="0"/>
                </a:lnTo>
                <a:lnTo>
                  <a:pt x="2428" y="7"/>
                </a:lnTo>
                <a:cubicBezTo>
                  <a:pt x="2428" y="12"/>
                  <a:pt x="3096" y="401"/>
                  <a:pt x="5766" y="605"/>
                </a:cubicBezTo>
                <a:close/>
              </a:path>
            </a:pathLst>
          </a:custGeom>
          <a:gradFill rotWithShape="1">
            <a:gsLst>
              <a:gs pos="0">
                <a:schemeClr val="bg1">
                  <a:gamma/>
                  <a:tint val="3137"/>
                  <a:invGamma/>
                </a:schemeClr>
              </a:gs>
              <a:gs pos="100000">
                <a:schemeClr val="bg1">
                  <a:alpha val="70000"/>
                </a:schemeClr>
              </a:gs>
            </a:gsLst>
            <a:lin ang="2700000" scaled="1"/>
          </a:gradFill>
          <a:ln w="9525">
            <a:noFill/>
            <a:round/>
            <a:headEnd/>
            <a:tailEnd/>
          </a:ln>
          <a:effectLst/>
        </p:spPr>
        <p:txBody>
          <a:bodyP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33" name="Freeform 9"/>
          <p:cNvSpPr>
            <a:spLocks/>
          </p:cNvSpPr>
          <p:nvPr/>
        </p:nvSpPr>
        <p:spPr bwMode="gray">
          <a:xfrm>
            <a:off x="-9525" y="8251032"/>
            <a:ext cx="2882902" cy="2038350"/>
          </a:xfrm>
          <a:custGeom>
            <a:avLst/>
            <a:gdLst/>
            <a:ahLst/>
            <a:cxnLst>
              <a:cxn ang="0">
                <a:pos x="0" y="0"/>
              </a:cxn>
              <a:cxn ang="0">
                <a:pos x="0" y="1100"/>
              </a:cxn>
              <a:cxn ang="0">
                <a:pos x="1089" y="1100"/>
              </a:cxn>
              <a:cxn ang="0">
                <a:pos x="0" y="0"/>
              </a:cxn>
            </a:cxnLst>
            <a:rect l="0" t="0" r="r" b="b"/>
            <a:pathLst>
              <a:path w="1089" h="1100">
                <a:moveTo>
                  <a:pt x="0" y="0"/>
                </a:moveTo>
                <a:cubicBezTo>
                  <a:pt x="0" y="550"/>
                  <a:pt x="0" y="1100"/>
                  <a:pt x="0" y="1100"/>
                </a:cubicBezTo>
                <a:lnTo>
                  <a:pt x="1089" y="1100"/>
                </a:lnTo>
                <a:cubicBezTo>
                  <a:pt x="1089" y="1100"/>
                  <a:pt x="596" y="865"/>
                  <a:pt x="0" y="0"/>
                </a:cubicBezTo>
                <a:close/>
              </a:path>
            </a:pathLst>
          </a:custGeom>
          <a:solidFill>
            <a:schemeClr val="folHlink"/>
          </a:solidFill>
          <a:ln w="9525">
            <a:noFill/>
            <a:round/>
            <a:headEnd/>
            <a:tailEnd/>
          </a:ln>
          <a:effectLst/>
        </p:spPr>
        <p:txBody>
          <a:bodyP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37" name="Line 13"/>
          <p:cNvSpPr>
            <a:spLocks noChangeShapeType="1"/>
          </p:cNvSpPr>
          <p:nvPr/>
        </p:nvSpPr>
        <p:spPr bwMode="gray">
          <a:xfrm>
            <a:off x="1054100" y="1"/>
            <a:ext cx="0" cy="8865395"/>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p:spPr>
        <p:txBody>
          <a:bodyP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38" name="Line 14"/>
          <p:cNvSpPr>
            <a:spLocks noChangeShapeType="1"/>
          </p:cNvSpPr>
          <p:nvPr/>
        </p:nvSpPr>
        <p:spPr bwMode="gray">
          <a:xfrm>
            <a:off x="3355976" y="0"/>
            <a:ext cx="0" cy="10248900"/>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p:spPr>
        <p:txBody>
          <a:bodyP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39" name="Line 15"/>
          <p:cNvSpPr>
            <a:spLocks noChangeShapeType="1"/>
          </p:cNvSpPr>
          <p:nvPr/>
        </p:nvSpPr>
        <p:spPr bwMode="gray">
          <a:xfrm>
            <a:off x="5661026" y="1"/>
            <a:ext cx="0" cy="10291763"/>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p:spPr>
        <p:txBody>
          <a:bodyP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40" name="Line 16"/>
          <p:cNvSpPr>
            <a:spLocks noChangeShapeType="1"/>
          </p:cNvSpPr>
          <p:nvPr/>
        </p:nvSpPr>
        <p:spPr bwMode="gray">
          <a:xfrm>
            <a:off x="7966076" y="0"/>
            <a:ext cx="0" cy="10313195"/>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p:spPr>
        <p:txBody>
          <a:bodyP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41" name="Line 17"/>
          <p:cNvSpPr>
            <a:spLocks noChangeShapeType="1"/>
          </p:cNvSpPr>
          <p:nvPr/>
        </p:nvSpPr>
        <p:spPr bwMode="gray">
          <a:xfrm>
            <a:off x="10267950" y="583408"/>
            <a:ext cx="0" cy="9729788"/>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p:spPr>
        <p:txBody>
          <a:bodyP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42" name="Line 18"/>
          <p:cNvSpPr>
            <a:spLocks noChangeShapeType="1"/>
          </p:cNvSpPr>
          <p:nvPr/>
        </p:nvSpPr>
        <p:spPr bwMode="gray">
          <a:xfrm>
            <a:off x="12573000" y="928688"/>
            <a:ext cx="0" cy="9384507"/>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p:spPr>
        <p:txBody>
          <a:bodyP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43" name="Line 19"/>
          <p:cNvSpPr>
            <a:spLocks noChangeShapeType="1"/>
          </p:cNvSpPr>
          <p:nvPr/>
        </p:nvSpPr>
        <p:spPr bwMode="gray">
          <a:xfrm>
            <a:off x="14878050" y="1159670"/>
            <a:ext cx="0" cy="9153525"/>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p:spPr>
        <p:txBody>
          <a:bodyP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44" name="Line 20"/>
          <p:cNvSpPr>
            <a:spLocks noChangeShapeType="1"/>
          </p:cNvSpPr>
          <p:nvPr/>
        </p:nvSpPr>
        <p:spPr bwMode="gray">
          <a:xfrm>
            <a:off x="17183100" y="1350170"/>
            <a:ext cx="0" cy="8963025"/>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p:spPr>
        <p:txBody>
          <a:bodyP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46" name="Line 22"/>
          <p:cNvSpPr>
            <a:spLocks noChangeShapeType="1"/>
          </p:cNvSpPr>
          <p:nvPr/>
        </p:nvSpPr>
        <p:spPr bwMode="gray">
          <a:xfrm rot="5400000">
            <a:off x="5191126" y="-4562475"/>
            <a:ext cx="0" cy="10382250"/>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p:spPr>
        <p:txBody>
          <a:bodyP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47" name="Line 23"/>
          <p:cNvSpPr>
            <a:spLocks noChangeShapeType="1"/>
          </p:cNvSpPr>
          <p:nvPr/>
        </p:nvSpPr>
        <p:spPr bwMode="gray">
          <a:xfrm rot="5400000">
            <a:off x="9156700" y="-6844506"/>
            <a:ext cx="0" cy="18313400"/>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p:spPr>
        <p:txBody>
          <a:bodyP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48" name="Line 24"/>
          <p:cNvSpPr>
            <a:spLocks noChangeShapeType="1"/>
          </p:cNvSpPr>
          <p:nvPr/>
        </p:nvSpPr>
        <p:spPr bwMode="gray">
          <a:xfrm rot="5400000">
            <a:off x="9156700" y="-5158581"/>
            <a:ext cx="0" cy="18313400"/>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p:spPr>
        <p:txBody>
          <a:bodyP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49" name="Line 25"/>
          <p:cNvSpPr>
            <a:spLocks noChangeShapeType="1"/>
          </p:cNvSpPr>
          <p:nvPr/>
        </p:nvSpPr>
        <p:spPr bwMode="gray">
          <a:xfrm rot="5400000">
            <a:off x="9159876" y="-3471863"/>
            <a:ext cx="0" cy="18307050"/>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p:spPr>
        <p:txBody>
          <a:bodyP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50" name="Line 26"/>
          <p:cNvSpPr>
            <a:spLocks noChangeShapeType="1"/>
          </p:cNvSpPr>
          <p:nvPr/>
        </p:nvSpPr>
        <p:spPr bwMode="gray">
          <a:xfrm rot="5400000">
            <a:off x="9159876" y="-1785938"/>
            <a:ext cx="0" cy="18307050"/>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p:spPr>
        <p:txBody>
          <a:bodyP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51" name="Line 27"/>
          <p:cNvSpPr>
            <a:spLocks noChangeShapeType="1"/>
          </p:cNvSpPr>
          <p:nvPr/>
        </p:nvSpPr>
        <p:spPr bwMode="gray">
          <a:xfrm rot="5400000">
            <a:off x="9810752" y="630238"/>
            <a:ext cx="0" cy="16846550"/>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p:spPr>
        <p:txBody>
          <a:bodyP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52" name="Rectangle 28"/>
          <p:cNvSpPr>
            <a:spLocks noChangeArrowheads="1"/>
          </p:cNvSpPr>
          <p:nvPr/>
        </p:nvSpPr>
        <p:spPr bwMode="gray">
          <a:xfrm>
            <a:off x="8010526" y="4038600"/>
            <a:ext cx="2257424" cy="1619250"/>
          </a:xfrm>
          <a:prstGeom prst="rect">
            <a:avLst/>
          </a:prstGeom>
          <a:solidFill>
            <a:srgbClr val="FFFFFF">
              <a:alpha val="25000"/>
            </a:srgbClr>
          </a:solidFill>
          <a:ln w="9525">
            <a:noFill/>
            <a:miter lim="800000"/>
            <a:headEnd/>
            <a:tailEnd/>
          </a:ln>
          <a:effectLst/>
        </p:spPr>
        <p:txBody>
          <a:bodyPr wrap="none" anchor="ct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53" name="Rectangle 29"/>
          <p:cNvSpPr>
            <a:spLocks noChangeArrowheads="1"/>
          </p:cNvSpPr>
          <p:nvPr/>
        </p:nvSpPr>
        <p:spPr bwMode="gray">
          <a:xfrm>
            <a:off x="14919327" y="7405688"/>
            <a:ext cx="2241550" cy="1619250"/>
          </a:xfrm>
          <a:prstGeom prst="rect">
            <a:avLst/>
          </a:prstGeom>
          <a:solidFill>
            <a:srgbClr val="FFFFFF">
              <a:alpha val="30000"/>
            </a:srgbClr>
          </a:solidFill>
          <a:ln w="9525">
            <a:noFill/>
            <a:miter lim="800000"/>
            <a:headEnd/>
            <a:tailEnd/>
          </a:ln>
          <a:effectLst/>
        </p:spPr>
        <p:txBody>
          <a:bodyPr wrap="none" anchor="ct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54" name="Rectangle 30"/>
          <p:cNvSpPr>
            <a:spLocks noChangeArrowheads="1"/>
          </p:cNvSpPr>
          <p:nvPr/>
        </p:nvSpPr>
        <p:spPr bwMode="gray">
          <a:xfrm>
            <a:off x="1098551" y="5712620"/>
            <a:ext cx="2257426" cy="1619250"/>
          </a:xfrm>
          <a:prstGeom prst="rect">
            <a:avLst/>
          </a:prstGeom>
          <a:solidFill>
            <a:srgbClr val="FFFFFF">
              <a:alpha val="20000"/>
            </a:srgbClr>
          </a:solidFill>
          <a:ln w="9525">
            <a:noFill/>
            <a:miter lim="800000"/>
            <a:headEnd/>
            <a:tailEnd/>
          </a:ln>
          <a:effectLst/>
        </p:spPr>
        <p:txBody>
          <a:bodyPr wrap="none" anchor="ct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55" name="Rectangle 31"/>
          <p:cNvSpPr>
            <a:spLocks noChangeArrowheads="1"/>
          </p:cNvSpPr>
          <p:nvPr/>
        </p:nvSpPr>
        <p:spPr bwMode="gray">
          <a:xfrm>
            <a:off x="12614276" y="9096376"/>
            <a:ext cx="2257424" cy="1195388"/>
          </a:xfrm>
          <a:prstGeom prst="rect">
            <a:avLst/>
          </a:prstGeom>
          <a:solidFill>
            <a:srgbClr val="FFFFFF">
              <a:alpha val="20000"/>
            </a:srgbClr>
          </a:solidFill>
          <a:ln w="9525">
            <a:noFill/>
            <a:miter lim="800000"/>
            <a:headEnd/>
            <a:tailEnd/>
          </a:ln>
          <a:effectLst/>
        </p:spPr>
        <p:txBody>
          <a:bodyPr wrap="none" anchor="ct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56" name="Rectangle 32"/>
          <p:cNvSpPr>
            <a:spLocks noChangeArrowheads="1"/>
          </p:cNvSpPr>
          <p:nvPr/>
        </p:nvSpPr>
        <p:spPr bwMode="gray">
          <a:xfrm>
            <a:off x="5692776" y="1"/>
            <a:ext cx="2257424" cy="607220"/>
          </a:xfrm>
          <a:prstGeom prst="rect">
            <a:avLst/>
          </a:prstGeom>
          <a:solidFill>
            <a:srgbClr val="FFFFFF">
              <a:alpha val="39999"/>
            </a:srgbClr>
          </a:solidFill>
          <a:ln w="9525">
            <a:noFill/>
            <a:miter lim="800000"/>
            <a:headEnd/>
            <a:tailEnd/>
          </a:ln>
          <a:effectLst/>
        </p:spPr>
        <p:txBody>
          <a:bodyPr wrap="none" anchor="ct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57" name="Rectangle 33"/>
          <p:cNvSpPr>
            <a:spLocks noChangeArrowheads="1"/>
          </p:cNvSpPr>
          <p:nvPr/>
        </p:nvSpPr>
        <p:spPr bwMode="gray">
          <a:xfrm>
            <a:off x="5705477" y="7408070"/>
            <a:ext cx="2241550" cy="1619250"/>
          </a:xfrm>
          <a:prstGeom prst="rect">
            <a:avLst/>
          </a:prstGeom>
          <a:solidFill>
            <a:srgbClr val="FFFFFF">
              <a:alpha val="30000"/>
            </a:srgbClr>
          </a:solidFill>
          <a:ln w="9525">
            <a:noFill/>
            <a:miter lim="800000"/>
            <a:headEnd/>
            <a:tailEnd/>
          </a:ln>
          <a:effectLst/>
        </p:spPr>
        <p:txBody>
          <a:bodyPr wrap="none" anchor="ct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58" name="Rectangle 34"/>
          <p:cNvSpPr>
            <a:spLocks noChangeArrowheads="1"/>
          </p:cNvSpPr>
          <p:nvPr/>
        </p:nvSpPr>
        <p:spPr bwMode="gray">
          <a:xfrm>
            <a:off x="12601577" y="2350294"/>
            <a:ext cx="2241550" cy="1619250"/>
          </a:xfrm>
          <a:prstGeom prst="rect">
            <a:avLst/>
          </a:prstGeom>
          <a:solidFill>
            <a:srgbClr val="FFFFFF">
              <a:alpha val="30000"/>
            </a:srgbClr>
          </a:solidFill>
          <a:ln w="9525">
            <a:noFill/>
            <a:miter lim="800000"/>
            <a:headEnd/>
            <a:tailEnd/>
          </a:ln>
          <a:effectLst/>
        </p:spPr>
        <p:txBody>
          <a:bodyPr wrap="none" anchor="ct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27" name="Rectangle 3"/>
          <p:cNvSpPr>
            <a:spLocks noGrp="1" noChangeArrowheads="1"/>
          </p:cNvSpPr>
          <p:nvPr>
            <p:ph type="body" idx="1"/>
          </p:nvPr>
        </p:nvSpPr>
        <p:spPr bwMode="gray">
          <a:xfrm>
            <a:off x="914400" y="2400301"/>
            <a:ext cx="16459200" cy="678894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gray">
          <a:xfrm>
            <a:off x="914400" y="9367838"/>
            <a:ext cx="4267200" cy="714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2100"/>
            </a:lvl1pPr>
          </a:lstStyle>
          <a:p>
            <a:pPr defTabSz="1371600"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gray">
          <a:xfrm>
            <a:off x="6248400" y="9367838"/>
            <a:ext cx="5791200" cy="714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2100"/>
            </a:lvl1pPr>
          </a:lstStyle>
          <a:p>
            <a:pPr defTabSz="1371600"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gray">
          <a:xfrm>
            <a:off x="13106400" y="9367838"/>
            <a:ext cx="4267200" cy="714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2100"/>
            </a:lvl1pPr>
          </a:lstStyle>
          <a:p>
            <a:pPr defTabSz="1371600" fontAlgn="base">
              <a:spcBef>
                <a:spcPct val="0"/>
              </a:spcBef>
              <a:spcAft>
                <a:spcPct val="0"/>
              </a:spcAft>
              <a:defRPr/>
            </a:pPr>
            <a:fld id="{78E9D3D1-9BA0-4960-9236-DC81C5729440}" type="slidenum">
              <a:rPr lang="en-US" smtClean="0">
                <a:solidFill>
                  <a:srgbClr val="000000"/>
                </a:solidFill>
              </a:rPr>
              <a:pPr defTabSz="1371600" fontAlgn="base">
                <a:spcBef>
                  <a:spcPct val="0"/>
                </a:spcBef>
                <a:spcAft>
                  <a:spcPct val="0"/>
                </a:spcAft>
                <a:defRPr/>
              </a:pPr>
              <a:t>‹#›</a:t>
            </a:fld>
            <a:endParaRPr lang="en-US">
              <a:solidFill>
                <a:srgbClr val="000000"/>
              </a:solidFill>
            </a:endParaRPr>
          </a:p>
        </p:txBody>
      </p:sp>
      <p:sp>
        <p:nvSpPr>
          <p:cNvPr id="1060" name="Freeform 36"/>
          <p:cNvSpPr>
            <a:spLocks/>
          </p:cNvSpPr>
          <p:nvPr/>
        </p:nvSpPr>
        <p:spPr bwMode="gray">
          <a:xfrm>
            <a:off x="8083550" y="1"/>
            <a:ext cx="10210800" cy="1109663"/>
          </a:xfrm>
          <a:custGeom>
            <a:avLst/>
            <a:gdLst/>
            <a:ahLst/>
            <a:cxnLst>
              <a:cxn ang="0">
                <a:pos x="3130" y="453"/>
              </a:cxn>
              <a:cxn ang="0">
                <a:pos x="3130" y="0"/>
              </a:cxn>
              <a:cxn ang="0">
                <a:pos x="0" y="0"/>
              </a:cxn>
              <a:cxn ang="0">
                <a:pos x="3130" y="453"/>
              </a:cxn>
            </a:cxnLst>
            <a:rect l="0" t="0" r="r" b="b"/>
            <a:pathLst>
              <a:path w="3130" h="453">
                <a:moveTo>
                  <a:pt x="3130" y="453"/>
                </a:moveTo>
                <a:cubicBezTo>
                  <a:pt x="3130" y="226"/>
                  <a:pt x="3130" y="0"/>
                  <a:pt x="3130" y="0"/>
                </a:cubicBezTo>
                <a:lnTo>
                  <a:pt x="0" y="0"/>
                </a:lnTo>
                <a:cubicBezTo>
                  <a:pt x="0" y="0"/>
                  <a:pt x="1298" y="389"/>
                  <a:pt x="3130" y="453"/>
                </a:cubicBezTo>
                <a:close/>
              </a:path>
            </a:pathLst>
          </a:custGeom>
          <a:solidFill>
            <a:schemeClr val="hlink"/>
          </a:solidFill>
          <a:ln w="9525">
            <a:noFill/>
            <a:round/>
            <a:headEnd/>
            <a:tailEnd/>
          </a:ln>
          <a:effectLst/>
        </p:spPr>
        <p:txBody>
          <a:bodyPr/>
          <a:lstStyle/>
          <a:p>
            <a:pPr marL="0" marR="0" lvl="0" indent="0" algn="l" defTabSz="1371600" rtl="0" eaLnBrk="1" fontAlgn="base" latinLnBrk="0" hangingPunct="1">
              <a:lnSpc>
                <a:spcPct val="100000"/>
              </a:lnSpc>
              <a:spcBef>
                <a:spcPct val="0"/>
              </a:spcBef>
              <a:spcAft>
                <a:spcPct val="0"/>
              </a:spcAft>
              <a:buClrTx/>
              <a:buSzTx/>
              <a:buFontTx/>
              <a:buNone/>
              <a:tabLst/>
              <a:defRPr/>
            </a:pPr>
            <a:endParaRPr kumimoji="0" lang="en-US" sz="27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26" name="Rectangle 2"/>
          <p:cNvSpPr>
            <a:spLocks noGrp="1" noChangeArrowheads="1"/>
          </p:cNvSpPr>
          <p:nvPr>
            <p:ph type="title"/>
          </p:nvPr>
        </p:nvSpPr>
        <p:spPr bwMode="black">
          <a:xfrm>
            <a:off x="914400" y="488157"/>
            <a:ext cx="16459200" cy="1390650"/>
          </a:xfrm>
          <a:prstGeom prst="rect">
            <a:avLst/>
          </a:prstGeom>
          <a:noFill/>
          <a:ln w="9525">
            <a:noFill/>
            <a:miter lim="800000"/>
            <a:headEnd/>
            <a:tailEnd/>
          </a:ln>
          <a:effectLst>
            <a:outerShdw dist="35921" dir="2700000" algn="ctr" rotWithShape="0">
              <a:srgbClr val="FFFFFF"/>
            </a:outerShdw>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pic>
        <p:nvPicPr>
          <p:cNvPr id="1061" name="Picture 37" descr="water"/>
          <p:cNvPicPr>
            <a:picLocks noChangeAspect="1" noChangeArrowheads="1"/>
          </p:cNvPicPr>
          <p:nvPr/>
        </p:nvPicPr>
        <p:blipFill>
          <a:blip r:embed="rId16"/>
          <a:srcRect l="22409" t="16374" b="27486"/>
          <a:stretch>
            <a:fillRect/>
          </a:stretch>
        </p:blipFill>
        <p:spPr bwMode="gray">
          <a:xfrm rot="786797">
            <a:off x="13258801" y="-571500"/>
            <a:ext cx="4835526" cy="2993232"/>
          </a:xfrm>
          <a:prstGeom prst="rect">
            <a:avLst/>
          </a:prstGeom>
          <a:noFill/>
        </p:spPr>
      </p:pic>
      <p:pic>
        <p:nvPicPr>
          <p:cNvPr id="1062" name="Picture 38" descr="3"/>
          <p:cNvPicPr>
            <a:picLocks noChangeAspect="1" noChangeArrowheads="1"/>
          </p:cNvPicPr>
          <p:nvPr/>
        </p:nvPicPr>
        <p:blipFill>
          <a:blip r:embed="rId17"/>
          <a:srcRect/>
          <a:stretch>
            <a:fillRect/>
          </a:stretch>
        </p:blipFill>
        <p:spPr bwMode="gray">
          <a:xfrm rot="20740733" flipH="1">
            <a:off x="98426" y="8589170"/>
            <a:ext cx="2447924" cy="2057400"/>
          </a:xfrm>
          <a:prstGeom prst="rect">
            <a:avLst/>
          </a:prstGeom>
          <a:noFill/>
        </p:spPr>
      </p:pic>
      <p:sp>
        <p:nvSpPr>
          <p:cNvPr id="33" name="TextBox 32"/>
          <p:cNvSpPr txBox="1"/>
          <p:nvPr/>
        </p:nvSpPr>
        <p:spPr>
          <a:xfrm>
            <a:off x="15071734" y="9940752"/>
            <a:ext cx="2310312" cy="300082"/>
          </a:xfrm>
          <a:prstGeom prst="rect">
            <a:avLst/>
          </a:prstGeom>
          <a:noFill/>
        </p:spPr>
        <p:txBody>
          <a:bodyPr wrap="none" rtlCol="0">
            <a:spAutoFit/>
          </a:bodyPr>
          <a:lstStyle/>
          <a:p>
            <a:pPr marL="0" marR="0" lvl="0" indent="0" algn="l" defTabSz="1371600" rtl="0" eaLnBrk="1" fontAlgn="base" latinLnBrk="0" hangingPunct="1">
              <a:lnSpc>
                <a:spcPct val="100000"/>
              </a:lnSpc>
              <a:spcBef>
                <a:spcPct val="0"/>
              </a:spcBef>
              <a:spcAft>
                <a:spcPct val="0"/>
              </a:spcAft>
              <a:buClrTx/>
              <a:buSzTx/>
              <a:buFontTx/>
              <a:buNone/>
              <a:tabLst/>
              <a:defRPr/>
            </a:pPr>
            <a:r>
              <a:rPr kumimoji="0" lang="en-US" sz="1350" b="0" i="0" u="none" strike="noStrike" kern="1200" cap="none" spc="0" normalizeH="0" baseline="0" noProof="0" smtClean="0">
                <a:ln>
                  <a:noFill/>
                </a:ln>
                <a:solidFill>
                  <a:srgbClr val="000000"/>
                </a:solidFill>
                <a:effectLst/>
                <a:uLnTx/>
                <a:uFillTx/>
                <a:latin typeface="Arial"/>
                <a:ea typeface="+mn-ea"/>
                <a:cs typeface="+mn-cs"/>
              </a:rPr>
              <a:t>www.trungtamtinhoc.edu.vn</a:t>
            </a:r>
            <a:endParaRPr kumimoji="0" lang="en-US" sz="135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48635794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Lst>
  <p:timing>
    <p:tnLst>
      <p:par>
        <p:cTn id="1" dur="indefinite" restart="never" nodeType="tmRoot"/>
      </p:par>
    </p:tnLst>
  </p:timing>
  <p:txStyles>
    <p:titleStyle>
      <a:lvl1pPr algn="l" rtl="0" eaLnBrk="1" fontAlgn="base" hangingPunct="1">
        <a:spcBef>
          <a:spcPct val="0"/>
        </a:spcBef>
        <a:spcAft>
          <a:spcPct val="0"/>
        </a:spcAft>
        <a:defRPr sz="6600" b="1">
          <a:solidFill>
            <a:schemeClr val="tx2"/>
          </a:solidFill>
          <a:latin typeface="+mj-lt"/>
          <a:ea typeface="+mj-ea"/>
          <a:cs typeface="+mj-cs"/>
        </a:defRPr>
      </a:lvl1pPr>
      <a:lvl2pPr algn="l" rtl="0" eaLnBrk="1" fontAlgn="base" hangingPunct="1">
        <a:spcBef>
          <a:spcPct val="0"/>
        </a:spcBef>
        <a:spcAft>
          <a:spcPct val="0"/>
        </a:spcAft>
        <a:defRPr sz="6600" b="1">
          <a:solidFill>
            <a:schemeClr val="tx2"/>
          </a:solidFill>
          <a:latin typeface="Arial" charset="0"/>
        </a:defRPr>
      </a:lvl2pPr>
      <a:lvl3pPr algn="l" rtl="0" eaLnBrk="1" fontAlgn="base" hangingPunct="1">
        <a:spcBef>
          <a:spcPct val="0"/>
        </a:spcBef>
        <a:spcAft>
          <a:spcPct val="0"/>
        </a:spcAft>
        <a:defRPr sz="6600" b="1">
          <a:solidFill>
            <a:schemeClr val="tx2"/>
          </a:solidFill>
          <a:latin typeface="Arial" charset="0"/>
        </a:defRPr>
      </a:lvl3pPr>
      <a:lvl4pPr algn="l" rtl="0" eaLnBrk="1" fontAlgn="base" hangingPunct="1">
        <a:spcBef>
          <a:spcPct val="0"/>
        </a:spcBef>
        <a:spcAft>
          <a:spcPct val="0"/>
        </a:spcAft>
        <a:defRPr sz="6600" b="1">
          <a:solidFill>
            <a:schemeClr val="tx2"/>
          </a:solidFill>
          <a:latin typeface="Arial" charset="0"/>
        </a:defRPr>
      </a:lvl4pPr>
      <a:lvl5pPr algn="l" rtl="0" eaLnBrk="1" fontAlgn="base" hangingPunct="1">
        <a:spcBef>
          <a:spcPct val="0"/>
        </a:spcBef>
        <a:spcAft>
          <a:spcPct val="0"/>
        </a:spcAft>
        <a:defRPr sz="6600" b="1">
          <a:solidFill>
            <a:schemeClr val="tx2"/>
          </a:solidFill>
          <a:latin typeface="Arial" charset="0"/>
        </a:defRPr>
      </a:lvl5pPr>
      <a:lvl6pPr marL="685800" algn="l" rtl="0" eaLnBrk="1" fontAlgn="base" hangingPunct="1">
        <a:spcBef>
          <a:spcPct val="0"/>
        </a:spcBef>
        <a:spcAft>
          <a:spcPct val="0"/>
        </a:spcAft>
        <a:defRPr sz="6600" b="1">
          <a:solidFill>
            <a:schemeClr val="tx2"/>
          </a:solidFill>
          <a:latin typeface="Arial" charset="0"/>
        </a:defRPr>
      </a:lvl6pPr>
      <a:lvl7pPr marL="1371600" algn="l" rtl="0" eaLnBrk="1" fontAlgn="base" hangingPunct="1">
        <a:spcBef>
          <a:spcPct val="0"/>
        </a:spcBef>
        <a:spcAft>
          <a:spcPct val="0"/>
        </a:spcAft>
        <a:defRPr sz="6600" b="1">
          <a:solidFill>
            <a:schemeClr val="tx2"/>
          </a:solidFill>
          <a:latin typeface="Arial" charset="0"/>
        </a:defRPr>
      </a:lvl7pPr>
      <a:lvl8pPr marL="2057400" algn="l" rtl="0" eaLnBrk="1" fontAlgn="base" hangingPunct="1">
        <a:spcBef>
          <a:spcPct val="0"/>
        </a:spcBef>
        <a:spcAft>
          <a:spcPct val="0"/>
        </a:spcAft>
        <a:defRPr sz="6600" b="1">
          <a:solidFill>
            <a:schemeClr val="tx2"/>
          </a:solidFill>
          <a:latin typeface="Arial" charset="0"/>
        </a:defRPr>
      </a:lvl8pPr>
      <a:lvl9pPr marL="2743200" algn="l" rtl="0" eaLnBrk="1" fontAlgn="base" hangingPunct="1">
        <a:spcBef>
          <a:spcPct val="0"/>
        </a:spcBef>
        <a:spcAft>
          <a:spcPct val="0"/>
        </a:spcAft>
        <a:defRPr sz="6600" b="1">
          <a:solidFill>
            <a:schemeClr val="tx2"/>
          </a:solidFill>
          <a:latin typeface="Arial" charset="0"/>
        </a:defRPr>
      </a:lvl9pPr>
    </p:titleStyle>
    <p:bodyStyle>
      <a:lvl1pPr marL="514350" indent="-514350" algn="l" rtl="0" eaLnBrk="1" fontAlgn="base" hangingPunct="1">
        <a:spcBef>
          <a:spcPct val="20000"/>
        </a:spcBef>
        <a:spcAft>
          <a:spcPct val="0"/>
        </a:spcAft>
        <a:buChar char="•"/>
        <a:defRPr sz="4800">
          <a:solidFill>
            <a:schemeClr val="tx1"/>
          </a:solidFill>
          <a:latin typeface="+mn-lt"/>
          <a:ea typeface="+mn-ea"/>
          <a:cs typeface="+mn-cs"/>
        </a:defRPr>
      </a:lvl1pPr>
      <a:lvl2pPr marL="1114425" indent="-428625" algn="l" rtl="0" eaLnBrk="1" fontAlgn="base" hangingPunct="1">
        <a:spcBef>
          <a:spcPct val="20000"/>
        </a:spcBef>
        <a:spcAft>
          <a:spcPct val="0"/>
        </a:spcAft>
        <a:buChar char="–"/>
        <a:defRPr sz="4200">
          <a:solidFill>
            <a:schemeClr val="tx1"/>
          </a:solidFill>
          <a:latin typeface="+mn-lt"/>
        </a:defRPr>
      </a:lvl2pPr>
      <a:lvl3pPr marL="1714500" indent="-342900" algn="l" rtl="0" eaLnBrk="1" fontAlgn="base" hangingPunct="1">
        <a:spcBef>
          <a:spcPct val="20000"/>
        </a:spcBef>
        <a:spcAft>
          <a:spcPct val="0"/>
        </a:spcAft>
        <a:buChar char="•"/>
        <a:defRPr sz="3600">
          <a:solidFill>
            <a:schemeClr val="tx1"/>
          </a:solidFill>
          <a:latin typeface="+mn-lt"/>
        </a:defRPr>
      </a:lvl3pPr>
      <a:lvl4pPr marL="2400300" indent="-342900" algn="l" rtl="0" eaLnBrk="1" fontAlgn="base" hangingPunct="1">
        <a:spcBef>
          <a:spcPct val="20000"/>
        </a:spcBef>
        <a:spcAft>
          <a:spcPct val="0"/>
        </a:spcAft>
        <a:buChar char="–"/>
        <a:defRPr sz="3000">
          <a:solidFill>
            <a:schemeClr val="tx1"/>
          </a:solidFill>
          <a:latin typeface="+mn-lt"/>
        </a:defRPr>
      </a:lvl4pPr>
      <a:lvl5pPr marL="3086100" indent="-342900" algn="l" rtl="0" eaLnBrk="1" fontAlgn="base" hangingPunct="1">
        <a:spcBef>
          <a:spcPct val="20000"/>
        </a:spcBef>
        <a:spcAft>
          <a:spcPct val="0"/>
        </a:spcAft>
        <a:buChar char="»"/>
        <a:defRPr sz="3000">
          <a:solidFill>
            <a:schemeClr val="tx1"/>
          </a:solidFill>
          <a:latin typeface="+mn-lt"/>
        </a:defRPr>
      </a:lvl5pPr>
      <a:lvl6pPr marL="3771900" indent="-342900" algn="l" rtl="0" eaLnBrk="1" fontAlgn="base" hangingPunct="1">
        <a:spcBef>
          <a:spcPct val="20000"/>
        </a:spcBef>
        <a:spcAft>
          <a:spcPct val="0"/>
        </a:spcAft>
        <a:buChar char="»"/>
        <a:defRPr sz="3000">
          <a:solidFill>
            <a:schemeClr val="tx1"/>
          </a:solidFill>
          <a:latin typeface="+mn-lt"/>
        </a:defRPr>
      </a:lvl6pPr>
      <a:lvl7pPr marL="4457700" indent="-342900" algn="l" rtl="0" eaLnBrk="1" fontAlgn="base" hangingPunct="1">
        <a:spcBef>
          <a:spcPct val="20000"/>
        </a:spcBef>
        <a:spcAft>
          <a:spcPct val="0"/>
        </a:spcAft>
        <a:buChar char="»"/>
        <a:defRPr sz="3000">
          <a:solidFill>
            <a:schemeClr val="tx1"/>
          </a:solidFill>
          <a:latin typeface="+mn-lt"/>
        </a:defRPr>
      </a:lvl7pPr>
      <a:lvl8pPr marL="5143500" indent="-342900" algn="l" rtl="0" eaLnBrk="1" fontAlgn="base" hangingPunct="1">
        <a:spcBef>
          <a:spcPct val="20000"/>
        </a:spcBef>
        <a:spcAft>
          <a:spcPct val="0"/>
        </a:spcAft>
        <a:buChar char="»"/>
        <a:defRPr sz="3000">
          <a:solidFill>
            <a:schemeClr val="tx1"/>
          </a:solidFill>
          <a:latin typeface="+mn-lt"/>
        </a:defRPr>
      </a:lvl8pPr>
      <a:lvl9pPr marL="5829300" indent="-342900" algn="l" rtl="0" eaLnBrk="1" fontAlgn="base" hangingPunct="1">
        <a:spcBef>
          <a:spcPct val="20000"/>
        </a:spcBef>
        <a:spcAft>
          <a:spcPct val="0"/>
        </a:spcAft>
        <a:buChar char="»"/>
        <a:defRPr sz="3000">
          <a:solidFill>
            <a:schemeClr val="tx1"/>
          </a:solidFill>
          <a:latin typeface="+mn-lt"/>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BEF"/>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257300" y="547688"/>
            <a:ext cx="15773400" cy="1988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Tree>
    <p:extLst>
      <p:ext uri="{BB962C8B-B14F-4D97-AF65-F5344CB8AC3E}">
        <p14:creationId xmlns:p14="http://schemas.microsoft.com/office/powerpoint/2010/main" val="1501695595"/>
      </p:ext>
    </p:extLst>
  </p:cSld>
  <p:clrMap bg1="lt1" tx1="dk1" bg2="lt2" tx2="dk2" accent1="accent1" accent2="accent2" accent3="accent3" accent4="accent4" accent5="accent5" accent6="accent6" hlink="hlink" folHlink="folHlink"/>
  <p:sldLayoutIdLst>
    <p:sldLayoutId id="2147483712" r:id="rId1"/>
  </p:sldLayoutIdLst>
  <p:transition spd="slow" advTm="5000"/>
  <p:txStyles>
    <p:titleStyle>
      <a:lvl1pPr algn="l" rtl="0" eaLnBrk="0" fontAlgn="base" hangingPunct="0">
        <a:lnSpc>
          <a:spcPct val="90000"/>
        </a:lnSpc>
        <a:spcBef>
          <a:spcPct val="0"/>
        </a:spcBef>
        <a:spcAft>
          <a:spcPct val="0"/>
        </a:spcAft>
        <a:defRPr sz="6600" b="0" i="0" u="none" kern="1200">
          <a:solidFill>
            <a:schemeClr val="tx1"/>
          </a:solidFill>
          <a:latin typeface="+mj-lt"/>
          <a:ea typeface="+mj-ea"/>
          <a:cs typeface="+mj-cs"/>
        </a:defRPr>
      </a:lvl1pPr>
      <a:lvl2pPr algn="l" rtl="0" eaLnBrk="0" fontAlgn="base" hangingPunct="0">
        <a:lnSpc>
          <a:spcPct val="90000"/>
        </a:lnSpc>
        <a:spcBef>
          <a:spcPct val="0"/>
        </a:spcBef>
        <a:spcAft>
          <a:spcPct val="0"/>
        </a:spcAft>
        <a:defRPr sz="6600">
          <a:solidFill>
            <a:schemeClr val="tx1"/>
          </a:solidFill>
          <a:latin typeface="Calibri" panose="020F0502020204030204" pitchFamily="34" charset="0"/>
          <a:ea typeface="微软雅黑" panose="020B0503020204020204" pitchFamily="34" charset="-122"/>
        </a:defRPr>
      </a:lvl2pPr>
      <a:lvl3pPr algn="l" rtl="0" eaLnBrk="0" fontAlgn="base" hangingPunct="0">
        <a:lnSpc>
          <a:spcPct val="90000"/>
        </a:lnSpc>
        <a:spcBef>
          <a:spcPct val="0"/>
        </a:spcBef>
        <a:spcAft>
          <a:spcPct val="0"/>
        </a:spcAft>
        <a:defRPr sz="6600">
          <a:solidFill>
            <a:schemeClr val="tx1"/>
          </a:solidFill>
          <a:latin typeface="Calibri" panose="020F0502020204030204" pitchFamily="34" charset="0"/>
          <a:ea typeface="微软雅黑" panose="020B0503020204020204" pitchFamily="34" charset="-122"/>
        </a:defRPr>
      </a:lvl3pPr>
      <a:lvl4pPr algn="l" rtl="0" eaLnBrk="0" fontAlgn="base" hangingPunct="0">
        <a:lnSpc>
          <a:spcPct val="90000"/>
        </a:lnSpc>
        <a:spcBef>
          <a:spcPct val="0"/>
        </a:spcBef>
        <a:spcAft>
          <a:spcPct val="0"/>
        </a:spcAft>
        <a:defRPr sz="6600">
          <a:solidFill>
            <a:schemeClr val="tx1"/>
          </a:solidFill>
          <a:latin typeface="Calibri" panose="020F0502020204030204" pitchFamily="34" charset="0"/>
          <a:ea typeface="微软雅黑" panose="020B0503020204020204" pitchFamily="34" charset="-122"/>
        </a:defRPr>
      </a:lvl4pPr>
      <a:lvl5pPr algn="l" rtl="0" eaLnBrk="0" fontAlgn="base" hangingPunct="0">
        <a:lnSpc>
          <a:spcPct val="90000"/>
        </a:lnSpc>
        <a:spcBef>
          <a:spcPct val="0"/>
        </a:spcBef>
        <a:spcAft>
          <a:spcPct val="0"/>
        </a:spcAft>
        <a:defRPr sz="6600">
          <a:solidFill>
            <a:schemeClr val="tx1"/>
          </a:solidFill>
          <a:latin typeface="Calibri" panose="020F0502020204030204" pitchFamily="34" charset="0"/>
          <a:ea typeface="微软雅黑" panose="020B0503020204020204" pitchFamily="34" charset="-122"/>
        </a:defRPr>
      </a:lvl5pPr>
      <a:lvl6pPr marL="685800" algn="l" rtl="0" fontAlgn="base">
        <a:lnSpc>
          <a:spcPct val="90000"/>
        </a:lnSpc>
        <a:spcBef>
          <a:spcPct val="0"/>
        </a:spcBef>
        <a:spcAft>
          <a:spcPct val="0"/>
        </a:spcAft>
        <a:defRPr sz="6600">
          <a:solidFill>
            <a:schemeClr val="tx1"/>
          </a:solidFill>
          <a:latin typeface="Calibri" panose="020F0502020204030204" pitchFamily="34" charset="0"/>
          <a:ea typeface="微软雅黑" panose="020B0503020204020204" pitchFamily="34" charset="-122"/>
        </a:defRPr>
      </a:lvl6pPr>
      <a:lvl7pPr marL="1371600" algn="l" rtl="0" fontAlgn="base">
        <a:lnSpc>
          <a:spcPct val="90000"/>
        </a:lnSpc>
        <a:spcBef>
          <a:spcPct val="0"/>
        </a:spcBef>
        <a:spcAft>
          <a:spcPct val="0"/>
        </a:spcAft>
        <a:defRPr sz="6600">
          <a:solidFill>
            <a:schemeClr val="tx1"/>
          </a:solidFill>
          <a:latin typeface="Calibri" panose="020F0502020204030204" pitchFamily="34" charset="0"/>
          <a:ea typeface="微软雅黑" panose="020B0503020204020204" pitchFamily="34" charset="-122"/>
        </a:defRPr>
      </a:lvl7pPr>
      <a:lvl8pPr marL="2057400" algn="l" rtl="0" fontAlgn="base">
        <a:lnSpc>
          <a:spcPct val="90000"/>
        </a:lnSpc>
        <a:spcBef>
          <a:spcPct val="0"/>
        </a:spcBef>
        <a:spcAft>
          <a:spcPct val="0"/>
        </a:spcAft>
        <a:defRPr sz="6600">
          <a:solidFill>
            <a:schemeClr val="tx1"/>
          </a:solidFill>
          <a:latin typeface="Calibri" panose="020F0502020204030204" pitchFamily="34" charset="0"/>
          <a:ea typeface="微软雅黑" panose="020B0503020204020204" pitchFamily="34" charset="-122"/>
        </a:defRPr>
      </a:lvl8pPr>
      <a:lvl9pPr marL="2743200" algn="l" rtl="0" fontAlgn="base">
        <a:lnSpc>
          <a:spcPct val="90000"/>
        </a:lnSpc>
        <a:spcBef>
          <a:spcPct val="0"/>
        </a:spcBef>
        <a:spcAft>
          <a:spcPct val="0"/>
        </a:spcAft>
        <a:defRPr sz="6600">
          <a:solidFill>
            <a:schemeClr val="tx1"/>
          </a:solidFill>
          <a:latin typeface="Calibri" panose="020F0502020204030204" pitchFamily="34" charset="0"/>
          <a:ea typeface="微软雅黑" panose="020B0503020204020204" pitchFamily="34" charset="-122"/>
        </a:defRPr>
      </a:lvl9pPr>
    </p:titleStyle>
    <p:bodyStyle>
      <a:lvl1pPr marL="342900" indent="-342900" algn="l" rtl="0" eaLnBrk="0" fontAlgn="base" hangingPunct="0">
        <a:lnSpc>
          <a:spcPct val="90000"/>
        </a:lnSpc>
        <a:spcBef>
          <a:spcPts val="1500"/>
        </a:spcBef>
        <a:spcAft>
          <a:spcPct val="0"/>
        </a:spcAft>
        <a:buFont typeface="Arial" panose="020B0604020202020204" pitchFamily="34" charset="0"/>
        <a:buChar char="•"/>
        <a:defRPr sz="4200" kern="1200">
          <a:solidFill>
            <a:schemeClr val="tx1"/>
          </a:solidFill>
          <a:latin typeface="+mn-lt"/>
          <a:ea typeface="+mn-ea"/>
          <a:cs typeface="+mn-cs"/>
        </a:defRPr>
      </a:lvl1pPr>
      <a:lvl2pPr marL="1028700" indent="-342900" algn="l" rtl="0" eaLnBrk="0" fontAlgn="base" hangingPunct="0">
        <a:lnSpc>
          <a:spcPct val="90000"/>
        </a:lnSpc>
        <a:spcBef>
          <a:spcPts val="750"/>
        </a:spcBef>
        <a:spcAft>
          <a:spcPct val="0"/>
        </a:spcAft>
        <a:buFont typeface="Arial" panose="020B0604020202020204" pitchFamily="34" charset="0"/>
        <a:buChar char="•"/>
        <a:defRPr sz="3600" kern="1200">
          <a:solidFill>
            <a:schemeClr val="tx1"/>
          </a:solidFill>
          <a:latin typeface="+mn-lt"/>
          <a:ea typeface="+mn-ea"/>
          <a:cs typeface="+mn-cs"/>
        </a:defRPr>
      </a:lvl2pPr>
      <a:lvl3pPr marL="1714500" indent="-342900" algn="l" rtl="0" eaLnBrk="0" fontAlgn="base" hangingPunct="0">
        <a:lnSpc>
          <a:spcPct val="90000"/>
        </a:lnSpc>
        <a:spcBef>
          <a:spcPts val="750"/>
        </a:spcBef>
        <a:spcAft>
          <a:spcPct val="0"/>
        </a:spcAft>
        <a:buFont typeface="Arial" panose="020B0604020202020204" pitchFamily="34" charset="0"/>
        <a:buChar char="•"/>
        <a:defRPr sz="3000" kern="1200">
          <a:solidFill>
            <a:schemeClr val="tx1"/>
          </a:solidFill>
          <a:latin typeface="+mn-lt"/>
          <a:ea typeface="+mn-ea"/>
          <a:cs typeface="+mn-cs"/>
        </a:defRPr>
      </a:lvl3pPr>
      <a:lvl4pPr marL="2400300" indent="-342900" algn="l" rtl="0" eaLnBrk="0" fontAlgn="base" hangingPunct="0">
        <a:lnSpc>
          <a:spcPct val="90000"/>
        </a:lnSpc>
        <a:spcBef>
          <a:spcPts val="750"/>
        </a:spcBef>
        <a:spcAft>
          <a:spcPct val="0"/>
        </a:spcAft>
        <a:buFont typeface="Arial" panose="020B0604020202020204" pitchFamily="34" charset="0"/>
        <a:buChar char="•"/>
        <a:defRPr kern="1200">
          <a:solidFill>
            <a:schemeClr val="tx1"/>
          </a:solidFill>
          <a:latin typeface="+mn-lt"/>
          <a:ea typeface="+mn-ea"/>
          <a:cs typeface="+mn-cs"/>
        </a:defRPr>
      </a:lvl4pPr>
      <a:lvl5pPr marL="3086100" indent="-342900" algn="l" rtl="0" eaLnBrk="0" fontAlgn="base" hangingPunct="0">
        <a:lnSpc>
          <a:spcPct val="90000"/>
        </a:lnSpc>
        <a:spcBef>
          <a:spcPts val="750"/>
        </a:spcBef>
        <a:spcAft>
          <a:spcPct val="0"/>
        </a:spcAft>
        <a:buFont typeface="Arial" panose="020B0604020202020204" pitchFamily="34" charset="0"/>
        <a:buChar char="•"/>
        <a:defRPr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zh-CN"/>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E5A2E02D-E0E2-4A80-8F57-8FE31FB5DBF2}"/>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FEE03057-A137-4B19-865C-2FC72969C7E5}"/>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0EFA37F-7CDF-4AA6-93AE-94B3FA4F4A87}"/>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pPr marL="0" marR="0" lvl="0" indent="0" algn="l" defTabSz="1371600" rtl="0" eaLnBrk="1" fontAlgn="auto" latinLnBrk="0" hangingPunct="1">
              <a:lnSpc>
                <a:spcPct val="100000"/>
              </a:lnSpc>
              <a:spcBef>
                <a:spcPts val="0"/>
              </a:spcBef>
              <a:spcAft>
                <a:spcPts val="0"/>
              </a:spcAft>
              <a:buClrTx/>
              <a:buSzTx/>
              <a:buFontTx/>
              <a:buNone/>
              <a:tabLst/>
              <a:defRPr/>
            </a:pPr>
            <a:fld id="{2BFA6248-9075-44F6-BABA-ACCDFFA54742}" type="datetimeFigureOut">
              <a:rPr kumimoji="0" lang="en-US" sz="18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2/17/2024</a:t>
            </a:fld>
            <a:endParaRPr kumimoji="0" lang="en-US" sz="18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xmlns="" id="{391D6ECB-C279-47B4-8FA3-DE1ADCE7081F}"/>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xmlns="" id="{D0248301-85C3-4A8E-BC22-25CE7E8FE5D9}"/>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pPr marL="0" marR="0" lvl="0" indent="0" algn="r" defTabSz="1371600" rtl="0" eaLnBrk="1" fontAlgn="auto" latinLnBrk="0" hangingPunct="1">
              <a:lnSpc>
                <a:spcPct val="100000"/>
              </a:lnSpc>
              <a:spcBef>
                <a:spcPts val="0"/>
              </a:spcBef>
              <a:spcAft>
                <a:spcPts val="0"/>
              </a:spcAft>
              <a:buClrTx/>
              <a:buSzTx/>
              <a:buFontTx/>
              <a:buNone/>
              <a:tabLst/>
              <a:defRPr/>
            </a:pPr>
            <a:fld id="{AFD0A7C2-3364-4B6C-B187-A7ABF31AEE8C}" type="slidenum">
              <a:rPr kumimoji="0" lang="en-US" sz="18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2630402"/>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6" r:id="rId12"/>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BEF"/>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257300" y="547690"/>
            <a:ext cx="15773400" cy="1988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Tree>
    <p:extLst>
      <p:ext uri="{BB962C8B-B14F-4D97-AF65-F5344CB8AC3E}">
        <p14:creationId xmlns:p14="http://schemas.microsoft.com/office/powerpoint/2010/main" val="3037342574"/>
      </p:ext>
    </p:extLst>
  </p:cSld>
  <p:clrMap bg1="lt1" tx1="dk1" bg2="lt2" tx2="dk2" accent1="accent1" accent2="accent2" accent3="accent3" accent4="accent4" accent5="accent5" accent6="accent6" hlink="hlink" folHlink="folHlink"/>
  <p:sldLayoutIdLst>
    <p:sldLayoutId id="2147483744" r:id="rId1"/>
  </p:sldLayoutIdLst>
  <p:transition spd="slow" advTm="5000"/>
  <p:txStyles>
    <p:titleStyle>
      <a:lvl1pPr algn="l" rtl="0" eaLnBrk="0" fontAlgn="base" hangingPunct="0">
        <a:lnSpc>
          <a:spcPct val="90000"/>
        </a:lnSpc>
        <a:spcBef>
          <a:spcPct val="0"/>
        </a:spcBef>
        <a:spcAft>
          <a:spcPct val="0"/>
        </a:spcAft>
        <a:defRPr sz="6600" b="0" i="0" u="none" kern="1200">
          <a:solidFill>
            <a:schemeClr val="tx1"/>
          </a:solidFill>
          <a:latin typeface="+mj-lt"/>
          <a:ea typeface="+mj-ea"/>
          <a:cs typeface="+mj-cs"/>
        </a:defRPr>
      </a:lvl1pPr>
      <a:lvl2pPr algn="l" rtl="0" eaLnBrk="0" fontAlgn="base" hangingPunct="0">
        <a:lnSpc>
          <a:spcPct val="90000"/>
        </a:lnSpc>
        <a:spcBef>
          <a:spcPct val="0"/>
        </a:spcBef>
        <a:spcAft>
          <a:spcPct val="0"/>
        </a:spcAft>
        <a:defRPr sz="6600">
          <a:solidFill>
            <a:schemeClr val="tx1"/>
          </a:solidFill>
          <a:latin typeface="Calibri" panose="020F0502020204030204" pitchFamily="34" charset="0"/>
          <a:ea typeface="微软雅黑" panose="020B0503020204020204" pitchFamily="34" charset="-122"/>
        </a:defRPr>
      </a:lvl2pPr>
      <a:lvl3pPr algn="l" rtl="0" eaLnBrk="0" fontAlgn="base" hangingPunct="0">
        <a:lnSpc>
          <a:spcPct val="90000"/>
        </a:lnSpc>
        <a:spcBef>
          <a:spcPct val="0"/>
        </a:spcBef>
        <a:spcAft>
          <a:spcPct val="0"/>
        </a:spcAft>
        <a:defRPr sz="6600">
          <a:solidFill>
            <a:schemeClr val="tx1"/>
          </a:solidFill>
          <a:latin typeface="Calibri" panose="020F0502020204030204" pitchFamily="34" charset="0"/>
          <a:ea typeface="微软雅黑" panose="020B0503020204020204" pitchFamily="34" charset="-122"/>
        </a:defRPr>
      </a:lvl3pPr>
      <a:lvl4pPr algn="l" rtl="0" eaLnBrk="0" fontAlgn="base" hangingPunct="0">
        <a:lnSpc>
          <a:spcPct val="90000"/>
        </a:lnSpc>
        <a:spcBef>
          <a:spcPct val="0"/>
        </a:spcBef>
        <a:spcAft>
          <a:spcPct val="0"/>
        </a:spcAft>
        <a:defRPr sz="6600">
          <a:solidFill>
            <a:schemeClr val="tx1"/>
          </a:solidFill>
          <a:latin typeface="Calibri" panose="020F0502020204030204" pitchFamily="34" charset="0"/>
          <a:ea typeface="微软雅黑" panose="020B0503020204020204" pitchFamily="34" charset="-122"/>
        </a:defRPr>
      </a:lvl4pPr>
      <a:lvl5pPr algn="l" rtl="0" eaLnBrk="0" fontAlgn="base" hangingPunct="0">
        <a:lnSpc>
          <a:spcPct val="90000"/>
        </a:lnSpc>
        <a:spcBef>
          <a:spcPct val="0"/>
        </a:spcBef>
        <a:spcAft>
          <a:spcPct val="0"/>
        </a:spcAft>
        <a:defRPr sz="6600">
          <a:solidFill>
            <a:schemeClr val="tx1"/>
          </a:solidFill>
          <a:latin typeface="Calibri" panose="020F0502020204030204" pitchFamily="34" charset="0"/>
          <a:ea typeface="微软雅黑" panose="020B0503020204020204" pitchFamily="34" charset="-122"/>
        </a:defRPr>
      </a:lvl5pPr>
      <a:lvl6pPr marL="685835" algn="l" rtl="0" fontAlgn="base">
        <a:lnSpc>
          <a:spcPct val="90000"/>
        </a:lnSpc>
        <a:spcBef>
          <a:spcPct val="0"/>
        </a:spcBef>
        <a:spcAft>
          <a:spcPct val="0"/>
        </a:spcAft>
        <a:defRPr sz="6600">
          <a:solidFill>
            <a:schemeClr val="tx1"/>
          </a:solidFill>
          <a:latin typeface="Calibri" panose="020F0502020204030204" pitchFamily="34" charset="0"/>
          <a:ea typeface="微软雅黑" panose="020B0503020204020204" pitchFamily="34" charset="-122"/>
        </a:defRPr>
      </a:lvl6pPr>
      <a:lvl7pPr marL="1371669" algn="l" rtl="0" fontAlgn="base">
        <a:lnSpc>
          <a:spcPct val="90000"/>
        </a:lnSpc>
        <a:spcBef>
          <a:spcPct val="0"/>
        </a:spcBef>
        <a:spcAft>
          <a:spcPct val="0"/>
        </a:spcAft>
        <a:defRPr sz="6600">
          <a:solidFill>
            <a:schemeClr val="tx1"/>
          </a:solidFill>
          <a:latin typeface="Calibri" panose="020F0502020204030204" pitchFamily="34" charset="0"/>
          <a:ea typeface="微软雅黑" panose="020B0503020204020204" pitchFamily="34" charset="-122"/>
        </a:defRPr>
      </a:lvl7pPr>
      <a:lvl8pPr marL="2057504" algn="l" rtl="0" fontAlgn="base">
        <a:lnSpc>
          <a:spcPct val="90000"/>
        </a:lnSpc>
        <a:spcBef>
          <a:spcPct val="0"/>
        </a:spcBef>
        <a:spcAft>
          <a:spcPct val="0"/>
        </a:spcAft>
        <a:defRPr sz="6600">
          <a:solidFill>
            <a:schemeClr val="tx1"/>
          </a:solidFill>
          <a:latin typeface="Calibri" panose="020F0502020204030204" pitchFamily="34" charset="0"/>
          <a:ea typeface="微软雅黑" panose="020B0503020204020204" pitchFamily="34" charset="-122"/>
        </a:defRPr>
      </a:lvl8pPr>
      <a:lvl9pPr marL="2743337" algn="l" rtl="0" fontAlgn="base">
        <a:lnSpc>
          <a:spcPct val="90000"/>
        </a:lnSpc>
        <a:spcBef>
          <a:spcPct val="0"/>
        </a:spcBef>
        <a:spcAft>
          <a:spcPct val="0"/>
        </a:spcAft>
        <a:defRPr sz="6600">
          <a:solidFill>
            <a:schemeClr val="tx1"/>
          </a:solidFill>
          <a:latin typeface="Calibri" panose="020F0502020204030204" pitchFamily="34" charset="0"/>
          <a:ea typeface="微软雅黑" panose="020B0503020204020204" pitchFamily="34" charset="-122"/>
        </a:defRPr>
      </a:lvl9pPr>
    </p:titleStyle>
    <p:bodyStyle>
      <a:lvl1pPr marL="342917" indent="-342917" algn="l" rtl="0" eaLnBrk="0" fontAlgn="base" hangingPunct="0">
        <a:lnSpc>
          <a:spcPct val="90000"/>
        </a:lnSpc>
        <a:spcBef>
          <a:spcPts val="1500"/>
        </a:spcBef>
        <a:spcAft>
          <a:spcPct val="0"/>
        </a:spcAft>
        <a:buFont typeface="Arial" panose="020B0604020202020204" pitchFamily="34" charset="0"/>
        <a:buChar char="•"/>
        <a:defRPr sz="4200" kern="1200">
          <a:solidFill>
            <a:schemeClr val="tx1"/>
          </a:solidFill>
          <a:latin typeface="+mn-lt"/>
          <a:ea typeface="+mn-ea"/>
          <a:cs typeface="+mn-cs"/>
        </a:defRPr>
      </a:lvl1pPr>
      <a:lvl2pPr marL="1028751" indent="-342917" algn="l" rtl="0" eaLnBrk="0" fontAlgn="base" hangingPunct="0">
        <a:lnSpc>
          <a:spcPct val="90000"/>
        </a:lnSpc>
        <a:spcBef>
          <a:spcPts val="750"/>
        </a:spcBef>
        <a:spcAft>
          <a:spcPct val="0"/>
        </a:spcAft>
        <a:buFont typeface="Arial" panose="020B0604020202020204" pitchFamily="34" charset="0"/>
        <a:buChar char="•"/>
        <a:defRPr sz="3600" kern="1200">
          <a:solidFill>
            <a:schemeClr val="tx1"/>
          </a:solidFill>
          <a:latin typeface="+mn-lt"/>
          <a:ea typeface="+mn-ea"/>
          <a:cs typeface="+mn-cs"/>
        </a:defRPr>
      </a:lvl2pPr>
      <a:lvl3pPr marL="1714586" indent="-342917" algn="l" rtl="0" eaLnBrk="0" fontAlgn="base" hangingPunct="0">
        <a:lnSpc>
          <a:spcPct val="90000"/>
        </a:lnSpc>
        <a:spcBef>
          <a:spcPts val="750"/>
        </a:spcBef>
        <a:spcAft>
          <a:spcPct val="0"/>
        </a:spcAft>
        <a:buFont typeface="Arial" panose="020B0604020202020204" pitchFamily="34" charset="0"/>
        <a:buChar char="•"/>
        <a:defRPr sz="3000" kern="1200">
          <a:solidFill>
            <a:schemeClr val="tx1"/>
          </a:solidFill>
          <a:latin typeface="+mn-lt"/>
          <a:ea typeface="+mn-ea"/>
          <a:cs typeface="+mn-cs"/>
        </a:defRPr>
      </a:lvl3pPr>
      <a:lvl4pPr marL="2400420" indent="-342917" algn="l" rtl="0" eaLnBrk="0" fontAlgn="base" hangingPunct="0">
        <a:lnSpc>
          <a:spcPct val="90000"/>
        </a:lnSpc>
        <a:spcBef>
          <a:spcPts val="750"/>
        </a:spcBef>
        <a:spcAft>
          <a:spcPct val="0"/>
        </a:spcAft>
        <a:buFont typeface="Arial" panose="020B0604020202020204" pitchFamily="34" charset="0"/>
        <a:buChar char="•"/>
        <a:defRPr kern="1200">
          <a:solidFill>
            <a:schemeClr val="tx1"/>
          </a:solidFill>
          <a:latin typeface="+mn-lt"/>
          <a:ea typeface="+mn-ea"/>
          <a:cs typeface="+mn-cs"/>
        </a:defRPr>
      </a:lvl4pPr>
      <a:lvl5pPr marL="3086255" indent="-342917" algn="l" rtl="0" eaLnBrk="0" fontAlgn="base" hangingPunct="0">
        <a:lnSpc>
          <a:spcPct val="90000"/>
        </a:lnSpc>
        <a:spcBef>
          <a:spcPts val="750"/>
        </a:spcBef>
        <a:spcAft>
          <a:spcPct val="0"/>
        </a:spcAft>
        <a:buFont typeface="Arial" panose="020B0604020202020204" pitchFamily="34" charset="0"/>
        <a:buChar char="•"/>
        <a:defRPr kern="1200">
          <a:solidFill>
            <a:schemeClr val="tx1"/>
          </a:solidFill>
          <a:latin typeface="+mn-lt"/>
          <a:ea typeface="+mn-ea"/>
          <a:cs typeface="+mn-cs"/>
        </a:defRPr>
      </a:lvl5pPr>
      <a:lvl6pPr marL="3772089"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924"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757"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591" indent="-342917" algn="l" defTabSz="1371669"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zh-CN"/>
      </a:defPPr>
      <a:lvl1pPr marL="0" algn="l" defTabSz="1371669" rtl="0" eaLnBrk="1" latinLnBrk="0" hangingPunct="1">
        <a:defRPr sz="2700" kern="1200">
          <a:solidFill>
            <a:schemeClr val="tx1"/>
          </a:solidFill>
          <a:latin typeface="+mn-lt"/>
          <a:ea typeface="+mn-ea"/>
          <a:cs typeface="+mn-cs"/>
        </a:defRPr>
      </a:lvl1pPr>
      <a:lvl2pPr marL="685835" algn="l" defTabSz="1371669" rtl="0" eaLnBrk="1" latinLnBrk="0" hangingPunct="1">
        <a:defRPr sz="2700" kern="1200">
          <a:solidFill>
            <a:schemeClr val="tx1"/>
          </a:solidFill>
          <a:latin typeface="+mn-lt"/>
          <a:ea typeface="+mn-ea"/>
          <a:cs typeface="+mn-cs"/>
        </a:defRPr>
      </a:lvl2pPr>
      <a:lvl3pPr marL="1371669" algn="l" defTabSz="1371669" rtl="0" eaLnBrk="1" latinLnBrk="0" hangingPunct="1">
        <a:defRPr sz="2700" kern="1200">
          <a:solidFill>
            <a:schemeClr val="tx1"/>
          </a:solidFill>
          <a:latin typeface="+mn-lt"/>
          <a:ea typeface="+mn-ea"/>
          <a:cs typeface="+mn-cs"/>
        </a:defRPr>
      </a:lvl3pPr>
      <a:lvl4pPr marL="2057504" algn="l" defTabSz="1371669" rtl="0" eaLnBrk="1" latinLnBrk="0" hangingPunct="1">
        <a:defRPr sz="2700" kern="1200">
          <a:solidFill>
            <a:schemeClr val="tx1"/>
          </a:solidFill>
          <a:latin typeface="+mn-lt"/>
          <a:ea typeface="+mn-ea"/>
          <a:cs typeface="+mn-cs"/>
        </a:defRPr>
      </a:lvl4pPr>
      <a:lvl5pPr marL="2743337" algn="l" defTabSz="1371669" rtl="0" eaLnBrk="1" latinLnBrk="0" hangingPunct="1">
        <a:defRPr sz="2700" kern="1200">
          <a:solidFill>
            <a:schemeClr val="tx1"/>
          </a:solidFill>
          <a:latin typeface="+mn-lt"/>
          <a:ea typeface="+mn-ea"/>
          <a:cs typeface="+mn-cs"/>
        </a:defRPr>
      </a:lvl5pPr>
      <a:lvl6pPr marL="3429171" algn="l" defTabSz="1371669" rtl="0" eaLnBrk="1" latinLnBrk="0" hangingPunct="1">
        <a:defRPr sz="2700" kern="1200">
          <a:solidFill>
            <a:schemeClr val="tx1"/>
          </a:solidFill>
          <a:latin typeface="+mn-lt"/>
          <a:ea typeface="+mn-ea"/>
          <a:cs typeface="+mn-cs"/>
        </a:defRPr>
      </a:lvl6pPr>
      <a:lvl7pPr marL="4115006" algn="l" defTabSz="1371669" rtl="0" eaLnBrk="1" latinLnBrk="0" hangingPunct="1">
        <a:defRPr sz="2700" kern="1200">
          <a:solidFill>
            <a:schemeClr val="tx1"/>
          </a:solidFill>
          <a:latin typeface="+mn-lt"/>
          <a:ea typeface="+mn-ea"/>
          <a:cs typeface="+mn-cs"/>
        </a:defRPr>
      </a:lvl7pPr>
      <a:lvl8pPr marL="4800840" algn="l" defTabSz="1371669" rtl="0" eaLnBrk="1" latinLnBrk="0" hangingPunct="1">
        <a:defRPr sz="2700" kern="1200">
          <a:solidFill>
            <a:schemeClr val="tx1"/>
          </a:solidFill>
          <a:latin typeface="+mn-lt"/>
          <a:ea typeface="+mn-ea"/>
          <a:cs typeface="+mn-cs"/>
        </a:defRPr>
      </a:lvl8pPr>
      <a:lvl9pPr marL="5486675" algn="l" defTabSz="1371669"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7.png"/><Relationship Id="rId4" Type="http://schemas.openxmlformats.org/officeDocument/2006/relationships/image" Target="../media/image4.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4.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74.svg"/><Relationship Id="rId7" Type="http://schemas.openxmlformats.org/officeDocument/2006/relationships/image" Target="../media/image78.sv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76.svg"/><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74.svg"/><Relationship Id="rId7" Type="http://schemas.openxmlformats.org/officeDocument/2006/relationships/image" Target="../media/image78.sv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76.svg"/><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2" Type="http://schemas.openxmlformats.org/officeDocument/2006/relationships/image" Target="../media/image39.gi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9.gi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42.png"/><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42.png"/><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42.png"/><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42.png"/><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image" Target="../media/image43.jpeg"/><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36.xml"/></Relationships>
</file>

<file path=ppt/slides/_rels/slide3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4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xml"/><Relationship Id="rId1" Type="http://schemas.openxmlformats.org/officeDocument/2006/relationships/slideLayout" Target="../slideLayouts/slideLayout49.xml"/><Relationship Id="rId5" Type="http://schemas.openxmlformats.org/officeDocument/2006/relationships/image" Target="../media/image42.png"/><Relationship Id="rId4" Type="http://schemas.openxmlformats.org/officeDocument/2006/relationships/image" Target="../media/image41.png"/></Relationships>
</file>

<file path=ppt/slides/_rels/slide3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audio" Target="../media/audio1.wav"/><Relationship Id="rId1" Type="http://schemas.openxmlformats.org/officeDocument/2006/relationships/slideLayout" Target="../slideLayouts/slideLayout50.xml"/><Relationship Id="rId5" Type="http://schemas.openxmlformats.org/officeDocument/2006/relationships/image" Target="../media/image49.gif"/><Relationship Id="rId4" Type="http://schemas.openxmlformats.org/officeDocument/2006/relationships/image" Target="../media/image48.gif"/></Relationships>
</file>

<file path=ppt/slides/_rels/slide37.xml.rels><?xml version="1.0" encoding="UTF-8" standalone="yes"?>
<Relationships xmlns="http://schemas.openxmlformats.org/package/2006/relationships"><Relationship Id="rId3" Type="http://schemas.openxmlformats.org/officeDocument/2006/relationships/audio" Target="../media/audio3.wav"/><Relationship Id="rId7" Type="http://schemas.openxmlformats.org/officeDocument/2006/relationships/image" Target="../media/image49.gif"/><Relationship Id="rId2" Type="http://schemas.openxmlformats.org/officeDocument/2006/relationships/audio" Target="../media/audio2.wav"/><Relationship Id="rId1" Type="http://schemas.openxmlformats.org/officeDocument/2006/relationships/slideLayout" Target="../slideLayouts/slideLayout51.xml"/><Relationship Id="rId6" Type="http://schemas.openxmlformats.org/officeDocument/2006/relationships/image" Target="../media/image48.gif"/><Relationship Id="rId5" Type="http://schemas.openxmlformats.org/officeDocument/2006/relationships/image" Target="../media/image51.gif"/><Relationship Id="rId4" Type="http://schemas.openxmlformats.org/officeDocument/2006/relationships/image" Target="../media/image50.png"/></Relationships>
</file>

<file path=ppt/slides/_rels/slide38.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49.gif"/><Relationship Id="rId2" Type="http://schemas.openxmlformats.org/officeDocument/2006/relationships/audio" Target="../media/audio3.wav"/><Relationship Id="rId1" Type="http://schemas.openxmlformats.org/officeDocument/2006/relationships/slideLayout" Target="../slideLayouts/slideLayout51.xml"/><Relationship Id="rId6" Type="http://schemas.openxmlformats.org/officeDocument/2006/relationships/image" Target="../media/image48.gif"/><Relationship Id="rId5" Type="http://schemas.openxmlformats.org/officeDocument/2006/relationships/image" Target="../media/image51.gif"/><Relationship Id="rId4" Type="http://schemas.openxmlformats.org/officeDocument/2006/relationships/image" Target="../media/image50.png"/></Relationships>
</file>

<file path=ppt/slides/_rels/slide39.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49.gif"/><Relationship Id="rId2" Type="http://schemas.openxmlformats.org/officeDocument/2006/relationships/audio" Target="../media/audio3.wav"/><Relationship Id="rId1" Type="http://schemas.openxmlformats.org/officeDocument/2006/relationships/slideLayout" Target="../slideLayouts/slideLayout51.xml"/><Relationship Id="rId6" Type="http://schemas.openxmlformats.org/officeDocument/2006/relationships/image" Target="../media/image48.gif"/><Relationship Id="rId5" Type="http://schemas.openxmlformats.org/officeDocument/2006/relationships/image" Target="../media/image51.gif"/><Relationship Id="rId4" Type="http://schemas.openxmlformats.org/officeDocument/2006/relationships/image" Target="../media/image50.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48.svg"/><Relationship Id="rId7" Type="http://schemas.openxmlformats.org/officeDocument/2006/relationships/image" Target="../media/image52.sv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50.svg"/><Relationship Id="rId4" Type="http://schemas.openxmlformats.org/officeDocument/2006/relationships/image" Target="../media/image14.png"/><Relationship Id="rId9" Type="http://schemas.openxmlformats.org/officeDocument/2006/relationships/image" Target="../media/image54.svg"/></Relationships>
</file>

<file path=ppt/slides/_rels/slide40.xml.rels><?xml version="1.0" encoding="UTF-8" standalone="yes"?>
<Relationships xmlns="http://schemas.openxmlformats.org/package/2006/relationships"><Relationship Id="rId3" Type="http://schemas.openxmlformats.org/officeDocument/2006/relationships/audio" Target="../media/audio3.wav"/><Relationship Id="rId7" Type="http://schemas.openxmlformats.org/officeDocument/2006/relationships/image" Target="../media/image49.gif"/><Relationship Id="rId2" Type="http://schemas.openxmlformats.org/officeDocument/2006/relationships/audio" Target="../media/audio2.wav"/><Relationship Id="rId1" Type="http://schemas.openxmlformats.org/officeDocument/2006/relationships/slideLayout" Target="../slideLayouts/slideLayout51.xml"/><Relationship Id="rId6" Type="http://schemas.openxmlformats.org/officeDocument/2006/relationships/image" Target="../media/image48.gif"/><Relationship Id="rId5" Type="http://schemas.openxmlformats.org/officeDocument/2006/relationships/image" Target="../media/image51.gif"/><Relationship Id="rId4" Type="http://schemas.openxmlformats.org/officeDocument/2006/relationships/image" Target="../media/image50.png"/></Relationships>
</file>

<file path=ppt/slides/_rels/slide41.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49.gif"/><Relationship Id="rId2" Type="http://schemas.openxmlformats.org/officeDocument/2006/relationships/audio" Target="../media/audio3.wav"/><Relationship Id="rId1" Type="http://schemas.openxmlformats.org/officeDocument/2006/relationships/slideLayout" Target="../slideLayouts/slideLayout51.xml"/><Relationship Id="rId6" Type="http://schemas.openxmlformats.org/officeDocument/2006/relationships/image" Target="../media/image48.gif"/><Relationship Id="rId5" Type="http://schemas.openxmlformats.org/officeDocument/2006/relationships/image" Target="../media/image51.gif"/><Relationship Id="rId4" Type="http://schemas.openxmlformats.org/officeDocument/2006/relationships/image" Target="../media/image50.png"/></Relationships>
</file>

<file path=ppt/slides/_rels/slide4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audio" Target="../media/audio1.wav"/><Relationship Id="rId1" Type="http://schemas.openxmlformats.org/officeDocument/2006/relationships/slideLayout" Target="../slideLayouts/slideLayout50.xml"/><Relationship Id="rId5" Type="http://schemas.openxmlformats.org/officeDocument/2006/relationships/image" Target="../media/image49.gif"/><Relationship Id="rId4" Type="http://schemas.openxmlformats.org/officeDocument/2006/relationships/image" Target="../media/image48.gif"/></Relationships>
</file>

<file path=ppt/slides/_rels/slide4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61.xml"/><Relationship Id="rId4" Type="http://schemas.openxmlformats.org/officeDocument/2006/relationships/image" Target="../media/image41.png"/></Relationships>
</file>

<file path=ppt/slides/_rels/slide4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62.xml"/><Relationship Id="rId5" Type="http://schemas.openxmlformats.org/officeDocument/2006/relationships/image" Target="../media/image42.png"/><Relationship Id="rId4" Type="http://schemas.openxmlformats.org/officeDocument/2006/relationships/image" Target="../media/image41.pn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66.svg"/><Relationship Id="rId3" Type="http://schemas.openxmlformats.org/officeDocument/2006/relationships/image" Target="../media/image56.svg"/><Relationship Id="rId21" Type="http://schemas.openxmlformats.org/officeDocument/2006/relationships/image" Target="../media/image72.svg"/><Relationship Id="rId7" Type="http://schemas.openxmlformats.org/officeDocument/2006/relationships/image" Target="../media/image60.svg"/><Relationship Id="rId12" Type="http://schemas.openxmlformats.org/officeDocument/2006/relationships/image" Target="../media/image22.png"/><Relationship Id="rId2" Type="http://schemas.openxmlformats.org/officeDocument/2006/relationships/image" Target="../media/image17.png"/><Relationship Id="rId16" Type="http://schemas.openxmlformats.org/officeDocument/2006/relationships/image" Target="../media/image24.png"/><Relationship Id="rId20"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64.svg"/><Relationship Id="rId5" Type="http://schemas.openxmlformats.org/officeDocument/2006/relationships/image" Target="../media/image58.svg"/><Relationship Id="rId15" Type="http://schemas.openxmlformats.org/officeDocument/2006/relationships/image" Target="../media/image68.svg"/><Relationship Id="rId10" Type="http://schemas.openxmlformats.org/officeDocument/2006/relationships/image" Target="../media/image21.png"/><Relationship Id="rId19" Type="http://schemas.openxmlformats.org/officeDocument/2006/relationships/image" Target="../media/image52.svg"/><Relationship Id="rId4" Type="http://schemas.openxmlformats.org/officeDocument/2006/relationships/image" Target="../media/image18.png"/><Relationship Id="rId9" Type="http://schemas.openxmlformats.org/officeDocument/2006/relationships/image" Target="../media/image62.svg"/><Relationship Id="rId14"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88.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xml"/><Relationship Id="rId1" Type="http://schemas.openxmlformats.org/officeDocument/2006/relationships/slideLayout" Target="../slideLayouts/slideLayout24.xml"/><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9.png"/><Relationship Id="rId1" Type="http://schemas.openxmlformats.org/officeDocument/2006/relationships/slideLayout" Target="../slideLayouts/slideLayout7.xml"/><Relationship Id="rId9" Type="http://schemas.openxmlformats.org/officeDocument/2006/relationships/image" Target="../media/image54.svg"/></Relationships>
</file>

<file path=ppt/slides/_rels/slide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676400" y="6465055"/>
            <a:ext cx="23571148" cy="6964576"/>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827671" y="625825"/>
            <a:ext cx="13077480" cy="9035350"/>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862625" y="3086770"/>
            <a:ext cx="2151064" cy="4909066"/>
          </a:xfrm>
          <a:prstGeom prst="rect">
            <a:avLst/>
          </a:prstGeom>
        </p:spPr>
      </p:pic>
      <p:grpSp>
        <p:nvGrpSpPr>
          <p:cNvPr id="5" name="Group 5"/>
          <p:cNvGrpSpPr/>
          <p:nvPr/>
        </p:nvGrpSpPr>
        <p:grpSpPr>
          <a:xfrm>
            <a:off x="4768051" y="1088236"/>
            <a:ext cx="8751898" cy="5861310"/>
            <a:chOff x="0" y="0"/>
            <a:chExt cx="1366503" cy="915172"/>
          </a:xfrm>
        </p:grpSpPr>
        <p:sp>
          <p:nvSpPr>
            <p:cNvPr id="6" name="Freeform 6"/>
            <p:cNvSpPr/>
            <p:nvPr/>
          </p:nvSpPr>
          <p:spPr>
            <a:xfrm>
              <a:off x="0" y="0"/>
              <a:ext cx="1366503" cy="915172"/>
            </a:xfrm>
            <a:custGeom>
              <a:avLst/>
              <a:gdLst/>
              <a:ahLst/>
              <a:cxnLst/>
              <a:rect l="l" t="t" r="r" b="b"/>
              <a:pathLst>
                <a:path w="1366503" h="915172">
                  <a:moveTo>
                    <a:pt x="1242043" y="915172"/>
                  </a:moveTo>
                  <a:lnTo>
                    <a:pt x="124460" y="915172"/>
                  </a:lnTo>
                  <a:cubicBezTo>
                    <a:pt x="55880" y="915172"/>
                    <a:pt x="0" y="859292"/>
                    <a:pt x="0" y="790712"/>
                  </a:cubicBezTo>
                  <a:lnTo>
                    <a:pt x="0" y="124460"/>
                  </a:lnTo>
                  <a:cubicBezTo>
                    <a:pt x="0" y="55880"/>
                    <a:pt x="55880" y="0"/>
                    <a:pt x="124460" y="0"/>
                  </a:cubicBezTo>
                  <a:lnTo>
                    <a:pt x="1242043" y="0"/>
                  </a:lnTo>
                  <a:cubicBezTo>
                    <a:pt x="1310623" y="0"/>
                    <a:pt x="1366503" y="55880"/>
                    <a:pt x="1366503" y="124460"/>
                  </a:cubicBezTo>
                  <a:lnTo>
                    <a:pt x="1366503" y="790712"/>
                  </a:lnTo>
                  <a:cubicBezTo>
                    <a:pt x="1366503" y="859292"/>
                    <a:pt x="1310623" y="915172"/>
                    <a:pt x="1242043" y="915172"/>
                  </a:cubicBezTo>
                  <a:close/>
                </a:path>
              </a:pathLst>
            </a:custGeom>
            <a:solidFill>
              <a:srgbClr val="FFD0DA"/>
            </a:solidFill>
          </p:spPr>
        </p:sp>
      </p:grpSp>
      <p:grpSp>
        <p:nvGrpSpPr>
          <p:cNvPr id="7" name="Group 7"/>
          <p:cNvGrpSpPr/>
          <p:nvPr/>
        </p:nvGrpSpPr>
        <p:grpSpPr>
          <a:xfrm>
            <a:off x="5189301" y="1210448"/>
            <a:ext cx="7909397" cy="5417984"/>
            <a:chOff x="-3" y="-458437"/>
            <a:chExt cx="10545862" cy="7223980"/>
          </a:xfrm>
        </p:grpSpPr>
        <p:sp>
          <p:nvSpPr>
            <p:cNvPr id="8" name="TextBox 8"/>
            <p:cNvSpPr txBox="1"/>
            <p:nvPr/>
          </p:nvSpPr>
          <p:spPr>
            <a:xfrm>
              <a:off x="-3" y="610011"/>
              <a:ext cx="10545862" cy="6155532"/>
            </a:xfrm>
            <a:prstGeom prst="rect">
              <a:avLst/>
            </a:prstGeom>
          </p:spPr>
          <p:txBody>
            <a:bodyPr lIns="0" tIns="0" rIns="0" bIns="0" rtlCol="0" anchor="t">
              <a:spAutoFit/>
            </a:bodyPr>
            <a:lstStyle/>
            <a:p>
              <a:pPr algn="ctr">
                <a:lnSpc>
                  <a:spcPts val="8997"/>
                </a:lnSpc>
              </a:pPr>
              <a:r>
                <a:rPr lang="en-GB" sz="5400" b="1" dirty="0">
                  <a:solidFill>
                    <a:srgbClr val="262A55"/>
                  </a:solidFill>
                  <a:latin typeface="Times New Roman" panose="02020603050405020304" pitchFamily="18" charset="0"/>
                  <a:cs typeface="Times New Roman" panose="02020603050405020304" pitchFamily="18" charset="0"/>
                </a:rPr>
                <a:t>CHÀO MỪNG CÁC </a:t>
              </a:r>
              <a:r>
                <a:rPr lang="en-GB" sz="5400" b="1" dirty="0" smtClean="0">
                  <a:solidFill>
                    <a:srgbClr val="262A55"/>
                  </a:solidFill>
                  <a:latin typeface="Times New Roman" panose="02020603050405020304" pitchFamily="18" charset="0"/>
                  <a:cs typeface="Times New Roman" panose="02020603050405020304" pitchFamily="18" charset="0"/>
                </a:rPr>
                <a:t> EM HS  </a:t>
              </a:r>
              <a:r>
                <a:rPr lang="en-GB" sz="5400" b="1" dirty="0" smtClean="0">
                  <a:solidFill>
                    <a:srgbClr val="262A55"/>
                  </a:solidFill>
                  <a:latin typeface="Times New Roman" panose="02020603050405020304" pitchFamily="18" charset="0"/>
                  <a:cs typeface="Times New Roman" panose="02020603050405020304" pitchFamily="18" charset="0"/>
                </a:rPr>
                <a:t>ĐẾN VỚI TIẾT HỌC ĐẦU TIÊN CỦA BỘ MÔN NGỮ VĂN 6</a:t>
              </a:r>
              <a:endParaRPr lang="en-US" sz="5400" b="1" dirty="0">
                <a:solidFill>
                  <a:srgbClr val="262A55"/>
                </a:solidFill>
                <a:latin typeface="Times New Roman" panose="02020603050405020304" pitchFamily="18" charset="0"/>
                <a:cs typeface="Times New Roman" panose="02020603050405020304" pitchFamily="18" charset="0"/>
              </a:endParaRPr>
            </a:p>
          </p:txBody>
        </p:sp>
        <p:sp>
          <p:nvSpPr>
            <p:cNvPr id="9" name="TextBox 9"/>
            <p:cNvSpPr txBox="1"/>
            <p:nvPr/>
          </p:nvSpPr>
          <p:spPr>
            <a:xfrm>
              <a:off x="677162" y="-458437"/>
              <a:ext cx="8503413" cy="600164"/>
            </a:xfrm>
            <a:prstGeom prst="rect">
              <a:avLst/>
            </a:prstGeom>
            <a:noFill/>
          </p:spPr>
          <p:txBody>
            <a:bodyPr wrap="square" lIns="0" tIns="0" rIns="0" bIns="0" rtlCol="0" anchor="t">
              <a:spAutoFit/>
            </a:bodyPr>
            <a:lstStyle/>
            <a:p>
              <a:pPr algn="ctr">
                <a:lnSpc>
                  <a:spcPts val="3359"/>
                </a:lnSpc>
              </a:pPr>
              <a:r>
                <a:rPr lang="vi-VN" sz="3200" b="1" dirty="0">
                  <a:solidFill>
                    <a:srgbClr val="262A55"/>
                  </a:solidFill>
                  <a:latin typeface="Nunito"/>
                </a:rPr>
                <a:t>T</a:t>
              </a:r>
              <a:r>
                <a:rPr lang="en-GB" sz="3200" b="1" dirty="0">
                  <a:solidFill>
                    <a:srgbClr val="262A55"/>
                  </a:solidFill>
                  <a:latin typeface="Nunito"/>
                </a:rPr>
                <a:t>RƯỜNG THCS </a:t>
              </a:r>
              <a:r>
                <a:rPr lang="en-GB" sz="3200" b="1" dirty="0" smtClean="0">
                  <a:solidFill>
                    <a:srgbClr val="262A55"/>
                  </a:solidFill>
                  <a:latin typeface="Nunito"/>
                </a:rPr>
                <a:t> YÊN THƯỜNG</a:t>
              </a:r>
              <a:endParaRPr lang="en-US" sz="3200" b="1" dirty="0">
                <a:solidFill>
                  <a:srgbClr val="262A55"/>
                </a:solidFill>
                <a:latin typeface="Nunito"/>
              </a:endParaRPr>
            </a:p>
          </p:txBody>
        </p:sp>
      </p:grpSp>
      <p:pic>
        <p:nvPicPr>
          <p:cNvPr id="11" name="Picture 11"/>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4093420" y="4266023"/>
            <a:ext cx="5243135" cy="3498601"/>
          </a:xfrm>
          <a:prstGeom prst="rect">
            <a:avLst/>
          </a:prstGeom>
        </p:spPr>
      </p:pic>
      <p:pic>
        <p:nvPicPr>
          <p:cNvPr id="12" name="Picture 12"/>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204400">
            <a:off x="14144451" y="966510"/>
            <a:ext cx="864175" cy="1033252"/>
          </a:xfrm>
          <a:prstGeom prst="rect">
            <a:avLst/>
          </a:prstGeom>
        </p:spPr>
      </p:pic>
      <p:pic>
        <p:nvPicPr>
          <p:cNvPr id="13" name="Picture 13"/>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953414" flipH="1">
            <a:off x="3143188" y="4368184"/>
            <a:ext cx="895712" cy="1070960"/>
          </a:xfrm>
          <a:prstGeom prst="rect">
            <a:avLst/>
          </a:prstGeom>
        </p:spPr>
      </p:pic>
    </p:spTree>
  </p:cSld>
  <p:clrMapOvr>
    <a:masterClrMapping/>
  </p:clrMapOvr>
  <p:transition spd="med">
    <p:pull/>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177" y="457202"/>
            <a:ext cx="17773650" cy="948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5665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 y="0"/>
            <a:ext cx="18257520" cy="1028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5665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6198" y="885314"/>
            <a:ext cx="15773400" cy="1414755"/>
          </a:xfrm>
          <a:solidFill>
            <a:schemeClr val="accent2"/>
          </a:solidFill>
        </p:spPr>
        <p:txBody>
          <a:bodyPr>
            <a:normAutofit/>
          </a:bodyPr>
          <a:lstStyle/>
          <a:p>
            <a:r>
              <a:rPr lang="en-US" dirty="0" err="1" smtClean="0"/>
              <a:t>Xem</a:t>
            </a:r>
            <a:r>
              <a:rPr lang="en-US" dirty="0" smtClean="0"/>
              <a:t> video </a:t>
            </a:r>
            <a:r>
              <a:rPr lang="en-US" b="1" dirty="0" err="1"/>
              <a:t>Giới</a:t>
            </a:r>
            <a:r>
              <a:rPr lang="en-US" b="1" dirty="0"/>
              <a:t> </a:t>
            </a:r>
            <a:r>
              <a:rPr lang="en-US" b="1" dirty="0" err="1"/>
              <a:t>thiệu</a:t>
            </a:r>
            <a:r>
              <a:rPr lang="en-US" b="1" dirty="0"/>
              <a:t> </a:t>
            </a:r>
            <a:r>
              <a:rPr lang="en-US" b="1" dirty="0" err="1"/>
              <a:t>Sách</a:t>
            </a:r>
            <a:r>
              <a:rPr lang="en-US" b="1" dirty="0"/>
              <a:t> </a:t>
            </a:r>
            <a:r>
              <a:rPr lang="en-US" b="1" dirty="0" err="1"/>
              <a:t>giáo</a:t>
            </a:r>
            <a:r>
              <a:rPr lang="en-US" b="1" dirty="0"/>
              <a:t> </a:t>
            </a:r>
            <a:r>
              <a:rPr lang="en-US" b="1" dirty="0" err="1"/>
              <a:t>khoa</a:t>
            </a:r>
            <a:r>
              <a:rPr lang="en-US" b="1" dirty="0"/>
              <a:t> </a:t>
            </a:r>
            <a:r>
              <a:rPr lang="en-US" b="1" dirty="0" err="1"/>
              <a:t>Ngữ</a:t>
            </a:r>
            <a:r>
              <a:rPr lang="en-US" b="1" dirty="0"/>
              <a:t> </a:t>
            </a:r>
            <a:r>
              <a:rPr lang="en-US" b="1" dirty="0" err="1"/>
              <a:t>văn</a:t>
            </a:r>
            <a:r>
              <a:rPr lang="en-US" b="1" dirty="0"/>
              <a:t> 6. </a:t>
            </a:r>
            <a:endParaRPr lang="en-US" dirty="0"/>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4452425" y="3207434"/>
            <a:ext cx="9664505" cy="6098345"/>
          </a:xfrm>
          <a:prstGeom prst="rect">
            <a:avLst/>
          </a:prstGeom>
        </p:spPr>
      </p:pic>
    </p:spTree>
    <p:extLst>
      <p:ext uri="{BB962C8B-B14F-4D97-AF65-F5344CB8AC3E}">
        <p14:creationId xmlns:p14="http://schemas.microsoft.com/office/powerpoint/2010/main" val="316991957"/>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3"/>
          <p:cNvSpPr>
            <a:spLocks noGrp="1" noChangeArrowheads="1"/>
          </p:cNvSpPr>
          <p:nvPr>
            <p:ph type="body" sz="half" idx="1"/>
          </p:nvPr>
        </p:nvSpPr>
        <p:spPr>
          <a:xfrm>
            <a:off x="533400" y="876300"/>
            <a:ext cx="13716000" cy="1181099"/>
          </a:xfrm>
        </p:spPr>
        <p:txBody>
          <a:bodyPr/>
          <a:lstStyle/>
          <a:p>
            <a:pPr marL="0" indent="0">
              <a:lnSpc>
                <a:spcPct val="107000"/>
              </a:lnSpc>
              <a:spcAft>
                <a:spcPts val="0"/>
              </a:spcAft>
              <a:buNone/>
            </a:pP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A. TÌM HIỂU NỘI DUNG SGK NGỮ VĂN 6</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indent="0">
              <a:buSzPct val="90000"/>
              <a:buNone/>
            </a:pPr>
            <a:endParaRPr lang="en-US" b="1" dirty="0">
              <a:solidFill>
                <a:srgbClr val="002060"/>
              </a:solidFill>
            </a:endParaRPr>
          </a:p>
        </p:txBody>
      </p:sp>
      <p:sp>
        <p:nvSpPr>
          <p:cNvPr id="3" name="Rectangle 3"/>
          <p:cNvSpPr txBox="1">
            <a:spLocks noChangeArrowheads="1"/>
          </p:cNvSpPr>
          <p:nvPr/>
        </p:nvSpPr>
        <p:spPr bwMode="gray">
          <a:xfrm>
            <a:off x="762000" y="1790700"/>
            <a:ext cx="914400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514350" indent="-514350" algn="l" rtl="0" eaLnBrk="1" fontAlgn="base" hangingPunct="1">
              <a:spcBef>
                <a:spcPct val="20000"/>
              </a:spcBef>
              <a:spcAft>
                <a:spcPct val="0"/>
              </a:spcAft>
              <a:buChar char="•"/>
              <a:defRPr sz="4800">
                <a:solidFill>
                  <a:schemeClr val="tx1"/>
                </a:solidFill>
                <a:latin typeface="+mn-lt"/>
                <a:ea typeface="+mn-ea"/>
                <a:cs typeface="+mn-cs"/>
              </a:defRPr>
            </a:lvl1pPr>
            <a:lvl2pPr marL="1114425" indent="-428625" algn="l" rtl="0" eaLnBrk="1" fontAlgn="base" hangingPunct="1">
              <a:spcBef>
                <a:spcPct val="20000"/>
              </a:spcBef>
              <a:spcAft>
                <a:spcPct val="0"/>
              </a:spcAft>
              <a:buChar char="–"/>
              <a:defRPr sz="4200">
                <a:solidFill>
                  <a:schemeClr val="tx1"/>
                </a:solidFill>
                <a:latin typeface="+mn-lt"/>
              </a:defRPr>
            </a:lvl2pPr>
            <a:lvl3pPr marL="1714500" indent="-342900" algn="l" rtl="0" eaLnBrk="1" fontAlgn="base" hangingPunct="1">
              <a:spcBef>
                <a:spcPct val="20000"/>
              </a:spcBef>
              <a:spcAft>
                <a:spcPct val="0"/>
              </a:spcAft>
              <a:buChar char="•"/>
              <a:defRPr sz="3600">
                <a:solidFill>
                  <a:schemeClr val="tx1"/>
                </a:solidFill>
                <a:latin typeface="+mn-lt"/>
              </a:defRPr>
            </a:lvl3pPr>
            <a:lvl4pPr marL="2400300" indent="-342900" algn="l" rtl="0" eaLnBrk="1" fontAlgn="base" hangingPunct="1">
              <a:spcBef>
                <a:spcPct val="20000"/>
              </a:spcBef>
              <a:spcAft>
                <a:spcPct val="0"/>
              </a:spcAft>
              <a:buChar char="–"/>
              <a:defRPr sz="3000">
                <a:solidFill>
                  <a:schemeClr val="tx1"/>
                </a:solidFill>
                <a:latin typeface="+mn-lt"/>
              </a:defRPr>
            </a:lvl4pPr>
            <a:lvl5pPr marL="3086100" indent="-342900" algn="l" rtl="0" eaLnBrk="1" fontAlgn="base" hangingPunct="1">
              <a:spcBef>
                <a:spcPct val="20000"/>
              </a:spcBef>
              <a:spcAft>
                <a:spcPct val="0"/>
              </a:spcAft>
              <a:buChar char="»"/>
              <a:defRPr sz="3000">
                <a:solidFill>
                  <a:schemeClr val="tx1"/>
                </a:solidFill>
                <a:latin typeface="+mn-lt"/>
              </a:defRPr>
            </a:lvl5pPr>
            <a:lvl6pPr marL="3771900" indent="-342900" algn="l" rtl="0" eaLnBrk="1" fontAlgn="base" hangingPunct="1">
              <a:spcBef>
                <a:spcPct val="20000"/>
              </a:spcBef>
              <a:spcAft>
                <a:spcPct val="0"/>
              </a:spcAft>
              <a:buChar char="»"/>
              <a:defRPr sz="3000">
                <a:solidFill>
                  <a:schemeClr val="tx1"/>
                </a:solidFill>
                <a:latin typeface="+mn-lt"/>
              </a:defRPr>
            </a:lvl6pPr>
            <a:lvl7pPr marL="4457700" indent="-342900" algn="l" rtl="0" eaLnBrk="1" fontAlgn="base" hangingPunct="1">
              <a:spcBef>
                <a:spcPct val="20000"/>
              </a:spcBef>
              <a:spcAft>
                <a:spcPct val="0"/>
              </a:spcAft>
              <a:buChar char="»"/>
              <a:defRPr sz="3000">
                <a:solidFill>
                  <a:schemeClr val="tx1"/>
                </a:solidFill>
                <a:latin typeface="+mn-lt"/>
              </a:defRPr>
            </a:lvl7pPr>
            <a:lvl8pPr marL="5143500" indent="-342900" algn="l" rtl="0" eaLnBrk="1" fontAlgn="base" hangingPunct="1">
              <a:spcBef>
                <a:spcPct val="20000"/>
              </a:spcBef>
              <a:spcAft>
                <a:spcPct val="0"/>
              </a:spcAft>
              <a:buChar char="»"/>
              <a:defRPr sz="3000">
                <a:solidFill>
                  <a:schemeClr val="tx1"/>
                </a:solidFill>
                <a:latin typeface="+mn-lt"/>
              </a:defRPr>
            </a:lvl8pPr>
            <a:lvl9pPr marL="5829300" indent="-342900" algn="l" rtl="0" eaLnBrk="1" fontAlgn="base" hangingPunct="1">
              <a:spcBef>
                <a:spcPct val="20000"/>
              </a:spcBef>
              <a:spcAft>
                <a:spcPct val="0"/>
              </a:spcAft>
              <a:buChar char="»"/>
              <a:defRPr sz="3000">
                <a:solidFill>
                  <a:schemeClr val="tx1"/>
                </a:solidFill>
                <a:latin typeface="+mn-lt"/>
              </a:defRPr>
            </a:lvl9pPr>
          </a:lstStyle>
          <a:p>
            <a:pPr marL="514350" marR="0" lvl="0" indent="0" algn="l" defTabSz="914400" rtl="0" eaLnBrk="1" fontAlgn="base" latinLnBrk="0" hangingPunct="1">
              <a:lnSpc>
                <a:spcPct val="107000"/>
              </a:lnSpc>
              <a:spcBef>
                <a:spcPct val="20000"/>
              </a:spcBef>
              <a:spcAft>
                <a:spcPts val="0"/>
              </a:spcAft>
              <a:buClrTx/>
              <a:buSzTx/>
              <a:buFontTx/>
              <a:buNone/>
              <a:tabLst/>
              <a:defRPr/>
            </a:pPr>
            <a:r>
              <a:rPr kumimoji="0" lang="en-US" sz="32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I. HỌC ĐỌC</a:t>
            </a:r>
            <a:endParaRPr kumimoji="0" lang="en-US" sz="3200" b="1" i="0" u="none" strike="noStrike" kern="0" cap="none" spc="0" normalizeH="0" baseline="0" noProof="0" dirty="0" smtClean="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ct val="20000"/>
              </a:spcBef>
              <a:spcAft>
                <a:spcPct val="0"/>
              </a:spcAft>
              <a:buClrTx/>
              <a:buSzPct val="90000"/>
              <a:buFontTx/>
              <a:buNone/>
              <a:tabLst/>
              <a:defRPr/>
            </a:pPr>
            <a:endParaRPr kumimoji="0" lang="en-US" sz="2000" b="1" i="0" u="none" strike="noStrike" kern="0" cap="none" spc="0" normalizeH="0" baseline="0" noProof="0" dirty="0">
              <a:ln>
                <a:noFill/>
              </a:ln>
              <a:solidFill>
                <a:srgbClr val="FF0000"/>
              </a:solidFill>
              <a:effectLst/>
              <a:uLnTx/>
              <a:uFillTx/>
              <a:latin typeface="Arial"/>
              <a:ea typeface="+mn-ea"/>
              <a:cs typeface="+mn-cs"/>
            </a:endParaRPr>
          </a:p>
        </p:txBody>
      </p:sp>
    </p:spTree>
    <p:extLst>
      <p:ext uri="{BB962C8B-B14F-4D97-AF65-F5344CB8AC3E}">
        <p14:creationId xmlns:p14="http://schemas.microsoft.com/office/powerpoint/2010/main" val="2017083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animEffect transition="in" filter="fade">
                                      <p:cBhvr>
                                        <p:cTn id="7" dur="1000"/>
                                        <p:tgtEl>
                                          <p:spTgt spid="58371">
                                            <p:txEl>
                                              <p:pRg st="0" end="0"/>
                                            </p:txEl>
                                          </p:spTgt>
                                        </p:tgtEl>
                                      </p:cBhvr>
                                    </p:animEffect>
                                    <p:anim calcmode="lin" valueType="num">
                                      <p:cBhvr>
                                        <p:cTn id="8" dur="1000" fill="hold"/>
                                        <p:tgtEl>
                                          <p:spTgt spid="5837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837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build="p"/>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7DABEA"/>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834331" y="1028700"/>
            <a:ext cx="5855332" cy="7912611"/>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6759946">
            <a:off x="1061794" y="1134232"/>
            <a:ext cx="9126209" cy="10725245"/>
          </a:xfrm>
          <a:prstGeom prst="rect">
            <a:avLst/>
          </a:prstGeom>
        </p:spPr>
      </p:pic>
      <p:sp>
        <p:nvSpPr>
          <p:cNvPr id="13" name="TextBox 13"/>
          <p:cNvSpPr txBox="1"/>
          <p:nvPr/>
        </p:nvSpPr>
        <p:spPr>
          <a:xfrm>
            <a:off x="11777622" y="2552700"/>
            <a:ext cx="4731228" cy="4411464"/>
          </a:xfrm>
          <a:prstGeom prst="rect">
            <a:avLst/>
          </a:prstGeom>
        </p:spPr>
        <p:txBody>
          <a:bodyPr wrap="square" lIns="0" tIns="0" rIns="0" bIns="0" rtlCol="0" anchor="t">
            <a:spAutoFit/>
          </a:bodyPr>
          <a:lstStyle/>
          <a:p>
            <a:pPr marL="0" marR="0" lvl="0" indent="0" algn="l" defTabSz="914400" rtl="0" eaLnBrk="1" fontAlgn="auto" latinLnBrk="0" hangingPunct="1">
              <a:lnSpc>
                <a:spcPts val="8640"/>
              </a:lnSpc>
              <a:spcBef>
                <a:spcPts val="0"/>
              </a:spcBef>
              <a:spcAft>
                <a:spcPts val="0"/>
              </a:spcAft>
              <a:buClrTx/>
              <a:buSzTx/>
              <a:buFontTx/>
              <a:buNone/>
              <a:tabLst/>
              <a:defRPr/>
            </a:pPr>
            <a:r>
              <a:rPr kumimoji="0" lang="en-US" sz="6600" b="1" i="0" u="none" strike="noStrike" kern="1200" cap="none" spc="0" normalizeH="0" baseline="0" noProof="0" dirty="0" smtClean="0">
                <a:ln>
                  <a:noFill/>
                </a:ln>
                <a:solidFill>
                  <a:srgbClr val="002060"/>
                </a:solidFill>
                <a:effectLst/>
                <a:uLnTx/>
                <a:uFillTx/>
                <a:latin typeface="Fredoka One Bold"/>
                <a:ea typeface="+mn-ea"/>
                <a:cs typeface="+mn-cs"/>
              </a:rPr>
              <a:t>1. </a:t>
            </a:r>
            <a:r>
              <a:rPr kumimoji="0" lang="en-US" sz="6600" b="1" i="0" u="none" strike="noStrike" kern="1200" cap="none" spc="0" normalizeH="0" baseline="0" noProof="0" dirty="0" err="1" smtClean="0">
                <a:ln>
                  <a:noFill/>
                </a:ln>
                <a:solidFill>
                  <a:srgbClr val="002060"/>
                </a:solidFill>
                <a:effectLst/>
                <a:uLnTx/>
                <a:uFillTx/>
                <a:latin typeface="Fredoka One Bold"/>
                <a:ea typeface="+mn-ea"/>
                <a:cs typeface="+mn-cs"/>
              </a:rPr>
              <a:t>Các</a:t>
            </a:r>
            <a:r>
              <a:rPr kumimoji="0" lang="en-US" sz="6600" b="1" i="0" u="none" strike="noStrike" kern="1200" cap="none" spc="0" normalizeH="0" noProof="0" dirty="0" smtClean="0">
                <a:ln>
                  <a:noFill/>
                </a:ln>
                <a:solidFill>
                  <a:srgbClr val="002060"/>
                </a:solidFill>
                <a:effectLst/>
                <a:uLnTx/>
                <a:uFillTx/>
                <a:latin typeface="Fredoka One Bold"/>
                <a:ea typeface="+mn-ea"/>
                <a:cs typeface="+mn-cs"/>
              </a:rPr>
              <a:t> </a:t>
            </a:r>
            <a:r>
              <a:rPr kumimoji="0" lang="en-US" sz="6600" b="1" i="0" u="none" strike="noStrike" kern="1200" cap="none" spc="0" normalizeH="0" noProof="0" dirty="0" err="1" smtClean="0">
                <a:ln>
                  <a:noFill/>
                </a:ln>
                <a:solidFill>
                  <a:srgbClr val="002060"/>
                </a:solidFill>
                <a:effectLst/>
                <a:uLnTx/>
                <a:uFillTx/>
                <a:latin typeface="Fredoka One Bold"/>
                <a:ea typeface="+mn-ea"/>
                <a:cs typeface="+mn-cs"/>
              </a:rPr>
              <a:t>thể</a:t>
            </a:r>
            <a:r>
              <a:rPr kumimoji="0" lang="en-US" sz="6600" b="1" i="0" u="none" strike="noStrike" kern="1200" cap="none" spc="0" normalizeH="0" noProof="0" dirty="0" smtClean="0">
                <a:ln>
                  <a:noFill/>
                </a:ln>
                <a:solidFill>
                  <a:srgbClr val="002060"/>
                </a:solidFill>
                <a:effectLst/>
                <a:uLnTx/>
                <a:uFillTx/>
                <a:latin typeface="Fredoka One Bold"/>
                <a:ea typeface="+mn-ea"/>
                <a:cs typeface="+mn-cs"/>
              </a:rPr>
              <a:t> </a:t>
            </a:r>
            <a:r>
              <a:rPr kumimoji="0" lang="en-US" sz="6600" b="1" i="0" u="none" strike="noStrike" kern="1200" cap="none" spc="0" normalizeH="0" noProof="0" dirty="0" err="1" smtClean="0">
                <a:ln>
                  <a:noFill/>
                </a:ln>
                <a:solidFill>
                  <a:srgbClr val="002060"/>
                </a:solidFill>
                <a:effectLst/>
                <a:uLnTx/>
                <a:uFillTx/>
                <a:latin typeface="Fredoka One Bold"/>
                <a:ea typeface="+mn-ea"/>
                <a:cs typeface="+mn-cs"/>
              </a:rPr>
              <a:t>loại</a:t>
            </a:r>
            <a:r>
              <a:rPr kumimoji="0" lang="en-US" sz="6600" b="1" i="0" u="none" strike="noStrike" kern="1200" cap="none" spc="0" normalizeH="0" noProof="0" dirty="0" smtClean="0">
                <a:ln>
                  <a:noFill/>
                </a:ln>
                <a:solidFill>
                  <a:srgbClr val="002060"/>
                </a:solidFill>
                <a:effectLst/>
                <a:uLnTx/>
                <a:uFillTx/>
                <a:latin typeface="Fredoka One Bold"/>
                <a:ea typeface="+mn-ea"/>
                <a:cs typeface="+mn-cs"/>
              </a:rPr>
              <a:t> </a:t>
            </a:r>
            <a:r>
              <a:rPr kumimoji="0" lang="en-US" sz="6600" b="1" i="0" u="none" strike="noStrike" kern="1200" cap="none" spc="0" normalizeH="0" noProof="0" dirty="0" err="1" smtClean="0">
                <a:ln>
                  <a:noFill/>
                </a:ln>
                <a:solidFill>
                  <a:srgbClr val="002060"/>
                </a:solidFill>
                <a:effectLst/>
                <a:uLnTx/>
                <a:uFillTx/>
                <a:latin typeface="Fredoka One Bold"/>
                <a:ea typeface="+mn-ea"/>
                <a:cs typeface="+mn-cs"/>
              </a:rPr>
              <a:t>văn</a:t>
            </a:r>
            <a:r>
              <a:rPr kumimoji="0" lang="en-US" sz="6600" b="1" i="0" u="none" strike="noStrike" kern="1200" cap="none" spc="0" normalizeH="0" noProof="0" dirty="0" smtClean="0">
                <a:ln>
                  <a:noFill/>
                </a:ln>
                <a:solidFill>
                  <a:srgbClr val="002060"/>
                </a:solidFill>
                <a:effectLst/>
                <a:uLnTx/>
                <a:uFillTx/>
                <a:latin typeface="Fredoka One Bold"/>
                <a:ea typeface="+mn-ea"/>
                <a:cs typeface="+mn-cs"/>
              </a:rPr>
              <a:t> </a:t>
            </a:r>
            <a:r>
              <a:rPr kumimoji="0" lang="en-US" sz="6600" b="1" i="0" u="none" strike="noStrike" kern="1200" cap="none" spc="0" normalizeH="0" noProof="0" dirty="0" err="1" smtClean="0">
                <a:ln>
                  <a:noFill/>
                </a:ln>
                <a:solidFill>
                  <a:srgbClr val="002060"/>
                </a:solidFill>
                <a:effectLst/>
                <a:uLnTx/>
                <a:uFillTx/>
                <a:latin typeface="Fredoka One Bold"/>
                <a:ea typeface="+mn-ea"/>
                <a:cs typeface="+mn-cs"/>
              </a:rPr>
              <a:t>bản</a:t>
            </a:r>
            <a:r>
              <a:rPr kumimoji="0" lang="en-US" sz="6600" b="1" i="0" u="none" strike="noStrike" kern="1200" cap="none" spc="0" normalizeH="0" noProof="0" dirty="0" smtClean="0">
                <a:ln>
                  <a:noFill/>
                </a:ln>
                <a:solidFill>
                  <a:srgbClr val="002060"/>
                </a:solidFill>
                <a:effectLst/>
                <a:uLnTx/>
                <a:uFillTx/>
                <a:latin typeface="Fredoka One Bold"/>
                <a:ea typeface="+mn-ea"/>
                <a:cs typeface="+mn-cs"/>
              </a:rPr>
              <a:t> </a:t>
            </a:r>
            <a:r>
              <a:rPr kumimoji="0" lang="en-US" sz="6600" b="1" i="0" u="none" strike="noStrike" kern="1200" cap="none" spc="0" normalizeH="0" noProof="0" dirty="0" err="1" smtClean="0">
                <a:ln>
                  <a:noFill/>
                </a:ln>
                <a:solidFill>
                  <a:srgbClr val="002060"/>
                </a:solidFill>
                <a:effectLst/>
                <a:uLnTx/>
                <a:uFillTx/>
                <a:latin typeface="Fredoka One Bold"/>
                <a:ea typeface="+mn-ea"/>
                <a:cs typeface="+mn-cs"/>
              </a:rPr>
              <a:t>đọc</a:t>
            </a:r>
            <a:r>
              <a:rPr kumimoji="0" lang="en-US" sz="6600" b="1" i="0" u="none" strike="noStrike" kern="1200" cap="none" spc="0" normalizeH="0" noProof="0" dirty="0" smtClean="0">
                <a:ln>
                  <a:noFill/>
                </a:ln>
                <a:solidFill>
                  <a:srgbClr val="002060"/>
                </a:solidFill>
                <a:effectLst/>
                <a:uLnTx/>
                <a:uFillTx/>
                <a:latin typeface="Fredoka One Bold"/>
                <a:ea typeface="+mn-ea"/>
                <a:cs typeface="+mn-cs"/>
              </a:rPr>
              <a:t> </a:t>
            </a:r>
            <a:r>
              <a:rPr kumimoji="0" lang="en-US" sz="6600" b="1" i="0" u="none" strike="noStrike" kern="1200" cap="none" spc="0" normalizeH="0" noProof="0" dirty="0" err="1" smtClean="0">
                <a:ln>
                  <a:noFill/>
                </a:ln>
                <a:solidFill>
                  <a:srgbClr val="002060"/>
                </a:solidFill>
                <a:effectLst/>
                <a:uLnTx/>
                <a:uFillTx/>
                <a:latin typeface="Fredoka One Bold"/>
                <a:ea typeface="+mn-ea"/>
                <a:cs typeface="+mn-cs"/>
              </a:rPr>
              <a:t>hiểu</a:t>
            </a:r>
            <a:endParaRPr kumimoji="0" lang="en-US" sz="6600" b="1" i="0" u="none" strike="noStrike" kern="1200" cap="none" spc="0" normalizeH="0" baseline="0" noProof="0" dirty="0">
              <a:ln>
                <a:noFill/>
              </a:ln>
              <a:solidFill>
                <a:srgbClr val="002060"/>
              </a:solidFill>
              <a:effectLst/>
              <a:uLnTx/>
              <a:uFillTx/>
              <a:latin typeface="Fredoka One Bold"/>
              <a:ea typeface="+mn-ea"/>
              <a:cs typeface="+mn-cs"/>
            </a:endParaRPr>
          </a:p>
        </p:txBody>
      </p:sp>
      <p:pic>
        <p:nvPicPr>
          <p:cNvPr id="15" name="Picture 1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421217" flipH="1">
            <a:off x="5327340" y="5751598"/>
            <a:ext cx="595121" cy="711557"/>
          </a:xfrm>
          <a:prstGeom prst="rect">
            <a:avLst/>
          </a:prstGeom>
        </p:spPr>
      </p:pic>
      <p:pic>
        <p:nvPicPr>
          <p:cNvPr id="16" name="Picture 1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421217">
            <a:off x="731140" y="7829985"/>
            <a:ext cx="595121" cy="711557"/>
          </a:xfrm>
          <a:prstGeom prst="rect">
            <a:avLst/>
          </a:prstGeom>
        </p:spPr>
      </p:pic>
      <p:pic>
        <p:nvPicPr>
          <p:cNvPr id="17" name="Picture 7">
            <a:extLst>
              <a:ext uri="{FF2B5EF4-FFF2-40B4-BE49-F238E27FC236}">
                <a16:creationId xmlns:a16="http://schemas.microsoft.com/office/drawing/2014/main" xmlns="" id="{A29B07EF-D45C-4AA9-9757-4F0E54DA4AB1}"/>
              </a:ext>
            </a:extLst>
          </p:cNvPr>
          <p:cNvPicPr>
            <a:picLocks noChangeAspect="1"/>
          </p:cNvPicPr>
          <p:nvPr/>
        </p:nvPicPr>
        <p:blipFill>
          <a:blip r:embed="rId8"/>
          <a:srcRect/>
          <a:stretch>
            <a:fillRect/>
          </a:stretch>
        </p:blipFill>
        <p:spPr>
          <a:xfrm>
            <a:off x="2525710" y="3482088"/>
            <a:ext cx="6340671" cy="6372533"/>
          </a:xfrm>
          <a:prstGeom prst="rect">
            <a:avLst/>
          </a:prstGeom>
        </p:spPr>
      </p:pic>
    </p:spTree>
    <p:extLst>
      <p:ext uri="{BB962C8B-B14F-4D97-AF65-F5344CB8AC3E}">
        <p14:creationId xmlns:p14="http://schemas.microsoft.com/office/powerpoint/2010/main" val="54656689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xmlns="" id="{6680F1D3-7650-4307-A001-0163AD371D2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3" name="Hình ảnh 2" descr="Ảnh có chứa hoa, trong nhà, cây, bó hoa&#10;&#10;Mô tả được tạo tự động">
            <a:extLst>
              <a:ext uri="{FF2B5EF4-FFF2-40B4-BE49-F238E27FC236}">
                <a16:creationId xmlns:a16="http://schemas.microsoft.com/office/drawing/2014/main" xmlns="" id="{0C850431-DC30-4BA1-A27E-05CCE06D0DF5}"/>
              </a:ext>
            </a:extLst>
          </p:cNvPr>
          <p:cNvPicPr>
            <a:picLocks noChangeAspect="1"/>
          </p:cNvPicPr>
          <p:nvPr/>
        </p:nvPicPr>
        <p:blipFill rotWithShape="1">
          <a:blip r:embed="rId2">
            <a:extLst>
              <a:ext uri="{28A0092B-C50C-407E-A947-70E740481C1C}">
                <a14:useLocalDpi xmlns:a14="http://schemas.microsoft.com/office/drawing/2010/main" val="0"/>
              </a:ext>
            </a:extLst>
          </a:blip>
          <a:srcRect t="3970" b="1383"/>
          <a:stretch/>
        </p:blipFill>
        <p:spPr>
          <a:xfrm>
            <a:off x="5086350" y="676595"/>
            <a:ext cx="13201650" cy="8933810"/>
          </a:xfrm>
          <a:custGeom>
            <a:avLst/>
            <a:gdLst/>
            <a:ahLst/>
            <a:cxnLst/>
            <a:rect l="l" t="t" r="r" b="b"/>
            <a:pathLst>
              <a:path w="8678780" h="5873097">
                <a:moveTo>
                  <a:pt x="1379513" y="25"/>
                </a:moveTo>
                <a:cubicBezTo>
                  <a:pt x="1399326" y="458"/>
                  <a:pt x="1419819" y="6516"/>
                  <a:pt x="1438386" y="8439"/>
                </a:cubicBezTo>
                <a:cubicBezTo>
                  <a:pt x="1848256" y="51517"/>
                  <a:pt x="2258124" y="98056"/>
                  <a:pt x="2668443" y="139209"/>
                </a:cubicBezTo>
                <a:cubicBezTo>
                  <a:pt x="3052045" y="177671"/>
                  <a:pt x="3438361" y="186516"/>
                  <a:pt x="3823773" y="206516"/>
                </a:cubicBezTo>
                <a:cubicBezTo>
                  <a:pt x="4290252" y="230748"/>
                  <a:pt x="4755825" y="264980"/>
                  <a:pt x="5219588" y="318825"/>
                </a:cubicBezTo>
                <a:cubicBezTo>
                  <a:pt x="5541595" y="356518"/>
                  <a:pt x="5866772" y="382670"/>
                  <a:pt x="6193307" y="352672"/>
                </a:cubicBezTo>
                <a:cubicBezTo>
                  <a:pt x="6209610" y="351131"/>
                  <a:pt x="6228180" y="346134"/>
                  <a:pt x="6241767" y="351131"/>
                </a:cubicBezTo>
                <a:cubicBezTo>
                  <a:pt x="6400280" y="407287"/>
                  <a:pt x="6573284" y="366901"/>
                  <a:pt x="6737683" y="402287"/>
                </a:cubicBezTo>
                <a:cubicBezTo>
                  <a:pt x="6695564" y="538826"/>
                  <a:pt x="6514862" y="527670"/>
                  <a:pt x="6412962" y="622288"/>
                </a:cubicBezTo>
                <a:cubicBezTo>
                  <a:pt x="6579172" y="659979"/>
                  <a:pt x="6728627" y="698057"/>
                  <a:pt x="6880346" y="726518"/>
                </a:cubicBezTo>
                <a:cubicBezTo>
                  <a:pt x="7041122" y="756519"/>
                  <a:pt x="7177442" y="837673"/>
                  <a:pt x="7334594" y="873826"/>
                </a:cubicBezTo>
                <a:cubicBezTo>
                  <a:pt x="7368112" y="881518"/>
                  <a:pt x="7408419" y="908442"/>
                  <a:pt x="7420192" y="934596"/>
                </a:cubicBezTo>
                <a:cubicBezTo>
                  <a:pt x="7458235" y="1019211"/>
                  <a:pt x="8217735" y="1256521"/>
                  <a:pt x="8128063" y="1331904"/>
                </a:cubicBezTo>
                <a:cubicBezTo>
                  <a:pt x="8090926" y="1363059"/>
                  <a:pt x="8042918" y="1385367"/>
                  <a:pt x="7992648" y="1416136"/>
                </a:cubicBezTo>
                <a:cubicBezTo>
                  <a:pt x="8068283" y="1474214"/>
                  <a:pt x="8153426" y="1499598"/>
                  <a:pt x="8244004" y="1516906"/>
                </a:cubicBezTo>
                <a:cubicBezTo>
                  <a:pt x="8271178" y="1522290"/>
                  <a:pt x="8297900" y="1533059"/>
                  <a:pt x="8300615" y="1559214"/>
                </a:cubicBezTo>
                <a:cubicBezTo>
                  <a:pt x="8303332" y="1586521"/>
                  <a:pt x="8275706" y="1597289"/>
                  <a:pt x="8252610" y="1609983"/>
                </a:cubicBezTo>
                <a:cubicBezTo>
                  <a:pt x="8220454" y="1627674"/>
                  <a:pt x="8189205" y="1643059"/>
                  <a:pt x="8148444" y="1645368"/>
                </a:cubicBezTo>
                <a:cubicBezTo>
                  <a:pt x="8081415" y="1648828"/>
                  <a:pt x="8049262" y="1698059"/>
                  <a:pt x="8010314" y="1734983"/>
                </a:cubicBezTo>
                <a:cubicBezTo>
                  <a:pt x="7988574" y="1755753"/>
                  <a:pt x="7977704" y="1797675"/>
                  <a:pt x="8015746" y="1804984"/>
                </a:cubicBezTo>
                <a:cubicBezTo>
                  <a:pt x="8107232" y="1822675"/>
                  <a:pt x="8099984" y="1873831"/>
                  <a:pt x="8097722" y="1931908"/>
                </a:cubicBezTo>
                <a:cubicBezTo>
                  <a:pt x="8094550" y="2003830"/>
                  <a:pt x="8040654" y="2036908"/>
                  <a:pt x="7974534" y="2064601"/>
                </a:cubicBezTo>
                <a:cubicBezTo>
                  <a:pt x="7951888" y="2074215"/>
                  <a:pt x="7919734" y="2073829"/>
                  <a:pt x="7911128" y="2103831"/>
                </a:cubicBezTo>
                <a:cubicBezTo>
                  <a:pt x="7948266" y="2132293"/>
                  <a:pt x="7993555" y="2109215"/>
                  <a:pt x="8033411" y="2117292"/>
                </a:cubicBezTo>
                <a:cubicBezTo>
                  <a:pt x="8066471" y="2123831"/>
                  <a:pt x="8121271" y="2120370"/>
                  <a:pt x="8075982" y="2172677"/>
                </a:cubicBezTo>
                <a:cubicBezTo>
                  <a:pt x="8062847" y="2187676"/>
                  <a:pt x="8078246" y="2199215"/>
                  <a:pt x="8095004" y="2200369"/>
                </a:cubicBezTo>
                <a:cubicBezTo>
                  <a:pt x="8229060" y="2212293"/>
                  <a:pt x="8167466" y="2318063"/>
                  <a:pt x="8210492" y="2373833"/>
                </a:cubicBezTo>
                <a:cubicBezTo>
                  <a:pt x="8222264" y="2389215"/>
                  <a:pt x="8209584" y="2415754"/>
                  <a:pt x="8191016" y="2422293"/>
                </a:cubicBezTo>
                <a:cubicBezTo>
                  <a:pt x="8072357" y="2465372"/>
                  <a:pt x="8056054" y="2568063"/>
                  <a:pt x="7998536" y="2656525"/>
                </a:cubicBezTo>
                <a:cubicBezTo>
                  <a:pt x="8061036" y="2691525"/>
                  <a:pt x="8135764" y="2699217"/>
                  <a:pt x="8203244" y="2721909"/>
                </a:cubicBezTo>
                <a:cubicBezTo>
                  <a:pt x="8273442" y="2745756"/>
                  <a:pt x="8273442" y="2763447"/>
                  <a:pt x="8215472" y="2832678"/>
                </a:cubicBezTo>
                <a:cubicBezTo>
                  <a:pt x="8366284" y="2847680"/>
                  <a:pt x="8366284" y="2847680"/>
                  <a:pt x="8319638" y="2956526"/>
                </a:cubicBezTo>
                <a:cubicBezTo>
                  <a:pt x="8445996" y="2966525"/>
                  <a:pt x="8529327" y="3018064"/>
                  <a:pt x="8548800" y="3130757"/>
                </a:cubicBezTo>
                <a:cubicBezTo>
                  <a:pt x="8558311" y="3185372"/>
                  <a:pt x="8615377" y="3211141"/>
                  <a:pt x="8678780" y="3247679"/>
                </a:cubicBezTo>
                <a:cubicBezTo>
                  <a:pt x="8599978" y="3283066"/>
                  <a:pt x="8546537" y="3356911"/>
                  <a:pt x="8454599" y="3278833"/>
                </a:cubicBezTo>
                <a:cubicBezTo>
                  <a:pt x="8421087" y="3250373"/>
                  <a:pt x="8424254" y="3286526"/>
                  <a:pt x="8419728" y="3296911"/>
                </a:cubicBezTo>
                <a:cubicBezTo>
                  <a:pt x="8408859" y="3322295"/>
                  <a:pt x="8431501" y="3339218"/>
                  <a:pt x="8446448" y="3358448"/>
                </a:cubicBezTo>
                <a:cubicBezTo>
                  <a:pt x="8460939" y="3377681"/>
                  <a:pt x="8478149" y="3398064"/>
                  <a:pt x="8482226" y="3419605"/>
                </a:cubicBezTo>
                <a:cubicBezTo>
                  <a:pt x="8484942" y="3434604"/>
                  <a:pt x="8471809" y="3456526"/>
                  <a:pt x="8457318" y="3467682"/>
                </a:cubicBezTo>
                <a:cubicBezTo>
                  <a:pt x="8381232" y="3526527"/>
                  <a:pt x="8426520" y="3658836"/>
                  <a:pt x="8282501" y="3675759"/>
                </a:cubicBezTo>
                <a:cubicBezTo>
                  <a:pt x="8217735" y="3683450"/>
                  <a:pt x="8186486" y="3731913"/>
                  <a:pt x="8138932" y="3758451"/>
                </a:cubicBezTo>
                <a:cubicBezTo>
                  <a:pt x="7973628" y="3851144"/>
                  <a:pt x="7863120" y="3970376"/>
                  <a:pt x="7811946" y="4134221"/>
                </a:cubicBezTo>
                <a:cubicBezTo>
                  <a:pt x="7797906" y="4179605"/>
                  <a:pt x="7744010" y="4216145"/>
                  <a:pt x="7709139" y="4256145"/>
                </a:cubicBezTo>
                <a:cubicBezTo>
                  <a:pt x="7725896" y="4285376"/>
                  <a:pt x="7817379" y="4222298"/>
                  <a:pt x="7785224" y="4299221"/>
                </a:cubicBezTo>
                <a:cubicBezTo>
                  <a:pt x="7760768" y="4356915"/>
                  <a:pt x="7698269" y="4392684"/>
                  <a:pt x="7639392" y="4426916"/>
                </a:cubicBezTo>
                <a:cubicBezTo>
                  <a:pt x="7572364" y="4465762"/>
                  <a:pt x="7498091" y="4496914"/>
                  <a:pt x="7467746" y="4568838"/>
                </a:cubicBezTo>
                <a:cubicBezTo>
                  <a:pt x="7461405" y="4584223"/>
                  <a:pt x="7441025" y="4600376"/>
                  <a:pt x="7422910" y="4606531"/>
                </a:cubicBezTo>
                <a:cubicBezTo>
                  <a:pt x="6478176" y="5872304"/>
                  <a:pt x="4152572" y="5880765"/>
                  <a:pt x="3884462" y="5871919"/>
                </a:cubicBezTo>
                <a:cubicBezTo>
                  <a:pt x="3559738" y="5860765"/>
                  <a:pt x="3252674" y="5782688"/>
                  <a:pt x="2951503" y="5685381"/>
                </a:cubicBezTo>
                <a:cubicBezTo>
                  <a:pt x="2824239" y="5644226"/>
                  <a:pt x="2706035" y="5585765"/>
                  <a:pt x="2582393" y="5540381"/>
                </a:cubicBezTo>
                <a:cubicBezTo>
                  <a:pt x="2411654" y="5477686"/>
                  <a:pt x="2279862" y="5358071"/>
                  <a:pt x="2109575" y="5307686"/>
                </a:cubicBezTo>
                <a:cubicBezTo>
                  <a:pt x="1934305" y="5255763"/>
                  <a:pt x="1784398" y="5160762"/>
                  <a:pt x="1604145" y="5120379"/>
                </a:cubicBezTo>
                <a:cubicBezTo>
                  <a:pt x="1509040" y="5098840"/>
                  <a:pt x="1417102" y="5059994"/>
                  <a:pt x="1432046" y="4948840"/>
                </a:cubicBezTo>
                <a:cubicBezTo>
                  <a:pt x="1436123" y="4917301"/>
                  <a:pt x="1411214" y="4891532"/>
                  <a:pt x="1371813" y="4900763"/>
                </a:cubicBezTo>
                <a:cubicBezTo>
                  <a:pt x="1296633" y="4918071"/>
                  <a:pt x="1262665" y="4872300"/>
                  <a:pt x="1220998" y="4838069"/>
                </a:cubicBezTo>
                <a:cubicBezTo>
                  <a:pt x="1146725" y="4777302"/>
                  <a:pt x="1076074" y="4712685"/>
                  <a:pt x="957869" y="4702684"/>
                </a:cubicBezTo>
                <a:cubicBezTo>
                  <a:pt x="980512" y="4654991"/>
                  <a:pt x="1019009" y="4661916"/>
                  <a:pt x="1054336" y="4671915"/>
                </a:cubicBezTo>
                <a:cubicBezTo>
                  <a:pt x="1147177" y="4698070"/>
                  <a:pt x="1239115" y="4727684"/>
                  <a:pt x="1331957" y="4753839"/>
                </a:cubicBezTo>
                <a:cubicBezTo>
                  <a:pt x="1392645" y="4770763"/>
                  <a:pt x="1452881" y="4794609"/>
                  <a:pt x="1533949" y="4775761"/>
                </a:cubicBezTo>
                <a:cubicBezTo>
                  <a:pt x="1464202" y="4679607"/>
                  <a:pt x="1345545" y="4662300"/>
                  <a:pt x="1249533" y="4632685"/>
                </a:cubicBezTo>
                <a:cubicBezTo>
                  <a:pt x="1129515" y="4595378"/>
                  <a:pt x="1058865" y="4524991"/>
                  <a:pt x="974172" y="4446530"/>
                </a:cubicBezTo>
                <a:cubicBezTo>
                  <a:pt x="1062487" y="4427683"/>
                  <a:pt x="1117287" y="4485377"/>
                  <a:pt x="1186579" y="4482299"/>
                </a:cubicBezTo>
                <a:cubicBezTo>
                  <a:pt x="1190203" y="4472300"/>
                  <a:pt x="1196544" y="4457684"/>
                  <a:pt x="1195637" y="4457299"/>
                </a:cubicBezTo>
                <a:cubicBezTo>
                  <a:pt x="1082415" y="4414222"/>
                  <a:pt x="1029426" y="4333453"/>
                  <a:pt x="1011761" y="4235759"/>
                </a:cubicBezTo>
                <a:cubicBezTo>
                  <a:pt x="1002706" y="4185376"/>
                  <a:pt x="961492" y="4169607"/>
                  <a:pt x="920731" y="4146528"/>
                </a:cubicBezTo>
                <a:cubicBezTo>
                  <a:pt x="778522" y="4064606"/>
                  <a:pt x="628163" y="3990375"/>
                  <a:pt x="511316" y="3877683"/>
                </a:cubicBezTo>
                <a:cubicBezTo>
                  <a:pt x="646279" y="3892682"/>
                  <a:pt x="754521" y="3966143"/>
                  <a:pt x="899898" y="3997682"/>
                </a:cubicBezTo>
                <a:cubicBezTo>
                  <a:pt x="784411" y="3873836"/>
                  <a:pt x="634956" y="3811144"/>
                  <a:pt x="498636" y="3736143"/>
                </a:cubicBezTo>
                <a:cubicBezTo>
                  <a:pt x="436588" y="3701912"/>
                  <a:pt x="379073" y="3658065"/>
                  <a:pt x="303890" y="3639604"/>
                </a:cubicBezTo>
                <a:cubicBezTo>
                  <a:pt x="277170" y="3633065"/>
                  <a:pt x="233240" y="3619219"/>
                  <a:pt x="254527" y="3582680"/>
                </a:cubicBezTo>
                <a:cubicBezTo>
                  <a:pt x="272641" y="3552297"/>
                  <a:pt x="308419" y="3561526"/>
                  <a:pt x="341028" y="3570373"/>
                </a:cubicBezTo>
                <a:cubicBezTo>
                  <a:pt x="419378" y="3592297"/>
                  <a:pt x="500446" y="3592682"/>
                  <a:pt x="606424" y="3592297"/>
                </a:cubicBezTo>
                <a:cubicBezTo>
                  <a:pt x="517657" y="3491912"/>
                  <a:pt x="355067" y="3521913"/>
                  <a:pt x="278984" y="3416526"/>
                </a:cubicBezTo>
                <a:cubicBezTo>
                  <a:pt x="374088" y="3398064"/>
                  <a:pt x="447458" y="3436142"/>
                  <a:pt x="524452" y="3443448"/>
                </a:cubicBezTo>
                <a:cubicBezTo>
                  <a:pt x="594195" y="3449987"/>
                  <a:pt x="611405" y="3432296"/>
                  <a:pt x="595102" y="3374218"/>
                </a:cubicBezTo>
                <a:cubicBezTo>
                  <a:pt x="569741" y="3283833"/>
                  <a:pt x="607782" y="3237678"/>
                  <a:pt x="709231" y="3262295"/>
                </a:cubicBezTo>
                <a:cubicBezTo>
                  <a:pt x="803432" y="3285372"/>
                  <a:pt x="813394" y="3251526"/>
                  <a:pt x="788033" y="3199987"/>
                </a:cubicBezTo>
                <a:cubicBezTo>
                  <a:pt x="751802" y="3124988"/>
                  <a:pt x="793015" y="3066910"/>
                  <a:pt x="821094" y="3003833"/>
                </a:cubicBezTo>
                <a:cubicBezTo>
                  <a:pt x="864120" y="2907680"/>
                  <a:pt x="846003" y="2860755"/>
                  <a:pt x="753161" y="2789218"/>
                </a:cubicBezTo>
                <a:cubicBezTo>
                  <a:pt x="701080" y="2749216"/>
                  <a:pt x="644921" y="2715371"/>
                  <a:pt x="569285" y="2680756"/>
                </a:cubicBezTo>
                <a:cubicBezTo>
                  <a:pt x="743651" y="2661909"/>
                  <a:pt x="560683" y="2598448"/>
                  <a:pt x="622275" y="2558832"/>
                </a:cubicBezTo>
                <a:cubicBezTo>
                  <a:pt x="745462" y="2542678"/>
                  <a:pt x="846003" y="2668833"/>
                  <a:pt x="1013576" y="2632679"/>
                </a:cubicBezTo>
                <a:cubicBezTo>
                  <a:pt x="806602" y="2523446"/>
                  <a:pt x="577892" y="2487677"/>
                  <a:pt x="427984" y="2342293"/>
                </a:cubicBezTo>
                <a:cubicBezTo>
                  <a:pt x="462405" y="2309216"/>
                  <a:pt x="496823" y="2339985"/>
                  <a:pt x="526263" y="2327678"/>
                </a:cubicBezTo>
                <a:cubicBezTo>
                  <a:pt x="525356" y="2319985"/>
                  <a:pt x="527622" y="2308446"/>
                  <a:pt x="522186" y="2304986"/>
                </a:cubicBezTo>
                <a:cubicBezTo>
                  <a:pt x="410323" y="2225754"/>
                  <a:pt x="408509" y="2223831"/>
                  <a:pt x="528526" y="2165368"/>
                </a:cubicBezTo>
                <a:cubicBezTo>
                  <a:pt x="570645" y="2144984"/>
                  <a:pt x="567023" y="2126906"/>
                  <a:pt x="544832" y="2101138"/>
                </a:cubicBezTo>
                <a:cubicBezTo>
                  <a:pt x="528978" y="2083061"/>
                  <a:pt x="509957" y="2066906"/>
                  <a:pt x="519016" y="2027291"/>
                </a:cubicBezTo>
                <a:cubicBezTo>
                  <a:pt x="584685" y="2078062"/>
                  <a:pt x="902162" y="2061522"/>
                  <a:pt x="958321" y="2056137"/>
                </a:cubicBezTo>
                <a:cubicBezTo>
                  <a:pt x="1021272" y="2050369"/>
                  <a:pt x="1083319" y="2025753"/>
                  <a:pt x="1149440" y="2039214"/>
                </a:cubicBezTo>
                <a:cubicBezTo>
                  <a:pt x="1202430" y="2049985"/>
                  <a:pt x="1447897" y="2154215"/>
                  <a:pt x="1482772" y="2034599"/>
                </a:cubicBezTo>
                <a:cubicBezTo>
                  <a:pt x="1484583" y="2028831"/>
                  <a:pt x="1583765" y="2042293"/>
                  <a:pt x="1637208" y="2048831"/>
                </a:cubicBezTo>
                <a:cubicBezTo>
                  <a:pt x="1684309" y="2054216"/>
                  <a:pt x="1737297" y="2078062"/>
                  <a:pt x="1768999" y="2030369"/>
                </a:cubicBezTo>
                <a:cubicBezTo>
                  <a:pt x="1787568" y="2002293"/>
                  <a:pt x="1711030" y="1948062"/>
                  <a:pt x="1642642" y="1943445"/>
                </a:cubicBezTo>
                <a:cubicBezTo>
                  <a:pt x="1583312" y="1939214"/>
                  <a:pt x="1521266" y="1933060"/>
                  <a:pt x="1464655" y="1944599"/>
                </a:cubicBezTo>
                <a:cubicBezTo>
                  <a:pt x="1394911" y="1958446"/>
                  <a:pt x="1357322" y="1936138"/>
                  <a:pt x="1337846" y="1888061"/>
                </a:cubicBezTo>
                <a:cubicBezTo>
                  <a:pt x="1316106" y="1834985"/>
                  <a:pt x="1274439" y="1810368"/>
                  <a:pt x="1216924" y="1785752"/>
                </a:cubicBezTo>
                <a:cubicBezTo>
                  <a:pt x="1077431" y="1726138"/>
                  <a:pt x="943377" y="1657291"/>
                  <a:pt x="790299" y="1622676"/>
                </a:cubicBezTo>
                <a:cubicBezTo>
                  <a:pt x="759953" y="1615751"/>
                  <a:pt x="726441" y="1606521"/>
                  <a:pt x="712401" y="1560751"/>
                </a:cubicBezTo>
                <a:cubicBezTo>
                  <a:pt x="1126798" y="1629213"/>
                  <a:pt x="1504511" y="1807676"/>
                  <a:pt x="1932039" y="1797291"/>
                </a:cubicBezTo>
                <a:cubicBezTo>
                  <a:pt x="1815195" y="1740752"/>
                  <a:pt x="1679780" y="1737675"/>
                  <a:pt x="1555234" y="1698059"/>
                </a:cubicBezTo>
                <a:cubicBezTo>
                  <a:pt x="1643549" y="1668444"/>
                  <a:pt x="1726428" y="1699213"/>
                  <a:pt x="1810212" y="1716137"/>
                </a:cubicBezTo>
                <a:cubicBezTo>
                  <a:pt x="1880410" y="1729982"/>
                  <a:pt x="1943817" y="1732290"/>
                  <a:pt x="1951515" y="1649598"/>
                </a:cubicBezTo>
                <a:cubicBezTo>
                  <a:pt x="1948798" y="1644214"/>
                  <a:pt x="1949249" y="1637291"/>
                  <a:pt x="1949704" y="1630753"/>
                </a:cubicBezTo>
                <a:cubicBezTo>
                  <a:pt x="1926152" y="1596522"/>
                  <a:pt x="1889468" y="1578830"/>
                  <a:pt x="1845990" y="1568828"/>
                </a:cubicBezTo>
                <a:cubicBezTo>
                  <a:pt x="1819722" y="1562674"/>
                  <a:pt x="1784851" y="1553443"/>
                  <a:pt x="1785302" y="1528829"/>
                </a:cubicBezTo>
                <a:cubicBezTo>
                  <a:pt x="1786662" y="1437674"/>
                  <a:pt x="1702878" y="1411136"/>
                  <a:pt x="1619092" y="1384597"/>
                </a:cubicBezTo>
                <a:cubicBezTo>
                  <a:pt x="1665740" y="1339213"/>
                  <a:pt x="1702423" y="1372674"/>
                  <a:pt x="1737750" y="1369214"/>
                </a:cubicBezTo>
                <a:cubicBezTo>
                  <a:pt x="1760848" y="1366906"/>
                  <a:pt x="1781679" y="1362675"/>
                  <a:pt x="1781679" y="1339213"/>
                </a:cubicBezTo>
                <a:cubicBezTo>
                  <a:pt x="1782132" y="1319597"/>
                  <a:pt x="1771262" y="1297288"/>
                  <a:pt x="1748620" y="1296905"/>
                </a:cubicBezTo>
                <a:cubicBezTo>
                  <a:pt x="1606863" y="1293442"/>
                  <a:pt x="1528513" y="1167288"/>
                  <a:pt x="1381324" y="1166904"/>
                </a:cubicBezTo>
                <a:cubicBezTo>
                  <a:pt x="1293462" y="1166904"/>
                  <a:pt x="1427065" y="1095751"/>
                  <a:pt x="1352792" y="1066135"/>
                </a:cubicBezTo>
                <a:cubicBezTo>
                  <a:pt x="1336486" y="1059596"/>
                  <a:pt x="1395363" y="1049597"/>
                  <a:pt x="1421631" y="1051135"/>
                </a:cubicBezTo>
                <a:cubicBezTo>
                  <a:pt x="1447445" y="1052673"/>
                  <a:pt x="1470543" y="1071519"/>
                  <a:pt x="1501793" y="1058058"/>
                </a:cubicBezTo>
                <a:cubicBezTo>
                  <a:pt x="1519003" y="1009981"/>
                  <a:pt x="1474621" y="992289"/>
                  <a:pt x="1437935" y="978826"/>
                </a:cubicBezTo>
                <a:cubicBezTo>
                  <a:pt x="1353244" y="947673"/>
                  <a:pt x="1270817" y="909981"/>
                  <a:pt x="1177975" y="898826"/>
                </a:cubicBezTo>
                <a:cubicBezTo>
                  <a:pt x="1144915" y="894980"/>
                  <a:pt x="1225528" y="843440"/>
                  <a:pt x="1241378" y="825366"/>
                </a:cubicBezTo>
                <a:cubicBezTo>
                  <a:pt x="867743" y="635366"/>
                  <a:pt x="418474" y="644980"/>
                  <a:pt x="0" y="491517"/>
                </a:cubicBezTo>
                <a:cubicBezTo>
                  <a:pt x="92391" y="461518"/>
                  <a:pt x="160326" y="483440"/>
                  <a:pt x="223277" y="488057"/>
                </a:cubicBezTo>
                <a:cubicBezTo>
                  <a:pt x="380429" y="499594"/>
                  <a:pt x="535773" y="523440"/>
                  <a:pt x="692473" y="537671"/>
                </a:cubicBezTo>
                <a:cubicBezTo>
                  <a:pt x="769465" y="544594"/>
                  <a:pt x="841022" y="570749"/>
                  <a:pt x="927071" y="529211"/>
                </a:cubicBezTo>
                <a:cubicBezTo>
                  <a:pt x="984589" y="501518"/>
                  <a:pt x="1076527" y="531517"/>
                  <a:pt x="1147177" y="556134"/>
                </a:cubicBezTo>
                <a:cubicBezTo>
                  <a:pt x="1205600" y="576517"/>
                  <a:pt x="1261306" y="581901"/>
                  <a:pt x="1338752" y="556134"/>
                </a:cubicBezTo>
                <a:cubicBezTo>
                  <a:pt x="1268554" y="540364"/>
                  <a:pt x="1214658" y="526519"/>
                  <a:pt x="1159406" y="516901"/>
                </a:cubicBezTo>
                <a:cubicBezTo>
                  <a:pt x="1115475" y="509211"/>
                  <a:pt x="1220094" y="478056"/>
                  <a:pt x="1273535" y="481902"/>
                </a:cubicBezTo>
                <a:cubicBezTo>
                  <a:pt x="1348263" y="487287"/>
                  <a:pt x="1306144" y="467287"/>
                  <a:pt x="1293462" y="439595"/>
                </a:cubicBezTo>
                <a:cubicBezTo>
                  <a:pt x="1279875" y="409979"/>
                  <a:pt x="1320183" y="400749"/>
                  <a:pt x="1345545" y="406900"/>
                </a:cubicBezTo>
                <a:cubicBezTo>
                  <a:pt x="1442916" y="431133"/>
                  <a:pt x="1539834" y="388441"/>
                  <a:pt x="1640379" y="423057"/>
                </a:cubicBezTo>
                <a:cubicBezTo>
                  <a:pt x="1615015" y="337670"/>
                  <a:pt x="1560215" y="300363"/>
                  <a:pt x="1445634" y="288439"/>
                </a:cubicBezTo>
                <a:cubicBezTo>
                  <a:pt x="1402608" y="283826"/>
                  <a:pt x="1357773" y="290748"/>
                  <a:pt x="1320636" y="266131"/>
                </a:cubicBezTo>
                <a:cubicBezTo>
                  <a:pt x="1299349" y="251902"/>
                  <a:pt x="1275346" y="234978"/>
                  <a:pt x="1292104" y="208824"/>
                </a:cubicBezTo>
                <a:cubicBezTo>
                  <a:pt x="1303877" y="190363"/>
                  <a:pt x="1329242" y="190363"/>
                  <a:pt x="1350074" y="196517"/>
                </a:cubicBezTo>
                <a:cubicBezTo>
                  <a:pt x="1443371" y="223826"/>
                  <a:pt x="1540741" y="233825"/>
                  <a:pt x="1638113" y="243826"/>
                </a:cubicBezTo>
                <a:cubicBezTo>
                  <a:pt x="1653059" y="245364"/>
                  <a:pt x="1669814" y="250365"/>
                  <a:pt x="1686573" y="224977"/>
                </a:cubicBezTo>
                <a:cubicBezTo>
                  <a:pt x="1504511" y="183824"/>
                  <a:pt x="1331505" y="125362"/>
                  <a:pt x="1144459" y="102670"/>
                </a:cubicBezTo>
                <a:cubicBezTo>
                  <a:pt x="1147177" y="91900"/>
                  <a:pt x="1149896" y="81131"/>
                  <a:pt x="1152614" y="70362"/>
                </a:cubicBezTo>
                <a:cubicBezTo>
                  <a:pt x="1298896" y="85746"/>
                  <a:pt x="1445182" y="101131"/>
                  <a:pt x="1629961" y="120363"/>
                </a:cubicBezTo>
                <a:cubicBezTo>
                  <a:pt x="1516284" y="59207"/>
                  <a:pt x="1408951" y="79594"/>
                  <a:pt x="1324712" y="25362"/>
                </a:cubicBezTo>
                <a:cubicBezTo>
                  <a:pt x="1340563" y="4786"/>
                  <a:pt x="1359698" y="-407"/>
                  <a:pt x="1379513" y="25"/>
                </a:cubicBezTo>
                <a:close/>
              </a:path>
            </a:pathLst>
          </a:custGeom>
        </p:spPr>
      </p:pic>
      <p:sp>
        <p:nvSpPr>
          <p:cNvPr id="4" name="Hộp Văn bản 3">
            <a:extLst>
              <a:ext uri="{FF2B5EF4-FFF2-40B4-BE49-F238E27FC236}">
                <a16:creationId xmlns:a16="http://schemas.microsoft.com/office/drawing/2014/main" xmlns="" id="{A80387A6-2854-47D1-AE75-433233452161}"/>
              </a:ext>
            </a:extLst>
          </p:cNvPr>
          <p:cNvSpPr txBox="1"/>
          <p:nvPr/>
        </p:nvSpPr>
        <p:spPr>
          <a:xfrm>
            <a:off x="381000" y="2019300"/>
            <a:ext cx="8991600" cy="5550456"/>
          </a:xfrm>
          <a:prstGeom prst="roundRect">
            <a:avLst/>
          </a:prstGeom>
          <a:solidFill>
            <a:schemeClr val="accent6">
              <a:lumMod val="20000"/>
              <a:lumOff val="80000"/>
            </a:schemeClr>
          </a:solid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8000" b="0" i="0" u="none" strike="noStrike" kern="1200" cap="none" spc="0" normalizeH="0" baseline="0" noProof="0" dirty="0" smtClean="0">
                <a:ln>
                  <a:noFill/>
                </a:ln>
                <a:solidFill>
                  <a:prstClr val="black"/>
                </a:solidFill>
                <a:effectLst/>
                <a:uLnTx/>
                <a:uFillTx/>
                <a:latin typeface="Calibri"/>
                <a:ea typeface="+mn-ea"/>
                <a:cs typeface="+mn-cs"/>
              </a:rPr>
              <a:t>? </a:t>
            </a:r>
            <a:r>
              <a:rPr kumimoji="0" lang="en-GB" sz="8000" b="0" i="0" u="none" strike="noStrike" kern="1200" cap="none" spc="0" normalizeH="0" baseline="0" noProof="0" dirty="0" err="1" smtClean="0">
                <a:ln>
                  <a:noFill/>
                </a:ln>
                <a:solidFill>
                  <a:prstClr val="black"/>
                </a:solidFill>
                <a:effectLst/>
                <a:uLnTx/>
                <a:uFillTx/>
                <a:latin typeface="Calibri"/>
                <a:ea typeface="+mn-ea"/>
                <a:cs typeface="+mn-cs"/>
              </a:rPr>
              <a:t>Sách</a:t>
            </a:r>
            <a:r>
              <a:rPr kumimoji="0" lang="en-GB" sz="8000" b="0" i="0" u="none" strike="noStrike" kern="1200" cap="none" spc="0" normalizeH="0" noProof="0" dirty="0" smtClean="0">
                <a:ln>
                  <a:noFill/>
                </a:ln>
                <a:solidFill>
                  <a:prstClr val="black"/>
                </a:solidFill>
                <a:effectLst/>
                <a:uLnTx/>
                <a:uFillTx/>
                <a:latin typeface="Calibri"/>
                <a:ea typeface="+mn-ea"/>
                <a:cs typeface="+mn-cs"/>
              </a:rPr>
              <a:t> </a:t>
            </a:r>
            <a:r>
              <a:rPr kumimoji="0" lang="en-GB" sz="8000" b="0" i="0" u="none" strike="noStrike" kern="1200" cap="none" spc="0" normalizeH="0" noProof="0" dirty="0" err="1" smtClean="0">
                <a:ln>
                  <a:noFill/>
                </a:ln>
                <a:solidFill>
                  <a:prstClr val="black"/>
                </a:solidFill>
                <a:effectLst/>
                <a:uLnTx/>
                <a:uFillTx/>
                <a:latin typeface="Calibri"/>
                <a:ea typeface="+mn-ea"/>
                <a:cs typeface="+mn-cs"/>
              </a:rPr>
              <a:t>Ngữ</a:t>
            </a:r>
            <a:r>
              <a:rPr kumimoji="0" lang="en-GB" sz="8000" b="0" i="0" u="none" strike="noStrike" kern="1200" cap="none" spc="0" normalizeH="0" noProof="0" dirty="0" smtClean="0">
                <a:ln>
                  <a:noFill/>
                </a:ln>
                <a:solidFill>
                  <a:prstClr val="black"/>
                </a:solidFill>
                <a:effectLst/>
                <a:uLnTx/>
                <a:uFillTx/>
                <a:latin typeface="Calibri"/>
                <a:ea typeface="+mn-ea"/>
                <a:cs typeface="+mn-cs"/>
              </a:rPr>
              <a:t> </a:t>
            </a:r>
            <a:r>
              <a:rPr kumimoji="0" lang="en-GB" sz="8000" b="0" i="0" u="none" strike="noStrike" kern="1200" cap="none" spc="0" normalizeH="0" noProof="0" dirty="0" err="1" smtClean="0">
                <a:ln>
                  <a:noFill/>
                </a:ln>
                <a:solidFill>
                  <a:prstClr val="black"/>
                </a:solidFill>
                <a:effectLst/>
                <a:uLnTx/>
                <a:uFillTx/>
                <a:latin typeface="Calibri"/>
                <a:ea typeface="+mn-ea"/>
                <a:cs typeface="+mn-cs"/>
              </a:rPr>
              <a:t>văn</a:t>
            </a:r>
            <a:r>
              <a:rPr kumimoji="0" lang="en-GB" sz="8000" b="0" i="0" u="none" strike="noStrike" kern="1200" cap="none" spc="0" normalizeH="0" noProof="0" dirty="0" smtClean="0">
                <a:ln>
                  <a:noFill/>
                </a:ln>
                <a:solidFill>
                  <a:prstClr val="black"/>
                </a:solidFill>
                <a:effectLst/>
                <a:uLnTx/>
                <a:uFillTx/>
                <a:latin typeface="Calibri"/>
                <a:ea typeface="+mn-ea"/>
                <a:cs typeface="+mn-cs"/>
              </a:rPr>
              <a:t> 6 </a:t>
            </a:r>
            <a:r>
              <a:rPr kumimoji="0" lang="en-GB" sz="8000" b="0" i="0" u="none" strike="noStrike" kern="1200" cap="none" spc="0" normalizeH="0" noProof="0" dirty="0" err="1" smtClean="0">
                <a:ln>
                  <a:noFill/>
                </a:ln>
                <a:solidFill>
                  <a:prstClr val="black"/>
                </a:solidFill>
                <a:effectLst/>
                <a:uLnTx/>
                <a:uFillTx/>
                <a:latin typeface="Calibri"/>
                <a:ea typeface="+mn-ea"/>
                <a:cs typeface="+mn-cs"/>
              </a:rPr>
              <a:t>hướng</a:t>
            </a:r>
            <a:r>
              <a:rPr kumimoji="0" lang="en-GB" sz="8000" b="0" i="0" u="none" strike="noStrike" kern="1200" cap="none" spc="0" normalizeH="0" noProof="0" dirty="0" smtClean="0">
                <a:ln>
                  <a:noFill/>
                </a:ln>
                <a:solidFill>
                  <a:prstClr val="black"/>
                </a:solidFill>
                <a:effectLst/>
                <a:uLnTx/>
                <a:uFillTx/>
                <a:latin typeface="Calibri"/>
                <a:ea typeface="+mn-ea"/>
                <a:cs typeface="+mn-cs"/>
              </a:rPr>
              <a:t> </a:t>
            </a:r>
            <a:r>
              <a:rPr kumimoji="0" lang="en-GB" sz="8000" b="0" i="0" u="none" strike="noStrike" kern="1200" cap="none" spc="0" normalizeH="0" noProof="0" dirty="0" err="1" smtClean="0">
                <a:ln>
                  <a:noFill/>
                </a:ln>
                <a:solidFill>
                  <a:prstClr val="black"/>
                </a:solidFill>
                <a:effectLst/>
                <a:uLnTx/>
                <a:uFillTx/>
                <a:latin typeface="Calibri"/>
                <a:ea typeface="+mn-ea"/>
                <a:cs typeface="+mn-cs"/>
              </a:rPr>
              <a:t>dẫn</a:t>
            </a:r>
            <a:r>
              <a:rPr lang="en-GB" sz="8000" dirty="0" smtClean="0">
                <a:solidFill>
                  <a:prstClr val="black"/>
                </a:solidFill>
                <a:latin typeface="Calibri"/>
              </a:rPr>
              <a:t> con</a:t>
            </a:r>
            <a:r>
              <a:rPr kumimoji="0" lang="en-GB" sz="8000" b="0" i="0" u="none" strike="noStrike" kern="1200" cap="none" spc="0" normalizeH="0" noProof="0" dirty="0" smtClean="0">
                <a:ln>
                  <a:noFill/>
                </a:ln>
                <a:solidFill>
                  <a:prstClr val="black"/>
                </a:solidFill>
                <a:effectLst/>
                <a:uLnTx/>
                <a:uFillTx/>
                <a:latin typeface="Calibri"/>
                <a:ea typeface="+mn-ea"/>
                <a:cs typeface="+mn-cs"/>
              </a:rPr>
              <a:t> </a:t>
            </a:r>
            <a:r>
              <a:rPr kumimoji="0" lang="en-GB" sz="8000" b="0" i="0" u="none" strike="noStrike" kern="1200" cap="none" spc="0" normalizeH="0" noProof="0" dirty="0" err="1" smtClean="0">
                <a:ln>
                  <a:noFill/>
                </a:ln>
                <a:solidFill>
                  <a:prstClr val="black"/>
                </a:solidFill>
                <a:effectLst/>
                <a:uLnTx/>
                <a:uFillTx/>
                <a:latin typeface="Calibri"/>
                <a:ea typeface="+mn-ea"/>
                <a:cs typeface="+mn-cs"/>
              </a:rPr>
              <a:t>đọc</a:t>
            </a:r>
            <a:r>
              <a:rPr kumimoji="0" lang="en-GB" sz="8000" b="0" i="0" u="none" strike="noStrike" kern="1200" cap="none" spc="0" normalizeH="0" noProof="0" dirty="0" smtClean="0">
                <a:ln>
                  <a:noFill/>
                </a:ln>
                <a:solidFill>
                  <a:prstClr val="black"/>
                </a:solidFill>
                <a:effectLst/>
                <a:uLnTx/>
                <a:uFillTx/>
                <a:latin typeface="Calibri"/>
                <a:ea typeface="+mn-ea"/>
                <a:cs typeface="+mn-cs"/>
              </a:rPr>
              <a:t> </a:t>
            </a:r>
            <a:r>
              <a:rPr kumimoji="0" lang="en-GB" sz="8000" b="0" i="0" u="none" strike="noStrike" kern="1200" cap="none" spc="0" normalizeH="0" noProof="0" dirty="0" err="1" smtClean="0">
                <a:ln>
                  <a:noFill/>
                </a:ln>
                <a:solidFill>
                  <a:prstClr val="black"/>
                </a:solidFill>
                <a:effectLst/>
                <a:uLnTx/>
                <a:uFillTx/>
                <a:latin typeface="Calibri"/>
                <a:ea typeface="+mn-ea"/>
                <a:cs typeface="+mn-cs"/>
              </a:rPr>
              <a:t>hiểu</a:t>
            </a:r>
            <a:r>
              <a:rPr kumimoji="0" lang="en-GB" sz="8000" b="0" i="0" u="none" strike="noStrike" kern="1200" cap="none" spc="0" normalizeH="0" noProof="0" dirty="0" smtClean="0">
                <a:ln>
                  <a:noFill/>
                </a:ln>
                <a:solidFill>
                  <a:prstClr val="black"/>
                </a:solidFill>
                <a:effectLst/>
                <a:uLnTx/>
                <a:uFillTx/>
                <a:latin typeface="Calibri"/>
                <a:ea typeface="+mn-ea"/>
                <a:cs typeface="+mn-cs"/>
              </a:rPr>
              <a:t> </a:t>
            </a:r>
            <a:r>
              <a:rPr kumimoji="0" lang="en-GB" sz="8000" b="0" i="0" u="none" strike="noStrike" kern="1200" cap="none" spc="0" normalizeH="0" noProof="0" dirty="0" err="1" smtClean="0">
                <a:ln>
                  <a:noFill/>
                </a:ln>
                <a:solidFill>
                  <a:prstClr val="black"/>
                </a:solidFill>
                <a:effectLst/>
                <a:uLnTx/>
                <a:uFillTx/>
                <a:latin typeface="Calibri"/>
                <a:ea typeface="+mn-ea"/>
                <a:cs typeface="+mn-cs"/>
              </a:rPr>
              <a:t>những</a:t>
            </a:r>
            <a:r>
              <a:rPr kumimoji="0" lang="en-GB" sz="8000" b="0" i="0" u="none" strike="noStrike" kern="1200" cap="none" spc="0" normalizeH="0" noProof="0" dirty="0" smtClean="0">
                <a:ln>
                  <a:noFill/>
                </a:ln>
                <a:solidFill>
                  <a:prstClr val="black"/>
                </a:solidFill>
                <a:effectLst/>
                <a:uLnTx/>
                <a:uFillTx/>
                <a:latin typeface="Calibri"/>
                <a:ea typeface="+mn-ea"/>
                <a:cs typeface="+mn-cs"/>
              </a:rPr>
              <a:t> </a:t>
            </a:r>
            <a:r>
              <a:rPr kumimoji="0" lang="en-GB" sz="8000" b="0" i="0" u="none" strike="noStrike" kern="1200" cap="none" spc="0" normalizeH="0" noProof="0" dirty="0" err="1" smtClean="0">
                <a:ln>
                  <a:noFill/>
                </a:ln>
                <a:solidFill>
                  <a:prstClr val="black"/>
                </a:solidFill>
                <a:effectLst/>
                <a:uLnTx/>
                <a:uFillTx/>
                <a:latin typeface="Calibri"/>
                <a:ea typeface="+mn-ea"/>
                <a:cs typeface="+mn-cs"/>
              </a:rPr>
              <a:t>thể</a:t>
            </a:r>
            <a:r>
              <a:rPr kumimoji="0" lang="en-GB" sz="8000" b="0" i="0" u="none" strike="noStrike" kern="1200" cap="none" spc="0" normalizeH="0" noProof="0" dirty="0" smtClean="0">
                <a:ln>
                  <a:noFill/>
                </a:ln>
                <a:solidFill>
                  <a:prstClr val="black"/>
                </a:solidFill>
                <a:effectLst/>
                <a:uLnTx/>
                <a:uFillTx/>
                <a:latin typeface="Calibri"/>
                <a:ea typeface="+mn-ea"/>
                <a:cs typeface="+mn-cs"/>
              </a:rPr>
              <a:t> </a:t>
            </a:r>
            <a:r>
              <a:rPr kumimoji="0" lang="en-GB" sz="8000" b="0" i="0" u="none" strike="noStrike" kern="1200" cap="none" spc="0" normalizeH="0" noProof="0" dirty="0" err="1" smtClean="0">
                <a:ln>
                  <a:noFill/>
                </a:ln>
                <a:solidFill>
                  <a:prstClr val="black"/>
                </a:solidFill>
                <a:effectLst/>
                <a:uLnTx/>
                <a:uFillTx/>
                <a:latin typeface="Calibri"/>
                <a:ea typeface="+mn-ea"/>
                <a:cs typeface="+mn-cs"/>
              </a:rPr>
              <a:t>loại</a:t>
            </a:r>
            <a:r>
              <a:rPr kumimoji="0" lang="en-GB" sz="8000" b="0" i="0" u="none" strike="noStrike" kern="1200" cap="none" spc="0" normalizeH="0" noProof="0" dirty="0" smtClean="0">
                <a:ln>
                  <a:noFill/>
                </a:ln>
                <a:solidFill>
                  <a:prstClr val="black"/>
                </a:solidFill>
                <a:effectLst/>
                <a:uLnTx/>
                <a:uFillTx/>
                <a:latin typeface="Calibri"/>
                <a:ea typeface="+mn-ea"/>
                <a:cs typeface="+mn-cs"/>
              </a:rPr>
              <a:t> </a:t>
            </a:r>
            <a:r>
              <a:rPr kumimoji="0" lang="en-GB" sz="8000" b="0" i="0" u="none" strike="noStrike" kern="1200" cap="none" spc="0" normalizeH="0" noProof="0" dirty="0" err="1" smtClean="0">
                <a:ln>
                  <a:noFill/>
                </a:ln>
                <a:solidFill>
                  <a:prstClr val="black"/>
                </a:solidFill>
                <a:effectLst/>
                <a:uLnTx/>
                <a:uFillTx/>
                <a:latin typeface="Calibri"/>
                <a:ea typeface="+mn-ea"/>
                <a:cs typeface="+mn-cs"/>
              </a:rPr>
              <a:t>văn</a:t>
            </a:r>
            <a:r>
              <a:rPr kumimoji="0" lang="en-GB" sz="8000" b="0" i="0" u="none" strike="noStrike" kern="1200" cap="none" spc="0" normalizeH="0" noProof="0" dirty="0" smtClean="0">
                <a:ln>
                  <a:noFill/>
                </a:ln>
                <a:solidFill>
                  <a:prstClr val="black"/>
                </a:solidFill>
                <a:effectLst/>
                <a:uLnTx/>
                <a:uFillTx/>
                <a:latin typeface="Calibri"/>
                <a:ea typeface="+mn-ea"/>
                <a:cs typeface="+mn-cs"/>
              </a:rPr>
              <a:t> </a:t>
            </a:r>
            <a:r>
              <a:rPr kumimoji="0" lang="en-GB" sz="8000" b="0" i="0" u="none" strike="noStrike" kern="1200" cap="none" spc="0" normalizeH="0" noProof="0" dirty="0" err="1" smtClean="0">
                <a:ln>
                  <a:noFill/>
                </a:ln>
                <a:solidFill>
                  <a:prstClr val="black"/>
                </a:solidFill>
                <a:effectLst/>
                <a:uLnTx/>
                <a:uFillTx/>
                <a:latin typeface="Calibri"/>
                <a:ea typeface="+mn-ea"/>
                <a:cs typeface="+mn-cs"/>
              </a:rPr>
              <a:t>học</a:t>
            </a:r>
            <a:r>
              <a:rPr kumimoji="0" lang="en-GB" sz="8000" b="0" i="0" u="none" strike="noStrike" kern="1200" cap="none" spc="0" normalizeH="0" noProof="0" dirty="0" smtClean="0">
                <a:ln>
                  <a:noFill/>
                </a:ln>
                <a:solidFill>
                  <a:prstClr val="black"/>
                </a:solidFill>
                <a:effectLst/>
                <a:uLnTx/>
                <a:uFillTx/>
                <a:latin typeface="Calibri"/>
                <a:ea typeface="+mn-ea"/>
                <a:cs typeface="+mn-cs"/>
              </a:rPr>
              <a:t> </a:t>
            </a:r>
            <a:r>
              <a:rPr kumimoji="0" lang="en-GB" sz="8000" b="0" i="0" u="none" strike="noStrike" kern="1200" cap="none" spc="0" normalizeH="0" noProof="0" dirty="0" err="1" smtClean="0">
                <a:ln>
                  <a:noFill/>
                </a:ln>
                <a:solidFill>
                  <a:prstClr val="black"/>
                </a:solidFill>
                <a:effectLst/>
                <a:uLnTx/>
                <a:uFillTx/>
                <a:latin typeface="Calibri"/>
                <a:ea typeface="+mn-ea"/>
                <a:cs typeface="+mn-cs"/>
              </a:rPr>
              <a:t>nào</a:t>
            </a:r>
            <a:r>
              <a:rPr kumimoji="0" lang="en-GB" sz="8000" b="0" i="0" u="none" strike="noStrike" kern="1200" cap="none" spc="0" normalizeH="0" noProof="0" dirty="0" smtClean="0">
                <a:ln>
                  <a:noFill/>
                </a:ln>
                <a:solidFill>
                  <a:prstClr val="black"/>
                </a:solidFill>
                <a:effectLst/>
                <a:uLnTx/>
                <a:uFillTx/>
                <a:latin typeface="Calibri"/>
                <a:ea typeface="+mn-ea"/>
                <a:cs typeface="+mn-cs"/>
              </a:rPr>
              <a:t>?</a:t>
            </a:r>
            <a:endParaRPr kumimoji="0" lang="en-GB" sz="8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0872188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xmlns="" id="{6680F1D3-7650-4307-A001-0163AD371D2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3" name="Hình ảnh 2" descr="Ảnh có chứa hoa, trong nhà, cây, bó hoa&#10;&#10;Mô tả được tạo tự động">
            <a:extLst>
              <a:ext uri="{FF2B5EF4-FFF2-40B4-BE49-F238E27FC236}">
                <a16:creationId xmlns:a16="http://schemas.microsoft.com/office/drawing/2014/main" xmlns="" id="{0C850431-DC30-4BA1-A27E-05CCE06D0DF5}"/>
              </a:ext>
            </a:extLst>
          </p:cNvPr>
          <p:cNvPicPr>
            <a:picLocks noChangeAspect="1"/>
          </p:cNvPicPr>
          <p:nvPr/>
        </p:nvPicPr>
        <p:blipFill rotWithShape="1">
          <a:blip r:embed="rId2">
            <a:extLst>
              <a:ext uri="{28A0092B-C50C-407E-A947-70E740481C1C}">
                <a14:useLocalDpi xmlns:a14="http://schemas.microsoft.com/office/drawing/2010/main" val="0"/>
              </a:ext>
            </a:extLst>
          </a:blip>
          <a:srcRect t="3970" b="1383"/>
          <a:stretch/>
        </p:blipFill>
        <p:spPr>
          <a:xfrm>
            <a:off x="5086350" y="676595"/>
            <a:ext cx="13201650" cy="8933810"/>
          </a:xfrm>
          <a:custGeom>
            <a:avLst/>
            <a:gdLst/>
            <a:ahLst/>
            <a:cxnLst/>
            <a:rect l="l" t="t" r="r" b="b"/>
            <a:pathLst>
              <a:path w="8678780" h="5873097">
                <a:moveTo>
                  <a:pt x="1379513" y="25"/>
                </a:moveTo>
                <a:cubicBezTo>
                  <a:pt x="1399326" y="458"/>
                  <a:pt x="1419819" y="6516"/>
                  <a:pt x="1438386" y="8439"/>
                </a:cubicBezTo>
                <a:cubicBezTo>
                  <a:pt x="1848256" y="51517"/>
                  <a:pt x="2258124" y="98056"/>
                  <a:pt x="2668443" y="139209"/>
                </a:cubicBezTo>
                <a:cubicBezTo>
                  <a:pt x="3052045" y="177671"/>
                  <a:pt x="3438361" y="186516"/>
                  <a:pt x="3823773" y="206516"/>
                </a:cubicBezTo>
                <a:cubicBezTo>
                  <a:pt x="4290252" y="230748"/>
                  <a:pt x="4755825" y="264980"/>
                  <a:pt x="5219588" y="318825"/>
                </a:cubicBezTo>
                <a:cubicBezTo>
                  <a:pt x="5541595" y="356518"/>
                  <a:pt x="5866772" y="382670"/>
                  <a:pt x="6193307" y="352672"/>
                </a:cubicBezTo>
                <a:cubicBezTo>
                  <a:pt x="6209610" y="351131"/>
                  <a:pt x="6228180" y="346134"/>
                  <a:pt x="6241767" y="351131"/>
                </a:cubicBezTo>
                <a:cubicBezTo>
                  <a:pt x="6400280" y="407287"/>
                  <a:pt x="6573284" y="366901"/>
                  <a:pt x="6737683" y="402287"/>
                </a:cubicBezTo>
                <a:cubicBezTo>
                  <a:pt x="6695564" y="538826"/>
                  <a:pt x="6514862" y="527670"/>
                  <a:pt x="6412962" y="622288"/>
                </a:cubicBezTo>
                <a:cubicBezTo>
                  <a:pt x="6579172" y="659979"/>
                  <a:pt x="6728627" y="698057"/>
                  <a:pt x="6880346" y="726518"/>
                </a:cubicBezTo>
                <a:cubicBezTo>
                  <a:pt x="7041122" y="756519"/>
                  <a:pt x="7177442" y="837673"/>
                  <a:pt x="7334594" y="873826"/>
                </a:cubicBezTo>
                <a:cubicBezTo>
                  <a:pt x="7368112" y="881518"/>
                  <a:pt x="7408419" y="908442"/>
                  <a:pt x="7420192" y="934596"/>
                </a:cubicBezTo>
                <a:cubicBezTo>
                  <a:pt x="7458235" y="1019211"/>
                  <a:pt x="8217735" y="1256521"/>
                  <a:pt x="8128063" y="1331904"/>
                </a:cubicBezTo>
                <a:cubicBezTo>
                  <a:pt x="8090926" y="1363059"/>
                  <a:pt x="8042918" y="1385367"/>
                  <a:pt x="7992648" y="1416136"/>
                </a:cubicBezTo>
                <a:cubicBezTo>
                  <a:pt x="8068283" y="1474214"/>
                  <a:pt x="8153426" y="1499598"/>
                  <a:pt x="8244004" y="1516906"/>
                </a:cubicBezTo>
                <a:cubicBezTo>
                  <a:pt x="8271178" y="1522290"/>
                  <a:pt x="8297900" y="1533059"/>
                  <a:pt x="8300615" y="1559214"/>
                </a:cubicBezTo>
                <a:cubicBezTo>
                  <a:pt x="8303332" y="1586521"/>
                  <a:pt x="8275706" y="1597289"/>
                  <a:pt x="8252610" y="1609983"/>
                </a:cubicBezTo>
                <a:cubicBezTo>
                  <a:pt x="8220454" y="1627674"/>
                  <a:pt x="8189205" y="1643059"/>
                  <a:pt x="8148444" y="1645368"/>
                </a:cubicBezTo>
                <a:cubicBezTo>
                  <a:pt x="8081415" y="1648828"/>
                  <a:pt x="8049262" y="1698059"/>
                  <a:pt x="8010314" y="1734983"/>
                </a:cubicBezTo>
                <a:cubicBezTo>
                  <a:pt x="7988574" y="1755753"/>
                  <a:pt x="7977704" y="1797675"/>
                  <a:pt x="8015746" y="1804984"/>
                </a:cubicBezTo>
                <a:cubicBezTo>
                  <a:pt x="8107232" y="1822675"/>
                  <a:pt x="8099984" y="1873831"/>
                  <a:pt x="8097722" y="1931908"/>
                </a:cubicBezTo>
                <a:cubicBezTo>
                  <a:pt x="8094550" y="2003830"/>
                  <a:pt x="8040654" y="2036908"/>
                  <a:pt x="7974534" y="2064601"/>
                </a:cubicBezTo>
                <a:cubicBezTo>
                  <a:pt x="7951888" y="2074215"/>
                  <a:pt x="7919734" y="2073829"/>
                  <a:pt x="7911128" y="2103831"/>
                </a:cubicBezTo>
                <a:cubicBezTo>
                  <a:pt x="7948266" y="2132293"/>
                  <a:pt x="7993555" y="2109215"/>
                  <a:pt x="8033411" y="2117292"/>
                </a:cubicBezTo>
                <a:cubicBezTo>
                  <a:pt x="8066471" y="2123831"/>
                  <a:pt x="8121271" y="2120370"/>
                  <a:pt x="8075982" y="2172677"/>
                </a:cubicBezTo>
                <a:cubicBezTo>
                  <a:pt x="8062847" y="2187676"/>
                  <a:pt x="8078246" y="2199215"/>
                  <a:pt x="8095004" y="2200369"/>
                </a:cubicBezTo>
                <a:cubicBezTo>
                  <a:pt x="8229060" y="2212293"/>
                  <a:pt x="8167466" y="2318063"/>
                  <a:pt x="8210492" y="2373833"/>
                </a:cubicBezTo>
                <a:cubicBezTo>
                  <a:pt x="8222264" y="2389215"/>
                  <a:pt x="8209584" y="2415754"/>
                  <a:pt x="8191016" y="2422293"/>
                </a:cubicBezTo>
                <a:cubicBezTo>
                  <a:pt x="8072357" y="2465372"/>
                  <a:pt x="8056054" y="2568063"/>
                  <a:pt x="7998536" y="2656525"/>
                </a:cubicBezTo>
                <a:cubicBezTo>
                  <a:pt x="8061036" y="2691525"/>
                  <a:pt x="8135764" y="2699217"/>
                  <a:pt x="8203244" y="2721909"/>
                </a:cubicBezTo>
                <a:cubicBezTo>
                  <a:pt x="8273442" y="2745756"/>
                  <a:pt x="8273442" y="2763447"/>
                  <a:pt x="8215472" y="2832678"/>
                </a:cubicBezTo>
                <a:cubicBezTo>
                  <a:pt x="8366284" y="2847680"/>
                  <a:pt x="8366284" y="2847680"/>
                  <a:pt x="8319638" y="2956526"/>
                </a:cubicBezTo>
                <a:cubicBezTo>
                  <a:pt x="8445996" y="2966525"/>
                  <a:pt x="8529327" y="3018064"/>
                  <a:pt x="8548800" y="3130757"/>
                </a:cubicBezTo>
                <a:cubicBezTo>
                  <a:pt x="8558311" y="3185372"/>
                  <a:pt x="8615377" y="3211141"/>
                  <a:pt x="8678780" y="3247679"/>
                </a:cubicBezTo>
                <a:cubicBezTo>
                  <a:pt x="8599978" y="3283066"/>
                  <a:pt x="8546537" y="3356911"/>
                  <a:pt x="8454599" y="3278833"/>
                </a:cubicBezTo>
                <a:cubicBezTo>
                  <a:pt x="8421087" y="3250373"/>
                  <a:pt x="8424254" y="3286526"/>
                  <a:pt x="8419728" y="3296911"/>
                </a:cubicBezTo>
                <a:cubicBezTo>
                  <a:pt x="8408859" y="3322295"/>
                  <a:pt x="8431501" y="3339218"/>
                  <a:pt x="8446448" y="3358448"/>
                </a:cubicBezTo>
                <a:cubicBezTo>
                  <a:pt x="8460939" y="3377681"/>
                  <a:pt x="8478149" y="3398064"/>
                  <a:pt x="8482226" y="3419605"/>
                </a:cubicBezTo>
                <a:cubicBezTo>
                  <a:pt x="8484942" y="3434604"/>
                  <a:pt x="8471809" y="3456526"/>
                  <a:pt x="8457318" y="3467682"/>
                </a:cubicBezTo>
                <a:cubicBezTo>
                  <a:pt x="8381232" y="3526527"/>
                  <a:pt x="8426520" y="3658836"/>
                  <a:pt x="8282501" y="3675759"/>
                </a:cubicBezTo>
                <a:cubicBezTo>
                  <a:pt x="8217735" y="3683450"/>
                  <a:pt x="8186486" y="3731913"/>
                  <a:pt x="8138932" y="3758451"/>
                </a:cubicBezTo>
                <a:cubicBezTo>
                  <a:pt x="7973628" y="3851144"/>
                  <a:pt x="7863120" y="3970376"/>
                  <a:pt x="7811946" y="4134221"/>
                </a:cubicBezTo>
                <a:cubicBezTo>
                  <a:pt x="7797906" y="4179605"/>
                  <a:pt x="7744010" y="4216145"/>
                  <a:pt x="7709139" y="4256145"/>
                </a:cubicBezTo>
                <a:cubicBezTo>
                  <a:pt x="7725896" y="4285376"/>
                  <a:pt x="7817379" y="4222298"/>
                  <a:pt x="7785224" y="4299221"/>
                </a:cubicBezTo>
                <a:cubicBezTo>
                  <a:pt x="7760768" y="4356915"/>
                  <a:pt x="7698269" y="4392684"/>
                  <a:pt x="7639392" y="4426916"/>
                </a:cubicBezTo>
                <a:cubicBezTo>
                  <a:pt x="7572364" y="4465762"/>
                  <a:pt x="7498091" y="4496914"/>
                  <a:pt x="7467746" y="4568838"/>
                </a:cubicBezTo>
                <a:cubicBezTo>
                  <a:pt x="7461405" y="4584223"/>
                  <a:pt x="7441025" y="4600376"/>
                  <a:pt x="7422910" y="4606531"/>
                </a:cubicBezTo>
                <a:cubicBezTo>
                  <a:pt x="6478176" y="5872304"/>
                  <a:pt x="4152572" y="5880765"/>
                  <a:pt x="3884462" y="5871919"/>
                </a:cubicBezTo>
                <a:cubicBezTo>
                  <a:pt x="3559738" y="5860765"/>
                  <a:pt x="3252674" y="5782688"/>
                  <a:pt x="2951503" y="5685381"/>
                </a:cubicBezTo>
                <a:cubicBezTo>
                  <a:pt x="2824239" y="5644226"/>
                  <a:pt x="2706035" y="5585765"/>
                  <a:pt x="2582393" y="5540381"/>
                </a:cubicBezTo>
                <a:cubicBezTo>
                  <a:pt x="2411654" y="5477686"/>
                  <a:pt x="2279862" y="5358071"/>
                  <a:pt x="2109575" y="5307686"/>
                </a:cubicBezTo>
                <a:cubicBezTo>
                  <a:pt x="1934305" y="5255763"/>
                  <a:pt x="1784398" y="5160762"/>
                  <a:pt x="1604145" y="5120379"/>
                </a:cubicBezTo>
                <a:cubicBezTo>
                  <a:pt x="1509040" y="5098840"/>
                  <a:pt x="1417102" y="5059994"/>
                  <a:pt x="1432046" y="4948840"/>
                </a:cubicBezTo>
                <a:cubicBezTo>
                  <a:pt x="1436123" y="4917301"/>
                  <a:pt x="1411214" y="4891532"/>
                  <a:pt x="1371813" y="4900763"/>
                </a:cubicBezTo>
                <a:cubicBezTo>
                  <a:pt x="1296633" y="4918071"/>
                  <a:pt x="1262665" y="4872300"/>
                  <a:pt x="1220998" y="4838069"/>
                </a:cubicBezTo>
                <a:cubicBezTo>
                  <a:pt x="1146725" y="4777302"/>
                  <a:pt x="1076074" y="4712685"/>
                  <a:pt x="957869" y="4702684"/>
                </a:cubicBezTo>
                <a:cubicBezTo>
                  <a:pt x="980512" y="4654991"/>
                  <a:pt x="1019009" y="4661916"/>
                  <a:pt x="1054336" y="4671915"/>
                </a:cubicBezTo>
                <a:cubicBezTo>
                  <a:pt x="1147177" y="4698070"/>
                  <a:pt x="1239115" y="4727684"/>
                  <a:pt x="1331957" y="4753839"/>
                </a:cubicBezTo>
                <a:cubicBezTo>
                  <a:pt x="1392645" y="4770763"/>
                  <a:pt x="1452881" y="4794609"/>
                  <a:pt x="1533949" y="4775761"/>
                </a:cubicBezTo>
                <a:cubicBezTo>
                  <a:pt x="1464202" y="4679607"/>
                  <a:pt x="1345545" y="4662300"/>
                  <a:pt x="1249533" y="4632685"/>
                </a:cubicBezTo>
                <a:cubicBezTo>
                  <a:pt x="1129515" y="4595378"/>
                  <a:pt x="1058865" y="4524991"/>
                  <a:pt x="974172" y="4446530"/>
                </a:cubicBezTo>
                <a:cubicBezTo>
                  <a:pt x="1062487" y="4427683"/>
                  <a:pt x="1117287" y="4485377"/>
                  <a:pt x="1186579" y="4482299"/>
                </a:cubicBezTo>
                <a:cubicBezTo>
                  <a:pt x="1190203" y="4472300"/>
                  <a:pt x="1196544" y="4457684"/>
                  <a:pt x="1195637" y="4457299"/>
                </a:cubicBezTo>
                <a:cubicBezTo>
                  <a:pt x="1082415" y="4414222"/>
                  <a:pt x="1029426" y="4333453"/>
                  <a:pt x="1011761" y="4235759"/>
                </a:cubicBezTo>
                <a:cubicBezTo>
                  <a:pt x="1002706" y="4185376"/>
                  <a:pt x="961492" y="4169607"/>
                  <a:pt x="920731" y="4146528"/>
                </a:cubicBezTo>
                <a:cubicBezTo>
                  <a:pt x="778522" y="4064606"/>
                  <a:pt x="628163" y="3990375"/>
                  <a:pt x="511316" y="3877683"/>
                </a:cubicBezTo>
                <a:cubicBezTo>
                  <a:pt x="646279" y="3892682"/>
                  <a:pt x="754521" y="3966143"/>
                  <a:pt x="899898" y="3997682"/>
                </a:cubicBezTo>
                <a:cubicBezTo>
                  <a:pt x="784411" y="3873836"/>
                  <a:pt x="634956" y="3811144"/>
                  <a:pt x="498636" y="3736143"/>
                </a:cubicBezTo>
                <a:cubicBezTo>
                  <a:pt x="436588" y="3701912"/>
                  <a:pt x="379073" y="3658065"/>
                  <a:pt x="303890" y="3639604"/>
                </a:cubicBezTo>
                <a:cubicBezTo>
                  <a:pt x="277170" y="3633065"/>
                  <a:pt x="233240" y="3619219"/>
                  <a:pt x="254527" y="3582680"/>
                </a:cubicBezTo>
                <a:cubicBezTo>
                  <a:pt x="272641" y="3552297"/>
                  <a:pt x="308419" y="3561526"/>
                  <a:pt x="341028" y="3570373"/>
                </a:cubicBezTo>
                <a:cubicBezTo>
                  <a:pt x="419378" y="3592297"/>
                  <a:pt x="500446" y="3592682"/>
                  <a:pt x="606424" y="3592297"/>
                </a:cubicBezTo>
                <a:cubicBezTo>
                  <a:pt x="517657" y="3491912"/>
                  <a:pt x="355067" y="3521913"/>
                  <a:pt x="278984" y="3416526"/>
                </a:cubicBezTo>
                <a:cubicBezTo>
                  <a:pt x="374088" y="3398064"/>
                  <a:pt x="447458" y="3436142"/>
                  <a:pt x="524452" y="3443448"/>
                </a:cubicBezTo>
                <a:cubicBezTo>
                  <a:pt x="594195" y="3449987"/>
                  <a:pt x="611405" y="3432296"/>
                  <a:pt x="595102" y="3374218"/>
                </a:cubicBezTo>
                <a:cubicBezTo>
                  <a:pt x="569741" y="3283833"/>
                  <a:pt x="607782" y="3237678"/>
                  <a:pt x="709231" y="3262295"/>
                </a:cubicBezTo>
                <a:cubicBezTo>
                  <a:pt x="803432" y="3285372"/>
                  <a:pt x="813394" y="3251526"/>
                  <a:pt x="788033" y="3199987"/>
                </a:cubicBezTo>
                <a:cubicBezTo>
                  <a:pt x="751802" y="3124988"/>
                  <a:pt x="793015" y="3066910"/>
                  <a:pt x="821094" y="3003833"/>
                </a:cubicBezTo>
                <a:cubicBezTo>
                  <a:pt x="864120" y="2907680"/>
                  <a:pt x="846003" y="2860755"/>
                  <a:pt x="753161" y="2789218"/>
                </a:cubicBezTo>
                <a:cubicBezTo>
                  <a:pt x="701080" y="2749216"/>
                  <a:pt x="644921" y="2715371"/>
                  <a:pt x="569285" y="2680756"/>
                </a:cubicBezTo>
                <a:cubicBezTo>
                  <a:pt x="743651" y="2661909"/>
                  <a:pt x="560683" y="2598448"/>
                  <a:pt x="622275" y="2558832"/>
                </a:cubicBezTo>
                <a:cubicBezTo>
                  <a:pt x="745462" y="2542678"/>
                  <a:pt x="846003" y="2668833"/>
                  <a:pt x="1013576" y="2632679"/>
                </a:cubicBezTo>
                <a:cubicBezTo>
                  <a:pt x="806602" y="2523446"/>
                  <a:pt x="577892" y="2487677"/>
                  <a:pt x="427984" y="2342293"/>
                </a:cubicBezTo>
                <a:cubicBezTo>
                  <a:pt x="462405" y="2309216"/>
                  <a:pt x="496823" y="2339985"/>
                  <a:pt x="526263" y="2327678"/>
                </a:cubicBezTo>
                <a:cubicBezTo>
                  <a:pt x="525356" y="2319985"/>
                  <a:pt x="527622" y="2308446"/>
                  <a:pt x="522186" y="2304986"/>
                </a:cubicBezTo>
                <a:cubicBezTo>
                  <a:pt x="410323" y="2225754"/>
                  <a:pt x="408509" y="2223831"/>
                  <a:pt x="528526" y="2165368"/>
                </a:cubicBezTo>
                <a:cubicBezTo>
                  <a:pt x="570645" y="2144984"/>
                  <a:pt x="567023" y="2126906"/>
                  <a:pt x="544832" y="2101138"/>
                </a:cubicBezTo>
                <a:cubicBezTo>
                  <a:pt x="528978" y="2083061"/>
                  <a:pt x="509957" y="2066906"/>
                  <a:pt x="519016" y="2027291"/>
                </a:cubicBezTo>
                <a:cubicBezTo>
                  <a:pt x="584685" y="2078062"/>
                  <a:pt x="902162" y="2061522"/>
                  <a:pt x="958321" y="2056137"/>
                </a:cubicBezTo>
                <a:cubicBezTo>
                  <a:pt x="1021272" y="2050369"/>
                  <a:pt x="1083319" y="2025753"/>
                  <a:pt x="1149440" y="2039214"/>
                </a:cubicBezTo>
                <a:cubicBezTo>
                  <a:pt x="1202430" y="2049985"/>
                  <a:pt x="1447897" y="2154215"/>
                  <a:pt x="1482772" y="2034599"/>
                </a:cubicBezTo>
                <a:cubicBezTo>
                  <a:pt x="1484583" y="2028831"/>
                  <a:pt x="1583765" y="2042293"/>
                  <a:pt x="1637208" y="2048831"/>
                </a:cubicBezTo>
                <a:cubicBezTo>
                  <a:pt x="1684309" y="2054216"/>
                  <a:pt x="1737297" y="2078062"/>
                  <a:pt x="1768999" y="2030369"/>
                </a:cubicBezTo>
                <a:cubicBezTo>
                  <a:pt x="1787568" y="2002293"/>
                  <a:pt x="1711030" y="1948062"/>
                  <a:pt x="1642642" y="1943445"/>
                </a:cubicBezTo>
                <a:cubicBezTo>
                  <a:pt x="1583312" y="1939214"/>
                  <a:pt x="1521266" y="1933060"/>
                  <a:pt x="1464655" y="1944599"/>
                </a:cubicBezTo>
                <a:cubicBezTo>
                  <a:pt x="1394911" y="1958446"/>
                  <a:pt x="1357322" y="1936138"/>
                  <a:pt x="1337846" y="1888061"/>
                </a:cubicBezTo>
                <a:cubicBezTo>
                  <a:pt x="1316106" y="1834985"/>
                  <a:pt x="1274439" y="1810368"/>
                  <a:pt x="1216924" y="1785752"/>
                </a:cubicBezTo>
                <a:cubicBezTo>
                  <a:pt x="1077431" y="1726138"/>
                  <a:pt x="943377" y="1657291"/>
                  <a:pt x="790299" y="1622676"/>
                </a:cubicBezTo>
                <a:cubicBezTo>
                  <a:pt x="759953" y="1615751"/>
                  <a:pt x="726441" y="1606521"/>
                  <a:pt x="712401" y="1560751"/>
                </a:cubicBezTo>
                <a:cubicBezTo>
                  <a:pt x="1126798" y="1629213"/>
                  <a:pt x="1504511" y="1807676"/>
                  <a:pt x="1932039" y="1797291"/>
                </a:cubicBezTo>
                <a:cubicBezTo>
                  <a:pt x="1815195" y="1740752"/>
                  <a:pt x="1679780" y="1737675"/>
                  <a:pt x="1555234" y="1698059"/>
                </a:cubicBezTo>
                <a:cubicBezTo>
                  <a:pt x="1643549" y="1668444"/>
                  <a:pt x="1726428" y="1699213"/>
                  <a:pt x="1810212" y="1716137"/>
                </a:cubicBezTo>
                <a:cubicBezTo>
                  <a:pt x="1880410" y="1729982"/>
                  <a:pt x="1943817" y="1732290"/>
                  <a:pt x="1951515" y="1649598"/>
                </a:cubicBezTo>
                <a:cubicBezTo>
                  <a:pt x="1948798" y="1644214"/>
                  <a:pt x="1949249" y="1637291"/>
                  <a:pt x="1949704" y="1630753"/>
                </a:cubicBezTo>
                <a:cubicBezTo>
                  <a:pt x="1926152" y="1596522"/>
                  <a:pt x="1889468" y="1578830"/>
                  <a:pt x="1845990" y="1568828"/>
                </a:cubicBezTo>
                <a:cubicBezTo>
                  <a:pt x="1819722" y="1562674"/>
                  <a:pt x="1784851" y="1553443"/>
                  <a:pt x="1785302" y="1528829"/>
                </a:cubicBezTo>
                <a:cubicBezTo>
                  <a:pt x="1786662" y="1437674"/>
                  <a:pt x="1702878" y="1411136"/>
                  <a:pt x="1619092" y="1384597"/>
                </a:cubicBezTo>
                <a:cubicBezTo>
                  <a:pt x="1665740" y="1339213"/>
                  <a:pt x="1702423" y="1372674"/>
                  <a:pt x="1737750" y="1369214"/>
                </a:cubicBezTo>
                <a:cubicBezTo>
                  <a:pt x="1760848" y="1366906"/>
                  <a:pt x="1781679" y="1362675"/>
                  <a:pt x="1781679" y="1339213"/>
                </a:cubicBezTo>
                <a:cubicBezTo>
                  <a:pt x="1782132" y="1319597"/>
                  <a:pt x="1771262" y="1297288"/>
                  <a:pt x="1748620" y="1296905"/>
                </a:cubicBezTo>
                <a:cubicBezTo>
                  <a:pt x="1606863" y="1293442"/>
                  <a:pt x="1528513" y="1167288"/>
                  <a:pt x="1381324" y="1166904"/>
                </a:cubicBezTo>
                <a:cubicBezTo>
                  <a:pt x="1293462" y="1166904"/>
                  <a:pt x="1427065" y="1095751"/>
                  <a:pt x="1352792" y="1066135"/>
                </a:cubicBezTo>
                <a:cubicBezTo>
                  <a:pt x="1336486" y="1059596"/>
                  <a:pt x="1395363" y="1049597"/>
                  <a:pt x="1421631" y="1051135"/>
                </a:cubicBezTo>
                <a:cubicBezTo>
                  <a:pt x="1447445" y="1052673"/>
                  <a:pt x="1470543" y="1071519"/>
                  <a:pt x="1501793" y="1058058"/>
                </a:cubicBezTo>
                <a:cubicBezTo>
                  <a:pt x="1519003" y="1009981"/>
                  <a:pt x="1474621" y="992289"/>
                  <a:pt x="1437935" y="978826"/>
                </a:cubicBezTo>
                <a:cubicBezTo>
                  <a:pt x="1353244" y="947673"/>
                  <a:pt x="1270817" y="909981"/>
                  <a:pt x="1177975" y="898826"/>
                </a:cubicBezTo>
                <a:cubicBezTo>
                  <a:pt x="1144915" y="894980"/>
                  <a:pt x="1225528" y="843440"/>
                  <a:pt x="1241378" y="825366"/>
                </a:cubicBezTo>
                <a:cubicBezTo>
                  <a:pt x="867743" y="635366"/>
                  <a:pt x="418474" y="644980"/>
                  <a:pt x="0" y="491517"/>
                </a:cubicBezTo>
                <a:cubicBezTo>
                  <a:pt x="92391" y="461518"/>
                  <a:pt x="160326" y="483440"/>
                  <a:pt x="223277" y="488057"/>
                </a:cubicBezTo>
                <a:cubicBezTo>
                  <a:pt x="380429" y="499594"/>
                  <a:pt x="535773" y="523440"/>
                  <a:pt x="692473" y="537671"/>
                </a:cubicBezTo>
                <a:cubicBezTo>
                  <a:pt x="769465" y="544594"/>
                  <a:pt x="841022" y="570749"/>
                  <a:pt x="927071" y="529211"/>
                </a:cubicBezTo>
                <a:cubicBezTo>
                  <a:pt x="984589" y="501518"/>
                  <a:pt x="1076527" y="531517"/>
                  <a:pt x="1147177" y="556134"/>
                </a:cubicBezTo>
                <a:cubicBezTo>
                  <a:pt x="1205600" y="576517"/>
                  <a:pt x="1261306" y="581901"/>
                  <a:pt x="1338752" y="556134"/>
                </a:cubicBezTo>
                <a:cubicBezTo>
                  <a:pt x="1268554" y="540364"/>
                  <a:pt x="1214658" y="526519"/>
                  <a:pt x="1159406" y="516901"/>
                </a:cubicBezTo>
                <a:cubicBezTo>
                  <a:pt x="1115475" y="509211"/>
                  <a:pt x="1220094" y="478056"/>
                  <a:pt x="1273535" y="481902"/>
                </a:cubicBezTo>
                <a:cubicBezTo>
                  <a:pt x="1348263" y="487287"/>
                  <a:pt x="1306144" y="467287"/>
                  <a:pt x="1293462" y="439595"/>
                </a:cubicBezTo>
                <a:cubicBezTo>
                  <a:pt x="1279875" y="409979"/>
                  <a:pt x="1320183" y="400749"/>
                  <a:pt x="1345545" y="406900"/>
                </a:cubicBezTo>
                <a:cubicBezTo>
                  <a:pt x="1442916" y="431133"/>
                  <a:pt x="1539834" y="388441"/>
                  <a:pt x="1640379" y="423057"/>
                </a:cubicBezTo>
                <a:cubicBezTo>
                  <a:pt x="1615015" y="337670"/>
                  <a:pt x="1560215" y="300363"/>
                  <a:pt x="1445634" y="288439"/>
                </a:cubicBezTo>
                <a:cubicBezTo>
                  <a:pt x="1402608" y="283826"/>
                  <a:pt x="1357773" y="290748"/>
                  <a:pt x="1320636" y="266131"/>
                </a:cubicBezTo>
                <a:cubicBezTo>
                  <a:pt x="1299349" y="251902"/>
                  <a:pt x="1275346" y="234978"/>
                  <a:pt x="1292104" y="208824"/>
                </a:cubicBezTo>
                <a:cubicBezTo>
                  <a:pt x="1303877" y="190363"/>
                  <a:pt x="1329242" y="190363"/>
                  <a:pt x="1350074" y="196517"/>
                </a:cubicBezTo>
                <a:cubicBezTo>
                  <a:pt x="1443371" y="223826"/>
                  <a:pt x="1540741" y="233825"/>
                  <a:pt x="1638113" y="243826"/>
                </a:cubicBezTo>
                <a:cubicBezTo>
                  <a:pt x="1653059" y="245364"/>
                  <a:pt x="1669814" y="250365"/>
                  <a:pt x="1686573" y="224977"/>
                </a:cubicBezTo>
                <a:cubicBezTo>
                  <a:pt x="1504511" y="183824"/>
                  <a:pt x="1331505" y="125362"/>
                  <a:pt x="1144459" y="102670"/>
                </a:cubicBezTo>
                <a:cubicBezTo>
                  <a:pt x="1147177" y="91900"/>
                  <a:pt x="1149896" y="81131"/>
                  <a:pt x="1152614" y="70362"/>
                </a:cubicBezTo>
                <a:cubicBezTo>
                  <a:pt x="1298896" y="85746"/>
                  <a:pt x="1445182" y="101131"/>
                  <a:pt x="1629961" y="120363"/>
                </a:cubicBezTo>
                <a:cubicBezTo>
                  <a:pt x="1516284" y="59207"/>
                  <a:pt x="1408951" y="79594"/>
                  <a:pt x="1324712" y="25362"/>
                </a:cubicBezTo>
                <a:cubicBezTo>
                  <a:pt x="1340563" y="4786"/>
                  <a:pt x="1359698" y="-407"/>
                  <a:pt x="1379513" y="25"/>
                </a:cubicBezTo>
                <a:close/>
              </a:path>
            </a:pathLst>
          </a:custGeom>
        </p:spPr>
      </p:pic>
      <p:sp>
        <p:nvSpPr>
          <p:cNvPr id="4" name="Hộp Văn bản 3">
            <a:extLst>
              <a:ext uri="{FF2B5EF4-FFF2-40B4-BE49-F238E27FC236}">
                <a16:creationId xmlns:a16="http://schemas.microsoft.com/office/drawing/2014/main" xmlns="" id="{A80387A6-2854-47D1-AE75-433233452161}"/>
              </a:ext>
            </a:extLst>
          </p:cNvPr>
          <p:cNvSpPr txBox="1"/>
          <p:nvPr/>
        </p:nvSpPr>
        <p:spPr>
          <a:xfrm>
            <a:off x="381000" y="2019300"/>
            <a:ext cx="8991600" cy="4188381"/>
          </a:xfrm>
          <a:prstGeom prst="roundRect">
            <a:avLst/>
          </a:prstGeom>
          <a:solidFill>
            <a:schemeClr val="accent6">
              <a:lumMod val="20000"/>
              <a:lumOff val="80000"/>
            </a:schemeClr>
          </a:solid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8000" b="0" i="0" u="none" strike="noStrike" kern="1200" cap="none" spc="0" normalizeH="0" baseline="0" noProof="0" dirty="0" smtClean="0">
                <a:ln>
                  <a:noFill/>
                </a:ln>
                <a:solidFill>
                  <a:prstClr val="black"/>
                </a:solidFill>
                <a:effectLst/>
                <a:uLnTx/>
                <a:uFillTx/>
                <a:latin typeface="Calibri"/>
                <a:ea typeface="+mn-ea"/>
                <a:cs typeface="+mn-cs"/>
              </a:rPr>
              <a:t>? </a:t>
            </a:r>
            <a:r>
              <a:rPr lang="en-GB" sz="8000" dirty="0" err="1" smtClean="0">
                <a:solidFill>
                  <a:prstClr val="black"/>
                </a:solidFill>
                <a:latin typeface="Calibri"/>
              </a:rPr>
              <a:t>Trình</a:t>
            </a:r>
            <a:r>
              <a:rPr lang="en-GB" sz="8000" dirty="0" smtClean="0">
                <a:solidFill>
                  <a:prstClr val="black"/>
                </a:solidFill>
                <a:latin typeface="Calibri"/>
              </a:rPr>
              <a:t> </a:t>
            </a:r>
            <a:r>
              <a:rPr lang="en-GB" sz="8000" dirty="0" err="1" smtClean="0">
                <a:solidFill>
                  <a:prstClr val="black"/>
                </a:solidFill>
                <a:latin typeface="Calibri"/>
              </a:rPr>
              <a:t>bày</a:t>
            </a:r>
            <a:r>
              <a:rPr lang="en-GB" sz="8000" dirty="0" smtClean="0">
                <a:solidFill>
                  <a:prstClr val="black"/>
                </a:solidFill>
                <a:latin typeface="Calibri"/>
              </a:rPr>
              <a:t> </a:t>
            </a:r>
            <a:r>
              <a:rPr lang="en-GB" sz="8000" dirty="0" err="1" smtClean="0">
                <a:solidFill>
                  <a:prstClr val="black"/>
                </a:solidFill>
                <a:latin typeface="Calibri"/>
              </a:rPr>
              <a:t>hiểu</a:t>
            </a:r>
            <a:r>
              <a:rPr lang="en-GB" sz="8000" dirty="0" smtClean="0">
                <a:solidFill>
                  <a:prstClr val="black"/>
                </a:solidFill>
                <a:latin typeface="Calibri"/>
              </a:rPr>
              <a:t> </a:t>
            </a:r>
            <a:r>
              <a:rPr lang="en-GB" sz="8000" dirty="0" err="1" smtClean="0">
                <a:solidFill>
                  <a:prstClr val="black"/>
                </a:solidFill>
                <a:latin typeface="Calibri"/>
              </a:rPr>
              <a:t>biết</a:t>
            </a:r>
            <a:r>
              <a:rPr lang="en-GB" sz="8000" dirty="0" smtClean="0">
                <a:solidFill>
                  <a:prstClr val="black"/>
                </a:solidFill>
                <a:latin typeface="Calibri"/>
              </a:rPr>
              <a:t> </a:t>
            </a:r>
            <a:r>
              <a:rPr lang="en-GB" sz="8000" dirty="0" err="1" smtClean="0">
                <a:solidFill>
                  <a:prstClr val="black"/>
                </a:solidFill>
                <a:latin typeface="Calibri"/>
              </a:rPr>
              <a:t>của</a:t>
            </a:r>
            <a:r>
              <a:rPr lang="en-GB" sz="8000" dirty="0" smtClean="0">
                <a:solidFill>
                  <a:prstClr val="black"/>
                </a:solidFill>
                <a:latin typeface="Calibri"/>
              </a:rPr>
              <a:t> con </a:t>
            </a:r>
            <a:r>
              <a:rPr lang="en-GB" sz="8000" dirty="0" err="1" smtClean="0">
                <a:solidFill>
                  <a:prstClr val="black"/>
                </a:solidFill>
                <a:latin typeface="Calibri"/>
              </a:rPr>
              <a:t>về</a:t>
            </a:r>
            <a:r>
              <a:rPr lang="en-GB" sz="8000" dirty="0" smtClean="0">
                <a:solidFill>
                  <a:prstClr val="black"/>
                </a:solidFill>
                <a:latin typeface="Calibri"/>
              </a:rPr>
              <a:t> </a:t>
            </a:r>
            <a:r>
              <a:rPr lang="en-GB" sz="8000" dirty="0" err="1" smtClean="0">
                <a:solidFill>
                  <a:prstClr val="black"/>
                </a:solidFill>
                <a:latin typeface="Calibri"/>
              </a:rPr>
              <a:t>từng</a:t>
            </a:r>
            <a:r>
              <a:rPr lang="en-GB" sz="8000" dirty="0" smtClean="0">
                <a:solidFill>
                  <a:prstClr val="black"/>
                </a:solidFill>
                <a:latin typeface="Calibri"/>
              </a:rPr>
              <a:t> </a:t>
            </a:r>
            <a:r>
              <a:rPr lang="en-GB" sz="8000" dirty="0" err="1" smtClean="0">
                <a:solidFill>
                  <a:prstClr val="black"/>
                </a:solidFill>
                <a:latin typeface="Calibri"/>
              </a:rPr>
              <a:t>thể</a:t>
            </a:r>
            <a:r>
              <a:rPr lang="en-GB" sz="8000" dirty="0" smtClean="0">
                <a:solidFill>
                  <a:prstClr val="black"/>
                </a:solidFill>
                <a:latin typeface="Calibri"/>
              </a:rPr>
              <a:t> </a:t>
            </a:r>
            <a:r>
              <a:rPr lang="en-GB" sz="8000" dirty="0" err="1" smtClean="0">
                <a:solidFill>
                  <a:prstClr val="black"/>
                </a:solidFill>
                <a:latin typeface="Calibri"/>
              </a:rPr>
              <a:t>loại</a:t>
            </a:r>
            <a:r>
              <a:rPr lang="en-GB" sz="8000" dirty="0" smtClean="0">
                <a:solidFill>
                  <a:prstClr val="black"/>
                </a:solidFill>
                <a:latin typeface="Calibri"/>
              </a:rPr>
              <a:t> </a:t>
            </a:r>
            <a:r>
              <a:rPr lang="en-GB" sz="8000" dirty="0" err="1" smtClean="0">
                <a:solidFill>
                  <a:prstClr val="black"/>
                </a:solidFill>
                <a:latin typeface="Calibri"/>
              </a:rPr>
              <a:t>văn</a:t>
            </a:r>
            <a:r>
              <a:rPr lang="en-GB" sz="8000" dirty="0" smtClean="0">
                <a:solidFill>
                  <a:prstClr val="black"/>
                </a:solidFill>
                <a:latin typeface="Calibri"/>
              </a:rPr>
              <a:t> </a:t>
            </a:r>
            <a:r>
              <a:rPr lang="en-GB" sz="8000" dirty="0" err="1" smtClean="0">
                <a:solidFill>
                  <a:prstClr val="black"/>
                </a:solidFill>
                <a:latin typeface="Calibri"/>
              </a:rPr>
              <a:t>học</a:t>
            </a:r>
            <a:r>
              <a:rPr lang="en-GB" sz="8000" dirty="0" smtClean="0">
                <a:solidFill>
                  <a:prstClr val="black"/>
                </a:solidFill>
                <a:latin typeface="Calibri"/>
              </a:rPr>
              <a:t> </a:t>
            </a:r>
            <a:r>
              <a:rPr lang="en-GB" sz="8000" dirty="0" err="1" smtClean="0">
                <a:solidFill>
                  <a:prstClr val="black"/>
                </a:solidFill>
                <a:latin typeface="Calibri"/>
              </a:rPr>
              <a:t>đó</a:t>
            </a:r>
            <a:r>
              <a:rPr kumimoji="0" lang="en-GB" sz="8000" b="0" i="0" u="none" strike="noStrike" kern="1200" cap="none" spc="0" normalizeH="0" baseline="0" noProof="0" dirty="0" smtClean="0">
                <a:ln>
                  <a:noFill/>
                </a:ln>
                <a:solidFill>
                  <a:prstClr val="black"/>
                </a:solidFill>
                <a:effectLst/>
                <a:uLnTx/>
                <a:uFillTx/>
                <a:latin typeface="Calibri"/>
                <a:ea typeface="+mn-ea"/>
                <a:cs typeface="+mn-cs"/>
              </a:rPr>
              <a:t>?</a:t>
            </a:r>
            <a:endParaRPr kumimoji="0" lang="en-GB" sz="8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4598972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3"/>
          <p:cNvSpPr>
            <a:spLocks noGrp="1" noChangeArrowheads="1"/>
          </p:cNvSpPr>
          <p:nvPr>
            <p:ph type="body" sz="half" idx="1"/>
          </p:nvPr>
        </p:nvSpPr>
        <p:spPr>
          <a:xfrm>
            <a:off x="533400" y="876300"/>
            <a:ext cx="13716000" cy="1181099"/>
          </a:xfrm>
        </p:spPr>
        <p:txBody>
          <a:bodyPr/>
          <a:lstStyle/>
          <a:p>
            <a:pPr marL="0" indent="0">
              <a:lnSpc>
                <a:spcPct val="107000"/>
              </a:lnSpc>
              <a:spcAft>
                <a:spcPts val="0"/>
              </a:spcAft>
              <a:buNone/>
            </a:pP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A. TÌM HIỂU NỘI DUNG SGK NGỮ VĂN 6</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indent="0">
              <a:buSzPct val="90000"/>
              <a:buNone/>
            </a:pPr>
            <a:endParaRPr lang="en-US" b="1" dirty="0">
              <a:solidFill>
                <a:srgbClr val="002060"/>
              </a:solidFill>
            </a:endParaRPr>
          </a:p>
        </p:txBody>
      </p:sp>
      <p:sp>
        <p:nvSpPr>
          <p:cNvPr id="3" name="Rectangle 3"/>
          <p:cNvSpPr txBox="1">
            <a:spLocks noChangeArrowheads="1"/>
          </p:cNvSpPr>
          <p:nvPr/>
        </p:nvSpPr>
        <p:spPr bwMode="gray">
          <a:xfrm>
            <a:off x="762000" y="1790700"/>
            <a:ext cx="914400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514350" indent="-514350" algn="l" rtl="0" eaLnBrk="1" fontAlgn="base" hangingPunct="1">
              <a:spcBef>
                <a:spcPct val="20000"/>
              </a:spcBef>
              <a:spcAft>
                <a:spcPct val="0"/>
              </a:spcAft>
              <a:buChar char="•"/>
              <a:defRPr sz="4800">
                <a:solidFill>
                  <a:schemeClr val="tx1"/>
                </a:solidFill>
                <a:latin typeface="+mn-lt"/>
                <a:ea typeface="+mn-ea"/>
                <a:cs typeface="+mn-cs"/>
              </a:defRPr>
            </a:lvl1pPr>
            <a:lvl2pPr marL="1114425" indent="-428625" algn="l" rtl="0" eaLnBrk="1" fontAlgn="base" hangingPunct="1">
              <a:spcBef>
                <a:spcPct val="20000"/>
              </a:spcBef>
              <a:spcAft>
                <a:spcPct val="0"/>
              </a:spcAft>
              <a:buChar char="–"/>
              <a:defRPr sz="4200">
                <a:solidFill>
                  <a:schemeClr val="tx1"/>
                </a:solidFill>
                <a:latin typeface="+mn-lt"/>
              </a:defRPr>
            </a:lvl2pPr>
            <a:lvl3pPr marL="1714500" indent="-342900" algn="l" rtl="0" eaLnBrk="1" fontAlgn="base" hangingPunct="1">
              <a:spcBef>
                <a:spcPct val="20000"/>
              </a:spcBef>
              <a:spcAft>
                <a:spcPct val="0"/>
              </a:spcAft>
              <a:buChar char="•"/>
              <a:defRPr sz="3600">
                <a:solidFill>
                  <a:schemeClr val="tx1"/>
                </a:solidFill>
                <a:latin typeface="+mn-lt"/>
              </a:defRPr>
            </a:lvl3pPr>
            <a:lvl4pPr marL="2400300" indent="-342900" algn="l" rtl="0" eaLnBrk="1" fontAlgn="base" hangingPunct="1">
              <a:spcBef>
                <a:spcPct val="20000"/>
              </a:spcBef>
              <a:spcAft>
                <a:spcPct val="0"/>
              </a:spcAft>
              <a:buChar char="–"/>
              <a:defRPr sz="3000">
                <a:solidFill>
                  <a:schemeClr val="tx1"/>
                </a:solidFill>
                <a:latin typeface="+mn-lt"/>
              </a:defRPr>
            </a:lvl4pPr>
            <a:lvl5pPr marL="3086100" indent="-342900" algn="l" rtl="0" eaLnBrk="1" fontAlgn="base" hangingPunct="1">
              <a:spcBef>
                <a:spcPct val="20000"/>
              </a:spcBef>
              <a:spcAft>
                <a:spcPct val="0"/>
              </a:spcAft>
              <a:buChar char="»"/>
              <a:defRPr sz="3000">
                <a:solidFill>
                  <a:schemeClr val="tx1"/>
                </a:solidFill>
                <a:latin typeface="+mn-lt"/>
              </a:defRPr>
            </a:lvl5pPr>
            <a:lvl6pPr marL="3771900" indent="-342900" algn="l" rtl="0" eaLnBrk="1" fontAlgn="base" hangingPunct="1">
              <a:spcBef>
                <a:spcPct val="20000"/>
              </a:spcBef>
              <a:spcAft>
                <a:spcPct val="0"/>
              </a:spcAft>
              <a:buChar char="»"/>
              <a:defRPr sz="3000">
                <a:solidFill>
                  <a:schemeClr val="tx1"/>
                </a:solidFill>
                <a:latin typeface="+mn-lt"/>
              </a:defRPr>
            </a:lvl6pPr>
            <a:lvl7pPr marL="4457700" indent="-342900" algn="l" rtl="0" eaLnBrk="1" fontAlgn="base" hangingPunct="1">
              <a:spcBef>
                <a:spcPct val="20000"/>
              </a:spcBef>
              <a:spcAft>
                <a:spcPct val="0"/>
              </a:spcAft>
              <a:buChar char="»"/>
              <a:defRPr sz="3000">
                <a:solidFill>
                  <a:schemeClr val="tx1"/>
                </a:solidFill>
                <a:latin typeface="+mn-lt"/>
              </a:defRPr>
            </a:lvl7pPr>
            <a:lvl8pPr marL="5143500" indent="-342900" algn="l" rtl="0" eaLnBrk="1" fontAlgn="base" hangingPunct="1">
              <a:spcBef>
                <a:spcPct val="20000"/>
              </a:spcBef>
              <a:spcAft>
                <a:spcPct val="0"/>
              </a:spcAft>
              <a:buChar char="»"/>
              <a:defRPr sz="3000">
                <a:solidFill>
                  <a:schemeClr val="tx1"/>
                </a:solidFill>
                <a:latin typeface="+mn-lt"/>
              </a:defRPr>
            </a:lvl8pPr>
            <a:lvl9pPr marL="5829300" indent="-342900" algn="l" rtl="0" eaLnBrk="1" fontAlgn="base" hangingPunct="1">
              <a:spcBef>
                <a:spcPct val="20000"/>
              </a:spcBef>
              <a:spcAft>
                <a:spcPct val="0"/>
              </a:spcAft>
              <a:buChar char="»"/>
              <a:defRPr sz="3000">
                <a:solidFill>
                  <a:schemeClr val="tx1"/>
                </a:solidFill>
                <a:latin typeface="+mn-lt"/>
              </a:defRPr>
            </a:lvl9pPr>
          </a:lstStyle>
          <a:p>
            <a:pPr marL="514350" marR="0" lvl="0" indent="0" algn="l" defTabSz="914400" rtl="0" eaLnBrk="1" fontAlgn="base" latinLnBrk="0" hangingPunct="1">
              <a:lnSpc>
                <a:spcPct val="107000"/>
              </a:lnSpc>
              <a:spcBef>
                <a:spcPct val="20000"/>
              </a:spcBef>
              <a:spcAft>
                <a:spcPts val="0"/>
              </a:spcAft>
              <a:buClrTx/>
              <a:buSzTx/>
              <a:buFontTx/>
              <a:buNone/>
              <a:tabLst/>
              <a:defRPr/>
            </a:pPr>
            <a:r>
              <a:rPr kumimoji="0" lang="en-US" sz="32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I. HỌC ĐỌC</a:t>
            </a:r>
            <a:endParaRPr kumimoji="0" lang="en-US" sz="3200" b="1" i="0" u="none" strike="noStrike" kern="0" cap="none" spc="0" normalizeH="0" baseline="0" noProof="0" dirty="0" smtClean="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ct val="20000"/>
              </a:spcBef>
              <a:spcAft>
                <a:spcPct val="0"/>
              </a:spcAft>
              <a:buClrTx/>
              <a:buSzPct val="90000"/>
              <a:buFontTx/>
              <a:buNone/>
              <a:tabLst/>
              <a:defRPr/>
            </a:pPr>
            <a:endParaRPr kumimoji="0" lang="en-US" sz="2000" b="1" i="0" u="none" strike="noStrike" kern="0" cap="none" spc="0" normalizeH="0" baseline="0" noProof="0" dirty="0">
              <a:ln>
                <a:noFill/>
              </a:ln>
              <a:solidFill>
                <a:srgbClr val="FF0000"/>
              </a:solidFill>
              <a:effectLst/>
              <a:uLnTx/>
              <a:uFillTx/>
              <a:latin typeface="Arial"/>
              <a:ea typeface="+mn-ea"/>
              <a:cs typeface="+mn-cs"/>
            </a:endParaRPr>
          </a:p>
        </p:txBody>
      </p:sp>
      <p:sp>
        <p:nvSpPr>
          <p:cNvPr id="4" name="Rectangle 3"/>
          <p:cNvSpPr txBox="1">
            <a:spLocks noChangeArrowheads="1"/>
          </p:cNvSpPr>
          <p:nvPr/>
        </p:nvSpPr>
        <p:spPr bwMode="gray">
          <a:xfrm>
            <a:off x="0" y="2854781"/>
            <a:ext cx="3886200" cy="1752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514350" indent="-514350" algn="l" rtl="0" eaLnBrk="1" fontAlgn="base" hangingPunct="1">
              <a:spcBef>
                <a:spcPct val="20000"/>
              </a:spcBef>
              <a:spcAft>
                <a:spcPct val="0"/>
              </a:spcAft>
              <a:buChar char="•"/>
              <a:defRPr sz="4800">
                <a:solidFill>
                  <a:schemeClr val="tx1"/>
                </a:solidFill>
                <a:latin typeface="+mn-lt"/>
                <a:ea typeface="+mn-ea"/>
                <a:cs typeface="+mn-cs"/>
              </a:defRPr>
            </a:lvl1pPr>
            <a:lvl2pPr marL="1114425" indent="-428625" algn="l" rtl="0" eaLnBrk="1" fontAlgn="base" hangingPunct="1">
              <a:spcBef>
                <a:spcPct val="20000"/>
              </a:spcBef>
              <a:spcAft>
                <a:spcPct val="0"/>
              </a:spcAft>
              <a:buChar char="–"/>
              <a:defRPr sz="4200">
                <a:solidFill>
                  <a:schemeClr val="tx1"/>
                </a:solidFill>
                <a:latin typeface="+mn-lt"/>
              </a:defRPr>
            </a:lvl2pPr>
            <a:lvl3pPr marL="1714500" indent="-342900" algn="l" rtl="0" eaLnBrk="1" fontAlgn="base" hangingPunct="1">
              <a:spcBef>
                <a:spcPct val="20000"/>
              </a:spcBef>
              <a:spcAft>
                <a:spcPct val="0"/>
              </a:spcAft>
              <a:buChar char="•"/>
              <a:defRPr sz="3600">
                <a:solidFill>
                  <a:schemeClr val="tx1"/>
                </a:solidFill>
                <a:latin typeface="+mn-lt"/>
              </a:defRPr>
            </a:lvl3pPr>
            <a:lvl4pPr marL="2400300" indent="-342900" algn="l" rtl="0" eaLnBrk="1" fontAlgn="base" hangingPunct="1">
              <a:spcBef>
                <a:spcPct val="20000"/>
              </a:spcBef>
              <a:spcAft>
                <a:spcPct val="0"/>
              </a:spcAft>
              <a:buChar char="–"/>
              <a:defRPr sz="3000">
                <a:solidFill>
                  <a:schemeClr val="tx1"/>
                </a:solidFill>
                <a:latin typeface="+mn-lt"/>
              </a:defRPr>
            </a:lvl4pPr>
            <a:lvl5pPr marL="3086100" indent="-342900" algn="l" rtl="0" eaLnBrk="1" fontAlgn="base" hangingPunct="1">
              <a:spcBef>
                <a:spcPct val="20000"/>
              </a:spcBef>
              <a:spcAft>
                <a:spcPct val="0"/>
              </a:spcAft>
              <a:buChar char="»"/>
              <a:defRPr sz="3000">
                <a:solidFill>
                  <a:schemeClr val="tx1"/>
                </a:solidFill>
                <a:latin typeface="+mn-lt"/>
              </a:defRPr>
            </a:lvl5pPr>
            <a:lvl6pPr marL="3771900" indent="-342900" algn="l" rtl="0" eaLnBrk="1" fontAlgn="base" hangingPunct="1">
              <a:spcBef>
                <a:spcPct val="20000"/>
              </a:spcBef>
              <a:spcAft>
                <a:spcPct val="0"/>
              </a:spcAft>
              <a:buChar char="»"/>
              <a:defRPr sz="3000">
                <a:solidFill>
                  <a:schemeClr val="tx1"/>
                </a:solidFill>
                <a:latin typeface="+mn-lt"/>
              </a:defRPr>
            </a:lvl6pPr>
            <a:lvl7pPr marL="4457700" indent="-342900" algn="l" rtl="0" eaLnBrk="1" fontAlgn="base" hangingPunct="1">
              <a:spcBef>
                <a:spcPct val="20000"/>
              </a:spcBef>
              <a:spcAft>
                <a:spcPct val="0"/>
              </a:spcAft>
              <a:buChar char="»"/>
              <a:defRPr sz="3000">
                <a:solidFill>
                  <a:schemeClr val="tx1"/>
                </a:solidFill>
                <a:latin typeface="+mn-lt"/>
              </a:defRPr>
            </a:lvl7pPr>
            <a:lvl8pPr marL="5143500" indent="-342900" algn="l" rtl="0" eaLnBrk="1" fontAlgn="base" hangingPunct="1">
              <a:spcBef>
                <a:spcPct val="20000"/>
              </a:spcBef>
              <a:spcAft>
                <a:spcPct val="0"/>
              </a:spcAft>
              <a:buChar char="»"/>
              <a:defRPr sz="3000">
                <a:solidFill>
                  <a:schemeClr val="tx1"/>
                </a:solidFill>
                <a:latin typeface="+mn-lt"/>
              </a:defRPr>
            </a:lvl8pPr>
            <a:lvl9pPr marL="5829300" indent="-342900" algn="l" rtl="0" eaLnBrk="1" fontAlgn="base" hangingPunct="1">
              <a:spcBef>
                <a:spcPct val="20000"/>
              </a:spcBef>
              <a:spcAft>
                <a:spcPct val="0"/>
              </a:spcAft>
              <a:buChar char="»"/>
              <a:defRPr sz="3000">
                <a:solidFill>
                  <a:schemeClr val="tx1"/>
                </a:solidFill>
                <a:latin typeface="+mn-lt"/>
              </a:defRPr>
            </a:lvl9pPr>
          </a:lstStyle>
          <a:p>
            <a:pPr marL="514350" marR="0" lvl="0" indent="0" algn="l" defTabSz="914400" rtl="0" eaLnBrk="1" fontAlgn="base" latinLnBrk="0" hangingPunct="1">
              <a:lnSpc>
                <a:spcPct val="107000"/>
              </a:lnSpc>
              <a:spcBef>
                <a:spcPct val="20000"/>
              </a:spcBef>
              <a:spcAft>
                <a:spcPts val="0"/>
              </a:spcAft>
              <a:buClrTx/>
              <a:buSzTx/>
              <a:buFontTx/>
              <a:buNone/>
              <a:tabLst/>
              <a:defRPr/>
            </a:pPr>
            <a:r>
              <a:rPr kumimoji="0" lang="en-US" sz="2800" b="1" i="0" u="none" strike="noStrike" kern="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CUỘC THI: AI NHANH NHẤT</a:t>
            </a:r>
            <a:endParaRPr kumimoji="0" lang="en-US" sz="2800" b="1" i="0" u="none" strike="noStrike" kern="0" cap="none" spc="0" normalizeH="0" baseline="0" noProof="0" dirty="0">
              <a:ln>
                <a:noFill/>
              </a:ln>
              <a:solidFill>
                <a:srgbClr val="FF0000"/>
              </a:solidFill>
              <a:effectLst/>
              <a:uLnTx/>
              <a:uFillTx/>
              <a:latin typeface="Arial"/>
              <a:ea typeface="+mn-ea"/>
              <a:cs typeface="+mn-cs"/>
            </a:endParaRPr>
          </a:p>
        </p:txBody>
      </p:sp>
      <p:sp>
        <p:nvSpPr>
          <p:cNvPr id="2" name="Right Arrow 1"/>
          <p:cNvSpPr/>
          <p:nvPr/>
        </p:nvSpPr>
        <p:spPr>
          <a:xfrm>
            <a:off x="3886200" y="3131006"/>
            <a:ext cx="2362200" cy="742951"/>
          </a:xfrm>
          <a:prstGeom prst="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EE9DE"/>
              </a:solidFill>
              <a:effectLst/>
              <a:uLnTx/>
              <a:uFillTx/>
              <a:latin typeface="Arial"/>
              <a:ea typeface="+mn-ea"/>
              <a:cs typeface="+mn-cs"/>
            </a:endParaRPr>
          </a:p>
        </p:txBody>
      </p:sp>
      <p:sp>
        <p:nvSpPr>
          <p:cNvPr id="6" name="Rectangle 3"/>
          <p:cNvSpPr txBox="1">
            <a:spLocks noChangeArrowheads="1"/>
          </p:cNvSpPr>
          <p:nvPr/>
        </p:nvSpPr>
        <p:spPr bwMode="gray">
          <a:xfrm>
            <a:off x="6705600" y="2911931"/>
            <a:ext cx="11582400" cy="1181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514350" indent="-514350" algn="l" rtl="0" eaLnBrk="1" fontAlgn="base" hangingPunct="1">
              <a:spcBef>
                <a:spcPct val="20000"/>
              </a:spcBef>
              <a:spcAft>
                <a:spcPct val="0"/>
              </a:spcAft>
              <a:buChar char="•"/>
              <a:defRPr sz="4800">
                <a:solidFill>
                  <a:schemeClr val="tx1"/>
                </a:solidFill>
                <a:latin typeface="+mn-lt"/>
                <a:ea typeface="+mn-ea"/>
                <a:cs typeface="+mn-cs"/>
              </a:defRPr>
            </a:lvl1pPr>
            <a:lvl2pPr marL="1114425" indent="-428625" algn="l" rtl="0" eaLnBrk="1" fontAlgn="base" hangingPunct="1">
              <a:spcBef>
                <a:spcPct val="20000"/>
              </a:spcBef>
              <a:spcAft>
                <a:spcPct val="0"/>
              </a:spcAft>
              <a:buChar char="–"/>
              <a:defRPr sz="4200">
                <a:solidFill>
                  <a:schemeClr val="tx1"/>
                </a:solidFill>
                <a:latin typeface="+mn-lt"/>
              </a:defRPr>
            </a:lvl2pPr>
            <a:lvl3pPr marL="1714500" indent="-342900" algn="l" rtl="0" eaLnBrk="1" fontAlgn="base" hangingPunct="1">
              <a:spcBef>
                <a:spcPct val="20000"/>
              </a:spcBef>
              <a:spcAft>
                <a:spcPct val="0"/>
              </a:spcAft>
              <a:buChar char="•"/>
              <a:defRPr sz="3600">
                <a:solidFill>
                  <a:schemeClr val="tx1"/>
                </a:solidFill>
                <a:latin typeface="+mn-lt"/>
              </a:defRPr>
            </a:lvl3pPr>
            <a:lvl4pPr marL="2400300" indent="-342900" algn="l" rtl="0" eaLnBrk="1" fontAlgn="base" hangingPunct="1">
              <a:spcBef>
                <a:spcPct val="20000"/>
              </a:spcBef>
              <a:spcAft>
                <a:spcPct val="0"/>
              </a:spcAft>
              <a:buChar char="–"/>
              <a:defRPr sz="3000">
                <a:solidFill>
                  <a:schemeClr val="tx1"/>
                </a:solidFill>
                <a:latin typeface="+mn-lt"/>
              </a:defRPr>
            </a:lvl4pPr>
            <a:lvl5pPr marL="3086100" indent="-342900" algn="l" rtl="0" eaLnBrk="1" fontAlgn="base" hangingPunct="1">
              <a:spcBef>
                <a:spcPct val="20000"/>
              </a:spcBef>
              <a:spcAft>
                <a:spcPct val="0"/>
              </a:spcAft>
              <a:buChar char="»"/>
              <a:defRPr sz="3000">
                <a:solidFill>
                  <a:schemeClr val="tx1"/>
                </a:solidFill>
                <a:latin typeface="+mn-lt"/>
              </a:defRPr>
            </a:lvl5pPr>
            <a:lvl6pPr marL="3771900" indent="-342900" algn="l" rtl="0" eaLnBrk="1" fontAlgn="base" hangingPunct="1">
              <a:spcBef>
                <a:spcPct val="20000"/>
              </a:spcBef>
              <a:spcAft>
                <a:spcPct val="0"/>
              </a:spcAft>
              <a:buChar char="»"/>
              <a:defRPr sz="3000">
                <a:solidFill>
                  <a:schemeClr val="tx1"/>
                </a:solidFill>
                <a:latin typeface="+mn-lt"/>
              </a:defRPr>
            </a:lvl6pPr>
            <a:lvl7pPr marL="4457700" indent="-342900" algn="l" rtl="0" eaLnBrk="1" fontAlgn="base" hangingPunct="1">
              <a:spcBef>
                <a:spcPct val="20000"/>
              </a:spcBef>
              <a:spcAft>
                <a:spcPct val="0"/>
              </a:spcAft>
              <a:buChar char="»"/>
              <a:defRPr sz="3000">
                <a:solidFill>
                  <a:schemeClr val="tx1"/>
                </a:solidFill>
                <a:latin typeface="+mn-lt"/>
              </a:defRPr>
            </a:lvl7pPr>
            <a:lvl8pPr marL="5143500" indent="-342900" algn="l" rtl="0" eaLnBrk="1" fontAlgn="base" hangingPunct="1">
              <a:spcBef>
                <a:spcPct val="20000"/>
              </a:spcBef>
              <a:spcAft>
                <a:spcPct val="0"/>
              </a:spcAft>
              <a:buChar char="»"/>
              <a:defRPr sz="3000">
                <a:solidFill>
                  <a:schemeClr val="tx1"/>
                </a:solidFill>
                <a:latin typeface="+mn-lt"/>
              </a:defRPr>
            </a:lvl8pPr>
            <a:lvl9pPr marL="5829300" indent="-342900" algn="l" rtl="0" eaLnBrk="1" fontAlgn="base" hangingPunct="1">
              <a:spcBef>
                <a:spcPct val="20000"/>
              </a:spcBef>
              <a:spcAft>
                <a:spcPct val="0"/>
              </a:spcAft>
              <a:buChar char="»"/>
              <a:defRPr sz="3000">
                <a:solidFill>
                  <a:schemeClr val="tx1"/>
                </a:solidFill>
                <a:latin typeface="+mn-lt"/>
              </a:defRPr>
            </a:lvl9pPr>
          </a:lstStyle>
          <a:p>
            <a:pPr marL="514350" marR="0" lvl="0" indent="0" algn="l" defTabSz="914400" rtl="0" eaLnBrk="1" fontAlgn="base" latinLnBrk="0" hangingPunct="1">
              <a:lnSpc>
                <a:spcPct val="107000"/>
              </a:lnSpc>
              <a:spcBef>
                <a:spcPct val="20000"/>
              </a:spcBef>
              <a:spcAft>
                <a:spcPts val="0"/>
              </a:spcAft>
              <a:buClrTx/>
              <a:buSzTx/>
              <a:buFontTx/>
              <a:buNone/>
              <a:tabLst/>
              <a:defRPr/>
            </a:pPr>
            <a:r>
              <a:rPr kumimoji="0" lang="en-US" sz="3200" b="0" i="0" u="none" strike="noStrike" kern="120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mn-cs"/>
              </a:rPr>
              <a:t>? </a:t>
            </a:r>
            <a:r>
              <a:rPr kumimoji="0" lang="vi-VN" sz="3200" b="0" i="0" u="none" strike="noStrike" kern="120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mn-cs"/>
              </a:rPr>
              <a:t>Liệt </a:t>
            </a:r>
            <a:r>
              <a:rPr kumimoji="0" lang="vi-VN" sz="32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kê tên các văn bản được học trong chương trình theo thể </a:t>
            </a:r>
            <a:r>
              <a:rPr kumimoji="0" lang="vi-VN" sz="3200" b="0" i="0" u="none" strike="noStrike" kern="120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mn-cs"/>
              </a:rPr>
              <a:t>loại</a:t>
            </a:r>
            <a:r>
              <a:rPr kumimoji="0" lang="en-US" sz="3200" b="0" i="0" u="none" strike="noStrike" kern="120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mn-cs"/>
              </a:rPr>
              <a:t> </a:t>
            </a:r>
            <a:r>
              <a:rPr kumimoji="0" lang="en-US" sz="3200" b="0" i="0" u="none" strike="noStrike" kern="120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mn-cs"/>
              </a:rPr>
              <a:t>dựa</a:t>
            </a:r>
            <a:r>
              <a:rPr kumimoji="0" lang="en-US" sz="3200" b="0" i="0" u="none" strike="noStrike" kern="120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mn-cs"/>
              </a:rPr>
              <a:t> </a:t>
            </a:r>
            <a:r>
              <a:rPr kumimoji="0" lang="en-US" sz="3200" b="0" i="0" u="none" strike="noStrike" kern="120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mn-cs"/>
              </a:rPr>
              <a:t>theo</a:t>
            </a:r>
            <a:r>
              <a:rPr kumimoji="0" lang="en-US" sz="3200" b="0" i="0" u="none" strike="noStrike" kern="120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mn-cs"/>
              </a:rPr>
              <a:t> </a:t>
            </a:r>
            <a:r>
              <a:rPr kumimoji="0" lang="en-US" sz="3200" b="0" i="0" u="none" strike="noStrike" kern="120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mn-cs"/>
              </a:rPr>
              <a:t>bảng</a:t>
            </a:r>
            <a:r>
              <a:rPr kumimoji="0" lang="en-US" sz="3200" b="0" i="0" u="none" strike="noStrike" kern="120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mn-cs"/>
              </a:rPr>
              <a:t> </a:t>
            </a:r>
            <a:r>
              <a:rPr kumimoji="0" lang="en-US" sz="3200" b="0" i="0" u="none" strike="noStrike" kern="120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mn-cs"/>
              </a:rPr>
              <a:t>sau</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a:t>
            </a:r>
            <a:endParaRPr kumimoji="0" lang="en-US" sz="3200" b="1" i="0" u="none" strike="noStrike" kern="0" cap="none" spc="0" normalizeH="0" baseline="0" noProof="0" dirty="0">
              <a:ln>
                <a:noFill/>
              </a:ln>
              <a:solidFill>
                <a:srgbClr val="FF0000"/>
              </a:solidFill>
              <a:effectLst/>
              <a:uLnTx/>
              <a:uFillTx/>
              <a:latin typeface="Arial"/>
              <a:ea typeface="+mn-ea"/>
              <a:cs typeface="+mn-cs"/>
            </a:endParaRPr>
          </a:p>
        </p:txBody>
      </p:sp>
      <p:graphicFrame>
        <p:nvGraphicFramePr>
          <p:cNvPr id="5" name="Table 4"/>
          <p:cNvGraphicFramePr>
            <a:graphicFrameLocks noGrp="1"/>
          </p:cNvGraphicFramePr>
          <p:nvPr>
            <p:extLst/>
          </p:nvPr>
        </p:nvGraphicFramePr>
        <p:xfrm>
          <a:off x="2514600" y="4299862"/>
          <a:ext cx="15163800" cy="6010377"/>
        </p:xfrm>
        <a:graphic>
          <a:graphicData uri="http://schemas.openxmlformats.org/drawingml/2006/table">
            <a:tbl>
              <a:tblPr firstRow="1" firstCol="1" bandRow="1"/>
              <a:tblGrid>
                <a:gridCol w="3935945">
                  <a:extLst>
                    <a:ext uri="{9D8B030D-6E8A-4147-A177-3AD203B41FA5}">
                      <a16:colId xmlns:a16="http://schemas.microsoft.com/office/drawing/2014/main" xmlns="" val="2637820404"/>
                    </a:ext>
                  </a:extLst>
                </a:gridCol>
                <a:gridCol w="11227855">
                  <a:extLst>
                    <a:ext uri="{9D8B030D-6E8A-4147-A177-3AD203B41FA5}">
                      <a16:colId xmlns:a16="http://schemas.microsoft.com/office/drawing/2014/main" xmlns="" val="1393102470"/>
                    </a:ext>
                  </a:extLst>
                </a:gridCol>
              </a:tblGrid>
              <a:tr h="423633">
                <a:tc>
                  <a:txBody>
                    <a:bodyPr/>
                    <a:lstStyle/>
                    <a:p>
                      <a:pPr algn="ctr">
                        <a:lnSpc>
                          <a:spcPct val="115000"/>
                        </a:lnSpc>
                        <a:spcAft>
                          <a:spcPts val="0"/>
                        </a:spcAft>
                      </a:pPr>
                      <a:r>
                        <a:rPr lang="vi-VN" sz="3200" b="1" dirty="0">
                          <a:effectLst/>
                          <a:latin typeface="Times New Roman" panose="02020603050405020304" pitchFamily="18" charset="0"/>
                          <a:ea typeface="Calibri" panose="020F0502020204030204" pitchFamily="34" charset="0"/>
                          <a:cs typeface="Times New Roman" panose="02020603050405020304" pitchFamily="18" charset="0"/>
                        </a:rPr>
                        <a:t>Thể loại</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124" marR="681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vi-VN" sz="3200" b="1">
                          <a:effectLst/>
                          <a:latin typeface="Times New Roman" panose="02020603050405020304" pitchFamily="18" charset="0"/>
                          <a:ea typeface="Calibri" panose="020F0502020204030204" pitchFamily="34" charset="0"/>
                          <a:cs typeface="Times New Roman" panose="02020603050405020304" pitchFamily="18" charset="0"/>
                        </a:rPr>
                        <a:t>Các văn bản tìm hiểu</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124" marR="681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xmlns="" val="1873203524"/>
                  </a:ext>
                </a:extLst>
              </a:tr>
              <a:tr h="651423">
                <a:tc>
                  <a:txBody>
                    <a:bodyPr/>
                    <a:lstStyle/>
                    <a:p>
                      <a:pPr>
                        <a:lnSpc>
                          <a:spcPct val="115000"/>
                        </a:lnSpc>
                        <a:spcAft>
                          <a:spcPts val="0"/>
                        </a:spcAft>
                      </a:pPr>
                      <a:r>
                        <a:rPr lang="vi-VN" sz="32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Văn bản truyện</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124" marR="681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32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124" marR="681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484928041"/>
                  </a:ext>
                </a:extLst>
              </a:tr>
              <a:tr h="521138">
                <a:tc>
                  <a:txBody>
                    <a:bodyPr/>
                    <a:lstStyle/>
                    <a:p>
                      <a:pPr>
                        <a:lnSpc>
                          <a:spcPct val="115000"/>
                        </a:lnSpc>
                        <a:spcAft>
                          <a:spcPts val="0"/>
                        </a:spcAft>
                      </a:pPr>
                      <a:r>
                        <a:rPr lang="vi-VN" sz="320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Văn bản thơ</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124" marR="681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32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124" marR="681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484512618"/>
                  </a:ext>
                </a:extLst>
              </a:tr>
              <a:tr h="521138">
                <a:tc>
                  <a:txBody>
                    <a:bodyPr/>
                    <a:lstStyle/>
                    <a:p>
                      <a:pPr>
                        <a:lnSpc>
                          <a:spcPct val="115000"/>
                        </a:lnSpc>
                        <a:spcAft>
                          <a:spcPts val="0"/>
                        </a:spcAft>
                      </a:pPr>
                      <a:r>
                        <a:rPr lang="vi-VN" sz="320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Văn bản kí</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124" marR="681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32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124" marR="681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803420927"/>
                  </a:ext>
                </a:extLst>
              </a:tr>
              <a:tr h="1172561">
                <a:tc>
                  <a:txBody>
                    <a:bodyPr/>
                    <a:lstStyle/>
                    <a:p>
                      <a:pPr>
                        <a:lnSpc>
                          <a:spcPct val="115000"/>
                        </a:lnSpc>
                        <a:spcAft>
                          <a:spcPts val="0"/>
                        </a:spcAft>
                      </a:pPr>
                      <a:r>
                        <a:rPr lang="vi-VN" sz="320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Văn bản nghị luận</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124" marR="681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124" marR="681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128128778"/>
                  </a:ext>
                </a:extLst>
              </a:tr>
              <a:tr h="911992">
                <a:tc>
                  <a:txBody>
                    <a:bodyPr/>
                    <a:lstStyle/>
                    <a:p>
                      <a:pPr>
                        <a:lnSpc>
                          <a:spcPct val="115000"/>
                        </a:lnSpc>
                        <a:spcAft>
                          <a:spcPts val="0"/>
                        </a:spcAft>
                      </a:pPr>
                      <a:r>
                        <a:rPr lang="vi-VN" sz="320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Văn bản thông tin</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124" marR="681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124" marR="681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734802468"/>
                  </a:ext>
                </a:extLst>
              </a:tr>
            </a:tbl>
          </a:graphicData>
        </a:graphic>
      </p:graphicFrame>
    </p:spTree>
    <p:extLst>
      <p:ext uri="{BB962C8B-B14F-4D97-AF65-F5344CB8AC3E}">
        <p14:creationId xmlns:p14="http://schemas.microsoft.com/office/powerpoint/2010/main" val="1624616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animEffect transition="in" filter="fade">
                                      <p:cBhvr>
                                        <p:cTn id="7" dur="1000"/>
                                        <p:tgtEl>
                                          <p:spTgt spid="58371">
                                            <p:txEl>
                                              <p:pRg st="0" end="0"/>
                                            </p:txEl>
                                          </p:spTgt>
                                        </p:tgtEl>
                                      </p:cBhvr>
                                    </p:animEffect>
                                    <p:anim calcmode="lin" valueType="num">
                                      <p:cBhvr>
                                        <p:cTn id="8" dur="1000" fill="hold"/>
                                        <p:tgtEl>
                                          <p:spTgt spid="5837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837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circle(in)">
                                      <p:cBhvr>
                                        <p:cTn id="21" dur="2000"/>
                                        <p:tgtEl>
                                          <p:spTgt spid="4"/>
                                        </p:tgtEl>
                                      </p:cBhvr>
                                    </p:animEffect>
                                  </p:childTnLst>
                                </p:cTn>
                              </p:par>
                              <p:par>
                                <p:cTn id="22" presetID="6" presetClass="entr" presetSubtype="16" fill="hold" grpId="0"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circle(in)">
                                      <p:cBhvr>
                                        <p:cTn id="24" dur="2000"/>
                                        <p:tgtEl>
                                          <p:spTgt spid="2"/>
                                        </p:tgtEl>
                                      </p:cBhvr>
                                    </p:animEffect>
                                  </p:childTnLst>
                                </p:cTn>
                              </p:par>
                              <p:par>
                                <p:cTn id="25" presetID="6" presetClass="entr" presetSubtype="16"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circle(in)">
                                      <p:cBhvr>
                                        <p:cTn id="27" dur="2000"/>
                                        <p:tgtEl>
                                          <p:spTgt spid="6"/>
                                        </p:tgtEl>
                                      </p:cBhvr>
                                    </p:animEffect>
                                  </p:childTnLst>
                                </p:cTn>
                              </p:par>
                              <p:par>
                                <p:cTn id="28" presetID="6" presetClass="entr" presetSubtype="16" fill="hold" nodeType="with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circle(in)">
                                      <p:cBhvr>
                                        <p:cTn id="3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build="p"/>
      <p:bldP spid="3" grpId="0"/>
      <p:bldP spid="4" grpId="0"/>
      <p:bldP spid="2" grpId="0" animBg="1"/>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948116861"/>
              </p:ext>
            </p:extLst>
          </p:nvPr>
        </p:nvGraphicFramePr>
        <p:xfrm>
          <a:off x="0" y="0"/>
          <a:ext cx="18059399" cy="10291930"/>
        </p:xfrm>
        <a:graphic>
          <a:graphicData uri="http://schemas.openxmlformats.org/drawingml/2006/table">
            <a:tbl>
              <a:tblPr firstRow="1" firstCol="1" bandRow="1"/>
              <a:tblGrid>
                <a:gridCol w="4191000">
                  <a:extLst>
                    <a:ext uri="{9D8B030D-6E8A-4147-A177-3AD203B41FA5}">
                      <a16:colId xmlns:a16="http://schemas.microsoft.com/office/drawing/2014/main" xmlns="" val="146659957"/>
                    </a:ext>
                  </a:extLst>
                </a:gridCol>
                <a:gridCol w="13868399">
                  <a:extLst>
                    <a:ext uri="{9D8B030D-6E8A-4147-A177-3AD203B41FA5}">
                      <a16:colId xmlns:a16="http://schemas.microsoft.com/office/drawing/2014/main" xmlns="" val="4135129281"/>
                    </a:ext>
                  </a:extLst>
                </a:gridCol>
              </a:tblGrid>
              <a:tr h="555901">
                <a:tc>
                  <a:txBody>
                    <a:bodyPr/>
                    <a:lstStyle/>
                    <a:p>
                      <a:pPr algn="ctr">
                        <a:lnSpc>
                          <a:spcPct val="115000"/>
                        </a:lnSpc>
                        <a:spcAft>
                          <a:spcPts val="0"/>
                        </a:spcAft>
                      </a:pPr>
                      <a:r>
                        <a:rPr lang="vi-VN" sz="3200" b="1" dirty="0">
                          <a:effectLst/>
                          <a:latin typeface="Times New Roman" panose="02020603050405020304" pitchFamily="18" charset="0"/>
                          <a:ea typeface="Calibri" panose="020F0502020204030204" pitchFamily="34" charset="0"/>
                          <a:cs typeface="Times New Roman" panose="02020603050405020304" pitchFamily="18" charset="0"/>
                        </a:rPr>
                        <a:t>Thể loại</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124" marR="681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vi-VN" sz="3200" b="1" dirty="0">
                          <a:effectLst/>
                          <a:latin typeface="Times New Roman" panose="02020603050405020304" pitchFamily="18" charset="0"/>
                          <a:ea typeface="Calibri" panose="020F0502020204030204" pitchFamily="34" charset="0"/>
                          <a:cs typeface="Times New Roman" panose="02020603050405020304" pitchFamily="18" charset="0"/>
                        </a:rPr>
                        <a:t>Các văn bản </a:t>
                      </a:r>
                      <a:r>
                        <a:rPr lang="en-US" sz="3200" b="1" dirty="0" err="1" smtClean="0">
                          <a:effectLst/>
                          <a:latin typeface="Times New Roman" panose="02020603050405020304" pitchFamily="18" charset="0"/>
                          <a:ea typeface="Calibri" panose="020F0502020204030204" pitchFamily="34" charset="0"/>
                          <a:cs typeface="Times New Roman" panose="02020603050405020304" pitchFamily="18" charset="0"/>
                        </a:rPr>
                        <a:t>Đọc</a:t>
                      </a:r>
                      <a:r>
                        <a:rPr lang="vi-VN" sz="32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b="1" dirty="0">
                          <a:effectLst/>
                          <a:latin typeface="Times New Roman" panose="02020603050405020304" pitchFamily="18" charset="0"/>
                          <a:ea typeface="Calibri" panose="020F0502020204030204" pitchFamily="34" charset="0"/>
                          <a:cs typeface="Times New Roman" panose="02020603050405020304" pitchFamily="18" charset="0"/>
                        </a:rPr>
                        <a:t>hiểu</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124" marR="681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xmlns="" val="35328571"/>
                  </a:ext>
                </a:extLst>
              </a:tr>
              <a:tr h="1764594">
                <a:tc>
                  <a:txBody>
                    <a:bodyPr/>
                    <a:lstStyle/>
                    <a:p>
                      <a:pPr>
                        <a:lnSpc>
                          <a:spcPct val="115000"/>
                        </a:lnSpc>
                        <a:spcAft>
                          <a:spcPts val="0"/>
                        </a:spcAft>
                      </a:pPr>
                      <a:r>
                        <a:rPr lang="vi-VN" sz="32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Văn bản truyện</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124" marR="681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i="1" dirty="0">
                          <a:effectLst/>
                          <a:latin typeface="Times New Roman" panose="02020603050405020304" pitchFamily="18" charset="0"/>
                          <a:ea typeface="Calibri" panose="020F0502020204030204" pitchFamily="34" charset="0"/>
                          <a:cs typeface="Times New Roman" panose="02020603050405020304" pitchFamily="18" charset="0"/>
                        </a:rPr>
                        <a:t>Thánh Gióng; Sự tích Hồ Gươm; Thạch Sanh; Cô bé bán diêm; Ông lão đánh cá và con cá vàng; Bức tranh của em gái tôi; Điều không tính trước; Chích bông ơi; Dế Mèn phiêu lưu kí.</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124" marR="681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608192209"/>
                  </a:ext>
                </a:extLst>
              </a:tr>
              <a:tr h="1317073">
                <a:tc>
                  <a:txBody>
                    <a:bodyPr/>
                    <a:lstStyle/>
                    <a:p>
                      <a:pPr>
                        <a:lnSpc>
                          <a:spcPct val="115000"/>
                        </a:lnSpc>
                        <a:spcAft>
                          <a:spcPts val="0"/>
                        </a:spcAft>
                      </a:pPr>
                      <a:r>
                        <a:rPr lang="vi-VN" sz="320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Văn bản thơ</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124" marR="681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vi-VN" sz="3200" i="1" dirty="0">
                          <a:effectLst/>
                          <a:latin typeface="Times New Roman" panose="02020603050405020304" pitchFamily="18" charset="0"/>
                          <a:ea typeface="Calibri" panose="020F0502020204030204" pitchFamily="34" charset="0"/>
                          <a:cs typeface="Times New Roman" panose="02020603050405020304" pitchFamily="18" charset="0"/>
                        </a:rPr>
                        <a:t>À ơi tay mẹ</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(Bình Nguyên); </a:t>
                      </a:r>
                      <a:r>
                        <a:rPr lang="vi-VN" sz="3200" i="1" dirty="0">
                          <a:effectLst/>
                          <a:latin typeface="Times New Roman" panose="02020603050405020304" pitchFamily="18" charset="0"/>
                          <a:ea typeface="Calibri" panose="020F0502020204030204" pitchFamily="34" charset="0"/>
                          <a:cs typeface="Times New Roman" panose="02020603050405020304" pitchFamily="18" charset="0"/>
                        </a:rPr>
                        <a:t>Về thăm mẹ </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(Đinh Nam Khương); </a:t>
                      </a:r>
                      <a:r>
                        <a:rPr lang="vi-VN" sz="3200" i="1" dirty="0">
                          <a:effectLst/>
                          <a:latin typeface="Times New Roman" panose="02020603050405020304" pitchFamily="18" charset="0"/>
                          <a:ea typeface="Calibri" panose="020F0502020204030204" pitchFamily="34" charset="0"/>
                          <a:cs typeface="Times New Roman" panose="02020603050405020304" pitchFamily="18" charset="0"/>
                        </a:rPr>
                        <a:t>Đêm nay Bác không ngủ</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(Minh Huệ); </a:t>
                      </a:r>
                      <a:r>
                        <a:rPr lang="vi-VN" sz="3200" i="1" dirty="0">
                          <a:effectLst/>
                          <a:latin typeface="Times New Roman" panose="02020603050405020304" pitchFamily="18" charset="0"/>
                          <a:ea typeface="Calibri" panose="020F0502020204030204" pitchFamily="34" charset="0"/>
                          <a:cs typeface="Times New Roman" panose="02020603050405020304" pitchFamily="18" charset="0"/>
                        </a:rPr>
                        <a:t>Lượm</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(Tố Hữu</a:t>
                      </a:r>
                      <a:r>
                        <a:rPr lang="vi-VN" sz="3200" i="1" dirty="0">
                          <a:effectLst/>
                          <a:latin typeface="Times New Roman" panose="02020603050405020304" pitchFamily="18" charset="0"/>
                          <a:ea typeface="Calibri" panose="020F0502020204030204" pitchFamily="34" charset="0"/>
                          <a:cs typeface="Times New Roman" panose="02020603050405020304" pitchFamily="18" charset="0"/>
                        </a:rPr>
                        <a:t>); Gấu con chân vòng kiềng </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(U - xa - chốp)</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124" marR="681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093520369"/>
                  </a:ext>
                </a:extLst>
              </a:tr>
              <a:tr h="1317073">
                <a:tc>
                  <a:txBody>
                    <a:bodyPr/>
                    <a:lstStyle/>
                    <a:p>
                      <a:pPr>
                        <a:lnSpc>
                          <a:spcPct val="115000"/>
                        </a:lnSpc>
                        <a:spcAft>
                          <a:spcPts val="0"/>
                        </a:spcAft>
                      </a:pPr>
                      <a:r>
                        <a:rPr lang="vi-VN" sz="320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Văn bản kí</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124" marR="681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vi-VN" sz="3200" i="1" dirty="0">
                          <a:effectLst/>
                          <a:latin typeface="Times New Roman" panose="02020603050405020304" pitchFamily="18" charset="0"/>
                          <a:ea typeface="Calibri" panose="020F0502020204030204" pitchFamily="34" charset="0"/>
                          <a:cs typeface="Times New Roman" panose="02020603050405020304" pitchFamily="18" charset="0"/>
                        </a:rPr>
                        <a:t>Trong lòng mẹ</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(Nguyên Hồng); </a:t>
                      </a:r>
                      <a:r>
                        <a:rPr lang="vi-VN" sz="3200" i="1" dirty="0">
                          <a:effectLst/>
                          <a:latin typeface="Times New Roman" panose="02020603050405020304" pitchFamily="18" charset="0"/>
                          <a:ea typeface="Calibri" panose="020F0502020204030204" pitchFamily="34" charset="0"/>
                          <a:cs typeface="Times New Roman" panose="02020603050405020304" pitchFamily="18" charset="0"/>
                        </a:rPr>
                        <a:t>Đồng Tháp Mười mùa nước nổi</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(Văn Công Hùng); </a:t>
                      </a:r>
                      <a:r>
                        <a:rPr lang="vi-VN" sz="3200" i="1" dirty="0">
                          <a:effectLst/>
                          <a:latin typeface="Times New Roman" panose="02020603050405020304" pitchFamily="18" charset="0"/>
                          <a:ea typeface="Calibri" panose="020F0502020204030204" pitchFamily="34" charset="0"/>
                          <a:cs typeface="Times New Roman" panose="02020603050405020304" pitchFamily="18" charset="0"/>
                        </a:rPr>
                        <a:t>Thời thơ ấu</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i="1" dirty="0">
                          <a:effectLst/>
                          <a:latin typeface="Times New Roman" panose="02020603050405020304" pitchFamily="18" charset="0"/>
                          <a:ea typeface="Calibri" panose="020F0502020204030204" pitchFamily="34" charset="0"/>
                          <a:cs typeface="Times New Roman" panose="02020603050405020304" pitchFamily="18" charset="0"/>
                        </a:rPr>
                        <a:t>của Hon -đa</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(Hon -đa Sô-i-chi-rô)</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124" marR="681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431931507"/>
                  </a:ext>
                </a:extLst>
              </a:tr>
              <a:tr h="2963417">
                <a:tc>
                  <a:txBody>
                    <a:bodyPr/>
                    <a:lstStyle/>
                    <a:p>
                      <a:pPr>
                        <a:lnSpc>
                          <a:spcPct val="115000"/>
                        </a:lnSpc>
                        <a:spcAft>
                          <a:spcPts val="0"/>
                        </a:spcAft>
                      </a:pPr>
                      <a:r>
                        <a:rPr lang="vi-VN" sz="320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Văn bản nghị luận</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124" marR="681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vi-VN" sz="3200" i="1" dirty="0">
                          <a:effectLst/>
                          <a:latin typeface="Times New Roman" panose="02020603050405020304" pitchFamily="18" charset="0"/>
                          <a:ea typeface="Calibri" panose="020F0502020204030204" pitchFamily="34" charset="0"/>
                          <a:cs typeface="Times New Roman" panose="02020603050405020304" pitchFamily="18" charset="0"/>
                        </a:rPr>
                        <a:t>Nguyên Hồng - nhà văn của những người cùng khổ</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(Nguyễn Đăng Mạnh); </a:t>
                      </a:r>
                      <a:r>
                        <a:rPr lang="vi-VN" sz="3200" i="1" dirty="0">
                          <a:effectLst/>
                          <a:latin typeface="Times New Roman" panose="02020603050405020304" pitchFamily="18" charset="0"/>
                          <a:ea typeface="Calibri" panose="020F0502020204030204" pitchFamily="34" charset="0"/>
                          <a:cs typeface="Times New Roman" panose="02020603050405020304" pitchFamily="18" charset="0"/>
                        </a:rPr>
                        <a:t>Vẻ đẹp của một bài ca dao </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(Hoàng Tiến Tựu); </a:t>
                      </a:r>
                      <a:r>
                        <a:rPr lang="vi-VN" sz="3200" i="1" dirty="0">
                          <a:effectLst/>
                          <a:latin typeface="Times New Roman" panose="02020603050405020304" pitchFamily="18" charset="0"/>
                          <a:ea typeface="Calibri" panose="020F0502020204030204" pitchFamily="34" charset="0"/>
                          <a:cs typeface="Times New Roman" panose="02020603050405020304" pitchFamily="18" charset="0"/>
                        </a:rPr>
                        <a:t>Thánh Gióng - tượng đài vĩnh cửu của lòng yêu nước</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(Bùi Mạnh Nhị); </a:t>
                      </a:r>
                      <a:r>
                        <a:rPr lang="vi-VN" sz="3200" i="1" dirty="0">
                          <a:effectLst/>
                          <a:latin typeface="Times New Roman" panose="02020603050405020304" pitchFamily="18" charset="0"/>
                          <a:ea typeface="Calibri" panose="020F0502020204030204" pitchFamily="34" charset="0"/>
                          <a:cs typeface="Times New Roman" panose="02020603050405020304" pitchFamily="18" charset="0"/>
                        </a:rPr>
                        <a:t>Vì sao chúng ta phải đối xử thân thiện với động vật?</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(Kim Hạnh Bảo - Trần Nghị Du); </a:t>
                      </a:r>
                      <a:r>
                        <a:rPr lang="vi-VN" sz="3200" i="1" dirty="0">
                          <a:effectLst/>
                          <a:latin typeface="Times New Roman" panose="02020603050405020304" pitchFamily="18" charset="0"/>
                          <a:ea typeface="Calibri" panose="020F0502020204030204" pitchFamily="34" charset="0"/>
                          <a:cs typeface="Times New Roman" panose="02020603050405020304" pitchFamily="18" charset="0"/>
                        </a:rPr>
                        <a:t>Khan hiếm nước ngọt</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(Trịnh Văn),...</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124" marR="681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59086744"/>
                  </a:ext>
                </a:extLst>
              </a:tr>
              <a:tr h="2368941">
                <a:tc>
                  <a:txBody>
                    <a:bodyPr/>
                    <a:lstStyle/>
                    <a:p>
                      <a:pPr>
                        <a:lnSpc>
                          <a:spcPct val="115000"/>
                        </a:lnSpc>
                        <a:spcAft>
                          <a:spcPts val="0"/>
                        </a:spcAft>
                      </a:pPr>
                      <a:r>
                        <a:rPr lang="vi-VN" sz="320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Văn bản thông tin</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124" marR="681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vi-VN" sz="3200" i="1" dirty="0">
                          <a:effectLst/>
                          <a:latin typeface="Times New Roman" panose="02020603050405020304" pitchFamily="18" charset="0"/>
                          <a:ea typeface="Calibri" panose="020F0502020204030204" pitchFamily="34" charset="0"/>
                          <a:cs typeface="Times New Roman" panose="02020603050405020304" pitchFamily="18" charset="0"/>
                        </a:rPr>
                        <a:t>Hồ Chí Minh và “Tuyên ngôn độc lập</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(Bùi Đình Phong); </a:t>
                      </a:r>
                      <a:r>
                        <a:rPr lang="vi-VN" sz="3200" i="1" dirty="0">
                          <a:effectLst/>
                          <a:latin typeface="Times New Roman" panose="02020603050405020304" pitchFamily="18" charset="0"/>
                          <a:ea typeface="Calibri" panose="020F0502020204030204" pitchFamily="34" charset="0"/>
                          <a:cs typeface="Times New Roman" panose="02020603050405020304" pitchFamily="18" charset="0"/>
                        </a:rPr>
                        <a:t>Diễn biến chiến dịch Điện Biên Phủ; Phạm Tuyên và ca khúc mừng ngày chiến thắng</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(Nguyệt Cát); </a:t>
                      </a:r>
                      <a:r>
                        <a:rPr lang="vi-VN" sz="3200" i="1" dirty="0">
                          <a:effectLst/>
                          <a:latin typeface="Times New Roman" panose="02020603050405020304" pitchFamily="18" charset="0"/>
                          <a:ea typeface="Calibri" panose="020F0502020204030204" pitchFamily="34" charset="0"/>
                          <a:cs typeface="Times New Roman" panose="02020603050405020304" pitchFamily="18" charset="0"/>
                        </a:rPr>
                        <a:t>Điều gì giúp bóng đá Việt Nam chiến thắng?; Những phát minh tình cờ và bất ngờ; Giờ Trái Đất,...</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124" marR="681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027984546"/>
                  </a:ext>
                </a:extLst>
              </a:tr>
            </a:tbl>
          </a:graphicData>
        </a:graphic>
      </p:graphicFrame>
    </p:spTree>
    <p:extLst>
      <p:ext uri="{BB962C8B-B14F-4D97-AF65-F5344CB8AC3E}">
        <p14:creationId xmlns:p14="http://schemas.microsoft.com/office/powerpoint/2010/main" val="2855660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046272195"/>
              </p:ext>
            </p:extLst>
          </p:nvPr>
        </p:nvGraphicFramePr>
        <p:xfrm>
          <a:off x="0" y="1"/>
          <a:ext cx="18288000" cy="11346897"/>
        </p:xfrm>
        <a:graphic>
          <a:graphicData uri="http://schemas.openxmlformats.org/drawingml/2006/table">
            <a:tbl>
              <a:tblPr firstRow="1" firstCol="1" bandRow="1"/>
              <a:tblGrid>
                <a:gridCol w="9645570">
                  <a:extLst>
                    <a:ext uri="{9D8B030D-6E8A-4147-A177-3AD203B41FA5}">
                      <a16:colId xmlns:a16="http://schemas.microsoft.com/office/drawing/2014/main" xmlns="" val="146659957"/>
                    </a:ext>
                  </a:extLst>
                </a:gridCol>
                <a:gridCol w="8642430">
                  <a:extLst>
                    <a:ext uri="{9D8B030D-6E8A-4147-A177-3AD203B41FA5}">
                      <a16:colId xmlns:a16="http://schemas.microsoft.com/office/drawing/2014/main" xmlns="" val="4135129281"/>
                    </a:ext>
                  </a:extLst>
                </a:gridCol>
              </a:tblGrid>
              <a:tr h="526434">
                <a:tc>
                  <a:txBody>
                    <a:bodyPr/>
                    <a:lstStyle/>
                    <a:p>
                      <a:pPr algn="ctr">
                        <a:lnSpc>
                          <a:spcPct val="115000"/>
                        </a:lnSpc>
                        <a:spcAft>
                          <a:spcPts val="0"/>
                        </a:spcAft>
                      </a:pPr>
                      <a:r>
                        <a:rPr lang="vi-VN" sz="2400" b="1" dirty="0">
                          <a:effectLst/>
                          <a:latin typeface="Times New Roman" panose="02020603050405020304" pitchFamily="18" charset="0"/>
                          <a:ea typeface="Calibri" panose="020F0502020204030204" pitchFamily="34" charset="0"/>
                          <a:cs typeface="Times New Roman" panose="02020603050405020304" pitchFamily="18" charset="0"/>
                        </a:rPr>
                        <a:t>Thể loại</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124" marR="681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vi-VN" sz="2400" b="1" dirty="0">
                          <a:effectLst/>
                          <a:latin typeface="Times New Roman" panose="02020603050405020304" pitchFamily="18" charset="0"/>
                          <a:ea typeface="Calibri" panose="020F0502020204030204" pitchFamily="34" charset="0"/>
                          <a:cs typeface="Times New Roman" panose="02020603050405020304" pitchFamily="18" charset="0"/>
                        </a:rPr>
                        <a:t>Các văn bản </a:t>
                      </a:r>
                      <a:r>
                        <a:rPr lang="en-US" sz="2400" b="1" smtClean="0">
                          <a:effectLst/>
                          <a:latin typeface="Times New Roman" panose="02020603050405020304" pitchFamily="18" charset="0"/>
                          <a:ea typeface="Calibri" panose="020F0502020204030204" pitchFamily="34" charset="0"/>
                          <a:cs typeface="Times New Roman" panose="02020603050405020304" pitchFamily="18" charset="0"/>
                        </a:rPr>
                        <a:t>đọc</a:t>
                      </a:r>
                      <a:r>
                        <a:rPr lang="vi-VN" sz="2400" b="1" smtClean="0">
                          <a:effectLst/>
                          <a:latin typeface="Times New Roman" panose="02020603050405020304" pitchFamily="18" charset="0"/>
                          <a:ea typeface="Calibri" panose="020F0502020204030204" pitchFamily="34" charset="0"/>
                          <a:cs typeface="Times New Roman" panose="02020603050405020304" pitchFamily="18" charset="0"/>
                        </a:rPr>
                        <a:t> </a:t>
                      </a:r>
                      <a:r>
                        <a:rPr lang="vi-VN" sz="2400" b="1">
                          <a:effectLst/>
                          <a:latin typeface="Times New Roman" panose="02020603050405020304" pitchFamily="18" charset="0"/>
                          <a:ea typeface="Calibri" panose="020F0502020204030204" pitchFamily="34" charset="0"/>
                          <a:cs typeface="Times New Roman" panose="02020603050405020304" pitchFamily="18" charset="0"/>
                        </a:rPr>
                        <a:t>hiểu</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124" marR="681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xmlns="" val="35328571"/>
                  </a:ext>
                </a:extLst>
              </a:tr>
              <a:tr h="2417626">
                <a:tc>
                  <a:txBody>
                    <a:bodyPr/>
                    <a:lstStyle/>
                    <a:p>
                      <a:pPr>
                        <a:lnSpc>
                          <a:spcPct val="115000"/>
                        </a:lnSpc>
                        <a:spcAft>
                          <a:spcPts val="0"/>
                        </a:spcAft>
                      </a:pPr>
                      <a:r>
                        <a:rPr lang="en-US" sz="2400"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1.</a:t>
                      </a:r>
                      <a:r>
                        <a:rPr lang="en-US" sz="2400" baseline="0"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T</a:t>
                      </a:r>
                      <a:r>
                        <a:rPr lang="vi-VN" sz="2400"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ruyện</a:t>
                      </a:r>
                      <a:r>
                        <a:rPr lang="en-US" sz="2400"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0" marR="0" lvl="0" indent="0" algn="l" defTabSz="914400" rtl="0" eaLnBrk="1" fontAlgn="base" latinLnBrk="0" hangingPunct="1">
                        <a:lnSpc>
                          <a:spcPct val="107000"/>
                        </a:lnSpc>
                        <a:spcBef>
                          <a:spcPct val="20000"/>
                        </a:spcBef>
                        <a:spcAft>
                          <a:spcPts val="0"/>
                        </a:spcAft>
                        <a:buClrTx/>
                        <a:buSzTx/>
                        <a:buFontTx/>
                        <a:buNone/>
                        <a:tabLst/>
                        <a:defRPr/>
                      </a:pP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Là</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thể</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loại</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văn</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học</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thường</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kể</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lại</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câu</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chuyện</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bằng</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một</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số</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sự</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kiện</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liên</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quan</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đến</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nhau</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mở</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đầu</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phát</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triển</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kết</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thúc</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p>
                    <a:p>
                      <a:pPr marL="0" marR="0" lvl="0" indent="0" algn="l" defTabSz="914400" rtl="0" eaLnBrk="1" fontAlgn="base" latinLnBrk="0" hangingPunct="1">
                        <a:lnSpc>
                          <a:spcPct val="107000"/>
                        </a:lnSpc>
                        <a:spcBef>
                          <a:spcPct val="20000"/>
                        </a:spcBef>
                        <a:spcAft>
                          <a:spcPts val="0"/>
                        </a:spcAft>
                        <a:buClrTx/>
                        <a:buSzTx/>
                        <a:buFontTx/>
                        <a:buNone/>
                        <a:tabLst/>
                        <a:defRPr/>
                      </a:pP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Truyện</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nhằm</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giải</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thích</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hiện</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tượng</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đời</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sống</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tìm</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hiểu</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nêu</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vấn</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đề</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bày</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tỏ</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thái</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0" cap="none" spc="0" normalizeH="0" baseline="0" noProof="0" dirty="0" err="1"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độ</a:t>
                      </a:r>
                      <a:r>
                        <a:rPr kumimoji="0" lang="en-US" sz="24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p>
                    <a:p>
                      <a:pPr>
                        <a:lnSpc>
                          <a:spcPct val="115000"/>
                        </a:lnSpc>
                        <a:spcAft>
                          <a:spcPts val="0"/>
                        </a:spcAft>
                      </a:pP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124" marR="681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400" i="1" dirty="0">
                          <a:effectLst/>
                          <a:latin typeface="Times New Roman" panose="02020603050405020304" pitchFamily="18" charset="0"/>
                          <a:ea typeface="Calibri" panose="020F0502020204030204" pitchFamily="34" charset="0"/>
                          <a:cs typeface="Times New Roman" panose="02020603050405020304" pitchFamily="18" charset="0"/>
                        </a:rPr>
                        <a:t>Thánh Gióng; Sự tích Hồ Gươm; Thạch Sanh; Cô bé bán diêm; Ông lão đánh cá và con cá vàng; Bức tranh của em gái tôi; Điều không tính trước; Chích bông ơi; Dế Mèn phiêu lưu kí.</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124" marR="681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608192209"/>
                  </a:ext>
                </a:extLst>
              </a:tr>
              <a:tr h="1593310">
                <a:tc>
                  <a:txBody>
                    <a:bodyPr/>
                    <a:lstStyle/>
                    <a:p>
                      <a:pPr>
                        <a:lnSpc>
                          <a:spcPct val="115000"/>
                        </a:lnSpc>
                        <a:spcAft>
                          <a:spcPts val="0"/>
                        </a:spcAft>
                      </a:pPr>
                      <a:r>
                        <a:rPr lang="en-US" sz="2400"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2. T</a:t>
                      </a:r>
                      <a:r>
                        <a:rPr lang="vi-VN" sz="2400"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hơ</a:t>
                      </a:r>
                      <a:r>
                        <a:rPr lang="en-US" sz="2400"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a:t>
                      </a:r>
                    </a:p>
                    <a:p>
                      <a:pPr>
                        <a:lnSpc>
                          <a:spcPct val="115000"/>
                        </a:lnSpc>
                        <a:spcAft>
                          <a:spcPts val="0"/>
                        </a:spcAft>
                      </a:pPr>
                      <a:r>
                        <a:rPr lang="en-US" sz="24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US" sz="24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loại</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thường</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vần</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nhịp</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bày</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theo</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dòng</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khổ</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p>
                    <a:p>
                      <a:pPr>
                        <a:lnSpc>
                          <a:spcPct val="115000"/>
                        </a:lnSpc>
                        <a:spcAft>
                          <a:spcPts val="0"/>
                        </a:spcAft>
                      </a:pP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trực</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tiếp</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tình</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cảm</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cảm</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xúc</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124" marR="681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vi-VN" sz="2400" i="1" dirty="0">
                          <a:effectLst/>
                          <a:latin typeface="Times New Roman" panose="02020603050405020304" pitchFamily="18" charset="0"/>
                          <a:ea typeface="Calibri" panose="020F0502020204030204" pitchFamily="34" charset="0"/>
                          <a:cs typeface="Times New Roman" panose="02020603050405020304" pitchFamily="18" charset="0"/>
                        </a:rPr>
                        <a:t>À ơi tay mẹ</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 (Bình Nguyên); </a:t>
                      </a:r>
                      <a:r>
                        <a:rPr lang="vi-VN" sz="2400" i="1" dirty="0">
                          <a:effectLst/>
                          <a:latin typeface="Times New Roman" panose="02020603050405020304" pitchFamily="18" charset="0"/>
                          <a:ea typeface="Calibri" panose="020F0502020204030204" pitchFamily="34" charset="0"/>
                          <a:cs typeface="Times New Roman" panose="02020603050405020304" pitchFamily="18" charset="0"/>
                        </a:rPr>
                        <a:t>Về thăm mẹ </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(Đinh Nam Khương); </a:t>
                      </a:r>
                      <a:r>
                        <a:rPr lang="vi-VN" sz="2400" i="1" dirty="0">
                          <a:effectLst/>
                          <a:latin typeface="Times New Roman" panose="02020603050405020304" pitchFamily="18" charset="0"/>
                          <a:ea typeface="Calibri" panose="020F0502020204030204" pitchFamily="34" charset="0"/>
                          <a:cs typeface="Times New Roman" panose="02020603050405020304" pitchFamily="18" charset="0"/>
                        </a:rPr>
                        <a:t>Đêm nay Bác không ngủ</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 (Minh Huệ); </a:t>
                      </a:r>
                      <a:r>
                        <a:rPr lang="vi-VN" sz="2400" i="1" dirty="0">
                          <a:effectLst/>
                          <a:latin typeface="Times New Roman" panose="02020603050405020304" pitchFamily="18" charset="0"/>
                          <a:ea typeface="Calibri" panose="020F0502020204030204" pitchFamily="34" charset="0"/>
                          <a:cs typeface="Times New Roman" panose="02020603050405020304" pitchFamily="18" charset="0"/>
                        </a:rPr>
                        <a:t>Lượm</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 (Tố Hữu</a:t>
                      </a:r>
                      <a:r>
                        <a:rPr lang="vi-VN" sz="2400" i="1" dirty="0">
                          <a:effectLst/>
                          <a:latin typeface="Times New Roman" panose="02020603050405020304" pitchFamily="18" charset="0"/>
                          <a:ea typeface="Calibri" panose="020F0502020204030204" pitchFamily="34" charset="0"/>
                          <a:cs typeface="Times New Roman" panose="02020603050405020304" pitchFamily="18" charset="0"/>
                        </a:rPr>
                        <a:t>); Gấu con chân vòng kiềng </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(U - xa - chốp)</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124" marR="681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093520369"/>
                  </a:ext>
                </a:extLst>
              </a:tr>
              <a:tr h="1991637">
                <a:tc>
                  <a:txBody>
                    <a:bodyPr/>
                    <a:lstStyle/>
                    <a:p>
                      <a:pPr>
                        <a:lnSpc>
                          <a:spcPct val="115000"/>
                        </a:lnSpc>
                        <a:spcAft>
                          <a:spcPts val="0"/>
                        </a:spcAft>
                      </a:pPr>
                      <a:r>
                        <a:rPr lang="en-US" sz="2400"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3.</a:t>
                      </a:r>
                      <a:r>
                        <a:rPr lang="en-US" sz="2400" baseline="0"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K</a:t>
                      </a:r>
                      <a:r>
                        <a:rPr lang="vi-VN" sz="2400"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í</a:t>
                      </a:r>
                      <a:r>
                        <a:rPr lang="en-US" sz="2400"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a:t>
                      </a:r>
                    </a:p>
                    <a:p>
                      <a:pPr>
                        <a:lnSpc>
                          <a:spcPct val="115000"/>
                        </a:lnSpc>
                        <a:spcAft>
                          <a:spcPts val="0"/>
                        </a:spcAft>
                      </a:pPr>
                      <a:r>
                        <a:rPr lang="en-US" sz="24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US" sz="24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loại</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thường</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ghi</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con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xác</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p>
                    <a:p>
                      <a:pPr>
                        <a:lnSpc>
                          <a:spcPct val="115000"/>
                        </a:lnSpc>
                        <a:spcAft>
                          <a:spcPts val="0"/>
                        </a:spcAft>
                      </a:pP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suy</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nghĩ</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cảm</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xúc</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con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tới</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124" marR="681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vi-VN" sz="2400" i="1" dirty="0">
                          <a:effectLst/>
                          <a:latin typeface="Times New Roman" panose="02020603050405020304" pitchFamily="18" charset="0"/>
                          <a:ea typeface="Calibri" panose="020F0502020204030204" pitchFamily="34" charset="0"/>
                          <a:cs typeface="Times New Roman" panose="02020603050405020304" pitchFamily="18" charset="0"/>
                        </a:rPr>
                        <a:t>Trong lòng mẹ</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 (Nguyên Hồng); </a:t>
                      </a:r>
                      <a:r>
                        <a:rPr lang="vi-VN" sz="2400" i="1" dirty="0">
                          <a:effectLst/>
                          <a:latin typeface="Times New Roman" panose="02020603050405020304" pitchFamily="18" charset="0"/>
                          <a:ea typeface="Calibri" panose="020F0502020204030204" pitchFamily="34" charset="0"/>
                          <a:cs typeface="Times New Roman" panose="02020603050405020304" pitchFamily="18" charset="0"/>
                        </a:rPr>
                        <a:t>Đồng Tháp Mười mùa nước nổi</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 (Văn Công Hùng); </a:t>
                      </a:r>
                      <a:r>
                        <a:rPr lang="vi-VN" sz="2400" i="1" dirty="0">
                          <a:effectLst/>
                          <a:latin typeface="Times New Roman" panose="02020603050405020304" pitchFamily="18" charset="0"/>
                          <a:ea typeface="Calibri" panose="020F0502020204030204" pitchFamily="34" charset="0"/>
                          <a:cs typeface="Times New Roman" panose="02020603050405020304" pitchFamily="18" charset="0"/>
                        </a:rPr>
                        <a:t>Thời thơ ấu</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400" i="1" dirty="0">
                          <a:effectLst/>
                          <a:latin typeface="Times New Roman" panose="02020603050405020304" pitchFamily="18" charset="0"/>
                          <a:ea typeface="Calibri" panose="020F0502020204030204" pitchFamily="34" charset="0"/>
                          <a:cs typeface="Times New Roman" panose="02020603050405020304" pitchFamily="18" charset="0"/>
                        </a:rPr>
                        <a:t>của Hon -đa</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 (Hon -đa Sô-i-chi-rô)</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124" marR="681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431931507"/>
                  </a:ext>
                </a:extLst>
              </a:tr>
              <a:tr h="2238526">
                <a:tc>
                  <a:txBody>
                    <a:bodyPr/>
                    <a:lstStyle/>
                    <a:p>
                      <a:pPr>
                        <a:lnSpc>
                          <a:spcPct val="115000"/>
                        </a:lnSpc>
                        <a:spcAft>
                          <a:spcPts val="0"/>
                        </a:spcAft>
                      </a:pPr>
                      <a:r>
                        <a:rPr lang="en-US" sz="2400"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4. </a:t>
                      </a:r>
                      <a:r>
                        <a:rPr lang="vi-VN" sz="2400"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Văn </a:t>
                      </a:r>
                      <a:r>
                        <a:rPr lang="vi-VN"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bản nghị </a:t>
                      </a:r>
                      <a:r>
                        <a:rPr lang="vi-VN" sz="2400"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luận</a:t>
                      </a:r>
                      <a:r>
                        <a:rPr lang="en-US" sz="2400"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a:t>
                      </a:r>
                    </a:p>
                    <a:p>
                      <a:pPr>
                        <a:lnSpc>
                          <a:spcPct val="115000"/>
                        </a:lnSpc>
                        <a:spcAft>
                          <a:spcPts val="0"/>
                        </a:spcAft>
                      </a:pPr>
                      <a:r>
                        <a:rPr lang="en-US" sz="2400"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loại</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nhằm</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thuyết</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phục</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nghe</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vấn</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đó</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p>
                    <a:p>
                      <a:pPr>
                        <a:lnSpc>
                          <a:spcPct val="115000"/>
                        </a:lnSpc>
                        <a:spcAft>
                          <a:spcPts val="0"/>
                        </a:spcAft>
                      </a:pP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phải</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nêu</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lên</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kiến</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mình</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sau</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đó</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dùng</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lí</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lẽ</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bằng</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chứng</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cụ</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làm</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tỏ</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kiến</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ấy</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124" marR="681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vi-VN" sz="2400" i="1" dirty="0">
                          <a:effectLst/>
                          <a:latin typeface="Times New Roman" panose="02020603050405020304" pitchFamily="18" charset="0"/>
                          <a:ea typeface="Calibri" panose="020F0502020204030204" pitchFamily="34" charset="0"/>
                          <a:cs typeface="Times New Roman" panose="02020603050405020304" pitchFamily="18" charset="0"/>
                        </a:rPr>
                        <a:t>Nguyên Hồng - nhà văn của những người cùng khổ</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 (Nguyễn Đăng Mạnh); </a:t>
                      </a:r>
                      <a:r>
                        <a:rPr lang="vi-VN" sz="2400" i="1" dirty="0">
                          <a:effectLst/>
                          <a:latin typeface="Times New Roman" panose="02020603050405020304" pitchFamily="18" charset="0"/>
                          <a:ea typeface="Calibri" panose="020F0502020204030204" pitchFamily="34" charset="0"/>
                          <a:cs typeface="Times New Roman" panose="02020603050405020304" pitchFamily="18" charset="0"/>
                        </a:rPr>
                        <a:t>Vẻ đẹp của một bài ca dao </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(Hoàng Tiến Tựu); </a:t>
                      </a:r>
                      <a:r>
                        <a:rPr lang="vi-VN" sz="2400" i="1" dirty="0">
                          <a:effectLst/>
                          <a:latin typeface="Times New Roman" panose="02020603050405020304" pitchFamily="18" charset="0"/>
                          <a:ea typeface="Calibri" panose="020F0502020204030204" pitchFamily="34" charset="0"/>
                          <a:cs typeface="Times New Roman" panose="02020603050405020304" pitchFamily="18" charset="0"/>
                        </a:rPr>
                        <a:t>Thánh Gióng - tượng đài vĩnh cửu của lòng yêu nước</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 (Bùi Mạnh Nhị); </a:t>
                      </a:r>
                      <a:r>
                        <a:rPr lang="vi-VN" sz="2400" i="1" dirty="0">
                          <a:effectLst/>
                          <a:latin typeface="Times New Roman" panose="02020603050405020304" pitchFamily="18" charset="0"/>
                          <a:ea typeface="Calibri" panose="020F0502020204030204" pitchFamily="34" charset="0"/>
                          <a:cs typeface="Times New Roman" panose="02020603050405020304" pitchFamily="18" charset="0"/>
                        </a:rPr>
                        <a:t>Vì sao chúng ta phải đối xử thân thiện với động vật?</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 (Kim Hạnh Bảo - Trần Nghị Du); </a:t>
                      </a:r>
                      <a:r>
                        <a:rPr lang="vi-VN" sz="2400" i="1" dirty="0">
                          <a:effectLst/>
                          <a:latin typeface="Times New Roman" panose="02020603050405020304" pitchFamily="18" charset="0"/>
                          <a:ea typeface="Calibri" panose="020F0502020204030204" pitchFamily="34" charset="0"/>
                          <a:cs typeface="Times New Roman" panose="02020603050405020304" pitchFamily="18" charset="0"/>
                        </a:rPr>
                        <a:t>Khan hiếm nước ngọt</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 (Trịnh Văn),...</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124" marR="681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59086744"/>
                  </a:ext>
                </a:extLst>
              </a:tr>
              <a:tr h="2243367">
                <a:tc>
                  <a:txBody>
                    <a:bodyPr/>
                    <a:lstStyle/>
                    <a:p>
                      <a:pPr>
                        <a:lnSpc>
                          <a:spcPct val="115000"/>
                        </a:lnSpc>
                        <a:spcAft>
                          <a:spcPts val="0"/>
                        </a:spcAft>
                      </a:pPr>
                      <a:r>
                        <a:rPr lang="en-US" sz="2400"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5. </a:t>
                      </a:r>
                      <a:r>
                        <a:rPr lang="vi-VN" sz="2400"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Văn </a:t>
                      </a:r>
                      <a:r>
                        <a:rPr lang="vi-VN" sz="24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bản thông </a:t>
                      </a:r>
                      <a:r>
                        <a:rPr lang="vi-VN" sz="2400"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tin</a:t>
                      </a:r>
                      <a:r>
                        <a:rPr lang="en-US" sz="2400"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a:t>
                      </a:r>
                    </a:p>
                    <a:p>
                      <a:pPr>
                        <a:lnSpc>
                          <a:spcPct val="115000"/>
                        </a:lnSpc>
                        <a:spcAft>
                          <a:spcPts val="0"/>
                        </a:spcAft>
                      </a:pPr>
                      <a:r>
                        <a:rPr lang="en-US" sz="24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US" sz="24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loại</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thường</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dùng</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cung</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cấp</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thông</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tin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con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thông</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tin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dùng</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phổ</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biến</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xã</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baseline="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hội</a:t>
                      </a:r>
                      <a:r>
                        <a:rPr lang="en-US" sz="2400" b="1" baseline="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124" marR="681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vi-VN" sz="2400" i="1" dirty="0">
                          <a:effectLst/>
                          <a:latin typeface="Times New Roman" panose="02020603050405020304" pitchFamily="18" charset="0"/>
                          <a:ea typeface="Calibri" panose="020F0502020204030204" pitchFamily="34" charset="0"/>
                          <a:cs typeface="Times New Roman" panose="02020603050405020304" pitchFamily="18" charset="0"/>
                        </a:rPr>
                        <a:t>Hồ Chí Minh và “Tuyên ngôn độc lập</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(Bùi Đình Phong); </a:t>
                      </a:r>
                      <a:r>
                        <a:rPr lang="vi-VN" sz="2400" i="1" dirty="0">
                          <a:effectLst/>
                          <a:latin typeface="Times New Roman" panose="02020603050405020304" pitchFamily="18" charset="0"/>
                          <a:ea typeface="Calibri" panose="020F0502020204030204" pitchFamily="34" charset="0"/>
                          <a:cs typeface="Times New Roman" panose="02020603050405020304" pitchFamily="18" charset="0"/>
                        </a:rPr>
                        <a:t>Diễn biến chiến dịch Điện Biên Phủ; Phạm Tuyên và ca khúc mừng ngày chiến thắng</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 (Nguyệt Cát); </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124" marR="681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027984546"/>
                  </a:ext>
                </a:extLst>
              </a:tr>
            </a:tbl>
          </a:graphicData>
        </a:graphic>
      </p:graphicFrame>
    </p:spTree>
    <p:extLst>
      <p:ext uri="{BB962C8B-B14F-4D97-AF65-F5344CB8AC3E}">
        <p14:creationId xmlns:p14="http://schemas.microsoft.com/office/powerpoint/2010/main" val="14158477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257301" y="2047059"/>
            <a:ext cx="7148147" cy="3650145"/>
          </a:xfrm>
          <a:prstGeom prst="rect">
            <a:avLst/>
          </a:prstGeom>
          <a:ln>
            <a:noFill/>
          </a:ln>
          <a:effectLst>
            <a:outerShdw blurRad="292100" dist="139700" dir="2700000" algn="tl" rotWithShape="0">
              <a:srgbClr val="333333">
                <a:alpha val="65000"/>
              </a:srgbClr>
            </a:outerShdw>
          </a:effectLst>
        </p:spPr>
      </p:pic>
      <p:sp>
        <p:nvSpPr>
          <p:cNvPr id="4" name="Content Placeholder 3"/>
          <p:cNvSpPr>
            <a:spLocks noGrp="1"/>
          </p:cNvSpPr>
          <p:nvPr>
            <p:ph sz="half" idx="2"/>
          </p:nvPr>
        </p:nvSpPr>
        <p:spPr>
          <a:xfrm>
            <a:off x="7162800" y="1638300"/>
            <a:ext cx="10668000" cy="4525963"/>
          </a:xfrm>
        </p:spPr>
        <p:txBody>
          <a:bodyPr>
            <a:normAutofit/>
          </a:bodyPr>
          <a:lstStyle/>
          <a:p>
            <a:pPr marL="0" indent="0">
              <a:buNone/>
            </a:pPr>
            <a:r>
              <a:rPr lang="en-US" i="1" dirty="0" smtClean="0"/>
              <a:t>   Con</a:t>
            </a:r>
            <a:r>
              <a:rPr lang="en-US" sz="4800" i="1" dirty="0" smtClean="0">
                <a:solidFill>
                  <a:srgbClr val="0070C0"/>
                </a:solidFill>
              </a:rPr>
              <a:t> </a:t>
            </a:r>
            <a:r>
              <a:rPr lang="en-US" sz="4800" i="1" dirty="0" err="1">
                <a:solidFill>
                  <a:srgbClr val="0070C0"/>
                </a:solidFill>
              </a:rPr>
              <a:t>hãy</a:t>
            </a:r>
            <a:r>
              <a:rPr lang="en-US" sz="4800" i="1" dirty="0">
                <a:solidFill>
                  <a:srgbClr val="0070C0"/>
                </a:solidFill>
              </a:rPr>
              <a:t> </a:t>
            </a:r>
            <a:r>
              <a:rPr lang="en-US" sz="4800" i="1" dirty="0">
                <a:solidFill>
                  <a:srgbClr val="FF0000"/>
                </a:solidFill>
              </a:rPr>
              <a:t>chia </a:t>
            </a:r>
            <a:r>
              <a:rPr lang="en-US" sz="4800" i="1" dirty="0" err="1">
                <a:solidFill>
                  <a:srgbClr val="FF0000"/>
                </a:solidFill>
              </a:rPr>
              <a:t>sẻ</a:t>
            </a:r>
            <a:r>
              <a:rPr lang="en-US" sz="4800" i="1" dirty="0">
                <a:solidFill>
                  <a:srgbClr val="FF0000"/>
                </a:solidFill>
              </a:rPr>
              <a:t> </a:t>
            </a:r>
            <a:r>
              <a:rPr lang="en-US" sz="4800" i="1" dirty="0" err="1">
                <a:solidFill>
                  <a:srgbClr val="FF0000"/>
                </a:solidFill>
              </a:rPr>
              <a:t>cảm</a:t>
            </a:r>
            <a:r>
              <a:rPr lang="en-US" sz="4800" i="1" dirty="0">
                <a:solidFill>
                  <a:srgbClr val="FF0000"/>
                </a:solidFill>
              </a:rPr>
              <a:t> </a:t>
            </a:r>
            <a:r>
              <a:rPr lang="en-US" sz="4800" i="1" dirty="0" err="1">
                <a:solidFill>
                  <a:srgbClr val="FF0000"/>
                </a:solidFill>
              </a:rPr>
              <a:t>xúc</a:t>
            </a:r>
            <a:r>
              <a:rPr lang="en-US" sz="4800" i="1" dirty="0">
                <a:solidFill>
                  <a:srgbClr val="FF0000"/>
                </a:solidFill>
              </a:rPr>
              <a:t> </a:t>
            </a:r>
            <a:r>
              <a:rPr lang="en-US" sz="4800" i="1" dirty="0" err="1">
                <a:solidFill>
                  <a:srgbClr val="0070C0"/>
                </a:solidFill>
              </a:rPr>
              <a:t>của</a:t>
            </a:r>
            <a:r>
              <a:rPr lang="en-US" sz="4800" i="1" dirty="0">
                <a:solidFill>
                  <a:srgbClr val="0070C0"/>
                </a:solidFill>
              </a:rPr>
              <a:t> </a:t>
            </a:r>
            <a:r>
              <a:rPr lang="en-US" sz="4800" i="1" dirty="0" err="1">
                <a:solidFill>
                  <a:srgbClr val="0070C0"/>
                </a:solidFill>
              </a:rPr>
              <a:t>em</a:t>
            </a:r>
            <a:r>
              <a:rPr lang="en-US" sz="4800" i="1" dirty="0">
                <a:solidFill>
                  <a:srgbClr val="0070C0"/>
                </a:solidFill>
              </a:rPr>
              <a:t> </a:t>
            </a:r>
            <a:r>
              <a:rPr lang="en-US" sz="4800" i="1" dirty="0" err="1">
                <a:solidFill>
                  <a:srgbClr val="0070C0"/>
                </a:solidFill>
              </a:rPr>
              <a:t>khi</a:t>
            </a:r>
            <a:r>
              <a:rPr lang="en-US" sz="4800" i="1" dirty="0">
                <a:solidFill>
                  <a:srgbClr val="0070C0"/>
                </a:solidFill>
              </a:rPr>
              <a:t> chia </a:t>
            </a:r>
            <a:r>
              <a:rPr lang="en-US" sz="4800" i="1" dirty="0" err="1">
                <a:solidFill>
                  <a:srgbClr val="0070C0"/>
                </a:solidFill>
              </a:rPr>
              <a:t>tay</a:t>
            </a:r>
            <a:r>
              <a:rPr lang="en-US" sz="4800" i="1" dirty="0">
                <a:solidFill>
                  <a:srgbClr val="0070C0"/>
                </a:solidFill>
              </a:rPr>
              <a:t> </a:t>
            </a:r>
            <a:r>
              <a:rPr lang="en-US" sz="4800" i="1" dirty="0" err="1">
                <a:solidFill>
                  <a:srgbClr val="0070C0"/>
                </a:solidFill>
              </a:rPr>
              <a:t>ngôi</a:t>
            </a:r>
            <a:r>
              <a:rPr lang="en-US" sz="4800" i="1" dirty="0">
                <a:solidFill>
                  <a:srgbClr val="0070C0"/>
                </a:solidFill>
              </a:rPr>
              <a:t> </a:t>
            </a:r>
            <a:r>
              <a:rPr lang="en-US" sz="4800" i="1" dirty="0" err="1">
                <a:solidFill>
                  <a:srgbClr val="0070C0"/>
                </a:solidFill>
              </a:rPr>
              <a:t>trường</a:t>
            </a:r>
            <a:r>
              <a:rPr lang="en-US" sz="4800" i="1" dirty="0">
                <a:solidFill>
                  <a:srgbClr val="0070C0"/>
                </a:solidFill>
              </a:rPr>
              <a:t> </a:t>
            </a:r>
            <a:r>
              <a:rPr lang="en-US" sz="4800" i="1" dirty="0" err="1">
                <a:solidFill>
                  <a:srgbClr val="0070C0"/>
                </a:solidFill>
              </a:rPr>
              <a:t>Tiểu</a:t>
            </a:r>
            <a:r>
              <a:rPr lang="en-US" sz="4800" i="1" dirty="0">
                <a:solidFill>
                  <a:srgbClr val="0070C0"/>
                </a:solidFill>
              </a:rPr>
              <a:t> </a:t>
            </a:r>
            <a:r>
              <a:rPr lang="en-US" sz="4800" i="1" dirty="0" err="1">
                <a:solidFill>
                  <a:srgbClr val="0070C0"/>
                </a:solidFill>
              </a:rPr>
              <a:t>học</a:t>
            </a:r>
            <a:r>
              <a:rPr lang="en-US" sz="4800" i="1" dirty="0">
                <a:solidFill>
                  <a:srgbClr val="0070C0"/>
                </a:solidFill>
              </a:rPr>
              <a:t> </a:t>
            </a:r>
            <a:r>
              <a:rPr lang="en-US" sz="4800" i="1" dirty="0" err="1">
                <a:solidFill>
                  <a:srgbClr val="0070C0"/>
                </a:solidFill>
              </a:rPr>
              <a:t>mà</a:t>
            </a:r>
            <a:r>
              <a:rPr lang="en-US" sz="4800" i="1" dirty="0">
                <a:solidFill>
                  <a:srgbClr val="0070C0"/>
                </a:solidFill>
              </a:rPr>
              <a:t> </a:t>
            </a:r>
            <a:r>
              <a:rPr lang="en-US" sz="4800" i="1" dirty="0" smtClean="0">
                <a:solidFill>
                  <a:srgbClr val="0070C0"/>
                </a:solidFill>
              </a:rPr>
              <a:t>con </a:t>
            </a:r>
            <a:r>
              <a:rPr lang="en-US" sz="4800" i="1" dirty="0" err="1">
                <a:solidFill>
                  <a:srgbClr val="0070C0"/>
                </a:solidFill>
              </a:rPr>
              <a:t>vừa</a:t>
            </a:r>
            <a:r>
              <a:rPr lang="en-US" sz="4800" i="1" dirty="0">
                <a:solidFill>
                  <a:srgbClr val="0070C0"/>
                </a:solidFill>
              </a:rPr>
              <a:t> </a:t>
            </a:r>
            <a:r>
              <a:rPr lang="en-US" sz="4800" i="1" dirty="0" err="1">
                <a:solidFill>
                  <a:srgbClr val="0070C0"/>
                </a:solidFill>
              </a:rPr>
              <a:t>trải</a:t>
            </a:r>
            <a:r>
              <a:rPr lang="en-US" sz="4800" i="1" dirty="0">
                <a:solidFill>
                  <a:srgbClr val="0070C0"/>
                </a:solidFill>
              </a:rPr>
              <a:t> qua</a:t>
            </a:r>
            <a:r>
              <a:rPr lang="vi-VN" sz="4800" i="1" dirty="0">
                <a:solidFill>
                  <a:srgbClr val="0070C0"/>
                </a:solidFill>
              </a:rPr>
              <a:t>.</a:t>
            </a:r>
            <a:endParaRPr lang="en-US" sz="4800" dirty="0">
              <a:solidFill>
                <a:srgbClr val="0070C0"/>
              </a:solidFill>
            </a:endParaRPr>
          </a:p>
          <a:p>
            <a:endParaRPr lang="en-US" sz="4800" dirty="0">
              <a:solidFill>
                <a:srgbClr val="0070C0"/>
              </a:solidFill>
            </a:endParaRPr>
          </a:p>
        </p:txBody>
      </p:sp>
      <p:sp>
        <p:nvSpPr>
          <p:cNvPr id="5" name="Title 3"/>
          <p:cNvSpPr>
            <a:spLocks noGrp="1"/>
          </p:cNvSpPr>
          <p:nvPr>
            <p:ph type="title"/>
          </p:nvPr>
        </p:nvSpPr>
        <p:spPr>
          <a:xfrm>
            <a:off x="1257300" y="547689"/>
            <a:ext cx="15773400" cy="1140435"/>
          </a:xfrm>
          <a:prstGeom prst="round2SameRect">
            <a:avLst/>
          </a:prstGeom>
          <a:solidFill>
            <a:schemeClr val="accent2">
              <a:lumMod val="60000"/>
              <a:lumOff val="40000"/>
            </a:schemeClr>
          </a:solid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tabLst>
                <a:tab pos="0" algn="l"/>
                <a:tab pos="85725" algn="l"/>
              </a:tabLst>
            </a:pPr>
            <a:r>
              <a:rPr lang="fr-FR" sz="5400" b="1" dirty="0" smtClean="0">
                <a:solidFill>
                  <a:srgbClr val="0D0D0D"/>
                </a:solidFill>
                <a:latin typeface="Times New Roman" panose="02020603050405020304" pitchFamily="18" charset="0"/>
                <a:ea typeface="Calibri" panose="020F0502020204030204" pitchFamily="34" charset="0"/>
              </a:rPr>
              <a:t>HOẠT ĐỘNG KHỞI ĐỘNG</a:t>
            </a:r>
            <a:endParaRPr lang="en-US" sz="5400" dirty="0">
              <a:latin typeface="Times New Roman" panose="02020603050405020304" pitchFamily="18" charset="0"/>
              <a:ea typeface="Times New Roman" panose="02020603050405020304" pitchFamily="18"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93450" y="6129483"/>
            <a:ext cx="4429125" cy="274506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992827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xit" presetSubtype="21" fill="hold" nodeType="clickEffect">
                                  <p:stCondLst>
                                    <p:cond delay="0"/>
                                  </p:stCondLst>
                                  <p:childTnLst>
                                    <p:animEffect transition="out" filter="barn(inVertical)">
                                      <p:cBhvr>
                                        <p:cTn id="6" dur="500"/>
                                        <p:tgtEl>
                                          <p:spTgt spid="4">
                                            <p:txEl>
                                              <p:pRg st="0" end="0"/>
                                            </p:txEl>
                                          </p:spTgt>
                                        </p:tgtEl>
                                      </p:cBhvr>
                                    </p:animEffect>
                                    <p:set>
                                      <p:cBhvr>
                                        <p:cTn id="7" dur="1" fill="hold">
                                          <p:stCondLst>
                                            <p:cond delay="499"/>
                                          </p:stCondLst>
                                        </p:cTn>
                                        <p:tgtEl>
                                          <p:spTgt spid="4">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7DABEA"/>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834331" y="1028700"/>
            <a:ext cx="5855332" cy="7912611"/>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6759946">
            <a:off x="1061794" y="1134232"/>
            <a:ext cx="9126209" cy="10725245"/>
          </a:xfrm>
          <a:prstGeom prst="rect">
            <a:avLst/>
          </a:prstGeom>
        </p:spPr>
      </p:pic>
      <p:sp>
        <p:nvSpPr>
          <p:cNvPr id="13" name="TextBox 13"/>
          <p:cNvSpPr txBox="1"/>
          <p:nvPr/>
        </p:nvSpPr>
        <p:spPr>
          <a:xfrm>
            <a:off x="12299115" y="2552700"/>
            <a:ext cx="3969228" cy="4411464"/>
          </a:xfrm>
          <a:prstGeom prst="rect">
            <a:avLst/>
          </a:prstGeom>
        </p:spPr>
        <p:txBody>
          <a:bodyPr wrap="square" lIns="0" tIns="0" rIns="0" bIns="0" rtlCol="0" anchor="t">
            <a:spAutoFit/>
          </a:bodyPr>
          <a:lstStyle/>
          <a:p>
            <a:pPr marL="0" marR="0" lvl="0" indent="0" algn="l" defTabSz="914400" rtl="0" eaLnBrk="1" fontAlgn="auto" latinLnBrk="0" hangingPunct="1">
              <a:lnSpc>
                <a:spcPts val="8640"/>
              </a:lnSpc>
              <a:spcBef>
                <a:spcPts val="0"/>
              </a:spcBef>
              <a:spcAft>
                <a:spcPts val="0"/>
              </a:spcAft>
              <a:buClrTx/>
              <a:buSzTx/>
              <a:buFontTx/>
              <a:buNone/>
              <a:tabLst/>
              <a:defRPr/>
            </a:pPr>
            <a:r>
              <a:rPr kumimoji="0" lang="en-US" sz="6600" b="1" i="0" u="none" strike="noStrike" kern="1200" cap="none" spc="0" normalizeH="0" baseline="0" noProof="0" dirty="0" smtClean="0">
                <a:ln>
                  <a:noFill/>
                </a:ln>
                <a:solidFill>
                  <a:srgbClr val="002060"/>
                </a:solidFill>
                <a:effectLst/>
                <a:uLnTx/>
                <a:uFillTx/>
                <a:latin typeface="Fredoka One Bold"/>
                <a:ea typeface="+mn-ea"/>
                <a:cs typeface="+mn-cs"/>
              </a:rPr>
              <a:t>2. </a:t>
            </a:r>
            <a:r>
              <a:rPr kumimoji="0" lang="en-US" sz="6600" b="1" i="0" u="none" strike="noStrike" kern="1200" cap="none" spc="0" normalizeH="0" baseline="0" noProof="0" dirty="0" err="1" smtClean="0">
                <a:ln>
                  <a:noFill/>
                </a:ln>
                <a:solidFill>
                  <a:srgbClr val="002060"/>
                </a:solidFill>
                <a:effectLst/>
                <a:uLnTx/>
                <a:uFillTx/>
                <a:latin typeface="Fredoka One Bold"/>
                <a:ea typeface="+mn-ea"/>
                <a:cs typeface="+mn-cs"/>
              </a:rPr>
              <a:t>Rèn</a:t>
            </a:r>
            <a:r>
              <a:rPr kumimoji="0" lang="en-US" sz="6600" b="1" i="0" u="none" strike="noStrike" kern="1200" cap="none" spc="0" normalizeH="0" noProof="0" dirty="0" smtClean="0">
                <a:ln>
                  <a:noFill/>
                </a:ln>
                <a:solidFill>
                  <a:srgbClr val="002060"/>
                </a:solidFill>
                <a:effectLst/>
                <a:uLnTx/>
                <a:uFillTx/>
                <a:latin typeface="Fredoka One Bold"/>
                <a:ea typeface="+mn-ea"/>
                <a:cs typeface="+mn-cs"/>
              </a:rPr>
              <a:t> </a:t>
            </a:r>
            <a:r>
              <a:rPr kumimoji="0" lang="en-US" sz="6600" b="1" i="0" u="none" strike="noStrike" kern="1200" cap="none" spc="0" normalizeH="0" noProof="0" dirty="0" err="1" smtClean="0">
                <a:ln>
                  <a:noFill/>
                </a:ln>
                <a:solidFill>
                  <a:srgbClr val="002060"/>
                </a:solidFill>
                <a:effectLst/>
                <a:uLnTx/>
                <a:uFillTx/>
                <a:latin typeface="Fredoka One Bold"/>
                <a:ea typeface="+mn-ea"/>
                <a:cs typeface="+mn-cs"/>
              </a:rPr>
              <a:t>luyện</a:t>
            </a:r>
            <a:r>
              <a:rPr kumimoji="0" lang="en-US" sz="6600" b="1" i="0" u="none" strike="noStrike" kern="1200" cap="none" spc="0" normalizeH="0" noProof="0" dirty="0" smtClean="0">
                <a:ln>
                  <a:noFill/>
                </a:ln>
                <a:solidFill>
                  <a:srgbClr val="002060"/>
                </a:solidFill>
                <a:effectLst/>
                <a:uLnTx/>
                <a:uFillTx/>
                <a:latin typeface="Fredoka One Bold"/>
                <a:ea typeface="+mn-ea"/>
                <a:cs typeface="+mn-cs"/>
              </a:rPr>
              <a:t> </a:t>
            </a:r>
            <a:r>
              <a:rPr kumimoji="0" lang="en-US" sz="6600" b="1" i="0" u="none" strike="noStrike" kern="1200" cap="none" spc="0" normalizeH="0" noProof="0" dirty="0" err="1" smtClean="0">
                <a:ln>
                  <a:noFill/>
                </a:ln>
                <a:solidFill>
                  <a:srgbClr val="002060"/>
                </a:solidFill>
                <a:effectLst/>
                <a:uLnTx/>
                <a:uFillTx/>
                <a:latin typeface="Fredoka One Bold"/>
                <a:ea typeface="+mn-ea"/>
                <a:cs typeface="+mn-cs"/>
              </a:rPr>
              <a:t>Tiếng</a:t>
            </a:r>
            <a:r>
              <a:rPr kumimoji="0" lang="en-US" sz="6600" b="1" i="0" u="none" strike="noStrike" kern="1200" cap="none" spc="0" normalizeH="0" noProof="0" dirty="0" smtClean="0">
                <a:ln>
                  <a:noFill/>
                </a:ln>
                <a:solidFill>
                  <a:srgbClr val="002060"/>
                </a:solidFill>
                <a:effectLst/>
                <a:uLnTx/>
                <a:uFillTx/>
                <a:latin typeface="Fredoka One Bold"/>
                <a:ea typeface="+mn-ea"/>
                <a:cs typeface="+mn-cs"/>
              </a:rPr>
              <a:t> </a:t>
            </a:r>
            <a:r>
              <a:rPr kumimoji="0" lang="en-US" sz="6600" b="1" i="0" u="none" strike="noStrike" kern="1200" cap="none" spc="0" normalizeH="0" noProof="0" dirty="0" err="1" smtClean="0">
                <a:ln>
                  <a:noFill/>
                </a:ln>
                <a:solidFill>
                  <a:srgbClr val="002060"/>
                </a:solidFill>
                <a:effectLst/>
                <a:uLnTx/>
                <a:uFillTx/>
                <a:latin typeface="Fredoka One Bold"/>
                <a:ea typeface="+mn-ea"/>
                <a:cs typeface="+mn-cs"/>
              </a:rPr>
              <a:t>Việt</a:t>
            </a:r>
            <a:endParaRPr kumimoji="0" lang="en-US" sz="6600" b="1" i="0" u="none" strike="noStrike" kern="1200" cap="none" spc="0" normalizeH="0" baseline="0" noProof="0" dirty="0">
              <a:ln>
                <a:noFill/>
              </a:ln>
              <a:solidFill>
                <a:srgbClr val="002060"/>
              </a:solidFill>
              <a:effectLst/>
              <a:uLnTx/>
              <a:uFillTx/>
              <a:latin typeface="Fredoka One Bold"/>
              <a:ea typeface="+mn-ea"/>
              <a:cs typeface="+mn-cs"/>
            </a:endParaRPr>
          </a:p>
        </p:txBody>
      </p:sp>
      <p:pic>
        <p:nvPicPr>
          <p:cNvPr id="15" name="Picture 1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421217" flipH="1">
            <a:off x="5327340" y="5751598"/>
            <a:ext cx="595121" cy="711557"/>
          </a:xfrm>
          <a:prstGeom prst="rect">
            <a:avLst/>
          </a:prstGeom>
        </p:spPr>
      </p:pic>
      <p:pic>
        <p:nvPicPr>
          <p:cNvPr id="16" name="Picture 1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421217">
            <a:off x="731140" y="7829985"/>
            <a:ext cx="595121" cy="711557"/>
          </a:xfrm>
          <a:prstGeom prst="rect">
            <a:avLst/>
          </a:prstGeom>
        </p:spPr>
      </p:pic>
      <p:pic>
        <p:nvPicPr>
          <p:cNvPr id="17" name="Picture 7">
            <a:extLst>
              <a:ext uri="{FF2B5EF4-FFF2-40B4-BE49-F238E27FC236}">
                <a16:creationId xmlns:a16="http://schemas.microsoft.com/office/drawing/2014/main" xmlns="" id="{A29B07EF-D45C-4AA9-9757-4F0E54DA4AB1}"/>
              </a:ext>
            </a:extLst>
          </p:cNvPr>
          <p:cNvPicPr>
            <a:picLocks noChangeAspect="1"/>
          </p:cNvPicPr>
          <p:nvPr/>
        </p:nvPicPr>
        <p:blipFill>
          <a:blip r:embed="rId8"/>
          <a:srcRect/>
          <a:stretch>
            <a:fillRect/>
          </a:stretch>
        </p:blipFill>
        <p:spPr>
          <a:xfrm>
            <a:off x="2525710" y="3482088"/>
            <a:ext cx="6340671" cy="6372533"/>
          </a:xfrm>
          <a:prstGeom prst="rect">
            <a:avLst/>
          </a:prstGeom>
        </p:spPr>
      </p:pic>
    </p:spTree>
    <p:extLst>
      <p:ext uri="{BB962C8B-B14F-4D97-AF65-F5344CB8AC3E}">
        <p14:creationId xmlns:p14="http://schemas.microsoft.com/office/powerpoint/2010/main" val="207099200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xmlns="" id="{6680F1D3-7650-4307-A001-0163AD371D2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Hộp Văn bản 3">
            <a:extLst>
              <a:ext uri="{FF2B5EF4-FFF2-40B4-BE49-F238E27FC236}">
                <a16:creationId xmlns:a16="http://schemas.microsoft.com/office/drawing/2014/main" xmlns="" id="{A80387A6-2854-47D1-AE75-433233452161}"/>
              </a:ext>
            </a:extLst>
          </p:cNvPr>
          <p:cNvSpPr txBox="1"/>
          <p:nvPr/>
        </p:nvSpPr>
        <p:spPr>
          <a:xfrm>
            <a:off x="772886" y="266700"/>
            <a:ext cx="8991600" cy="4188381"/>
          </a:xfrm>
          <a:prstGeom prst="roundRect">
            <a:avLst/>
          </a:prstGeom>
          <a:solidFill>
            <a:schemeClr val="accent6">
              <a:lumMod val="20000"/>
              <a:lumOff val="80000"/>
            </a:schemeClr>
          </a:solid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8000" b="0" i="0" u="none" strike="noStrike" kern="1200" cap="none" spc="0" normalizeH="0" baseline="0" noProof="0" dirty="0" smtClean="0">
                <a:ln>
                  <a:noFill/>
                </a:ln>
                <a:solidFill>
                  <a:prstClr val="black"/>
                </a:solidFill>
                <a:effectLst/>
                <a:uLnTx/>
                <a:uFillTx/>
                <a:latin typeface="Calibri"/>
                <a:ea typeface="+mn-ea"/>
                <a:cs typeface="+mn-cs"/>
              </a:rPr>
              <a:t>? </a:t>
            </a:r>
            <a:r>
              <a:rPr kumimoji="0" lang="en-GB" sz="8000" b="0" i="0" u="none" strike="noStrike" kern="1200" cap="none" spc="0" normalizeH="0" baseline="0" noProof="0" dirty="0" err="1" smtClean="0">
                <a:ln>
                  <a:noFill/>
                </a:ln>
                <a:solidFill>
                  <a:prstClr val="black"/>
                </a:solidFill>
                <a:effectLst/>
                <a:uLnTx/>
                <a:uFillTx/>
                <a:latin typeface="Calibri"/>
                <a:ea typeface="+mn-ea"/>
                <a:cs typeface="+mn-cs"/>
              </a:rPr>
              <a:t>Sách</a:t>
            </a:r>
            <a:r>
              <a:rPr kumimoji="0" lang="en-GB" sz="8000" b="0" i="0" u="none" strike="noStrike" kern="1200" cap="none" spc="0" normalizeH="0" noProof="0" dirty="0" smtClean="0">
                <a:ln>
                  <a:noFill/>
                </a:ln>
                <a:solidFill>
                  <a:prstClr val="black"/>
                </a:solidFill>
                <a:effectLst/>
                <a:uLnTx/>
                <a:uFillTx/>
                <a:latin typeface="Calibri"/>
                <a:ea typeface="+mn-ea"/>
                <a:cs typeface="+mn-cs"/>
              </a:rPr>
              <a:t> </a:t>
            </a:r>
            <a:r>
              <a:rPr kumimoji="0" lang="en-GB" sz="8000" b="0" i="0" u="none" strike="noStrike" kern="1200" cap="none" spc="0" normalizeH="0" noProof="0" dirty="0" err="1" smtClean="0">
                <a:ln>
                  <a:noFill/>
                </a:ln>
                <a:solidFill>
                  <a:prstClr val="black"/>
                </a:solidFill>
                <a:effectLst/>
                <a:uLnTx/>
                <a:uFillTx/>
                <a:latin typeface="Calibri"/>
                <a:ea typeface="+mn-ea"/>
                <a:cs typeface="+mn-cs"/>
              </a:rPr>
              <a:t>Ngữ</a:t>
            </a:r>
            <a:r>
              <a:rPr kumimoji="0" lang="en-GB" sz="8000" b="0" i="0" u="none" strike="noStrike" kern="1200" cap="none" spc="0" normalizeH="0" noProof="0" dirty="0" smtClean="0">
                <a:ln>
                  <a:noFill/>
                </a:ln>
                <a:solidFill>
                  <a:prstClr val="black"/>
                </a:solidFill>
                <a:effectLst/>
                <a:uLnTx/>
                <a:uFillTx/>
                <a:latin typeface="Calibri"/>
                <a:ea typeface="+mn-ea"/>
                <a:cs typeface="+mn-cs"/>
              </a:rPr>
              <a:t> </a:t>
            </a:r>
            <a:r>
              <a:rPr kumimoji="0" lang="en-GB" sz="8000" b="0" i="0" u="none" strike="noStrike" kern="1200" cap="none" spc="0" normalizeH="0" noProof="0" dirty="0" err="1" smtClean="0">
                <a:ln>
                  <a:noFill/>
                </a:ln>
                <a:solidFill>
                  <a:prstClr val="black"/>
                </a:solidFill>
                <a:effectLst/>
                <a:uLnTx/>
                <a:uFillTx/>
                <a:latin typeface="Calibri"/>
                <a:ea typeface="+mn-ea"/>
                <a:cs typeface="+mn-cs"/>
              </a:rPr>
              <a:t>văn</a:t>
            </a:r>
            <a:r>
              <a:rPr kumimoji="0" lang="en-GB" sz="8000" b="0" i="0" u="none" strike="noStrike" kern="1200" cap="none" spc="0" normalizeH="0" noProof="0" dirty="0" smtClean="0">
                <a:ln>
                  <a:noFill/>
                </a:ln>
                <a:solidFill>
                  <a:prstClr val="black"/>
                </a:solidFill>
                <a:effectLst/>
                <a:uLnTx/>
                <a:uFillTx/>
                <a:latin typeface="Calibri"/>
                <a:ea typeface="+mn-ea"/>
                <a:cs typeface="+mn-cs"/>
              </a:rPr>
              <a:t> 6 </a:t>
            </a:r>
            <a:r>
              <a:rPr kumimoji="0" lang="en-GB" sz="8000" b="0" i="0" u="none" strike="noStrike" kern="1200" cap="none" spc="0" normalizeH="0" noProof="0" dirty="0" err="1" smtClean="0">
                <a:ln>
                  <a:noFill/>
                </a:ln>
                <a:solidFill>
                  <a:prstClr val="black"/>
                </a:solidFill>
                <a:effectLst/>
                <a:uLnTx/>
                <a:uFillTx/>
                <a:latin typeface="Calibri"/>
                <a:ea typeface="+mn-ea"/>
                <a:cs typeface="+mn-cs"/>
              </a:rPr>
              <a:t>có</a:t>
            </a:r>
            <a:r>
              <a:rPr kumimoji="0" lang="en-GB" sz="8000" b="0" i="0" u="none" strike="noStrike" kern="1200" cap="none" spc="0" normalizeH="0" noProof="0" dirty="0" smtClean="0">
                <a:ln>
                  <a:noFill/>
                </a:ln>
                <a:solidFill>
                  <a:prstClr val="black"/>
                </a:solidFill>
                <a:effectLst/>
                <a:uLnTx/>
                <a:uFillTx/>
                <a:latin typeface="Calibri"/>
                <a:ea typeface="+mn-ea"/>
                <a:cs typeface="+mn-cs"/>
              </a:rPr>
              <a:t> </a:t>
            </a:r>
            <a:r>
              <a:rPr kumimoji="0" lang="en-GB" sz="8000" b="0" i="0" u="none" strike="noStrike" kern="1200" cap="none" spc="0" normalizeH="0" noProof="0" dirty="0" err="1" smtClean="0">
                <a:ln>
                  <a:noFill/>
                </a:ln>
                <a:solidFill>
                  <a:prstClr val="black"/>
                </a:solidFill>
                <a:effectLst/>
                <a:uLnTx/>
                <a:uFillTx/>
                <a:latin typeface="Calibri"/>
                <a:ea typeface="+mn-ea"/>
                <a:cs typeface="+mn-cs"/>
              </a:rPr>
              <a:t>những</a:t>
            </a:r>
            <a:r>
              <a:rPr kumimoji="0" lang="en-GB" sz="8000" b="0" i="0" u="none" strike="noStrike" kern="1200" cap="none" spc="0" normalizeH="0" noProof="0" dirty="0" smtClean="0">
                <a:ln>
                  <a:noFill/>
                </a:ln>
                <a:solidFill>
                  <a:prstClr val="black"/>
                </a:solidFill>
                <a:effectLst/>
                <a:uLnTx/>
                <a:uFillTx/>
                <a:latin typeface="Calibri"/>
                <a:ea typeface="+mn-ea"/>
                <a:cs typeface="+mn-cs"/>
              </a:rPr>
              <a:t> </a:t>
            </a:r>
            <a:r>
              <a:rPr kumimoji="0" lang="en-GB" sz="8000" b="0" i="0" u="none" strike="noStrike" kern="1200" cap="none" spc="0" normalizeH="0" noProof="0" dirty="0" err="1" smtClean="0">
                <a:ln>
                  <a:noFill/>
                </a:ln>
                <a:solidFill>
                  <a:prstClr val="black"/>
                </a:solidFill>
                <a:effectLst/>
                <a:uLnTx/>
                <a:uFillTx/>
                <a:latin typeface="Calibri"/>
                <a:ea typeface="+mn-ea"/>
                <a:cs typeface="+mn-cs"/>
              </a:rPr>
              <a:t>loại</a:t>
            </a:r>
            <a:r>
              <a:rPr kumimoji="0" lang="en-GB" sz="8000" b="0" i="0" u="none" strike="noStrike" kern="1200" cap="none" spc="0" normalizeH="0" noProof="0" dirty="0" smtClean="0">
                <a:ln>
                  <a:noFill/>
                </a:ln>
                <a:solidFill>
                  <a:prstClr val="black"/>
                </a:solidFill>
                <a:effectLst/>
                <a:uLnTx/>
                <a:uFillTx/>
                <a:latin typeface="Calibri"/>
                <a:ea typeface="+mn-ea"/>
                <a:cs typeface="+mn-cs"/>
              </a:rPr>
              <a:t> </a:t>
            </a:r>
            <a:r>
              <a:rPr kumimoji="0" lang="en-GB" sz="8000" b="0" i="0" u="none" strike="noStrike" kern="1200" cap="none" spc="0" normalizeH="0" noProof="0" dirty="0" err="1" smtClean="0">
                <a:ln>
                  <a:noFill/>
                </a:ln>
                <a:solidFill>
                  <a:prstClr val="black"/>
                </a:solidFill>
                <a:effectLst/>
                <a:uLnTx/>
                <a:uFillTx/>
                <a:latin typeface="Calibri"/>
                <a:ea typeface="+mn-ea"/>
                <a:cs typeface="+mn-cs"/>
              </a:rPr>
              <a:t>bài</a:t>
            </a:r>
            <a:r>
              <a:rPr kumimoji="0" lang="en-GB" sz="8000" b="0" i="0" u="none" strike="noStrike" kern="1200" cap="none" spc="0" normalizeH="0" noProof="0" dirty="0" smtClean="0">
                <a:ln>
                  <a:noFill/>
                </a:ln>
                <a:solidFill>
                  <a:prstClr val="black"/>
                </a:solidFill>
                <a:effectLst/>
                <a:uLnTx/>
                <a:uFillTx/>
                <a:latin typeface="Calibri"/>
                <a:ea typeface="+mn-ea"/>
                <a:cs typeface="+mn-cs"/>
              </a:rPr>
              <a:t> </a:t>
            </a:r>
            <a:r>
              <a:rPr kumimoji="0" lang="en-GB" sz="8000" b="0" i="0" u="none" strike="noStrike" kern="1200" cap="none" spc="0" normalizeH="0" noProof="0" dirty="0" err="1" smtClean="0">
                <a:ln>
                  <a:noFill/>
                </a:ln>
                <a:solidFill>
                  <a:prstClr val="black"/>
                </a:solidFill>
                <a:effectLst/>
                <a:uLnTx/>
                <a:uFillTx/>
                <a:latin typeface="Calibri"/>
                <a:ea typeface="+mn-ea"/>
                <a:cs typeface="+mn-cs"/>
              </a:rPr>
              <a:t>tập</a:t>
            </a:r>
            <a:r>
              <a:rPr kumimoji="0" lang="en-GB" sz="8000" b="0" i="0" u="none" strike="noStrike" kern="1200" cap="none" spc="0" normalizeH="0" noProof="0" dirty="0" smtClean="0">
                <a:ln>
                  <a:noFill/>
                </a:ln>
                <a:solidFill>
                  <a:prstClr val="black"/>
                </a:solidFill>
                <a:effectLst/>
                <a:uLnTx/>
                <a:uFillTx/>
                <a:latin typeface="Calibri"/>
                <a:ea typeface="+mn-ea"/>
                <a:cs typeface="+mn-cs"/>
              </a:rPr>
              <a:t> </a:t>
            </a:r>
            <a:r>
              <a:rPr kumimoji="0" lang="en-GB" sz="8000" b="0" i="0" u="none" strike="noStrike" kern="1200" cap="none" spc="0" normalizeH="0" noProof="0" dirty="0" err="1" smtClean="0">
                <a:ln>
                  <a:noFill/>
                </a:ln>
                <a:solidFill>
                  <a:prstClr val="black"/>
                </a:solidFill>
                <a:effectLst/>
                <a:uLnTx/>
                <a:uFillTx/>
                <a:latin typeface="Calibri"/>
                <a:ea typeface="+mn-ea"/>
                <a:cs typeface="+mn-cs"/>
              </a:rPr>
              <a:t>tiếng</a:t>
            </a:r>
            <a:r>
              <a:rPr kumimoji="0" lang="en-GB" sz="8000" b="0" i="0" u="none" strike="noStrike" kern="1200" cap="none" spc="0" normalizeH="0" noProof="0" dirty="0" smtClean="0">
                <a:ln>
                  <a:noFill/>
                </a:ln>
                <a:solidFill>
                  <a:prstClr val="black"/>
                </a:solidFill>
                <a:effectLst/>
                <a:uLnTx/>
                <a:uFillTx/>
                <a:latin typeface="Calibri"/>
                <a:ea typeface="+mn-ea"/>
                <a:cs typeface="+mn-cs"/>
              </a:rPr>
              <a:t> </a:t>
            </a:r>
            <a:r>
              <a:rPr kumimoji="0" lang="en-GB" sz="8000" b="0" i="0" u="none" strike="noStrike" kern="1200" cap="none" spc="0" normalizeH="0" noProof="0" dirty="0" err="1" smtClean="0">
                <a:ln>
                  <a:noFill/>
                </a:ln>
                <a:solidFill>
                  <a:prstClr val="black"/>
                </a:solidFill>
                <a:effectLst/>
                <a:uLnTx/>
                <a:uFillTx/>
                <a:latin typeface="Calibri"/>
                <a:ea typeface="+mn-ea"/>
                <a:cs typeface="+mn-cs"/>
              </a:rPr>
              <a:t>Việt</a:t>
            </a:r>
            <a:r>
              <a:rPr kumimoji="0" lang="en-GB" sz="8000" b="0" i="0" u="none" strike="noStrike" kern="1200" cap="none" spc="0" normalizeH="0" noProof="0" dirty="0" smtClean="0">
                <a:ln>
                  <a:noFill/>
                </a:ln>
                <a:solidFill>
                  <a:prstClr val="black"/>
                </a:solidFill>
                <a:effectLst/>
                <a:uLnTx/>
                <a:uFillTx/>
                <a:latin typeface="Calibri"/>
                <a:ea typeface="+mn-ea"/>
                <a:cs typeface="+mn-cs"/>
              </a:rPr>
              <a:t> </a:t>
            </a:r>
            <a:r>
              <a:rPr kumimoji="0" lang="en-GB" sz="8000" b="0" i="0" u="none" strike="noStrike" kern="1200" cap="none" spc="0" normalizeH="0" noProof="0" dirty="0" err="1" smtClean="0">
                <a:ln>
                  <a:noFill/>
                </a:ln>
                <a:solidFill>
                  <a:prstClr val="black"/>
                </a:solidFill>
                <a:effectLst/>
                <a:uLnTx/>
                <a:uFillTx/>
                <a:latin typeface="Calibri"/>
                <a:ea typeface="+mn-ea"/>
                <a:cs typeface="+mn-cs"/>
              </a:rPr>
              <a:t>nào</a:t>
            </a:r>
            <a:r>
              <a:rPr kumimoji="0" lang="en-GB" sz="8000" b="0" i="0" u="none" strike="noStrike" kern="1200" cap="none" spc="0" normalizeH="0" noProof="0" dirty="0" smtClean="0">
                <a:ln>
                  <a:noFill/>
                </a:ln>
                <a:solidFill>
                  <a:prstClr val="black"/>
                </a:solidFill>
                <a:effectLst/>
                <a:uLnTx/>
                <a:uFillTx/>
                <a:latin typeface="Calibri"/>
                <a:ea typeface="+mn-ea"/>
                <a:cs typeface="+mn-cs"/>
              </a:rPr>
              <a:t>?</a:t>
            </a:r>
            <a:endParaRPr kumimoji="0" lang="en-GB" sz="80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6146" name="Picture 2" descr="Ảnh Động Powerpoint Đẹp ❤️ Tải 777+ Hình Động PPT Cute"/>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764486" y="2046514"/>
            <a:ext cx="8763000" cy="8267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370995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xmlns="" id="{6680F1D3-7650-4307-A001-0163AD371D2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3" name="Hình ảnh 2" descr="Ảnh có chứa hoa, trong nhà, cây, bó hoa&#10;&#10;Mô tả được tạo tự động">
            <a:extLst>
              <a:ext uri="{FF2B5EF4-FFF2-40B4-BE49-F238E27FC236}">
                <a16:creationId xmlns:a16="http://schemas.microsoft.com/office/drawing/2014/main" xmlns="" id="{0C850431-DC30-4BA1-A27E-05CCE06D0DF5}"/>
              </a:ext>
            </a:extLst>
          </p:cNvPr>
          <p:cNvPicPr>
            <a:picLocks noChangeAspect="1"/>
          </p:cNvPicPr>
          <p:nvPr/>
        </p:nvPicPr>
        <p:blipFill rotWithShape="1">
          <a:blip r:embed="rId2">
            <a:extLst>
              <a:ext uri="{28A0092B-C50C-407E-A947-70E740481C1C}">
                <a14:useLocalDpi xmlns:a14="http://schemas.microsoft.com/office/drawing/2010/main" val="0"/>
              </a:ext>
            </a:extLst>
          </a:blip>
          <a:srcRect t="3970" b="1383"/>
          <a:stretch/>
        </p:blipFill>
        <p:spPr>
          <a:xfrm>
            <a:off x="5086350" y="676595"/>
            <a:ext cx="13201650" cy="8933810"/>
          </a:xfrm>
          <a:custGeom>
            <a:avLst/>
            <a:gdLst/>
            <a:ahLst/>
            <a:cxnLst/>
            <a:rect l="l" t="t" r="r" b="b"/>
            <a:pathLst>
              <a:path w="8678780" h="5873097">
                <a:moveTo>
                  <a:pt x="1379513" y="25"/>
                </a:moveTo>
                <a:cubicBezTo>
                  <a:pt x="1399326" y="458"/>
                  <a:pt x="1419819" y="6516"/>
                  <a:pt x="1438386" y="8439"/>
                </a:cubicBezTo>
                <a:cubicBezTo>
                  <a:pt x="1848256" y="51517"/>
                  <a:pt x="2258124" y="98056"/>
                  <a:pt x="2668443" y="139209"/>
                </a:cubicBezTo>
                <a:cubicBezTo>
                  <a:pt x="3052045" y="177671"/>
                  <a:pt x="3438361" y="186516"/>
                  <a:pt x="3823773" y="206516"/>
                </a:cubicBezTo>
                <a:cubicBezTo>
                  <a:pt x="4290252" y="230748"/>
                  <a:pt x="4755825" y="264980"/>
                  <a:pt x="5219588" y="318825"/>
                </a:cubicBezTo>
                <a:cubicBezTo>
                  <a:pt x="5541595" y="356518"/>
                  <a:pt x="5866772" y="382670"/>
                  <a:pt x="6193307" y="352672"/>
                </a:cubicBezTo>
                <a:cubicBezTo>
                  <a:pt x="6209610" y="351131"/>
                  <a:pt x="6228180" y="346134"/>
                  <a:pt x="6241767" y="351131"/>
                </a:cubicBezTo>
                <a:cubicBezTo>
                  <a:pt x="6400280" y="407287"/>
                  <a:pt x="6573284" y="366901"/>
                  <a:pt x="6737683" y="402287"/>
                </a:cubicBezTo>
                <a:cubicBezTo>
                  <a:pt x="6695564" y="538826"/>
                  <a:pt x="6514862" y="527670"/>
                  <a:pt x="6412962" y="622288"/>
                </a:cubicBezTo>
                <a:cubicBezTo>
                  <a:pt x="6579172" y="659979"/>
                  <a:pt x="6728627" y="698057"/>
                  <a:pt x="6880346" y="726518"/>
                </a:cubicBezTo>
                <a:cubicBezTo>
                  <a:pt x="7041122" y="756519"/>
                  <a:pt x="7177442" y="837673"/>
                  <a:pt x="7334594" y="873826"/>
                </a:cubicBezTo>
                <a:cubicBezTo>
                  <a:pt x="7368112" y="881518"/>
                  <a:pt x="7408419" y="908442"/>
                  <a:pt x="7420192" y="934596"/>
                </a:cubicBezTo>
                <a:cubicBezTo>
                  <a:pt x="7458235" y="1019211"/>
                  <a:pt x="8217735" y="1256521"/>
                  <a:pt x="8128063" y="1331904"/>
                </a:cubicBezTo>
                <a:cubicBezTo>
                  <a:pt x="8090926" y="1363059"/>
                  <a:pt x="8042918" y="1385367"/>
                  <a:pt x="7992648" y="1416136"/>
                </a:cubicBezTo>
                <a:cubicBezTo>
                  <a:pt x="8068283" y="1474214"/>
                  <a:pt x="8153426" y="1499598"/>
                  <a:pt x="8244004" y="1516906"/>
                </a:cubicBezTo>
                <a:cubicBezTo>
                  <a:pt x="8271178" y="1522290"/>
                  <a:pt x="8297900" y="1533059"/>
                  <a:pt x="8300615" y="1559214"/>
                </a:cubicBezTo>
                <a:cubicBezTo>
                  <a:pt x="8303332" y="1586521"/>
                  <a:pt x="8275706" y="1597289"/>
                  <a:pt x="8252610" y="1609983"/>
                </a:cubicBezTo>
                <a:cubicBezTo>
                  <a:pt x="8220454" y="1627674"/>
                  <a:pt x="8189205" y="1643059"/>
                  <a:pt x="8148444" y="1645368"/>
                </a:cubicBezTo>
                <a:cubicBezTo>
                  <a:pt x="8081415" y="1648828"/>
                  <a:pt x="8049262" y="1698059"/>
                  <a:pt x="8010314" y="1734983"/>
                </a:cubicBezTo>
                <a:cubicBezTo>
                  <a:pt x="7988574" y="1755753"/>
                  <a:pt x="7977704" y="1797675"/>
                  <a:pt x="8015746" y="1804984"/>
                </a:cubicBezTo>
                <a:cubicBezTo>
                  <a:pt x="8107232" y="1822675"/>
                  <a:pt x="8099984" y="1873831"/>
                  <a:pt x="8097722" y="1931908"/>
                </a:cubicBezTo>
                <a:cubicBezTo>
                  <a:pt x="8094550" y="2003830"/>
                  <a:pt x="8040654" y="2036908"/>
                  <a:pt x="7974534" y="2064601"/>
                </a:cubicBezTo>
                <a:cubicBezTo>
                  <a:pt x="7951888" y="2074215"/>
                  <a:pt x="7919734" y="2073829"/>
                  <a:pt x="7911128" y="2103831"/>
                </a:cubicBezTo>
                <a:cubicBezTo>
                  <a:pt x="7948266" y="2132293"/>
                  <a:pt x="7993555" y="2109215"/>
                  <a:pt x="8033411" y="2117292"/>
                </a:cubicBezTo>
                <a:cubicBezTo>
                  <a:pt x="8066471" y="2123831"/>
                  <a:pt x="8121271" y="2120370"/>
                  <a:pt x="8075982" y="2172677"/>
                </a:cubicBezTo>
                <a:cubicBezTo>
                  <a:pt x="8062847" y="2187676"/>
                  <a:pt x="8078246" y="2199215"/>
                  <a:pt x="8095004" y="2200369"/>
                </a:cubicBezTo>
                <a:cubicBezTo>
                  <a:pt x="8229060" y="2212293"/>
                  <a:pt x="8167466" y="2318063"/>
                  <a:pt x="8210492" y="2373833"/>
                </a:cubicBezTo>
                <a:cubicBezTo>
                  <a:pt x="8222264" y="2389215"/>
                  <a:pt x="8209584" y="2415754"/>
                  <a:pt x="8191016" y="2422293"/>
                </a:cubicBezTo>
                <a:cubicBezTo>
                  <a:pt x="8072357" y="2465372"/>
                  <a:pt x="8056054" y="2568063"/>
                  <a:pt x="7998536" y="2656525"/>
                </a:cubicBezTo>
                <a:cubicBezTo>
                  <a:pt x="8061036" y="2691525"/>
                  <a:pt x="8135764" y="2699217"/>
                  <a:pt x="8203244" y="2721909"/>
                </a:cubicBezTo>
                <a:cubicBezTo>
                  <a:pt x="8273442" y="2745756"/>
                  <a:pt x="8273442" y="2763447"/>
                  <a:pt x="8215472" y="2832678"/>
                </a:cubicBezTo>
                <a:cubicBezTo>
                  <a:pt x="8366284" y="2847680"/>
                  <a:pt x="8366284" y="2847680"/>
                  <a:pt x="8319638" y="2956526"/>
                </a:cubicBezTo>
                <a:cubicBezTo>
                  <a:pt x="8445996" y="2966525"/>
                  <a:pt x="8529327" y="3018064"/>
                  <a:pt x="8548800" y="3130757"/>
                </a:cubicBezTo>
                <a:cubicBezTo>
                  <a:pt x="8558311" y="3185372"/>
                  <a:pt x="8615377" y="3211141"/>
                  <a:pt x="8678780" y="3247679"/>
                </a:cubicBezTo>
                <a:cubicBezTo>
                  <a:pt x="8599978" y="3283066"/>
                  <a:pt x="8546537" y="3356911"/>
                  <a:pt x="8454599" y="3278833"/>
                </a:cubicBezTo>
                <a:cubicBezTo>
                  <a:pt x="8421087" y="3250373"/>
                  <a:pt x="8424254" y="3286526"/>
                  <a:pt x="8419728" y="3296911"/>
                </a:cubicBezTo>
                <a:cubicBezTo>
                  <a:pt x="8408859" y="3322295"/>
                  <a:pt x="8431501" y="3339218"/>
                  <a:pt x="8446448" y="3358448"/>
                </a:cubicBezTo>
                <a:cubicBezTo>
                  <a:pt x="8460939" y="3377681"/>
                  <a:pt x="8478149" y="3398064"/>
                  <a:pt x="8482226" y="3419605"/>
                </a:cubicBezTo>
                <a:cubicBezTo>
                  <a:pt x="8484942" y="3434604"/>
                  <a:pt x="8471809" y="3456526"/>
                  <a:pt x="8457318" y="3467682"/>
                </a:cubicBezTo>
                <a:cubicBezTo>
                  <a:pt x="8381232" y="3526527"/>
                  <a:pt x="8426520" y="3658836"/>
                  <a:pt x="8282501" y="3675759"/>
                </a:cubicBezTo>
                <a:cubicBezTo>
                  <a:pt x="8217735" y="3683450"/>
                  <a:pt x="8186486" y="3731913"/>
                  <a:pt x="8138932" y="3758451"/>
                </a:cubicBezTo>
                <a:cubicBezTo>
                  <a:pt x="7973628" y="3851144"/>
                  <a:pt x="7863120" y="3970376"/>
                  <a:pt x="7811946" y="4134221"/>
                </a:cubicBezTo>
                <a:cubicBezTo>
                  <a:pt x="7797906" y="4179605"/>
                  <a:pt x="7744010" y="4216145"/>
                  <a:pt x="7709139" y="4256145"/>
                </a:cubicBezTo>
                <a:cubicBezTo>
                  <a:pt x="7725896" y="4285376"/>
                  <a:pt x="7817379" y="4222298"/>
                  <a:pt x="7785224" y="4299221"/>
                </a:cubicBezTo>
                <a:cubicBezTo>
                  <a:pt x="7760768" y="4356915"/>
                  <a:pt x="7698269" y="4392684"/>
                  <a:pt x="7639392" y="4426916"/>
                </a:cubicBezTo>
                <a:cubicBezTo>
                  <a:pt x="7572364" y="4465762"/>
                  <a:pt x="7498091" y="4496914"/>
                  <a:pt x="7467746" y="4568838"/>
                </a:cubicBezTo>
                <a:cubicBezTo>
                  <a:pt x="7461405" y="4584223"/>
                  <a:pt x="7441025" y="4600376"/>
                  <a:pt x="7422910" y="4606531"/>
                </a:cubicBezTo>
                <a:cubicBezTo>
                  <a:pt x="6478176" y="5872304"/>
                  <a:pt x="4152572" y="5880765"/>
                  <a:pt x="3884462" y="5871919"/>
                </a:cubicBezTo>
                <a:cubicBezTo>
                  <a:pt x="3559738" y="5860765"/>
                  <a:pt x="3252674" y="5782688"/>
                  <a:pt x="2951503" y="5685381"/>
                </a:cubicBezTo>
                <a:cubicBezTo>
                  <a:pt x="2824239" y="5644226"/>
                  <a:pt x="2706035" y="5585765"/>
                  <a:pt x="2582393" y="5540381"/>
                </a:cubicBezTo>
                <a:cubicBezTo>
                  <a:pt x="2411654" y="5477686"/>
                  <a:pt x="2279862" y="5358071"/>
                  <a:pt x="2109575" y="5307686"/>
                </a:cubicBezTo>
                <a:cubicBezTo>
                  <a:pt x="1934305" y="5255763"/>
                  <a:pt x="1784398" y="5160762"/>
                  <a:pt x="1604145" y="5120379"/>
                </a:cubicBezTo>
                <a:cubicBezTo>
                  <a:pt x="1509040" y="5098840"/>
                  <a:pt x="1417102" y="5059994"/>
                  <a:pt x="1432046" y="4948840"/>
                </a:cubicBezTo>
                <a:cubicBezTo>
                  <a:pt x="1436123" y="4917301"/>
                  <a:pt x="1411214" y="4891532"/>
                  <a:pt x="1371813" y="4900763"/>
                </a:cubicBezTo>
                <a:cubicBezTo>
                  <a:pt x="1296633" y="4918071"/>
                  <a:pt x="1262665" y="4872300"/>
                  <a:pt x="1220998" y="4838069"/>
                </a:cubicBezTo>
                <a:cubicBezTo>
                  <a:pt x="1146725" y="4777302"/>
                  <a:pt x="1076074" y="4712685"/>
                  <a:pt x="957869" y="4702684"/>
                </a:cubicBezTo>
                <a:cubicBezTo>
                  <a:pt x="980512" y="4654991"/>
                  <a:pt x="1019009" y="4661916"/>
                  <a:pt x="1054336" y="4671915"/>
                </a:cubicBezTo>
                <a:cubicBezTo>
                  <a:pt x="1147177" y="4698070"/>
                  <a:pt x="1239115" y="4727684"/>
                  <a:pt x="1331957" y="4753839"/>
                </a:cubicBezTo>
                <a:cubicBezTo>
                  <a:pt x="1392645" y="4770763"/>
                  <a:pt x="1452881" y="4794609"/>
                  <a:pt x="1533949" y="4775761"/>
                </a:cubicBezTo>
                <a:cubicBezTo>
                  <a:pt x="1464202" y="4679607"/>
                  <a:pt x="1345545" y="4662300"/>
                  <a:pt x="1249533" y="4632685"/>
                </a:cubicBezTo>
                <a:cubicBezTo>
                  <a:pt x="1129515" y="4595378"/>
                  <a:pt x="1058865" y="4524991"/>
                  <a:pt x="974172" y="4446530"/>
                </a:cubicBezTo>
                <a:cubicBezTo>
                  <a:pt x="1062487" y="4427683"/>
                  <a:pt x="1117287" y="4485377"/>
                  <a:pt x="1186579" y="4482299"/>
                </a:cubicBezTo>
                <a:cubicBezTo>
                  <a:pt x="1190203" y="4472300"/>
                  <a:pt x="1196544" y="4457684"/>
                  <a:pt x="1195637" y="4457299"/>
                </a:cubicBezTo>
                <a:cubicBezTo>
                  <a:pt x="1082415" y="4414222"/>
                  <a:pt x="1029426" y="4333453"/>
                  <a:pt x="1011761" y="4235759"/>
                </a:cubicBezTo>
                <a:cubicBezTo>
                  <a:pt x="1002706" y="4185376"/>
                  <a:pt x="961492" y="4169607"/>
                  <a:pt x="920731" y="4146528"/>
                </a:cubicBezTo>
                <a:cubicBezTo>
                  <a:pt x="778522" y="4064606"/>
                  <a:pt x="628163" y="3990375"/>
                  <a:pt x="511316" y="3877683"/>
                </a:cubicBezTo>
                <a:cubicBezTo>
                  <a:pt x="646279" y="3892682"/>
                  <a:pt x="754521" y="3966143"/>
                  <a:pt x="899898" y="3997682"/>
                </a:cubicBezTo>
                <a:cubicBezTo>
                  <a:pt x="784411" y="3873836"/>
                  <a:pt x="634956" y="3811144"/>
                  <a:pt x="498636" y="3736143"/>
                </a:cubicBezTo>
                <a:cubicBezTo>
                  <a:pt x="436588" y="3701912"/>
                  <a:pt x="379073" y="3658065"/>
                  <a:pt x="303890" y="3639604"/>
                </a:cubicBezTo>
                <a:cubicBezTo>
                  <a:pt x="277170" y="3633065"/>
                  <a:pt x="233240" y="3619219"/>
                  <a:pt x="254527" y="3582680"/>
                </a:cubicBezTo>
                <a:cubicBezTo>
                  <a:pt x="272641" y="3552297"/>
                  <a:pt x="308419" y="3561526"/>
                  <a:pt x="341028" y="3570373"/>
                </a:cubicBezTo>
                <a:cubicBezTo>
                  <a:pt x="419378" y="3592297"/>
                  <a:pt x="500446" y="3592682"/>
                  <a:pt x="606424" y="3592297"/>
                </a:cubicBezTo>
                <a:cubicBezTo>
                  <a:pt x="517657" y="3491912"/>
                  <a:pt x="355067" y="3521913"/>
                  <a:pt x="278984" y="3416526"/>
                </a:cubicBezTo>
                <a:cubicBezTo>
                  <a:pt x="374088" y="3398064"/>
                  <a:pt x="447458" y="3436142"/>
                  <a:pt x="524452" y="3443448"/>
                </a:cubicBezTo>
                <a:cubicBezTo>
                  <a:pt x="594195" y="3449987"/>
                  <a:pt x="611405" y="3432296"/>
                  <a:pt x="595102" y="3374218"/>
                </a:cubicBezTo>
                <a:cubicBezTo>
                  <a:pt x="569741" y="3283833"/>
                  <a:pt x="607782" y="3237678"/>
                  <a:pt x="709231" y="3262295"/>
                </a:cubicBezTo>
                <a:cubicBezTo>
                  <a:pt x="803432" y="3285372"/>
                  <a:pt x="813394" y="3251526"/>
                  <a:pt x="788033" y="3199987"/>
                </a:cubicBezTo>
                <a:cubicBezTo>
                  <a:pt x="751802" y="3124988"/>
                  <a:pt x="793015" y="3066910"/>
                  <a:pt x="821094" y="3003833"/>
                </a:cubicBezTo>
                <a:cubicBezTo>
                  <a:pt x="864120" y="2907680"/>
                  <a:pt x="846003" y="2860755"/>
                  <a:pt x="753161" y="2789218"/>
                </a:cubicBezTo>
                <a:cubicBezTo>
                  <a:pt x="701080" y="2749216"/>
                  <a:pt x="644921" y="2715371"/>
                  <a:pt x="569285" y="2680756"/>
                </a:cubicBezTo>
                <a:cubicBezTo>
                  <a:pt x="743651" y="2661909"/>
                  <a:pt x="560683" y="2598448"/>
                  <a:pt x="622275" y="2558832"/>
                </a:cubicBezTo>
                <a:cubicBezTo>
                  <a:pt x="745462" y="2542678"/>
                  <a:pt x="846003" y="2668833"/>
                  <a:pt x="1013576" y="2632679"/>
                </a:cubicBezTo>
                <a:cubicBezTo>
                  <a:pt x="806602" y="2523446"/>
                  <a:pt x="577892" y="2487677"/>
                  <a:pt x="427984" y="2342293"/>
                </a:cubicBezTo>
                <a:cubicBezTo>
                  <a:pt x="462405" y="2309216"/>
                  <a:pt x="496823" y="2339985"/>
                  <a:pt x="526263" y="2327678"/>
                </a:cubicBezTo>
                <a:cubicBezTo>
                  <a:pt x="525356" y="2319985"/>
                  <a:pt x="527622" y="2308446"/>
                  <a:pt x="522186" y="2304986"/>
                </a:cubicBezTo>
                <a:cubicBezTo>
                  <a:pt x="410323" y="2225754"/>
                  <a:pt x="408509" y="2223831"/>
                  <a:pt x="528526" y="2165368"/>
                </a:cubicBezTo>
                <a:cubicBezTo>
                  <a:pt x="570645" y="2144984"/>
                  <a:pt x="567023" y="2126906"/>
                  <a:pt x="544832" y="2101138"/>
                </a:cubicBezTo>
                <a:cubicBezTo>
                  <a:pt x="528978" y="2083061"/>
                  <a:pt x="509957" y="2066906"/>
                  <a:pt x="519016" y="2027291"/>
                </a:cubicBezTo>
                <a:cubicBezTo>
                  <a:pt x="584685" y="2078062"/>
                  <a:pt x="902162" y="2061522"/>
                  <a:pt x="958321" y="2056137"/>
                </a:cubicBezTo>
                <a:cubicBezTo>
                  <a:pt x="1021272" y="2050369"/>
                  <a:pt x="1083319" y="2025753"/>
                  <a:pt x="1149440" y="2039214"/>
                </a:cubicBezTo>
                <a:cubicBezTo>
                  <a:pt x="1202430" y="2049985"/>
                  <a:pt x="1447897" y="2154215"/>
                  <a:pt x="1482772" y="2034599"/>
                </a:cubicBezTo>
                <a:cubicBezTo>
                  <a:pt x="1484583" y="2028831"/>
                  <a:pt x="1583765" y="2042293"/>
                  <a:pt x="1637208" y="2048831"/>
                </a:cubicBezTo>
                <a:cubicBezTo>
                  <a:pt x="1684309" y="2054216"/>
                  <a:pt x="1737297" y="2078062"/>
                  <a:pt x="1768999" y="2030369"/>
                </a:cubicBezTo>
                <a:cubicBezTo>
                  <a:pt x="1787568" y="2002293"/>
                  <a:pt x="1711030" y="1948062"/>
                  <a:pt x="1642642" y="1943445"/>
                </a:cubicBezTo>
                <a:cubicBezTo>
                  <a:pt x="1583312" y="1939214"/>
                  <a:pt x="1521266" y="1933060"/>
                  <a:pt x="1464655" y="1944599"/>
                </a:cubicBezTo>
                <a:cubicBezTo>
                  <a:pt x="1394911" y="1958446"/>
                  <a:pt x="1357322" y="1936138"/>
                  <a:pt x="1337846" y="1888061"/>
                </a:cubicBezTo>
                <a:cubicBezTo>
                  <a:pt x="1316106" y="1834985"/>
                  <a:pt x="1274439" y="1810368"/>
                  <a:pt x="1216924" y="1785752"/>
                </a:cubicBezTo>
                <a:cubicBezTo>
                  <a:pt x="1077431" y="1726138"/>
                  <a:pt x="943377" y="1657291"/>
                  <a:pt x="790299" y="1622676"/>
                </a:cubicBezTo>
                <a:cubicBezTo>
                  <a:pt x="759953" y="1615751"/>
                  <a:pt x="726441" y="1606521"/>
                  <a:pt x="712401" y="1560751"/>
                </a:cubicBezTo>
                <a:cubicBezTo>
                  <a:pt x="1126798" y="1629213"/>
                  <a:pt x="1504511" y="1807676"/>
                  <a:pt x="1932039" y="1797291"/>
                </a:cubicBezTo>
                <a:cubicBezTo>
                  <a:pt x="1815195" y="1740752"/>
                  <a:pt x="1679780" y="1737675"/>
                  <a:pt x="1555234" y="1698059"/>
                </a:cubicBezTo>
                <a:cubicBezTo>
                  <a:pt x="1643549" y="1668444"/>
                  <a:pt x="1726428" y="1699213"/>
                  <a:pt x="1810212" y="1716137"/>
                </a:cubicBezTo>
                <a:cubicBezTo>
                  <a:pt x="1880410" y="1729982"/>
                  <a:pt x="1943817" y="1732290"/>
                  <a:pt x="1951515" y="1649598"/>
                </a:cubicBezTo>
                <a:cubicBezTo>
                  <a:pt x="1948798" y="1644214"/>
                  <a:pt x="1949249" y="1637291"/>
                  <a:pt x="1949704" y="1630753"/>
                </a:cubicBezTo>
                <a:cubicBezTo>
                  <a:pt x="1926152" y="1596522"/>
                  <a:pt x="1889468" y="1578830"/>
                  <a:pt x="1845990" y="1568828"/>
                </a:cubicBezTo>
                <a:cubicBezTo>
                  <a:pt x="1819722" y="1562674"/>
                  <a:pt x="1784851" y="1553443"/>
                  <a:pt x="1785302" y="1528829"/>
                </a:cubicBezTo>
                <a:cubicBezTo>
                  <a:pt x="1786662" y="1437674"/>
                  <a:pt x="1702878" y="1411136"/>
                  <a:pt x="1619092" y="1384597"/>
                </a:cubicBezTo>
                <a:cubicBezTo>
                  <a:pt x="1665740" y="1339213"/>
                  <a:pt x="1702423" y="1372674"/>
                  <a:pt x="1737750" y="1369214"/>
                </a:cubicBezTo>
                <a:cubicBezTo>
                  <a:pt x="1760848" y="1366906"/>
                  <a:pt x="1781679" y="1362675"/>
                  <a:pt x="1781679" y="1339213"/>
                </a:cubicBezTo>
                <a:cubicBezTo>
                  <a:pt x="1782132" y="1319597"/>
                  <a:pt x="1771262" y="1297288"/>
                  <a:pt x="1748620" y="1296905"/>
                </a:cubicBezTo>
                <a:cubicBezTo>
                  <a:pt x="1606863" y="1293442"/>
                  <a:pt x="1528513" y="1167288"/>
                  <a:pt x="1381324" y="1166904"/>
                </a:cubicBezTo>
                <a:cubicBezTo>
                  <a:pt x="1293462" y="1166904"/>
                  <a:pt x="1427065" y="1095751"/>
                  <a:pt x="1352792" y="1066135"/>
                </a:cubicBezTo>
                <a:cubicBezTo>
                  <a:pt x="1336486" y="1059596"/>
                  <a:pt x="1395363" y="1049597"/>
                  <a:pt x="1421631" y="1051135"/>
                </a:cubicBezTo>
                <a:cubicBezTo>
                  <a:pt x="1447445" y="1052673"/>
                  <a:pt x="1470543" y="1071519"/>
                  <a:pt x="1501793" y="1058058"/>
                </a:cubicBezTo>
                <a:cubicBezTo>
                  <a:pt x="1519003" y="1009981"/>
                  <a:pt x="1474621" y="992289"/>
                  <a:pt x="1437935" y="978826"/>
                </a:cubicBezTo>
                <a:cubicBezTo>
                  <a:pt x="1353244" y="947673"/>
                  <a:pt x="1270817" y="909981"/>
                  <a:pt x="1177975" y="898826"/>
                </a:cubicBezTo>
                <a:cubicBezTo>
                  <a:pt x="1144915" y="894980"/>
                  <a:pt x="1225528" y="843440"/>
                  <a:pt x="1241378" y="825366"/>
                </a:cubicBezTo>
                <a:cubicBezTo>
                  <a:pt x="867743" y="635366"/>
                  <a:pt x="418474" y="644980"/>
                  <a:pt x="0" y="491517"/>
                </a:cubicBezTo>
                <a:cubicBezTo>
                  <a:pt x="92391" y="461518"/>
                  <a:pt x="160326" y="483440"/>
                  <a:pt x="223277" y="488057"/>
                </a:cubicBezTo>
                <a:cubicBezTo>
                  <a:pt x="380429" y="499594"/>
                  <a:pt x="535773" y="523440"/>
                  <a:pt x="692473" y="537671"/>
                </a:cubicBezTo>
                <a:cubicBezTo>
                  <a:pt x="769465" y="544594"/>
                  <a:pt x="841022" y="570749"/>
                  <a:pt x="927071" y="529211"/>
                </a:cubicBezTo>
                <a:cubicBezTo>
                  <a:pt x="984589" y="501518"/>
                  <a:pt x="1076527" y="531517"/>
                  <a:pt x="1147177" y="556134"/>
                </a:cubicBezTo>
                <a:cubicBezTo>
                  <a:pt x="1205600" y="576517"/>
                  <a:pt x="1261306" y="581901"/>
                  <a:pt x="1338752" y="556134"/>
                </a:cubicBezTo>
                <a:cubicBezTo>
                  <a:pt x="1268554" y="540364"/>
                  <a:pt x="1214658" y="526519"/>
                  <a:pt x="1159406" y="516901"/>
                </a:cubicBezTo>
                <a:cubicBezTo>
                  <a:pt x="1115475" y="509211"/>
                  <a:pt x="1220094" y="478056"/>
                  <a:pt x="1273535" y="481902"/>
                </a:cubicBezTo>
                <a:cubicBezTo>
                  <a:pt x="1348263" y="487287"/>
                  <a:pt x="1306144" y="467287"/>
                  <a:pt x="1293462" y="439595"/>
                </a:cubicBezTo>
                <a:cubicBezTo>
                  <a:pt x="1279875" y="409979"/>
                  <a:pt x="1320183" y="400749"/>
                  <a:pt x="1345545" y="406900"/>
                </a:cubicBezTo>
                <a:cubicBezTo>
                  <a:pt x="1442916" y="431133"/>
                  <a:pt x="1539834" y="388441"/>
                  <a:pt x="1640379" y="423057"/>
                </a:cubicBezTo>
                <a:cubicBezTo>
                  <a:pt x="1615015" y="337670"/>
                  <a:pt x="1560215" y="300363"/>
                  <a:pt x="1445634" y="288439"/>
                </a:cubicBezTo>
                <a:cubicBezTo>
                  <a:pt x="1402608" y="283826"/>
                  <a:pt x="1357773" y="290748"/>
                  <a:pt x="1320636" y="266131"/>
                </a:cubicBezTo>
                <a:cubicBezTo>
                  <a:pt x="1299349" y="251902"/>
                  <a:pt x="1275346" y="234978"/>
                  <a:pt x="1292104" y="208824"/>
                </a:cubicBezTo>
                <a:cubicBezTo>
                  <a:pt x="1303877" y="190363"/>
                  <a:pt x="1329242" y="190363"/>
                  <a:pt x="1350074" y="196517"/>
                </a:cubicBezTo>
                <a:cubicBezTo>
                  <a:pt x="1443371" y="223826"/>
                  <a:pt x="1540741" y="233825"/>
                  <a:pt x="1638113" y="243826"/>
                </a:cubicBezTo>
                <a:cubicBezTo>
                  <a:pt x="1653059" y="245364"/>
                  <a:pt x="1669814" y="250365"/>
                  <a:pt x="1686573" y="224977"/>
                </a:cubicBezTo>
                <a:cubicBezTo>
                  <a:pt x="1504511" y="183824"/>
                  <a:pt x="1331505" y="125362"/>
                  <a:pt x="1144459" y="102670"/>
                </a:cubicBezTo>
                <a:cubicBezTo>
                  <a:pt x="1147177" y="91900"/>
                  <a:pt x="1149896" y="81131"/>
                  <a:pt x="1152614" y="70362"/>
                </a:cubicBezTo>
                <a:cubicBezTo>
                  <a:pt x="1298896" y="85746"/>
                  <a:pt x="1445182" y="101131"/>
                  <a:pt x="1629961" y="120363"/>
                </a:cubicBezTo>
                <a:cubicBezTo>
                  <a:pt x="1516284" y="59207"/>
                  <a:pt x="1408951" y="79594"/>
                  <a:pt x="1324712" y="25362"/>
                </a:cubicBezTo>
                <a:cubicBezTo>
                  <a:pt x="1340563" y="4786"/>
                  <a:pt x="1359698" y="-407"/>
                  <a:pt x="1379513" y="25"/>
                </a:cubicBezTo>
                <a:close/>
              </a:path>
            </a:pathLst>
          </a:custGeom>
        </p:spPr>
      </p:pic>
      <p:sp>
        <p:nvSpPr>
          <p:cNvPr id="4" name="Hộp Văn bản 3">
            <a:extLst>
              <a:ext uri="{FF2B5EF4-FFF2-40B4-BE49-F238E27FC236}">
                <a16:creationId xmlns:a16="http://schemas.microsoft.com/office/drawing/2014/main" xmlns="" id="{A80387A6-2854-47D1-AE75-433233452161}"/>
              </a:ext>
            </a:extLst>
          </p:cNvPr>
          <p:cNvSpPr txBox="1"/>
          <p:nvPr/>
        </p:nvSpPr>
        <p:spPr>
          <a:xfrm>
            <a:off x="47625" y="1181100"/>
            <a:ext cx="10077450" cy="6081665"/>
          </a:xfrm>
          <a:prstGeom prst="roundRect">
            <a:avLst/>
          </a:prstGeom>
          <a:solidFill>
            <a:schemeClr val="accent6">
              <a:lumMod val="20000"/>
              <a:lumOff val="80000"/>
            </a:schemeClr>
          </a:solidFill>
        </p:spPr>
        <p:txBody>
          <a:bodyPr wrap="square" rtlCol="0">
            <a:spAutoFit/>
          </a:bodyPr>
          <a:lstStyle/>
          <a:p>
            <a:pPr>
              <a:lnSpc>
                <a:spcPct val="115000"/>
              </a:lnSpc>
              <a:spcAft>
                <a:spcPts val="800"/>
              </a:spcAft>
              <a:defRPr/>
            </a:pPr>
            <a:r>
              <a:rPr kumimoji="0" lang="en-US" sz="36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lang="en-US" sz="3600" b="1" dirty="0" smtClean="0">
                <a:solidFill>
                  <a:srgbClr val="002060"/>
                </a:solidFill>
                <a:latin typeface="Fredoka One Bold"/>
              </a:rPr>
              <a:t>2</a:t>
            </a:r>
            <a:r>
              <a:rPr lang="en-US" sz="3600" b="1" dirty="0" smtClean="0">
                <a:solidFill>
                  <a:srgbClr val="FF0000"/>
                </a:solidFill>
                <a:latin typeface="Fredoka One Bold"/>
              </a:rPr>
              <a:t>. </a:t>
            </a:r>
            <a:r>
              <a:rPr lang="en-US" sz="3600" b="1" dirty="0" err="1" smtClean="0">
                <a:solidFill>
                  <a:srgbClr val="FF0000"/>
                </a:solidFill>
                <a:latin typeface="Fredoka One Bold"/>
              </a:rPr>
              <a:t>Rèn</a:t>
            </a:r>
            <a:r>
              <a:rPr lang="en-US" sz="3600" b="1" dirty="0" smtClean="0">
                <a:solidFill>
                  <a:srgbClr val="FF0000"/>
                </a:solidFill>
                <a:latin typeface="Fredoka One Bold"/>
              </a:rPr>
              <a:t> </a:t>
            </a:r>
            <a:r>
              <a:rPr lang="en-US" sz="3600" b="1" dirty="0" err="1" smtClean="0">
                <a:solidFill>
                  <a:srgbClr val="FF0000"/>
                </a:solidFill>
                <a:latin typeface="Fredoka One Bold"/>
              </a:rPr>
              <a:t>luyện</a:t>
            </a:r>
            <a:r>
              <a:rPr lang="en-US" sz="3600" b="1" dirty="0" smtClean="0">
                <a:solidFill>
                  <a:srgbClr val="FF0000"/>
                </a:solidFill>
                <a:latin typeface="Fredoka One Bold"/>
              </a:rPr>
              <a:t> </a:t>
            </a:r>
            <a:r>
              <a:rPr lang="en-US" sz="3600" b="1" dirty="0" err="1" smtClean="0">
                <a:solidFill>
                  <a:srgbClr val="FF0000"/>
                </a:solidFill>
                <a:latin typeface="Fredoka One Bold"/>
              </a:rPr>
              <a:t>Tiếng</a:t>
            </a:r>
            <a:r>
              <a:rPr lang="en-US" sz="3600" b="1" dirty="0" smtClean="0">
                <a:solidFill>
                  <a:srgbClr val="FF0000"/>
                </a:solidFill>
                <a:latin typeface="Fredoka One Bold"/>
              </a:rPr>
              <a:t> </a:t>
            </a:r>
            <a:r>
              <a:rPr lang="en-US" sz="3600" b="1" dirty="0" err="1" smtClean="0">
                <a:solidFill>
                  <a:srgbClr val="FF0000"/>
                </a:solidFill>
                <a:latin typeface="Fredoka One Bold"/>
              </a:rPr>
              <a:t>Việt</a:t>
            </a:r>
            <a:endParaRPr lang="en-US" sz="3600" b="1" dirty="0" smtClean="0">
              <a:solidFill>
                <a:srgbClr val="FF0000"/>
              </a:solidFill>
              <a:latin typeface="Fredoka One Bold"/>
            </a:endParaRP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3600" b="0" i="0" u="none" strike="noStrike" kern="120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vi-VN" sz="3600" b="0" i="0" u="none" strike="noStrike" kern="120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Các </a:t>
            </a:r>
            <a:r>
              <a:rPr kumimoji="0" lang="vi-VN" sz="36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loại bài tập tiếng Việt trong Sách </a:t>
            </a:r>
            <a:r>
              <a:rPr kumimoji="0" lang="en-US" sz="3600" b="0" i="0" u="none" strike="noStrike" kern="120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a:t>
            </a:r>
            <a:r>
              <a:rPr kumimoji="0" lang="vi-VN" sz="3600" b="0" i="0" u="none" strike="noStrike" kern="120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gữ </a:t>
            </a:r>
            <a:r>
              <a:rPr kumimoji="0" lang="vi-VN" sz="36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văn 6:</a:t>
            </a:r>
            <a:endPar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vi-VN" sz="36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Bài tập nhận biết các hiện tượng và đơn vị ngôn ngữ</a:t>
            </a:r>
            <a:r>
              <a:rPr kumimoji="0" lang="vi-VN" sz="3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(nhận biết các từ đơn, từ phức, kiểu câu, các biện pháp tu từ,...) --&gt; Chiếm số lượng ít</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vi-VN" sz="36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Bài tập vận dụng kiến thức tiếng Việt rèn luyện các kĩ năng đọc, viết, nói và nghe-</a:t>
            </a:r>
            <a:r>
              <a:rPr kumimoji="0" lang="vi-VN" sz="3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-&gt; chiếm số lượng lớn</a:t>
            </a:r>
            <a:r>
              <a:rPr kumimoji="0" lang="vi-VN" sz="36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712586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xmlns="" id="{6680F1D3-7650-4307-A001-0163AD371D2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Hộp Văn bản 3">
            <a:extLst>
              <a:ext uri="{FF2B5EF4-FFF2-40B4-BE49-F238E27FC236}">
                <a16:creationId xmlns:a16="http://schemas.microsoft.com/office/drawing/2014/main" xmlns="" id="{A80387A6-2854-47D1-AE75-433233452161}"/>
              </a:ext>
            </a:extLst>
          </p:cNvPr>
          <p:cNvSpPr txBox="1"/>
          <p:nvPr/>
        </p:nvSpPr>
        <p:spPr>
          <a:xfrm>
            <a:off x="0" y="342900"/>
            <a:ext cx="8991600" cy="6912531"/>
          </a:xfrm>
          <a:prstGeom prst="roundRect">
            <a:avLst/>
          </a:prstGeom>
          <a:solidFill>
            <a:schemeClr val="accent6">
              <a:lumMod val="20000"/>
              <a:lumOff val="80000"/>
            </a:schemeClr>
          </a:solid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8000" b="0" i="0" u="none" strike="noStrike" kern="1200" cap="none" spc="0" normalizeH="0" baseline="0" noProof="0" dirty="0" smtClean="0">
                <a:ln>
                  <a:noFill/>
                </a:ln>
                <a:solidFill>
                  <a:prstClr val="black"/>
                </a:solidFill>
                <a:effectLst/>
                <a:uLnTx/>
                <a:uFillTx/>
                <a:latin typeface="Calibri"/>
                <a:ea typeface="+mn-ea"/>
                <a:cs typeface="+mn-cs"/>
              </a:rPr>
              <a:t>? </a:t>
            </a:r>
            <a:r>
              <a:rPr kumimoji="0" lang="en-GB" sz="8000" b="0" i="0" u="none" strike="noStrike" kern="1200" cap="none" spc="0" normalizeH="0" baseline="0" noProof="0" dirty="0" err="1" smtClean="0">
                <a:ln>
                  <a:noFill/>
                </a:ln>
                <a:solidFill>
                  <a:prstClr val="black"/>
                </a:solidFill>
                <a:effectLst/>
                <a:uLnTx/>
                <a:uFillTx/>
                <a:latin typeface="Calibri"/>
                <a:ea typeface="+mn-ea"/>
                <a:cs typeface="+mn-cs"/>
              </a:rPr>
              <a:t>Bài</a:t>
            </a:r>
            <a:r>
              <a:rPr kumimoji="0" lang="en-GB" sz="8000" b="0" i="0" u="none" strike="noStrike" kern="1200" cap="none" spc="0" normalizeH="0" noProof="0" dirty="0" smtClean="0">
                <a:ln>
                  <a:noFill/>
                </a:ln>
                <a:solidFill>
                  <a:prstClr val="black"/>
                </a:solidFill>
                <a:effectLst/>
                <a:uLnTx/>
                <a:uFillTx/>
                <a:latin typeface="Calibri"/>
                <a:ea typeface="+mn-ea"/>
                <a:cs typeface="+mn-cs"/>
              </a:rPr>
              <a:t> </a:t>
            </a:r>
            <a:r>
              <a:rPr kumimoji="0" lang="en-GB" sz="8000" b="0" i="0" u="none" strike="noStrike" kern="1200" cap="none" spc="0" normalizeH="0" noProof="0" dirty="0" err="1" smtClean="0">
                <a:ln>
                  <a:noFill/>
                </a:ln>
                <a:solidFill>
                  <a:prstClr val="black"/>
                </a:solidFill>
                <a:effectLst/>
                <a:uLnTx/>
                <a:uFillTx/>
                <a:latin typeface="Calibri"/>
                <a:ea typeface="+mn-ea"/>
                <a:cs typeface="+mn-cs"/>
              </a:rPr>
              <a:t>tập</a:t>
            </a:r>
            <a:r>
              <a:rPr kumimoji="0" lang="en-GB" sz="8000" b="0" i="0" u="none" strike="noStrike" kern="1200" cap="none" spc="0" normalizeH="0" noProof="0" dirty="0" smtClean="0">
                <a:ln>
                  <a:noFill/>
                </a:ln>
                <a:solidFill>
                  <a:prstClr val="black"/>
                </a:solidFill>
                <a:effectLst/>
                <a:uLnTx/>
                <a:uFillTx/>
                <a:latin typeface="Calibri"/>
                <a:ea typeface="+mn-ea"/>
                <a:cs typeface="+mn-cs"/>
              </a:rPr>
              <a:t> </a:t>
            </a:r>
            <a:r>
              <a:rPr kumimoji="0" lang="en-GB" sz="8000" b="0" i="0" u="none" strike="noStrike" kern="1200" cap="none" spc="0" normalizeH="0" noProof="0" dirty="0" err="1" smtClean="0">
                <a:ln>
                  <a:noFill/>
                </a:ln>
                <a:solidFill>
                  <a:prstClr val="black"/>
                </a:solidFill>
                <a:effectLst/>
                <a:uLnTx/>
                <a:uFillTx/>
                <a:latin typeface="Calibri"/>
                <a:ea typeface="+mn-ea"/>
                <a:cs typeface="+mn-cs"/>
              </a:rPr>
              <a:t>vận</a:t>
            </a:r>
            <a:r>
              <a:rPr kumimoji="0" lang="en-GB" sz="8000" b="0" i="0" u="none" strike="noStrike" kern="1200" cap="none" spc="0" normalizeH="0" noProof="0" dirty="0" smtClean="0">
                <a:ln>
                  <a:noFill/>
                </a:ln>
                <a:solidFill>
                  <a:prstClr val="black"/>
                </a:solidFill>
                <a:effectLst/>
                <a:uLnTx/>
                <a:uFillTx/>
                <a:latin typeface="Calibri"/>
                <a:ea typeface="+mn-ea"/>
                <a:cs typeface="+mn-cs"/>
              </a:rPr>
              <a:t> </a:t>
            </a:r>
            <a:r>
              <a:rPr kumimoji="0" lang="en-GB" sz="8000" b="0" i="0" u="none" strike="noStrike" kern="1200" cap="none" spc="0" normalizeH="0" noProof="0" dirty="0" err="1" smtClean="0">
                <a:ln>
                  <a:noFill/>
                </a:ln>
                <a:solidFill>
                  <a:prstClr val="black"/>
                </a:solidFill>
                <a:effectLst/>
                <a:uLnTx/>
                <a:uFillTx/>
                <a:latin typeface="Calibri"/>
                <a:ea typeface="+mn-ea"/>
                <a:cs typeface="+mn-cs"/>
              </a:rPr>
              <a:t>dụng</a:t>
            </a:r>
            <a:r>
              <a:rPr kumimoji="0" lang="en-GB" sz="8000" b="0" i="0" u="none" strike="noStrike" kern="1200" cap="none" spc="0" normalizeH="0" noProof="0" dirty="0" smtClean="0">
                <a:ln>
                  <a:noFill/>
                </a:ln>
                <a:solidFill>
                  <a:prstClr val="black"/>
                </a:solidFill>
                <a:effectLst/>
                <a:uLnTx/>
                <a:uFillTx/>
                <a:latin typeface="Calibri"/>
                <a:ea typeface="+mn-ea"/>
                <a:cs typeface="+mn-cs"/>
              </a:rPr>
              <a:t> </a:t>
            </a:r>
            <a:r>
              <a:rPr kumimoji="0" lang="en-GB" sz="8000" b="0" i="0" u="none" strike="noStrike" kern="1200" cap="none" spc="0" normalizeH="0" noProof="0" dirty="0" err="1" smtClean="0">
                <a:ln>
                  <a:noFill/>
                </a:ln>
                <a:solidFill>
                  <a:prstClr val="black"/>
                </a:solidFill>
                <a:effectLst/>
                <a:uLnTx/>
                <a:uFillTx/>
                <a:latin typeface="Calibri"/>
                <a:ea typeface="+mn-ea"/>
                <a:cs typeface="+mn-cs"/>
              </a:rPr>
              <a:t>kiến</a:t>
            </a:r>
            <a:r>
              <a:rPr kumimoji="0" lang="en-GB" sz="8000" b="0" i="0" u="none" strike="noStrike" kern="1200" cap="none" spc="0" normalizeH="0" noProof="0" dirty="0" smtClean="0">
                <a:ln>
                  <a:noFill/>
                </a:ln>
                <a:solidFill>
                  <a:prstClr val="black"/>
                </a:solidFill>
                <a:effectLst/>
                <a:uLnTx/>
                <a:uFillTx/>
                <a:latin typeface="Calibri"/>
                <a:ea typeface="+mn-ea"/>
                <a:cs typeface="+mn-cs"/>
              </a:rPr>
              <a:t> </a:t>
            </a:r>
            <a:r>
              <a:rPr kumimoji="0" lang="en-GB" sz="8000" b="0" i="0" u="none" strike="noStrike" kern="1200" cap="none" spc="0" normalizeH="0" noProof="0" dirty="0" err="1" smtClean="0">
                <a:ln>
                  <a:noFill/>
                </a:ln>
                <a:solidFill>
                  <a:prstClr val="black"/>
                </a:solidFill>
                <a:effectLst/>
                <a:uLnTx/>
                <a:uFillTx/>
                <a:latin typeface="Calibri"/>
                <a:ea typeface="+mn-ea"/>
                <a:cs typeface="+mn-cs"/>
              </a:rPr>
              <a:t>thức</a:t>
            </a:r>
            <a:r>
              <a:rPr kumimoji="0" lang="en-GB" sz="8000" b="0" i="0" u="none" strike="noStrike" kern="1200" cap="none" spc="0" normalizeH="0" noProof="0" dirty="0" smtClean="0">
                <a:ln>
                  <a:noFill/>
                </a:ln>
                <a:solidFill>
                  <a:prstClr val="black"/>
                </a:solidFill>
                <a:effectLst/>
                <a:uLnTx/>
                <a:uFillTx/>
                <a:latin typeface="Calibri"/>
                <a:ea typeface="+mn-ea"/>
                <a:cs typeface="+mn-cs"/>
              </a:rPr>
              <a:t> </a:t>
            </a:r>
            <a:r>
              <a:rPr kumimoji="0" lang="en-GB" sz="8000" b="0" i="0" u="none" strike="noStrike" kern="1200" cap="none" spc="0" normalizeH="0" noProof="0" dirty="0" err="1" smtClean="0">
                <a:ln>
                  <a:noFill/>
                </a:ln>
                <a:solidFill>
                  <a:prstClr val="black"/>
                </a:solidFill>
                <a:effectLst/>
                <a:uLnTx/>
                <a:uFillTx/>
                <a:latin typeface="Calibri"/>
                <a:ea typeface="+mn-ea"/>
                <a:cs typeface="+mn-cs"/>
              </a:rPr>
              <a:t>tiếng</a:t>
            </a:r>
            <a:r>
              <a:rPr kumimoji="0" lang="en-GB" sz="8000" b="0" i="0" u="none" strike="noStrike" kern="1200" cap="none" spc="0" normalizeH="0" noProof="0" dirty="0" smtClean="0">
                <a:ln>
                  <a:noFill/>
                </a:ln>
                <a:solidFill>
                  <a:prstClr val="black"/>
                </a:solidFill>
                <a:effectLst/>
                <a:uLnTx/>
                <a:uFillTx/>
                <a:latin typeface="Calibri"/>
                <a:ea typeface="+mn-ea"/>
                <a:cs typeface="+mn-cs"/>
              </a:rPr>
              <a:t> </a:t>
            </a:r>
            <a:r>
              <a:rPr kumimoji="0" lang="en-GB" sz="8000" b="0" i="0" u="none" strike="noStrike" kern="1200" cap="none" spc="0" normalizeH="0" noProof="0" dirty="0" err="1" smtClean="0">
                <a:ln>
                  <a:noFill/>
                </a:ln>
                <a:solidFill>
                  <a:prstClr val="black"/>
                </a:solidFill>
                <a:effectLst/>
                <a:uLnTx/>
                <a:uFillTx/>
                <a:latin typeface="Calibri"/>
                <a:ea typeface="+mn-ea"/>
                <a:cs typeface="+mn-cs"/>
              </a:rPr>
              <a:t>Việt</a:t>
            </a:r>
            <a:r>
              <a:rPr kumimoji="0" lang="en-GB" sz="8000" b="0" i="0" u="none" strike="noStrike" kern="1200" cap="none" spc="0" normalizeH="0" noProof="0" dirty="0" smtClean="0">
                <a:ln>
                  <a:noFill/>
                </a:ln>
                <a:solidFill>
                  <a:prstClr val="black"/>
                </a:solidFill>
                <a:effectLst/>
                <a:uLnTx/>
                <a:uFillTx/>
                <a:latin typeface="Calibri"/>
                <a:ea typeface="+mn-ea"/>
                <a:cs typeface="+mn-cs"/>
              </a:rPr>
              <a:t> </a:t>
            </a:r>
            <a:r>
              <a:rPr kumimoji="0" lang="en-GB" sz="8000" b="0" i="0" u="none" strike="noStrike" kern="1200" cap="none" spc="0" normalizeH="0" noProof="0" dirty="0" err="1" smtClean="0">
                <a:ln>
                  <a:noFill/>
                </a:ln>
                <a:solidFill>
                  <a:prstClr val="black"/>
                </a:solidFill>
                <a:effectLst/>
                <a:uLnTx/>
                <a:uFillTx/>
                <a:latin typeface="Calibri"/>
                <a:ea typeface="+mn-ea"/>
                <a:cs typeface="+mn-cs"/>
              </a:rPr>
              <a:t>nhằm</a:t>
            </a:r>
            <a:r>
              <a:rPr kumimoji="0" lang="en-GB" sz="8000" b="0" i="0" u="none" strike="noStrike" kern="1200" cap="none" spc="0" normalizeH="0" noProof="0" dirty="0" smtClean="0">
                <a:ln>
                  <a:noFill/>
                </a:ln>
                <a:solidFill>
                  <a:prstClr val="black"/>
                </a:solidFill>
                <a:effectLst/>
                <a:uLnTx/>
                <a:uFillTx/>
                <a:latin typeface="Calibri"/>
                <a:ea typeface="+mn-ea"/>
                <a:cs typeface="+mn-cs"/>
              </a:rPr>
              <a:t> </a:t>
            </a:r>
            <a:r>
              <a:rPr kumimoji="0" lang="en-GB" sz="8000" b="0" i="0" u="none" strike="noStrike" kern="1200" cap="none" spc="0" normalizeH="0" noProof="0" dirty="0" err="1" smtClean="0">
                <a:ln>
                  <a:noFill/>
                </a:ln>
                <a:solidFill>
                  <a:prstClr val="black"/>
                </a:solidFill>
                <a:effectLst/>
                <a:uLnTx/>
                <a:uFillTx/>
                <a:latin typeface="Calibri"/>
                <a:ea typeface="+mn-ea"/>
                <a:cs typeface="+mn-cs"/>
              </a:rPr>
              <a:t>mục</a:t>
            </a:r>
            <a:r>
              <a:rPr kumimoji="0" lang="en-GB" sz="8000" b="0" i="0" u="none" strike="noStrike" kern="1200" cap="none" spc="0" normalizeH="0" noProof="0" dirty="0" smtClean="0">
                <a:ln>
                  <a:noFill/>
                </a:ln>
                <a:solidFill>
                  <a:prstClr val="black"/>
                </a:solidFill>
                <a:effectLst/>
                <a:uLnTx/>
                <a:uFillTx/>
                <a:latin typeface="Calibri"/>
                <a:ea typeface="+mn-ea"/>
                <a:cs typeface="+mn-cs"/>
              </a:rPr>
              <a:t> </a:t>
            </a:r>
            <a:r>
              <a:rPr kumimoji="0" lang="en-GB" sz="8000" b="0" i="0" u="none" strike="noStrike" kern="1200" cap="none" spc="0" normalizeH="0" noProof="0" dirty="0" err="1" smtClean="0">
                <a:ln>
                  <a:noFill/>
                </a:ln>
                <a:solidFill>
                  <a:prstClr val="black"/>
                </a:solidFill>
                <a:effectLst/>
                <a:uLnTx/>
                <a:uFillTx/>
                <a:latin typeface="Calibri"/>
                <a:ea typeface="+mn-ea"/>
                <a:cs typeface="+mn-cs"/>
              </a:rPr>
              <a:t>đích</a:t>
            </a:r>
            <a:r>
              <a:rPr kumimoji="0" lang="en-GB" sz="8000" b="0" i="0" u="none" strike="noStrike" kern="1200" cap="none" spc="0" normalizeH="0" noProof="0" dirty="0" smtClean="0">
                <a:ln>
                  <a:noFill/>
                </a:ln>
                <a:solidFill>
                  <a:prstClr val="black"/>
                </a:solidFill>
                <a:effectLst/>
                <a:uLnTx/>
                <a:uFillTx/>
                <a:latin typeface="Calibri"/>
                <a:ea typeface="+mn-ea"/>
                <a:cs typeface="+mn-cs"/>
              </a:rPr>
              <a:t>  </a:t>
            </a:r>
            <a:r>
              <a:rPr kumimoji="0" lang="en-GB" sz="8000" b="0" i="0" u="none" strike="noStrike" kern="1200" cap="none" spc="0" normalizeH="0" noProof="0" dirty="0" err="1" smtClean="0">
                <a:ln>
                  <a:noFill/>
                </a:ln>
                <a:solidFill>
                  <a:prstClr val="black"/>
                </a:solidFill>
                <a:effectLst/>
                <a:uLnTx/>
                <a:uFillTx/>
                <a:latin typeface="Calibri"/>
                <a:ea typeface="+mn-ea"/>
                <a:cs typeface="+mn-cs"/>
              </a:rPr>
              <a:t>gì</a:t>
            </a:r>
            <a:r>
              <a:rPr kumimoji="0" lang="en-GB" sz="8000" b="0" i="0" u="none" strike="noStrike" kern="1200" cap="none" spc="0" normalizeH="0" noProof="0" dirty="0" smtClean="0">
                <a:ln>
                  <a:noFill/>
                </a:ln>
                <a:solidFill>
                  <a:prstClr val="black"/>
                </a:solidFill>
                <a:effectLst/>
                <a:uLnTx/>
                <a:uFillTx/>
                <a:latin typeface="Calibri"/>
                <a:ea typeface="+mn-ea"/>
                <a:cs typeface="+mn-cs"/>
              </a:rPr>
              <a:t> </a:t>
            </a:r>
            <a:r>
              <a:rPr kumimoji="0" lang="en-GB" sz="8000" b="0" i="0" u="none" strike="noStrike" kern="1200" cap="none" spc="0" normalizeH="0" noProof="0" dirty="0" err="1" smtClean="0">
                <a:ln>
                  <a:noFill/>
                </a:ln>
                <a:solidFill>
                  <a:prstClr val="black"/>
                </a:solidFill>
                <a:effectLst/>
                <a:uLnTx/>
                <a:uFillTx/>
                <a:latin typeface="Calibri"/>
                <a:ea typeface="+mn-ea"/>
                <a:cs typeface="+mn-cs"/>
              </a:rPr>
              <a:t>và</a:t>
            </a:r>
            <a:r>
              <a:rPr kumimoji="0" lang="en-GB" sz="8000" b="0" i="0" u="none" strike="noStrike" kern="1200" cap="none" spc="0" normalizeH="0" noProof="0" dirty="0" smtClean="0">
                <a:ln>
                  <a:noFill/>
                </a:ln>
                <a:solidFill>
                  <a:prstClr val="black"/>
                </a:solidFill>
                <a:effectLst/>
                <a:uLnTx/>
                <a:uFillTx/>
                <a:latin typeface="Calibri"/>
                <a:ea typeface="+mn-ea"/>
                <a:cs typeface="+mn-cs"/>
              </a:rPr>
              <a:t> </a:t>
            </a:r>
            <a:r>
              <a:rPr kumimoji="0" lang="en-GB" sz="8000" b="0" i="0" u="none" strike="noStrike" kern="1200" cap="none" spc="0" normalizeH="0" noProof="0" dirty="0" err="1" smtClean="0">
                <a:ln>
                  <a:noFill/>
                </a:ln>
                <a:solidFill>
                  <a:prstClr val="black"/>
                </a:solidFill>
                <a:effectLst/>
                <a:uLnTx/>
                <a:uFillTx/>
                <a:latin typeface="Calibri"/>
                <a:ea typeface="+mn-ea"/>
                <a:cs typeface="+mn-cs"/>
              </a:rPr>
              <a:t>phục</a:t>
            </a:r>
            <a:r>
              <a:rPr kumimoji="0" lang="en-GB" sz="8000" b="0" i="0" u="none" strike="noStrike" kern="1200" cap="none" spc="0" normalizeH="0" noProof="0" dirty="0" smtClean="0">
                <a:ln>
                  <a:noFill/>
                </a:ln>
                <a:solidFill>
                  <a:prstClr val="black"/>
                </a:solidFill>
                <a:effectLst/>
                <a:uLnTx/>
                <a:uFillTx/>
                <a:latin typeface="Calibri"/>
                <a:ea typeface="+mn-ea"/>
                <a:cs typeface="+mn-cs"/>
              </a:rPr>
              <a:t> </a:t>
            </a:r>
            <a:r>
              <a:rPr kumimoji="0" lang="en-GB" sz="8000" b="0" i="0" u="none" strike="noStrike" kern="1200" cap="none" spc="0" normalizeH="0" noProof="0" dirty="0" err="1" smtClean="0">
                <a:ln>
                  <a:noFill/>
                </a:ln>
                <a:solidFill>
                  <a:prstClr val="black"/>
                </a:solidFill>
                <a:effectLst/>
                <a:uLnTx/>
                <a:uFillTx/>
                <a:latin typeface="Calibri"/>
                <a:ea typeface="+mn-ea"/>
                <a:cs typeface="+mn-cs"/>
              </a:rPr>
              <a:t>vụ</a:t>
            </a:r>
            <a:r>
              <a:rPr kumimoji="0" lang="en-GB" sz="8000" b="0" i="0" u="none" strike="noStrike" kern="1200" cap="none" spc="0" normalizeH="0" noProof="0" dirty="0" smtClean="0">
                <a:ln>
                  <a:noFill/>
                </a:ln>
                <a:solidFill>
                  <a:prstClr val="black"/>
                </a:solidFill>
                <a:effectLst/>
                <a:uLnTx/>
                <a:uFillTx/>
                <a:latin typeface="Calibri"/>
                <a:ea typeface="+mn-ea"/>
                <a:cs typeface="+mn-cs"/>
              </a:rPr>
              <a:t> </a:t>
            </a:r>
            <a:r>
              <a:rPr kumimoji="0" lang="en-GB" sz="8000" b="0" i="0" u="none" strike="noStrike" kern="1200" cap="none" spc="0" normalizeH="0" noProof="0" dirty="0" err="1" smtClean="0">
                <a:ln>
                  <a:noFill/>
                </a:ln>
                <a:solidFill>
                  <a:prstClr val="black"/>
                </a:solidFill>
                <a:effectLst/>
                <a:uLnTx/>
                <a:uFillTx/>
                <a:latin typeface="Calibri"/>
                <a:ea typeface="+mn-ea"/>
                <a:cs typeface="+mn-cs"/>
              </a:rPr>
              <a:t>các</a:t>
            </a:r>
            <a:r>
              <a:rPr kumimoji="0" lang="en-GB" sz="8000" b="0" i="0" u="none" strike="noStrike" kern="1200" cap="none" spc="0" normalizeH="0" noProof="0" dirty="0" smtClean="0">
                <a:ln>
                  <a:noFill/>
                </a:ln>
                <a:solidFill>
                  <a:prstClr val="black"/>
                </a:solidFill>
                <a:effectLst/>
                <a:uLnTx/>
                <a:uFillTx/>
                <a:latin typeface="Calibri"/>
                <a:ea typeface="+mn-ea"/>
                <a:cs typeface="+mn-cs"/>
              </a:rPr>
              <a:t> </a:t>
            </a:r>
            <a:r>
              <a:rPr kumimoji="0" lang="en-GB" sz="8000" b="0" i="0" u="none" strike="noStrike" kern="1200" cap="none" spc="0" normalizeH="0" noProof="0" dirty="0" err="1" smtClean="0">
                <a:ln>
                  <a:noFill/>
                </a:ln>
                <a:solidFill>
                  <a:prstClr val="black"/>
                </a:solidFill>
                <a:effectLst/>
                <a:uLnTx/>
                <a:uFillTx/>
                <a:latin typeface="Calibri"/>
                <a:ea typeface="+mn-ea"/>
                <a:cs typeface="+mn-cs"/>
              </a:rPr>
              <a:t>hoạt</a:t>
            </a:r>
            <a:r>
              <a:rPr kumimoji="0" lang="en-GB" sz="8000" b="0" i="0" u="none" strike="noStrike" kern="1200" cap="none" spc="0" normalizeH="0" noProof="0" dirty="0" smtClean="0">
                <a:ln>
                  <a:noFill/>
                </a:ln>
                <a:solidFill>
                  <a:prstClr val="black"/>
                </a:solidFill>
                <a:effectLst/>
                <a:uLnTx/>
                <a:uFillTx/>
                <a:latin typeface="Calibri"/>
                <a:ea typeface="+mn-ea"/>
                <a:cs typeface="+mn-cs"/>
              </a:rPr>
              <a:t> </a:t>
            </a:r>
            <a:r>
              <a:rPr kumimoji="0" lang="en-GB" sz="8000" b="0" i="0" u="none" strike="noStrike" kern="1200" cap="none" spc="0" normalizeH="0" noProof="0" dirty="0" err="1" smtClean="0">
                <a:ln>
                  <a:noFill/>
                </a:ln>
                <a:solidFill>
                  <a:prstClr val="black"/>
                </a:solidFill>
                <a:effectLst/>
                <a:uLnTx/>
                <a:uFillTx/>
                <a:latin typeface="Calibri"/>
                <a:ea typeface="+mn-ea"/>
                <a:cs typeface="+mn-cs"/>
              </a:rPr>
              <a:t>động</a:t>
            </a:r>
            <a:r>
              <a:rPr kumimoji="0" lang="en-GB" sz="8000" b="0" i="0" u="none" strike="noStrike" kern="1200" cap="none" spc="0" normalizeH="0" noProof="0" dirty="0" smtClean="0">
                <a:ln>
                  <a:noFill/>
                </a:ln>
                <a:solidFill>
                  <a:prstClr val="black"/>
                </a:solidFill>
                <a:effectLst/>
                <a:uLnTx/>
                <a:uFillTx/>
                <a:latin typeface="Calibri"/>
                <a:ea typeface="+mn-ea"/>
                <a:cs typeface="+mn-cs"/>
              </a:rPr>
              <a:t> </a:t>
            </a:r>
            <a:r>
              <a:rPr kumimoji="0" lang="en-GB" sz="8000" b="0" i="0" u="none" strike="noStrike" kern="1200" cap="none" spc="0" normalizeH="0" noProof="0" dirty="0" err="1" smtClean="0">
                <a:ln>
                  <a:noFill/>
                </a:ln>
                <a:solidFill>
                  <a:prstClr val="black"/>
                </a:solidFill>
                <a:effectLst/>
                <a:uLnTx/>
                <a:uFillTx/>
                <a:latin typeface="Calibri"/>
                <a:ea typeface="+mn-ea"/>
                <a:cs typeface="+mn-cs"/>
              </a:rPr>
              <a:t>nào</a:t>
            </a:r>
            <a:r>
              <a:rPr kumimoji="0" lang="en-GB" sz="8000" b="0" i="0" u="none" strike="noStrike" kern="1200" cap="none" spc="0" normalizeH="0" baseline="0" noProof="0" dirty="0" smtClean="0">
                <a:ln>
                  <a:noFill/>
                </a:ln>
                <a:solidFill>
                  <a:prstClr val="black"/>
                </a:solidFill>
                <a:effectLst/>
                <a:uLnTx/>
                <a:uFillTx/>
                <a:latin typeface="Calibri"/>
                <a:ea typeface="+mn-ea"/>
                <a:cs typeface="+mn-cs"/>
              </a:rPr>
              <a:t>?</a:t>
            </a:r>
            <a:endParaRPr kumimoji="0" lang="en-GB" sz="80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Picture 2" descr="Ảnh Động Powerpoint Đẹp ❤️ Tải 777+ Hình Động PPT Cute"/>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520428" y="1485900"/>
            <a:ext cx="8763000" cy="8267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114318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xmlns="" id="{6680F1D3-7650-4307-A001-0163AD371D2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Hình ảnh 2" descr="Ảnh có chứa hoa, trong nhà, cây, bó hoa&#10;&#10;Mô tả được tạo tự động">
            <a:extLst>
              <a:ext uri="{FF2B5EF4-FFF2-40B4-BE49-F238E27FC236}">
                <a16:creationId xmlns:a16="http://schemas.microsoft.com/office/drawing/2014/main" xmlns="" id="{0C850431-DC30-4BA1-A27E-05CCE06D0DF5}"/>
              </a:ext>
            </a:extLst>
          </p:cNvPr>
          <p:cNvPicPr>
            <a:picLocks noChangeAspect="1"/>
          </p:cNvPicPr>
          <p:nvPr/>
        </p:nvPicPr>
        <p:blipFill rotWithShape="1">
          <a:blip r:embed="rId2">
            <a:extLst>
              <a:ext uri="{28A0092B-C50C-407E-A947-70E740481C1C}">
                <a14:useLocalDpi xmlns:a14="http://schemas.microsoft.com/office/drawing/2010/main" val="0"/>
              </a:ext>
            </a:extLst>
          </a:blip>
          <a:srcRect t="3970" b="1383"/>
          <a:stretch/>
        </p:blipFill>
        <p:spPr>
          <a:xfrm>
            <a:off x="5086350" y="676595"/>
            <a:ext cx="13201650" cy="8933810"/>
          </a:xfrm>
          <a:custGeom>
            <a:avLst/>
            <a:gdLst/>
            <a:ahLst/>
            <a:cxnLst/>
            <a:rect l="l" t="t" r="r" b="b"/>
            <a:pathLst>
              <a:path w="8678780" h="5873097">
                <a:moveTo>
                  <a:pt x="1379513" y="25"/>
                </a:moveTo>
                <a:cubicBezTo>
                  <a:pt x="1399326" y="458"/>
                  <a:pt x="1419819" y="6516"/>
                  <a:pt x="1438386" y="8439"/>
                </a:cubicBezTo>
                <a:cubicBezTo>
                  <a:pt x="1848256" y="51517"/>
                  <a:pt x="2258124" y="98056"/>
                  <a:pt x="2668443" y="139209"/>
                </a:cubicBezTo>
                <a:cubicBezTo>
                  <a:pt x="3052045" y="177671"/>
                  <a:pt x="3438361" y="186516"/>
                  <a:pt x="3823773" y="206516"/>
                </a:cubicBezTo>
                <a:cubicBezTo>
                  <a:pt x="4290252" y="230748"/>
                  <a:pt x="4755825" y="264980"/>
                  <a:pt x="5219588" y="318825"/>
                </a:cubicBezTo>
                <a:cubicBezTo>
                  <a:pt x="5541595" y="356518"/>
                  <a:pt x="5866772" y="382670"/>
                  <a:pt x="6193307" y="352672"/>
                </a:cubicBezTo>
                <a:cubicBezTo>
                  <a:pt x="6209610" y="351131"/>
                  <a:pt x="6228180" y="346134"/>
                  <a:pt x="6241767" y="351131"/>
                </a:cubicBezTo>
                <a:cubicBezTo>
                  <a:pt x="6400280" y="407287"/>
                  <a:pt x="6573284" y="366901"/>
                  <a:pt x="6737683" y="402287"/>
                </a:cubicBezTo>
                <a:cubicBezTo>
                  <a:pt x="6695564" y="538826"/>
                  <a:pt x="6514862" y="527670"/>
                  <a:pt x="6412962" y="622288"/>
                </a:cubicBezTo>
                <a:cubicBezTo>
                  <a:pt x="6579172" y="659979"/>
                  <a:pt x="6728627" y="698057"/>
                  <a:pt x="6880346" y="726518"/>
                </a:cubicBezTo>
                <a:cubicBezTo>
                  <a:pt x="7041122" y="756519"/>
                  <a:pt x="7177442" y="837673"/>
                  <a:pt x="7334594" y="873826"/>
                </a:cubicBezTo>
                <a:cubicBezTo>
                  <a:pt x="7368112" y="881518"/>
                  <a:pt x="7408419" y="908442"/>
                  <a:pt x="7420192" y="934596"/>
                </a:cubicBezTo>
                <a:cubicBezTo>
                  <a:pt x="7458235" y="1019211"/>
                  <a:pt x="8217735" y="1256521"/>
                  <a:pt x="8128063" y="1331904"/>
                </a:cubicBezTo>
                <a:cubicBezTo>
                  <a:pt x="8090926" y="1363059"/>
                  <a:pt x="8042918" y="1385367"/>
                  <a:pt x="7992648" y="1416136"/>
                </a:cubicBezTo>
                <a:cubicBezTo>
                  <a:pt x="8068283" y="1474214"/>
                  <a:pt x="8153426" y="1499598"/>
                  <a:pt x="8244004" y="1516906"/>
                </a:cubicBezTo>
                <a:cubicBezTo>
                  <a:pt x="8271178" y="1522290"/>
                  <a:pt x="8297900" y="1533059"/>
                  <a:pt x="8300615" y="1559214"/>
                </a:cubicBezTo>
                <a:cubicBezTo>
                  <a:pt x="8303332" y="1586521"/>
                  <a:pt x="8275706" y="1597289"/>
                  <a:pt x="8252610" y="1609983"/>
                </a:cubicBezTo>
                <a:cubicBezTo>
                  <a:pt x="8220454" y="1627674"/>
                  <a:pt x="8189205" y="1643059"/>
                  <a:pt x="8148444" y="1645368"/>
                </a:cubicBezTo>
                <a:cubicBezTo>
                  <a:pt x="8081415" y="1648828"/>
                  <a:pt x="8049262" y="1698059"/>
                  <a:pt x="8010314" y="1734983"/>
                </a:cubicBezTo>
                <a:cubicBezTo>
                  <a:pt x="7988574" y="1755753"/>
                  <a:pt x="7977704" y="1797675"/>
                  <a:pt x="8015746" y="1804984"/>
                </a:cubicBezTo>
                <a:cubicBezTo>
                  <a:pt x="8107232" y="1822675"/>
                  <a:pt x="8099984" y="1873831"/>
                  <a:pt x="8097722" y="1931908"/>
                </a:cubicBezTo>
                <a:cubicBezTo>
                  <a:pt x="8094550" y="2003830"/>
                  <a:pt x="8040654" y="2036908"/>
                  <a:pt x="7974534" y="2064601"/>
                </a:cubicBezTo>
                <a:cubicBezTo>
                  <a:pt x="7951888" y="2074215"/>
                  <a:pt x="7919734" y="2073829"/>
                  <a:pt x="7911128" y="2103831"/>
                </a:cubicBezTo>
                <a:cubicBezTo>
                  <a:pt x="7948266" y="2132293"/>
                  <a:pt x="7993555" y="2109215"/>
                  <a:pt x="8033411" y="2117292"/>
                </a:cubicBezTo>
                <a:cubicBezTo>
                  <a:pt x="8066471" y="2123831"/>
                  <a:pt x="8121271" y="2120370"/>
                  <a:pt x="8075982" y="2172677"/>
                </a:cubicBezTo>
                <a:cubicBezTo>
                  <a:pt x="8062847" y="2187676"/>
                  <a:pt x="8078246" y="2199215"/>
                  <a:pt x="8095004" y="2200369"/>
                </a:cubicBezTo>
                <a:cubicBezTo>
                  <a:pt x="8229060" y="2212293"/>
                  <a:pt x="8167466" y="2318063"/>
                  <a:pt x="8210492" y="2373833"/>
                </a:cubicBezTo>
                <a:cubicBezTo>
                  <a:pt x="8222264" y="2389215"/>
                  <a:pt x="8209584" y="2415754"/>
                  <a:pt x="8191016" y="2422293"/>
                </a:cubicBezTo>
                <a:cubicBezTo>
                  <a:pt x="8072357" y="2465372"/>
                  <a:pt x="8056054" y="2568063"/>
                  <a:pt x="7998536" y="2656525"/>
                </a:cubicBezTo>
                <a:cubicBezTo>
                  <a:pt x="8061036" y="2691525"/>
                  <a:pt x="8135764" y="2699217"/>
                  <a:pt x="8203244" y="2721909"/>
                </a:cubicBezTo>
                <a:cubicBezTo>
                  <a:pt x="8273442" y="2745756"/>
                  <a:pt x="8273442" y="2763447"/>
                  <a:pt x="8215472" y="2832678"/>
                </a:cubicBezTo>
                <a:cubicBezTo>
                  <a:pt x="8366284" y="2847680"/>
                  <a:pt x="8366284" y="2847680"/>
                  <a:pt x="8319638" y="2956526"/>
                </a:cubicBezTo>
                <a:cubicBezTo>
                  <a:pt x="8445996" y="2966525"/>
                  <a:pt x="8529327" y="3018064"/>
                  <a:pt x="8548800" y="3130757"/>
                </a:cubicBezTo>
                <a:cubicBezTo>
                  <a:pt x="8558311" y="3185372"/>
                  <a:pt x="8615377" y="3211141"/>
                  <a:pt x="8678780" y="3247679"/>
                </a:cubicBezTo>
                <a:cubicBezTo>
                  <a:pt x="8599978" y="3283066"/>
                  <a:pt x="8546537" y="3356911"/>
                  <a:pt x="8454599" y="3278833"/>
                </a:cubicBezTo>
                <a:cubicBezTo>
                  <a:pt x="8421087" y="3250373"/>
                  <a:pt x="8424254" y="3286526"/>
                  <a:pt x="8419728" y="3296911"/>
                </a:cubicBezTo>
                <a:cubicBezTo>
                  <a:pt x="8408859" y="3322295"/>
                  <a:pt x="8431501" y="3339218"/>
                  <a:pt x="8446448" y="3358448"/>
                </a:cubicBezTo>
                <a:cubicBezTo>
                  <a:pt x="8460939" y="3377681"/>
                  <a:pt x="8478149" y="3398064"/>
                  <a:pt x="8482226" y="3419605"/>
                </a:cubicBezTo>
                <a:cubicBezTo>
                  <a:pt x="8484942" y="3434604"/>
                  <a:pt x="8471809" y="3456526"/>
                  <a:pt x="8457318" y="3467682"/>
                </a:cubicBezTo>
                <a:cubicBezTo>
                  <a:pt x="8381232" y="3526527"/>
                  <a:pt x="8426520" y="3658836"/>
                  <a:pt x="8282501" y="3675759"/>
                </a:cubicBezTo>
                <a:cubicBezTo>
                  <a:pt x="8217735" y="3683450"/>
                  <a:pt x="8186486" y="3731913"/>
                  <a:pt x="8138932" y="3758451"/>
                </a:cubicBezTo>
                <a:cubicBezTo>
                  <a:pt x="7973628" y="3851144"/>
                  <a:pt x="7863120" y="3970376"/>
                  <a:pt x="7811946" y="4134221"/>
                </a:cubicBezTo>
                <a:cubicBezTo>
                  <a:pt x="7797906" y="4179605"/>
                  <a:pt x="7744010" y="4216145"/>
                  <a:pt x="7709139" y="4256145"/>
                </a:cubicBezTo>
                <a:cubicBezTo>
                  <a:pt x="7725896" y="4285376"/>
                  <a:pt x="7817379" y="4222298"/>
                  <a:pt x="7785224" y="4299221"/>
                </a:cubicBezTo>
                <a:cubicBezTo>
                  <a:pt x="7760768" y="4356915"/>
                  <a:pt x="7698269" y="4392684"/>
                  <a:pt x="7639392" y="4426916"/>
                </a:cubicBezTo>
                <a:cubicBezTo>
                  <a:pt x="7572364" y="4465762"/>
                  <a:pt x="7498091" y="4496914"/>
                  <a:pt x="7467746" y="4568838"/>
                </a:cubicBezTo>
                <a:cubicBezTo>
                  <a:pt x="7461405" y="4584223"/>
                  <a:pt x="7441025" y="4600376"/>
                  <a:pt x="7422910" y="4606531"/>
                </a:cubicBezTo>
                <a:cubicBezTo>
                  <a:pt x="6478176" y="5872304"/>
                  <a:pt x="4152572" y="5880765"/>
                  <a:pt x="3884462" y="5871919"/>
                </a:cubicBezTo>
                <a:cubicBezTo>
                  <a:pt x="3559738" y="5860765"/>
                  <a:pt x="3252674" y="5782688"/>
                  <a:pt x="2951503" y="5685381"/>
                </a:cubicBezTo>
                <a:cubicBezTo>
                  <a:pt x="2824239" y="5644226"/>
                  <a:pt x="2706035" y="5585765"/>
                  <a:pt x="2582393" y="5540381"/>
                </a:cubicBezTo>
                <a:cubicBezTo>
                  <a:pt x="2411654" y="5477686"/>
                  <a:pt x="2279862" y="5358071"/>
                  <a:pt x="2109575" y="5307686"/>
                </a:cubicBezTo>
                <a:cubicBezTo>
                  <a:pt x="1934305" y="5255763"/>
                  <a:pt x="1784398" y="5160762"/>
                  <a:pt x="1604145" y="5120379"/>
                </a:cubicBezTo>
                <a:cubicBezTo>
                  <a:pt x="1509040" y="5098840"/>
                  <a:pt x="1417102" y="5059994"/>
                  <a:pt x="1432046" y="4948840"/>
                </a:cubicBezTo>
                <a:cubicBezTo>
                  <a:pt x="1436123" y="4917301"/>
                  <a:pt x="1411214" y="4891532"/>
                  <a:pt x="1371813" y="4900763"/>
                </a:cubicBezTo>
                <a:cubicBezTo>
                  <a:pt x="1296633" y="4918071"/>
                  <a:pt x="1262665" y="4872300"/>
                  <a:pt x="1220998" y="4838069"/>
                </a:cubicBezTo>
                <a:cubicBezTo>
                  <a:pt x="1146725" y="4777302"/>
                  <a:pt x="1076074" y="4712685"/>
                  <a:pt x="957869" y="4702684"/>
                </a:cubicBezTo>
                <a:cubicBezTo>
                  <a:pt x="980512" y="4654991"/>
                  <a:pt x="1019009" y="4661916"/>
                  <a:pt x="1054336" y="4671915"/>
                </a:cubicBezTo>
                <a:cubicBezTo>
                  <a:pt x="1147177" y="4698070"/>
                  <a:pt x="1239115" y="4727684"/>
                  <a:pt x="1331957" y="4753839"/>
                </a:cubicBezTo>
                <a:cubicBezTo>
                  <a:pt x="1392645" y="4770763"/>
                  <a:pt x="1452881" y="4794609"/>
                  <a:pt x="1533949" y="4775761"/>
                </a:cubicBezTo>
                <a:cubicBezTo>
                  <a:pt x="1464202" y="4679607"/>
                  <a:pt x="1345545" y="4662300"/>
                  <a:pt x="1249533" y="4632685"/>
                </a:cubicBezTo>
                <a:cubicBezTo>
                  <a:pt x="1129515" y="4595378"/>
                  <a:pt x="1058865" y="4524991"/>
                  <a:pt x="974172" y="4446530"/>
                </a:cubicBezTo>
                <a:cubicBezTo>
                  <a:pt x="1062487" y="4427683"/>
                  <a:pt x="1117287" y="4485377"/>
                  <a:pt x="1186579" y="4482299"/>
                </a:cubicBezTo>
                <a:cubicBezTo>
                  <a:pt x="1190203" y="4472300"/>
                  <a:pt x="1196544" y="4457684"/>
                  <a:pt x="1195637" y="4457299"/>
                </a:cubicBezTo>
                <a:cubicBezTo>
                  <a:pt x="1082415" y="4414222"/>
                  <a:pt x="1029426" y="4333453"/>
                  <a:pt x="1011761" y="4235759"/>
                </a:cubicBezTo>
                <a:cubicBezTo>
                  <a:pt x="1002706" y="4185376"/>
                  <a:pt x="961492" y="4169607"/>
                  <a:pt x="920731" y="4146528"/>
                </a:cubicBezTo>
                <a:cubicBezTo>
                  <a:pt x="778522" y="4064606"/>
                  <a:pt x="628163" y="3990375"/>
                  <a:pt x="511316" y="3877683"/>
                </a:cubicBezTo>
                <a:cubicBezTo>
                  <a:pt x="646279" y="3892682"/>
                  <a:pt x="754521" y="3966143"/>
                  <a:pt x="899898" y="3997682"/>
                </a:cubicBezTo>
                <a:cubicBezTo>
                  <a:pt x="784411" y="3873836"/>
                  <a:pt x="634956" y="3811144"/>
                  <a:pt x="498636" y="3736143"/>
                </a:cubicBezTo>
                <a:cubicBezTo>
                  <a:pt x="436588" y="3701912"/>
                  <a:pt x="379073" y="3658065"/>
                  <a:pt x="303890" y="3639604"/>
                </a:cubicBezTo>
                <a:cubicBezTo>
                  <a:pt x="277170" y="3633065"/>
                  <a:pt x="233240" y="3619219"/>
                  <a:pt x="254527" y="3582680"/>
                </a:cubicBezTo>
                <a:cubicBezTo>
                  <a:pt x="272641" y="3552297"/>
                  <a:pt x="308419" y="3561526"/>
                  <a:pt x="341028" y="3570373"/>
                </a:cubicBezTo>
                <a:cubicBezTo>
                  <a:pt x="419378" y="3592297"/>
                  <a:pt x="500446" y="3592682"/>
                  <a:pt x="606424" y="3592297"/>
                </a:cubicBezTo>
                <a:cubicBezTo>
                  <a:pt x="517657" y="3491912"/>
                  <a:pt x="355067" y="3521913"/>
                  <a:pt x="278984" y="3416526"/>
                </a:cubicBezTo>
                <a:cubicBezTo>
                  <a:pt x="374088" y="3398064"/>
                  <a:pt x="447458" y="3436142"/>
                  <a:pt x="524452" y="3443448"/>
                </a:cubicBezTo>
                <a:cubicBezTo>
                  <a:pt x="594195" y="3449987"/>
                  <a:pt x="611405" y="3432296"/>
                  <a:pt x="595102" y="3374218"/>
                </a:cubicBezTo>
                <a:cubicBezTo>
                  <a:pt x="569741" y="3283833"/>
                  <a:pt x="607782" y="3237678"/>
                  <a:pt x="709231" y="3262295"/>
                </a:cubicBezTo>
                <a:cubicBezTo>
                  <a:pt x="803432" y="3285372"/>
                  <a:pt x="813394" y="3251526"/>
                  <a:pt x="788033" y="3199987"/>
                </a:cubicBezTo>
                <a:cubicBezTo>
                  <a:pt x="751802" y="3124988"/>
                  <a:pt x="793015" y="3066910"/>
                  <a:pt x="821094" y="3003833"/>
                </a:cubicBezTo>
                <a:cubicBezTo>
                  <a:pt x="864120" y="2907680"/>
                  <a:pt x="846003" y="2860755"/>
                  <a:pt x="753161" y="2789218"/>
                </a:cubicBezTo>
                <a:cubicBezTo>
                  <a:pt x="701080" y="2749216"/>
                  <a:pt x="644921" y="2715371"/>
                  <a:pt x="569285" y="2680756"/>
                </a:cubicBezTo>
                <a:cubicBezTo>
                  <a:pt x="743651" y="2661909"/>
                  <a:pt x="560683" y="2598448"/>
                  <a:pt x="622275" y="2558832"/>
                </a:cubicBezTo>
                <a:cubicBezTo>
                  <a:pt x="745462" y="2542678"/>
                  <a:pt x="846003" y="2668833"/>
                  <a:pt x="1013576" y="2632679"/>
                </a:cubicBezTo>
                <a:cubicBezTo>
                  <a:pt x="806602" y="2523446"/>
                  <a:pt x="577892" y="2487677"/>
                  <a:pt x="427984" y="2342293"/>
                </a:cubicBezTo>
                <a:cubicBezTo>
                  <a:pt x="462405" y="2309216"/>
                  <a:pt x="496823" y="2339985"/>
                  <a:pt x="526263" y="2327678"/>
                </a:cubicBezTo>
                <a:cubicBezTo>
                  <a:pt x="525356" y="2319985"/>
                  <a:pt x="527622" y="2308446"/>
                  <a:pt x="522186" y="2304986"/>
                </a:cubicBezTo>
                <a:cubicBezTo>
                  <a:pt x="410323" y="2225754"/>
                  <a:pt x="408509" y="2223831"/>
                  <a:pt x="528526" y="2165368"/>
                </a:cubicBezTo>
                <a:cubicBezTo>
                  <a:pt x="570645" y="2144984"/>
                  <a:pt x="567023" y="2126906"/>
                  <a:pt x="544832" y="2101138"/>
                </a:cubicBezTo>
                <a:cubicBezTo>
                  <a:pt x="528978" y="2083061"/>
                  <a:pt x="509957" y="2066906"/>
                  <a:pt x="519016" y="2027291"/>
                </a:cubicBezTo>
                <a:cubicBezTo>
                  <a:pt x="584685" y="2078062"/>
                  <a:pt x="902162" y="2061522"/>
                  <a:pt x="958321" y="2056137"/>
                </a:cubicBezTo>
                <a:cubicBezTo>
                  <a:pt x="1021272" y="2050369"/>
                  <a:pt x="1083319" y="2025753"/>
                  <a:pt x="1149440" y="2039214"/>
                </a:cubicBezTo>
                <a:cubicBezTo>
                  <a:pt x="1202430" y="2049985"/>
                  <a:pt x="1447897" y="2154215"/>
                  <a:pt x="1482772" y="2034599"/>
                </a:cubicBezTo>
                <a:cubicBezTo>
                  <a:pt x="1484583" y="2028831"/>
                  <a:pt x="1583765" y="2042293"/>
                  <a:pt x="1637208" y="2048831"/>
                </a:cubicBezTo>
                <a:cubicBezTo>
                  <a:pt x="1684309" y="2054216"/>
                  <a:pt x="1737297" y="2078062"/>
                  <a:pt x="1768999" y="2030369"/>
                </a:cubicBezTo>
                <a:cubicBezTo>
                  <a:pt x="1787568" y="2002293"/>
                  <a:pt x="1711030" y="1948062"/>
                  <a:pt x="1642642" y="1943445"/>
                </a:cubicBezTo>
                <a:cubicBezTo>
                  <a:pt x="1583312" y="1939214"/>
                  <a:pt x="1521266" y="1933060"/>
                  <a:pt x="1464655" y="1944599"/>
                </a:cubicBezTo>
                <a:cubicBezTo>
                  <a:pt x="1394911" y="1958446"/>
                  <a:pt x="1357322" y="1936138"/>
                  <a:pt x="1337846" y="1888061"/>
                </a:cubicBezTo>
                <a:cubicBezTo>
                  <a:pt x="1316106" y="1834985"/>
                  <a:pt x="1274439" y="1810368"/>
                  <a:pt x="1216924" y="1785752"/>
                </a:cubicBezTo>
                <a:cubicBezTo>
                  <a:pt x="1077431" y="1726138"/>
                  <a:pt x="943377" y="1657291"/>
                  <a:pt x="790299" y="1622676"/>
                </a:cubicBezTo>
                <a:cubicBezTo>
                  <a:pt x="759953" y="1615751"/>
                  <a:pt x="726441" y="1606521"/>
                  <a:pt x="712401" y="1560751"/>
                </a:cubicBezTo>
                <a:cubicBezTo>
                  <a:pt x="1126798" y="1629213"/>
                  <a:pt x="1504511" y="1807676"/>
                  <a:pt x="1932039" y="1797291"/>
                </a:cubicBezTo>
                <a:cubicBezTo>
                  <a:pt x="1815195" y="1740752"/>
                  <a:pt x="1679780" y="1737675"/>
                  <a:pt x="1555234" y="1698059"/>
                </a:cubicBezTo>
                <a:cubicBezTo>
                  <a:pt x="1643549" y="1668444"/>
                  <a:pt x="1726428" y="1699213"/>
                  <a:pt x="1810212" y="1716137"/>
                </a:cubicBezTo>
                <a:cubicBezTo>
                  <a:pt x="1880410" y="1729982"/>
                  <a:pt x="1943817" y="1732290"/>
                  <a:pt x="1951515" y="1649598"/>
                </a:cubicBezTo>
                <a:cubicBezTo>
                  <a:pt x="1948798" y="1644214"/>
                  <a:pt x="1949249" y="1637291"/>
                  <a:pt x="1949704" y="1630753"/>
                </a:cubicBezTo>
                <a:cubicBezTo>
                  <a:pt x="1926152" y="1596522"/>
                  <a:pt x="1889468" y="1578830"/>
                  <a:pt x="1845990" y="1568828"/>
                </a:cubicBezTo>
                <a:cubicBezTo>
                  <a:pt x="1819722" y="1562674"/>
                  <a:pt x="1784851" y="1553443"/>
                  <a:pt x="1785302" y="1528829"/>
                </a:cubicBezTo>
                <a:cubicBezTo>
                  <a:pt x="1786662" y="1437674"/>
                  <a:pt x="1702878" y="1411136"/>
                  <a:pt x="1619092" y="1384597"/>
                </a:cubicBezTo>
                <a:cubicBezTo>
                  <a:pt x="1665740" y="1339213"/>
                  <a:pt x="1702423" y="1372674"/>
                  <a:pt x="1737750" y="1369214"/>
                </a:cubicBezTo>
                <a:cubicBezTo>
                  <a:pt x="1760848" y="1366906"/>
                  <a:pt x="1781679" y="1362675"/>
                  <a:pt x="1781679" y="1339213"/>
                </a:cubicBezTo>
                <a:cubicBezTo>
                  <a:pt x="1782132" y="1319597"/>
                  <a:pt x="1771262" y="1297288"/>
                  <a:pt x="1748620" y="1296905"/>
                </a:cubicBezTo>
                <a:cubicBezTo>
                  <a:pt x="1606863" y="1293442"/>
                  <a:pt x="1528513" y="1167288"/>
                  <a:pt x="1381324" y="1166904"/>
                </a:cubicBezTo>
                <a:cubicBezTo>
                  <a:pt x="1293462" y="1166904"/>
                  <a:pt x="1427065" y="1095751"/>
                  <a:pt x="1352792" y="1066135"/>
                </a:cubicBezTo>
                <a:cubicBezTo>
                  <a:pt x="1336486" y="1059596"/>
                  <a:pt x="1395363" y="1049597"/>
                  <a:pt x="1421631" y="1051135"/>
                </a:cubicBezTo>
                <a:cubicBezTo>
                  <a:pt x="1447445" y="1052673"/>
                  <a:pt x="1470543" y="1071519"/>
                  <a:pt x="1501793" y="1058058"/>
                </a:cubicBezTo>
                <a:cubicBezTo>
                  <a:pt x="1519003" y="1009981"/>
                  <a:pt x="1474621" y="992289"/>
                  <a:pt x="1437935" y="978826"/>
                </a:cubicBezTo>
                <a:cubicBezTo>
                  <a:pt x="1353244" y="947673"/>
                  <a:pt x="1270817" y="909981"/>
                  <a:pt x="1177975" y="898826"/>
                </a:cubicBezTo>
                <a:cubicBezTo>
                  <a:pt x="1144915" y="894980"/>
                  <a:pt x="1225528" y="843440"/>
                  <a:pt x="1241378" y="825366"/>
                </a:cubicBezTo>
                <a:cubicBezTo>
                  <a:pt x="867743" y="635366"/>
                  <a:pt x="418474" y="644980"/>
                  <a:pt x="0" y="491517"/>
                </a:cubicBezTo>
                <a:cubicBezTo>
                  <a:pt x="92391" y="461518"/>
                  <a:pt x="160326" y="483440"/>
                  <a:pt x="223277" y="488057"/>
                </a:cubicBezTo>
                <a:cubicBezTo>
                  <a:pt x="380429" y="499594"/>
                  <a:pt x="535773" y="523440"/>
                  <a:pt x="692473" y="537671"/>
                </a:cubicBezTo>
                <a:cubicBezTo>
                  <a:pt x="769465" y="544594"/>
                  <a:pt x="841022" y="570749"/>
                  <a:pt x="927071" y="529211"/>
                </a:cubicBezTo>
                <a:cubicBezTo>
                  <a:pt x="984589" y="501518"/>
                  <a:pt x="1076527" y="531517"/>
                  <a:pt x="1147177" y="556134"/>
                </a:cubicBezTo>
                <a:cubicBezTo>
                  <a:pt x="1205600" y="576517"/>
                  <a:pt x="1261306" y="581901"/>
                  <a:pt x="1338752" y="556134"/>
                </a:cubicBezTo>
                <a:cubicBezTo>
                  <a:pt x="1268554" y="540364"/>
                  <a:pt x="1214658" y="526519"/>
                  <a:pt x="1159406" y="516901"/>
                </a:cubicBezTo>
                <a:cubicBezTo>
                  <a:pt x="1115475" y="509211"/>
                  <a:pt x="1220094" y="478056"/>
                  <a:pt x="1273535" y="481902"/>
                </a:cubicBezTo>
                <a:cubicBezTo>
                  <a:pt x="1348263" y="487287"/>
                  <a:pt x="1306144" y="467287"/>
                  <a:pt x="1293462" y="439595"/>
                </a:cubicBezTo>
                <a:cubicBezTo>
                  <a:pt x="1279875" y="409979"/>
                  <a:pt x="1320183" y="400749"/>
                  <a:pt x="1345545" y="406900"/>
                </a:cubicBezTo>
                <a:cubicBezTo>
                  <a:pt x="1442916" y="431133"/>
                  <a:pt x="1539834" y="388441"/>
                  <a:pt x="1640379" y="423057"/>
                </a:cubicBezTo>
                <a:cubicBezTo>
                  <a:pt x="1615015" y="337670"/>
                  <a:pt x="1560215" y="300363"/>
                  <a:pt x="1445634" y="288439"/>
                </a:cubicBezTo>
                <a:cubicBezTo>
                  <a:pt x="1402608" y="283826"/>
                  <a:pt x="1357773" y="290748"/>
                  <a:pt x="1320636" y="266131"/>
                </a:cubicBezTo>
                <a:cubicBezTo>
                  <a:pt x="1299349" y="251902"/>
                  <a:pt x="1275346" y="234978"/>
                  <a:pt x="1292104" y="208824"/>
                </a:cubicBezTo>
                <a:cubicBezTo>
                  <a:pt x="1303877" y="190363"/>
                  <a:pt x="1329242" y="190363"/>
                  <a:pt x="1350074" y="196517"/>
                </a:cubicBezTo>
                <a:cubicBezTo>
                  <a:pt x="1443371" y="223826"/>
                  <a:pt x="1540741" y="233825"/>
                  <a:pt x="1638113" y="243826"/>
                </a:cubicBezTo>
                <a:cubicBezTo>
                  <a:pt x="1653059" y="245364"/>
                  <a:pt x="1669814" y="250365"/>
                  <a:pt x="1686573" y="224977"/>
                </a:cubicBezTo>
                <a:cubicBezTo>
                  <a:pt x="1504511" y="183824"/>
                  <a:pt x="1331505" y="125362"/>
                  <a:pt x="1144459" y="102670"/>
                </a:cubicBezTo>
                <a:cubicBezTo>
                  <a:pt x="1147177" y="91900"/>
                  <a:pt x="1149896" y="81131"/>
                  <a:pt x="1152614" y="70362"/>
                </a:cubicBezTo>
                <a:cubicBezTo>
                  <a:pt x="1298896" y="85746"/>
                  <a:pt x="1445182" y="101131"/>
                  <a:pt x="1629961" y="120363"/>
                </a:cubicBezTo>
                <a:cubicBezTo>
                  <a:pt x="1516284" y="59207"/>
                  <a:pt x="1408951" y="79594"/>
                  <a:pt x="1324712" y="25362"/>
                </a:cubicBezTo>
                <a:cubicBezTo>
                  <a:pt x="1340563" y="4786"/>
                  <a:pt x="1359698" y="-407"/>
                  <a:pt x="1379513" y="25"/>
                </a:cubicBezTo>
                <a:close/>
              </a:path>
            </a:pathLst>
          </a:custGeom>
        </p:spPr>
      </p:pic>
      <p:sp>
        <p:nvSpPr>
          <p:cNvPr id="4" name="Hộp Văn bản 3">
            <a:extLst>
              <a:ext uri="{FF2B5EF4-FFF2-40B4-BE49-F238E27FC236}">
                <a16:creationId xmlns:a16="http://schemas.microsoft.com/office/drawing/2014/main" xmlns="" id="{A80387A6-2854-47D1-AE75-433233452161}"/>
              </a:ext>
            </a:extLst>
          </p:cNvPr>
          <p:cNvSpPr txBox="1"/>
          <p:nvPr/>
        </p:nvSpPr>
        <p:spPr>
          <a:xfrm>
            <a:off x="47625" y="2552700"/>
            <a:ext cx="10077450" cy="4374531"/>
          </a:xfrm>
          <a:prstGeom prst="roundRect">
            <a:avLst/>
          </a:prstGeom>
          <a:solidFill>
            <a:schemeClr val="accent6">
              <a:lumMod val="20000"/>
              <a:lumOff val="80000"/>
            </a:schemeClr>
          </a:solidFill>
        </p:spPr>
        <p:txBody>
          <a:bodyPr wrap="square" rtlCol="0">
            <a:spAutoFit/>
          </a:bodyPr>
          <a:lstStyle/>
          <a:p>
            <a:pPr>
              <a:lnSpc>
                <a:spcPct val="115000"/>
              </a:lnSpc>
              <a:spcAft>
                <a:spcPts val="800"/>
              </a:spcAft>
            </a:pPr>
            <a:r>
              <a:rPr lang="en-US" sz="36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latin typeface="Times New Roman" panose="02020603050405020304" pitchFamily="18" charset="0"/>
                <a:ea typeface="Calibri" panose="020F0502020204030204" pitchFamily="34" charset="0"/>
                <a:cs typeface="Times New Roman" panose="02020603050405020304" pitchFamily="18" charset="0"/>
              </a:rPr>
              <a:t>Mục</a:t>
            </a:r>
            <a:r>
              <a:rPr lang="en-US" sz="36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latin typeface="Times New Roman" panose="02020603050405020304" pitchFamily="18" charset="0"/>
                <a:ea typeface="Calibri" panose="020F0502020204030204" pitchFamily="34" charset="0"/>
                <a:cs typeface="Times New Roman" panose="02020603050405020304" pitchFamily="18" charset="0"/>
              </a:rPr>
              <a:t>đích</a:t>
            </a:r>
            <a:r>
              <a:rPr lang="en-US" sz="36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latin typeface="Times New Roman" panose="02020603050405020304" pitchFamily="18" charset="0"/>
                <a:ea typeface="Calibri" panose="020F0502020204030204" pitchFamily="34" charset="0"/>
                <a:cs typeface="Times New Roman" panose="02020603050405020304" pitchFamily="18" charset="0"/>
              </a:rPr>
              <a:t>của</a:t>
            </a:r>
            <a:r>
              <a:rPr lang="en-US" sz="36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latin typeface="Times New Roman" panose="02020603050405020304" pitchFamily="18" charset="0"/>
                <a:ea typeface="Calibri" panose="020F0502020204030204" pitchFamily="34" charset="0"/>
                <a:cs typeface="Times New Roman" panose="02020603050405020304" pitchFamily="18" charset="0"/>
              </a:rPr>
              <a:t>các</a:t>
            </a:r>
            <a:r>
              <a:rPr lang="en-US" sz="36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latin typeface="Times New Roman" panose="02020603050405020304" pitchFamily="18" charset="0"/>
                <a:ea typeface="Calibri" panose="020F0502020204030204" pitchFamily="34" charset="0"/>
                <a:cs typeface="Times New Roman" panose="02020603050405020304" pitchFamily="18" charset="0"/>
              </a:rPr>
              <a:t>bài</a:t>
            </a:r>
            <a:r>
              <a:rPr lang="en-US" sz="36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latin typeface="Times New Roman" panose="02020603050405020304" pitchFamily="18" charset="0"/>
                <a:ea typeface="Calibri" panose="020F0502020204030204" pitchFamily="34" charset="0"/>
                <a:cs typeface="Times New Roman" panose="02020603050405020304" pitchFamily="18" charset="0"/>
              </a:rPr>
              <a:t>tập</a:t>
            </a:r>
            <a:r>
              <a:rPr lang="en-US" sz="36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latin typeface="Times New Roman" panose="02020603050405020304" pitchFamily="18" charset="0"/>
                <a:ea typeface="Calibri" panose="020F0502020204030204" pitchFamily="34" charset="0"/>
                <a:cs typeface="Times New Roman" panose="02020603050405020304" pitchFamily="18" charset="0"/>
              </a:rPr>
              <a:t>vận</a:t>
            </a:r>
            <a:r>
              <a:rPr lang="en-US" sz="36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latin typeface="Times New Roman" panose="02020603050405020304" pitchFamily="18" charset="0"/>
                <a:ea typeface="Calibri" panose="020F0502020204030204" pitchFamily="34" charset="0"/>
                <a:cs typeface="Times New Roman" panose="02020603050405020304" pitchFamily="18" charset="0"/>
              </a:rPr>
              <a:t>dụng</a:t>
            </a:r>
            <a:r>
              <a:rPr lang="en-US" sz="36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latin typeface="Times New Roman" panose="02020603050405020304" pitchFamily="18" charset="0"/>
                <a:ea typeface="Calibri" panose="020F0502020204030204" pitchFamily="34" charset="0"/>
                <a:cs typeface="Times New Roman" panose="02020603050405020304" pitchFamily="18" charset="0"/>
              </a:rPr>
              <a:t>kiến</a:t>
            </a:r>
            <a:r>
              <a:rPr lang="en-US" sz="36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latin typeface="Times New Roman" panose="02020603050405020304" pitchFamily="18" charset="0"/>
                <a:ea typeface="Calibri" panose="020F0502020204030204" pitchFamily="34" charset="0"/>
                <a:cs typeface="Times New Roman" panose="02020603050405020304" pitchFamily="18" charset="0"/>
              </a:rPr>
              <a:t>thức</a:t>
            </a:r>
            <a:r>
              <a:rPr lang="en-US" sz="36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latin typeface="Times New Roman" panose="02020603050405020304" pitchFamily="18" charset="0"/>
                <a:ea typeface="Calibri" panose="020F0502020204030204" pitchFamily="34" charset="0"/>
                <a:cs typeface="Times New Roman" panose="02020603050405020304" pitchFamily="18" charset="0"/>
              </a:rPr>
              <a:t>tiếng</a:t>
            </a:r>
            <a:r>
              <a:rPr lang="en-US" sz="36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latin typeface="Times New Roman" panose="02020603050405020304" pitchFamily="18" charset="0"/>
                <a:ea typeface="Calibri" panose="020F0502020204030204" pitchFamily="34" charset="0"/>
                <a:cs typeface="Times New Roman" panose="02020603050405020304" pitchFamily="18" charset="0"/>
              </a:rPr>
              <a:t>Việt</a:t>
            </a:r>
            <a:r>
              <a:rPr lang="en-US" sz="36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latin typeface="Times New Roman" panose="02020603050405020304" pitchFamily="18" charset="0"/>
                <a:ea typeface="Calibri" panose="020F0502020204030204" pitchFamily="34" charset="0"/>
                <a:cs typeface="Times New Roman" panose="02020603050405020304" pitchFamily="18" charset="0"/>
              </a:rPr>
              <a:t>nhằm</a:t>
            </a:r>
            <a:r>
              <a:rPr lang="en-US" sz="3600"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sz="36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800"/>
              </a:spcAft>
            </a:pPr>
            <a:r>
              <a:rPr lang="vi-VN" sz="3600" dirty="0">
                <a:latin typeface="Times New Roman" panose="02020603050405020304" pitchFamily="18" charset="0"/>
                <a:ea typeface="Calibri" panose="020F0502020204030204" pitchFamily="34" charset="0"/>
                <a:cs typeface="Times New Roman" panose="02020603050405020304" pitchFamily="18" charset="0"/>
              </a:rPr>
              <a:t>   </a:t>
            </a:r>
            <a:r>
              <a:rPr lang="vi-VN" sz="36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3600" dirty="0" smtClean="0">
                <a:latin typeface="Times New Roman" panose="02020603050405020304" pitchFamily="18" charset="0"/>
                <a:ea typeface="Calibri" panose="020F0502020204030204" pitchFamily="34" charset="0"/>
                <a:cs typeface="Times New Roman" panose="02020603050405020304" pitchFamily="18" charset="0"/>
              </a:rPr>
              <a:t>P</a:t>
            </a:r>
            <a:r>
              <a:rPr lang="vi-VN" sz="3600" dirty="0" smtClean="0">
                <a:latin typeface="Times New Roman" panose="02020603050405020304" pitchFamily="18" charset="0"/>
                <a:ea typeface="Calibri" panose="020F0502020204030204" pitchFamily="34" charset="0"/>
                <a:cs typeface="Times New Roman" panose="02020603050405020304" pitchFamily="18" charset="0"/>
              </a:rPr>
              <a:t>hục </a:t>
            </a:r>
            <a:r>
              <a:rPr lang="vi-VN" sz="3600" dirty="0">
                <a:latin typeface="Times New Roman" panose="02020603050405020304" pitchFamily="18" charset="0"/>
                <a:ea typeface="Calibri" panose="020F0502020204030204" pitchFamily="34" charset="0"/>
                <a:cs typeface="Times New Roman" panose="02020603050405020304" pitchFamily="18" charset="0"/>
              </a:rPr>
              <a:t>vụ hoạt động tiếp nhận văn bản (tập trung vào kĩ năng đọc hiểu văn bản).</a:t>
            </a:r>
            <a:endParaRPr lang="en-US" sz="3600" dirty="0">
              <a:latin typeface="Times New Roman" panose="02020603050405020304" pitchFamily="18" charset="0"/>
              <a:ea typeface="Calibri" panose="020F0502020204030204" pitchFamily="34" charset="0"/>
              <a:cs typeface="Times New Roman" panose="02020603050405020304" pitchFamily="18" charset="0"/>
            </a:endParaRPr>
          </a:p>
          <a:p>
            <a:r>
              <a:rPr lang="vi-VN" sz="3600" dirty="0" smtClean="0">
                <a:latin typeface="Times New Roman" panose="02020603050405020304" pitchFamily="18" charset="0"/>
                <a:ea typeface="Calibri" panose="020F0502020204030204" pitchFamily="34" charset="0"/>
              </a:rPr>
              <a:t>+ </a:t>
            </a:r>
            <a:r>
              <a:rPr lang="en-US" sz="3600" dirty="0" err="1" smtClean="0">
                <a:latin typeface="Times New Roman" panose="02020603050405020304" pitchFamily="18" charset="0"/>
                <a:ea typeface="Calibri" panose="020F0502020204030204" pitchFamily="34" charset="0"/>
              </a:rPr>
              <a:t>Phục</a:t>
            </a:r>
            <a:r>
              <a:rPr lang="en-US" sz="3600" dirty="0" smtClean="0">
                <a:latin typeface="Times New Roman" panose="02020603050405020304" pitchFamily="18" charset="0"/>
                <a:ea typeface="Calibri" panose="020F0502020204030204" pitchFamily="34" charset="0"/>
              </a:rPr>
              <a:t> </a:t>
            </a:r>
            <a:r>
              <a:rPr lang="vi-VN" sz="3600" dirty="0" smtClean="0">
                <a:latin typeface="Times New Roman" panose="02020603050405020304" pitchFamily="18" charset="0"/>
                <a:ea typeface="Calibri" panose="020F0502020204030204" pitchFamily="34" charset="0"/>
              </a:rPr>
              <a:t>vụ </a:t>
            </a:r>
            <a:r>
              <a:rPr lang="vi-VN" sz="3600" dirty="0">
                <a:latin typeface="Times New Roman" panose="02020603050405020304" pitchFamily="18" charset="0"/>
                <a:ea typeface="Calibri" panose="020F0502020204030204" pitchFamily="34" charset="0"/>
              </a:rPr>
              <a:t>hoạt động tạo lập văn bản (thuyết trình, thảo luận, viết văn bản)</a:t>
            </a:r>
            <a:endParaRPr lang="en-GB" sz="3600" dirty="0"/>
          </a:p>
        </p:txBody>
      </p:sp>
    </p:spTree>
    <p:extLst>
      <p:ext uri="{BB962C8B-B14F-4D97-AF65-F5344CB8AC3E}">
        <p14:creationId xmlns:p14="http://schemas.microsoft.com/office/powerpoint/2010/main" val="21371019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左下"/>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7761" y="5293522"/>
            <a:ext cx="4350545" cy="5536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片 10" descr="右上"/>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82625" y="-1062037"/>
            <a:ext cx="6193632" cy="355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图片 21" descr="玫瑰"/>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05652" y="6831809"/>
            <a:ext cx="2235995" cy="200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8"/>
          <p:cNvGrpSpPr>
            <a:grpSpLocks noChangeAspect="1"/>
          </p:cNvGrpSpPr>
          <p:nvPr/>
        </p:nvGrpSpPr>
        <p:grpSpPr bwMode="auto">
          <a:xfrm>
            <a:off x="5722216" y="0"/>
            <a:ext cx="5737371" cy="2143125"/>
            <a:chOff x="1003" y="477"/>
            <a:chExt cx="5666" cy="1730"/>
          </a:xfrm>
          <a:solidFill>
            <a:schemeClr val="tx1">
              <a:alpha val="70000"/>
            </a:schemeClr>
          </a:solidFill>
        </p:grpSpPr>
        <p:sp>
          <p:nvSpPr>
            <p:cNvPr id="17" name="Freeform 9"/>
            <p:cNvSpPr>
              <a:spLocks noEditPoints="1"/>
            </p:cNvSpPr>
            <p:nvPr/>
          </p:nvSpPr>
          <p:spPr bwMode="auto">
            <a:xfrm>
              <a:off x="1003" y="477"/>
              <a:ext cx="5666" cy="321"/>
            </a:xfrm>
            <a:custGeom>
              <a:avLst/>
              <a:gdLst>
                <a:gd name="T0" fmla="*/ 1641 w 1641"/>
                <a:gd name="T1" fmla="*/ 86 h 92"/>
                <a:gd name="T2" fmla="*/ 0 w 1641"/>
                <a:gd name="T3" fmla="*/ 86 h 92"/>
                <a:gd name="T4" fmla="*/ 657 w 1641"/>
                <a:gd name="T5" fmla="*/ 87 h 92"/>
                <a:gd name="T6" fmla="*/ 676 w 1641"/>
                <a:gd name="T7" fmla="*/ 65 h 92"/>
                <a:gd name="T8" fmla="*/ 693 w 1641"/>
                <a:gd name="T9" fmla="*/ 68 h 92"/>
                <a:gd name="T10" fmla="*/ 703 w 1641"/>
                <a:gd name="T11" fmla="*/ 68 h 92"/>
                <a:gd name="T12" fmla="*/ 737 w 1641"/>
                <a:gd name="T13" fmla="*/ 70 h 92"/>
                <a:gd name="T14" fmla="*/ 722 w 1641"/>
                <a:gd name="T15" fmla="*/ 61 h 92"/>
                <a:gd name="T16" fmla="*/ 741 w 1641"/>
                <a:gd name="T17" fmla="*/ 55 h 92"/>
                <a:gd name="T18" fmla="*/ 768 w 1641"/>
                <a:gd name="T19" fmla="*/ 52 h 92"/>
                <a:gd name="T20" fmla="*/ 766 w 1641"/>
                <a:gd name="T21" fmla="*/ 35 h 92"/>
                <a:gd name="T22" fmla="*/ 759 w 1641"/>
                <a:gd name="T23" fmla="*/ 29 h 92"/>
                <a:gd name="T24" fmla="*/ 756 w 1641"/>
                <a:gd name="T25" fmla="*/ 19 h 92"/>
                <a:gd name="T26" fmla="*/ 778 w 1641"/>
                <a:gd name="T27" fmla="*/ 38 h 92"/>
                <a:gd name="T28" fmla="*/ 837 w 1641"/>
                <a:gd name="T29" fmla="*/ 3 h 92"/>
                <a:gd name="T30" fmla="*/ 859 w 1641"/>
                <a:gd name="T31" fmla="*/ 44 h 92"/>
                <a:gd name="T32" fmla="*/ 883 w 1641"/>
                <a:gd name="T33" fmla="*/ 35 h 92"/>
                <a:gd name="T34" fmla="*/ 892 w 1641"/>
                <a:gd name="T35" fmla="*/ 33 h 92"/>
                <a:gd name="T36" fmla="*/ 900 w 1641"/>
                <a:gd name="T37" fmla="*/ 27 h 92"/>
                <a:gd name="T38" fmla="*/ 932 w 1641"/>
                <a:gd name="T39" fmla="*/ 42 h 92"/>
                <a:gd name="T40" fmla="*/ 915 w 1641"/>
                <a:gd name="T41" fmla="*/ 50 h 92"/>
                <a:gd name="T42" fmla="*/ 927 w 1641"/>
                <a:gd name="T43" fmla="*/ 62 h 92"/>
                <a:gd name="T44" fmla="*/ 941 w 1641"/>
                <a:gd name="T45" fmla="*/ 59 h 92"/>
                <a:gd name="T46" fmla="*/ 960 w 1641"/>
                <a:gd name="T47" fmla="*/ 64 h 92"/>
                <a:gd name="T48" fmla="*/ 946 w 1641"/>
                <a:gd name="T49" fmla="*/ 71 h 92"/>
                <a:gd name="T50" fmla="*/ 979 w 1641"/>
                <a:gd name="T51" fmla="*/ 82 h 92"/>
                <a:gd name="T52" fmla="*/ 985 w 1641"/>
                <a:gd name="T53" fmla="*/ 76 h 92"/>
                <a:gd name="T54" fmla="*/ 855 w 1641"/>
                <a:gd name="T55" fmla="*/ 64 h 92"/>
                <a:gd name="T56" fmla="*/ 859 w 1641"/>
                <a:gd name="T57" fmla="*/ 58 h 92"/>
                <a:gd name="T58" fmla="*/ 940 w 1641"/>
                <a:gd name="T59" fmla="*/ 85 h 92"/>
                <a:gd name="T60" fmla="*/ 843 w 1641"/>
                <a:gd name="T61" fmla="*/ 54 h 92"/>
                <a:gd name="T62" fmla="*/ 852 w 1641"/>
                <a:gd name="T63" fmla="*/ 61 h 92"/>
                <a:gd name="T64" fmla="*/ 852 w 1641"/>
                <a:gd name="T65" fmla="*/ 68 h 92"/>
                <a:gd name="T66" fmla="*/ 795 w 1641"/>
                <a:gd name="T67" fmla="*/ 77 h 92"/>
                <a:gd name="T68" fmla="*/ 808 w 1641"/>
                <a:gd name="T69" fmla="*/ 78 h 92"/>
                <a:gd name="T70" fmla="*/ 724 w 1641"/>
                <a:gd name="T71" fmla="*/ 83 h 92"/>
                <a:gd name="T72" fmla="*/ 767 w 1641"/>
                <a:gd name="T73" fmla="*/ 81 h 92"/>
                <a:gd name="T74" fmla="*/ 794 w 1641"/>
                <a:gd name="T75" fmla="*/ 81 h 92"/>
                <a:gd name="T76" fmla="*/ 789 w 1641"/>
                <a:gd name="T77" fmla="*/ 76 h 92"/>
                <a:gd name="T78" fmla="*/ 802 w 1641"/>
                <a:gd name="T79" fmla="*/ 24 h 92"/>
                <a:gd name="T80" fmla="*/ 791 w 1641"/>
                <a:gd name="T81" fmla="*/ 24 h 92"/>
                <a:gd name="T82" fmla="*/ 779 w 1641"/>
                <a:gd name="T83" fmla="*/ 15 h 92"/>
                <a:gd name="T84" fmla="*/ 859 w 1641"/>
                <a:gd name="T85" fmla="*/ 39 h 92"/>
                <a:gd name="T86" fmla="*/ 852 w 1641"/>
                <a:gd name="T87" fmla="*/ 36 h 92"/>
                <a:gd name="T88" fmla="*/ 840 w 1641"/>
                <a:gd name="T89" fmla="*/ 33 h 92"/>
                <a:gd name="T90" fmla="*/ 837 w 1641"/>
                <a:gd name="T91" fmla="*/ 54 h 92"/>
                <a:gd name="T92" fmla="*/ 819 w 1641"/>
                <a:gd name="T93" fmla="*/ 60 h 92"/>
                <a:gd name="T94" fmla="*/ 823 w 1641"/>
                <a:gd name="T95" fmla="*/ 52 h 92"/>
                <a:gd name="T96" fmla="*/ 811 w 1641"/>
                <a:gd name="T97" fmla="*/ 85 h 92"/>
                <a:gd name="T98" fmla="*/ 965 w 1641"/>
                <a:gd name="T99" fmla="*/ 76 h 92"/>
                <a:gd name="T100" fmla="*/ 683 w 1641"/>
                <a:gd name="T101" fmla="*/ 85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41" h="92">
                  <a:moveTo>
                    <a:pt x="985" y="76"/>
                  </a:moveTo>
                  <a:cubicBezTo>
                    <a:pt x="989" y="75"/>
                    <a:pt x="993" y="74"/>
                    <a:pt x="997" y="75"/>
                  </a:cubicBezTo>
                  <a:cubicBezTo>
                    <a:pt x="1025" y="78"/>
                    <a:pt x="1054" y="82"/>
                    <a:pt x="1082" y="86"/>
                  </a:cubicBezTo>
                  <a:cubicBezTo>
                    <a:pt x="1084" y="86"/>
                    <a:pt x="1086" y="86"/>
                    <a:pt x="1087" y="86"/>
                  </a:cubicBezTo>
                  <a:cubicBezTo>
                    <a:pt x="1272" y="86"/>
                    <a:pt x="1456" y="86"/>
                    <a:pt x="1641" y="86"/>
                  </a:cubicBezTo>
                  <a:cubicBezTo>
                    <a:pt x="1641" y="88"/>
                    <a:pt x="1641" y="90"/>
                    <a:pt x="1641" y="92"/>
                  </a:cubicBezTo>
                  <a:cubicBezTo>
                    <a:pt x="1638" y="92"/>
                    <a:pt x="1635" y="92"/>
                    <a:pt x="1632" y="92"/>
                  </a:cubicBezTo>
                  <a:cubicBezTo>
                    <a:pt x="1091" y="92"/>
                    <a:pt x="550" y="92"/>
                    <a:pt x="8" y="92"/>
                  </a:cubicBezTo>
                  <a:cubicBezTo>
                    <a:pt x="6" y="92"/>
                    <a:pt x="3" y="92"/>
                    <a:pt x="0" y="92"/>
                  </a:cubicBezTo>
                  <a:cubicBezTo>
                    <a:pt x="0" y="90"/>
                    <a:pt x="0" y="88"/>
                    <a:pt x="0" y="86"/>
                  </a:cubicBezTo>
                  <a:cubicBezTo>
                    <a:pt x="185" y="86"/>
                    <a:pt x="370" y="86"/>
                    <a:pt x="555" y="85"/>
                  </a:cubicBezTo>
                  <a:cubicBezTo>
                    <a:pt x="570" y="85"/>
                    <a:pt x="585" y="82"/>
                    <a:pt x="601" y="80"/>
                  </a:cubicBezTo>
                  <a:cubicBezTo>
                    <a:pt x="619" y="78"/>
                    <a:pt x="637" y="76"/>
                    <a:pt x="655" y="73"/>
                  </a:cubicBezTo>
                  <a:cubicBezTo>
                    <a:pt x="654" y="78"/>
                    <a:pt x="652" y="81"/>
                    <a:pt x="651" y="84"/>
                  </a:cubicBezTo>
                  <a:cubicBezTo>
                    <a:pt x="651" y="85"/>
                    <a:pt x="654" y="85"/>
                    <a:pt x="657" y="87"/>
                  </a:cubicBezTo>
                  <a:cubicBezTo>
                    <a:pt x="653" y="81"/>
                    <a:pt x="654" y="77"/>
                    <a:pt x="660" y="75"/>
                  </a:cubicBezTo>
                  <a:cubicBezTo>
                    <a:pt x="660" y="76"/>
                    <a:pt x="660" y="77"/>
                    <a:pt x="660" y="77"/>
                  </a:cubicBezTo>
                  <a:cubicBezTo>
                    <a:pt x="661" y="79"/>
                    <a:pt x="662" y="81"/>
                    <a:pt x="663" y="83"/>
                  </a:cubicBezTo>
                  <a:cubicBezTo>
                    <a:pt x="664" y="82"/>
                    <a:pt x="667" y="81"/>
                    <a:pt x="668" y="80"/>
                  </a:cubicBezTo>
                  <a:cubicBezTo>
                    <a:pt x="671" y="75"/>
                    <a:pt x="673" y="69"/>
                    <a:pt x="676" y="65"/>
                  </a:cubicBezTo>
                  <a:cubicBezTo>
                    <a:pt x="681" y="58"/>
                    <a:pt x="687" y="57"/>
                    <a:pt x="692" y="61"/>
                  </a:cubicBezTo>
                  <a:cubicBezTo>
                    <a:pt x="697" y="64"/>
                    <a:pt x="698" y="72"/>
                    <a:pt x="694" y="75"/>
                  </a:cubicBezTo>
                  <a:cubicBezTo>
                    <a:pt x="690" y="79"/>
                    <a:pt x="686" y="77"/>
                    <a:pt x="684" y="72"/>
                  </a:cubicBezTo>
                  <a:cubicBezTo>
                    <a:pt x="685" y="72"/>
                    <a:pt x="685" y="71"/>
                    <a:pt x="685" y="71"/>
                  </a:cubicBezTo>
                  <a:cubicBezTo>
                    <a:pt x="689" y="72"/>
                    <a:pt x="692" y="73"/>
                    <a:pt x="693" y="68"/>
                  </a:cubicBezTo>
                  <a:cubicBezTo>
                    <a:pt x="693" y="66"/>
                    <a:pt x="691" y="63"/>
                    <a:pt x="689" y="62"/>
                  </a:cubicBezTo>
                  <a:cubicBezTo>
                    <a:pt x="686" y="60"/>
                    <a:pt x="682" y="62"/>
                    <a:pt x="681" y="65"/>
                  </a:cubicBezTo>
                  <a:cubicBezTo>
                    <a:pt x="677" y="70"/>
                    <a:pt x="679" y="76"/>
                    <a:pt x="682" y="80"/>
                  </a:cubicBezTo>
                  <a:cubicBezTo>
                    <a:pt x="687" y="84"/>
                    <a:pt x="692" y="84"/>
                    <a:pt x="697" y="82"/>
                  </a:cubicBezTo>
                  <a:cubicBezTo>
                    <a:pt x="702" y="79"/>
                    <a:pt x="705" y="74"/>
                    <a:pt x="703" y="68"/>
                  </a:cubicBezTo>
                  <a:cubicBezTo>
                    <a:pt x="702" y="64"/>
                    <a:pt x="701" y="61"/>
                    <a:pt x="700" y="57"/>
                  </a:cubicBezTo>
                  <a:cubicBezTo>
                    <a:pt x="698" y="49"/>
                    <a:pt x="698" y="40"/>
                    <a:pt x="705" y="34"/>
                  </a:cubicBezTo>
                  <a:cubicBezTo>
                    <a:pt x="714" y="28"/>
                    <a:pt x="723" y="28"/>
                    <a:pt x="733" y="32"/>
                  </a:cubicBezTo>
                  <a:cubicBezTo>
                    <a:pt x="741" y="36"/>
                    <a:pt x="745" y="43"/>
                    <a:pt x="746" y="52"/>
                  </a:cubicBezTo>
                  <a:cubicBezTo>
                    <a:pt x="746" y="62"/>
                    <a:pt x="743" y="68"/>
                    <a:pt x="737" y="70"/>
                  </a:cubicBezTo>
                  <a:cubicBezTo>
                    <a:pt x="729" y="72"/>
                    <a:pt x="719" y="70"/>
                    <a:pt x="715" y="63"/>
                  </a:cubicBezTo>
                  <a:cubicBezTo>
                    <a:pt x="713" y="60"/>
                    <a:pt x="712" y="55"/>
                    <a:pt x="713" y="52"/>
                  </a:cubicBezTo>
                  <a:cubicBezTo>
                    <a:pt x="715" y="49"/>
                    <a:pt x="719" y="47"/>
                    <a:pt x="723" y="46"/>
                  </a:cubicBezTo>
                  <a:cubicBezTo>
                    <a:pt x="728" y="45"/>
                    <a:pt x="732" y="50"/>
                    <a:pt x="732" y="55"/>
                  </a:cubicBezTo>
                  <a:cubicBezTo>
                    <a:pt x="731" y="61"/>
                    <a:pt x="727" y="62"/>
                    <a:pt x="722" y="61"/>
                  </a:cubicBezTo>
                  <a:cubicBezTo>
                    <a:pt x="724" y="57"/>
                    <a:pt x="725" y="54"/>
                    <a:pt x="727" y="49"/>
                  </a:cubicBezTo>
                  <a:cubicBezTo>
                    <a:pt x="723" y="50"/>
                    <a:pt x="720" y="50"/>
                    <a:pt x="718" y="51"/>
                  </a:cubicBezTo>
                  <a:cubicBezTo>
                    <a:pt x="717" y="53"/>
                    <a:pt x="717" y="56"/>
                    <a:pt x="717" y="59"/>
                  </a:cubicBezTo>
                  <a:cubicBezTo>
                    <a:pt x="719" y="65"/>
                    <a:pt x="724" y="69"/>
                    <a:pt x="730" y="68"/>
                  </a:cubicBezTo>
                  <a:cubicBezTo>
                    <a:pt x="737" y="67"/>
                    <a:pt x="742" y="62"/>
                    <a:pt x="741" y="55"/>
                  </a:cubicBezTo>
                  <a:cubicBezTo>
                    <a:pt x="741" y="48"/>
                    <a:pt x="736" y="41"/>
                    <a:pt x="730" y="39"/>
                  </a:cubicBezTo>
                  <a:cubicBezTo>
                    <a:pt x="722" y="36"/>
                    <a:pt x="713" y="38"/>
                    <a:pt x="708" y="44"/>
                  </a:cubicBezTo>
                  <a:cubicBezTo>
                    <a:pt x="703" y="49"/>
                    <a:pt x="702" y="56"/>
                    <a:pt x="705" y="63"/>
                  </a:cubicBezTo>
                  <a:cubicBezTo>
                    <a:pt x="711" y="76"/>
                    <a:pt x="726" y="82"/>
                    <a:pt x="741" y="76"/>
                  </a:cubicBezTo>
                  <a:cubicBezTo>
                    <a:pt x="753" y="72"/>
                    <a:pt x="761" y="62"/>
                    <a:pt x="768" y="52"/>
                  </a:cubicBezTo>
                  <a:cubicBezTo>
                    <a:pt x="764" y="51"/>
                    <a:pt x="760" y="51"/>
                    <a:pt x="756" y="50"/>
                  </a:cubicBezTo>
                  <a:cubicBezTo>
                    <a:pt x="745" y="46"/>
                    <a:pt x="739" y="33"/>
                    <a:pt x="743" y="22"/>
                  </a:cubicBezTo>
                  <a:cubicBezTo>
                    <a:pt x="745" y="17"/>
                    <a:pt x="748" y="14"/>
                    <a:pt x="754" y="14"/>
                  </a:cubicBezTo>
                  <a:cubicBezTo>
                    <a:pt x="759" y="13"/>
                    <a:pt x="764" y="15"/>
                    <a:pt x="766" y="21"/>
                  </a:cubicBezTo>
                  <a:cubicBezTo>
                    <a:pt x="768" y="25"/>
                    <a:pt x="768" y="31"/>
                    <a:pt x="766" y="35"/>
                  </a:cubicBezTo>
                  <a:cubicBezTo>
                    <a:pt x="765" y="37"/>
                    <a:pt x="760" y="40"/>
                    <a:pt x="757" y="39"/>
                  </a:cubicBezTo>
                  <a:cubicBezTo>
                    <a:pt x="754" y="38"/>
                    <a:pt x="751" y="35"/>
                    <a:pt x="749" y="32"/>
                  </a:cubicBezTo>
                  <a:cubicBezTo>
                    <a:pt x="748" y="31"/>
                    <a:pt x="750" y="26"/>
                    <a:pt x="751" y="26"/>
                  </a:cubicBezTo>
                  <a:cubicBezTo>
                    <a:pt x="753" y="25"/>
                    <a:pt x="756" y="26"/>
                    <a:pt x="759" y="26"/>
                  </a:cubicBezTo>
                  <a:cubicBezTo>
                    <a:pt x="759" y="27"/>
                    <a:pt x="759" y="28"/>
                    <a:pt x="759" y="29"/>
                  </a:cubicBezTo>
                  <a:cubicBezTo>
                    <a:pt x="757" y="29"/>
                    <a:pt x="754" y="29"/>
                    <a:pt x="750" y="30"/>
                  </a:cubicBezTo>
                  <a:cubicBezTo>
                    <a:pt x="752" y="32"/>
                    <a:pt x="753" y="35"/>
                    <a:pt x="754" y="35"/>
                  </a:cubicBezTo>
                  <a:cubicBezTo>
                    <a:pt x="757" y="35"/>
                    <a:pt x="761" y="35"/>
                    <a:pt x="763" y="34"/>
                  </a:cubicBezTo>
                  <a:cubicBezTo>
                    <a:pt x="764" y="32"/>
                    <a:pt x="766" y="27"/>
                    <a:pt x="765" y="25"/>
                  </a:cubicBezTo>
                  <a:cubicBezTo>
                    <a:pt x="763" y="22"/>
                    <a:pt x="759" y="19"/>
                    <a:pt x="756" y="19"/>
                  </a:cubicBezTo>
                  <a:cubicBezTo>
                    <a:pt x="753" y="19"/>
                    <a:pt x="749" y="22"/>
                    <a:pt x="747" y="25"/>
                  </a:cubicBezTo>
                  <a:cubicBezTo>
                    <a:pt x="744" y="31"/>
                    <a:pt x="745" y="37"/>
                    <a:pt x="750" y="42"/>
                  </a:cubicBezTo>
                  <a:cubicBezTo>
                    <a:pt x="756" y="47"/>
                    <a:pt x="762" y="50"/>
                    <a:pt x="770" y="47"/>
                  </a:cubicBezTo>
                  <a:cubicBezTo>
                    <a:pt x="774" y="46"/>
                    <a:pt x="778" y="45"/>
                    <a:pt x="783" y="44"/>
                  </a:cubicBezTo>
                  <a:cubicBezTo>
                    <a:pt x="781" y="42"/>
                    <a:pt x="779" y="40"/>
                    <a:pt x="778" y="38"/>
                  </a:cubicBezTo>
                  <a:cubicBezTo>
                    <a:pt x="765" y="23"/>
                    <a:pt x="767" y="9"/>
                    <a:pt x="785" y="0"/>
                  </a:cubicBezTo>
                  <a:cubicBezTo>
                    <a:pt x="789" y="0"/>
                    <a:pt x="794" y="0"/>
                    <a:pt x="798" y="0"/>
                  </a:cubicBezTo>
                  <a:cubicBezTo>
                    <a:pt x="816" y="9"/>
                    <a:pt x="819" y="14"/>
                    <a:pt x="816" y="33"/>
                  </a:cubicBezTo>
                  <a:cubicBezTo>
                    <a:pt x="819" y="32"/>
                    <a:pt x="822" y="31"/>
                    <a:pt x="825" y="30"/>
                  </a:cubicBezTo>
                  <a:cubicBezTo>
                    <a:pt x="822" y="18"/>
                    <a:pt x="826" y="9"/>
                    <a:pt x="837" y="3"/>
                  </a:cubicBezTo>
                  <a:cubicBezTo>
                    <a:pt x="839" y="2"/>
                    <a:pt x="842" y="1"/>
                    <a:pt x="844" y="0"/>
                  </a:cubicBezTo>
                  <a:cubicBezTo>
                    <a:pt x="848" y="0"/>
                    <a:pt x="853" y="0"/>
                    <a:pt x="857" y="0"/>
                  </a:cubicBezTo>
                  <a:cubicBezTo>
                    <a:pt x="870" y="8"/>
                    <a:pt x="874" y="14"/>
                    <a:pt x="871" y="25"/>
                  </a:cubicBezTo>
                  <a:cubicBezTo>
                    <a:pt x="869" y="30"/>
                    <a:pt x="866" y="34"/>
                    <a:pt x="863" y="39"/>
                  </a:cubicBezTo>
                  <a:cubicBezTo>
                    <a:pt x="862" y="40"/>
                    <a:pt x="860" y="42"/>
                    <a:pt x="859" y="44"/>
                  </a:cubicBezTo>
                  <a:cubicBezTo>
                    <a:pt x="864" y="45"/>
                    <a:pt x="868" y="47"/>
                    <a:pt x="873" y="48"/>
                  </a:cubicBezTo>
                  <a:cubicBezTo>
                    <a:pt x="886" y="51"/>
                    <a:pt x="899" y="38"/>
                    <a:pt x="895" y="26"/>
                  </a:cubicBezTo>
                  <a:cubicBezTo>
                    <a:pt x="894" y="21"/>
                    <a:pt x="889" y="18"/>
                    <a:pt x="883" y="19"/>
                  </a:cubicBezTo>
                  <a:cubicBezTo>
                    <a:pt x="878" y="20"/>
                    <a:pt x="875" y="25"/>
                    <a:pt x="876" y="29"/>
                  </a:cubicBezTo>
                  <a:cubicBezTo>
                    <a:pt x="877" y="32"/>
                    <a:pt x="881" y="35"/>
                    <a:pt x="883" y="35"/>
                  </a:cubicBezTo>
                  <a:cubicBezTo>
                    <a:pt x="887" y="36"/>
                    <a:pt x="890" y="35"/>
                    <a:pt x="890" y="30"/>
                  </a:cubicBezTo>
                  <a:cubicBezTo>
                    <a:pt x="888" y="29"/>
                    <a:pt x="885" y="29"/>
                    <a:pt x="883" y="29"/>
                  </a:cubicBezTo>
                  <a:cubicBezTo>
                    <a:pt x="883" y="28"/>
                    <a:pt x="883" y="27"/>
                    <a:pt x="882" y="27"/>
                  </a:cubicBezTo>
                  <a:cubicBezTo>
                    <a:pt x="885" y="26"/>
                    <a:pt x="888" y="25"/>
                    <a:pt x="890" y="26"/>
                  </a:cubicBezTo>
                  <a:cubicBezTo>
                    <a:pt x="892" y="27"/>
                    <a:pt x="893" y="32"/>
                    <a:pt x="892" y="33"/>
                  </a:cubicBezTo>
                  <a:cubicBezTo>
                    <a:pt x="890" y="36"/>
                    <a:pt x="886" y="39"/>
                    <a:pt x="883" y="39"/>
                  </a:cubicBezTo>
                  <a:cubicBezTo>
                    <a:pt x="880" y="39"/>
                    <a:pt x="875" y="35"/>
                    <a:pt x="874" y="32"/>
                  </a:cubicBezTo>
                  <a:cubicBezTo>
                    <a:pt x="871" y="27"/>
                    <a:pt x="873" y="21"/>
                    <a:pt x="878" y="17"/>
                  </a:cubicBezTo>
                  <a:cubicBezTo>
                    <a:pt x="882" y="13"/>
                    <a:pt x="887" y="13"/>
                    <a:pt x="892" y="15"/>
                  </a:cubicBezTo>
                  <a:cubicBezTo>
                    <a:pt x="897" y="17"/>
                    <a:pt x="899" y="21"/>
                    <a:pt x="900" y="27"/>
                  </a:cubicBezTo>
                  <a:cubicBezTo>
                    <a:pt x="901" y="40"/>
                    <a:pt x="892" y="50"/>
                    <a:pt x="879" y="51"/>
                  </a:cubicBezTo>
                  <a:cubicBezTo>
                    <a:pt x="877" y="51"/>
                    <a:pt x="876" y="51"/>
                    <a:pt x="873" y="51"/>
                  </a:cubicBezTo>
                  <a:cubicBezTo>
                    <a:pt x="882" y="64"/>
                    <a:pt x="891" y="75"/>
                    <a:pt x="907" y="78"/>
                  </a:cubicBezTo>
                  <a:cubicBezTo>
                    <a:pt x="919" y="80"/>
                    <a:pt x="932" y="73"/>
                    <a:pt x="937" y="62"/>
                  </a:cubicBezTo>
                  <a:cubicBezTo>
                    <a:pt x="940" y="54"/>
                    <a:pt x="938" y="47"/>
                    <a:pt x="932" y="42"/>
                  </a:cubicBezTo>
                  <a:cubicBezTo>
                    <a:pt x="926" y="36"/>
                    <a:pt x="916" y="36"/>
                    <a:pt x="909" y="40"/>
                  </a:cubicBezTo>
                  <a:cubicBezTo>
                    <a:pt x="903" y="44"/>
                    <a:pt x="899" y="52"/>
                    <a:pt x="901" y="59"/>
                  </a:cubicBezTo>
                  <a:cubicBezTo>
                    <a:pt x="902" y="64"/>
                    <a:pt x="909" y="69"/>
                    <a:pt x="915" y="67"/>
                  </a:cubicBezTo>
                  <a:cubicBezTo>
                    <a:pt x="921" y="66"/>
                    <a:pt x="926" y="59"/>
                    <a:pt x="925" y="53"/>
                  </a:cubicBezTo>
                  <a:cubicBezTo>
                    <a:pt x="924" y="49"/>
                    <a:pt x="922" y="49"/>
                    <a:pt x="915" y="50"/>
                  </a:cubicBezTo>
                  <a:cubicBezTo>
                    <a:pt x="917" y="54"/>
                    <a:pt x="918" y="57"/>
                    <a:pt x="919" y="61"/>
                  </a:cubicBezTo>
                  <a:cubicBezTo>
                    <a:pt x="914" y="62"/>
                    <a:pt x="911" y="61"/>
                    <a:pt x="910" y="56"/>
                  </a:cubicBezTo>
                  <a:cubicBezTo>
                    <a:pt x="908" y="52"/>
                    <a:pt x="912" y="46"/>
                    <a:pt x="916" y="46"/>
                  </a:cubicBezTo>
                  <a:cubicBezTo>
                    <a:pt x="920" y="46"/>
                    <a:pt x="925" y="48"/>
                    <a:pt x="927" y="50"/>
                  </a:cubicBezTo>
                  <a:cubicBezTo>
                    <a:pt x="929" y="53"/>
                    <a:pt x="929" y="59"/>
                    <a:pt x="927" y="62"/>
                  </a:cubicBezTo>
                  <a:cubicBezTo>
                    <a:pt x="924" y="69"/>
                    <a:pt x="912" y="72"/>
                    <a:pt x="905" y="70"/>
                  </a:cubicBezTo>
                  <a:cubicBezTo>
                    <a:pt x="899" y="68"/>
                    <a:pt x="895" y="62"/>
                    <a:pt x="896" y="53"/>
                  </a:cubicBezTo>
                  <a:cubicBezTo>
                    <a:pt x="896" y="44"/>
                    <a:pt x="899" y="36"/>
                    <a:pt x="908" y="32"/>
                  </a:cubicBezTo>
                  <a:cubicBezTo>
                    <a:pt x="917" y="28"/>
                    <a:pt x="927" y="27"/>
                    <a:pt x="936" y="34"/>
                  </a:cubicBezTo>
                  <a:cubicBezTo>
                    <a:pt x="944" y="40"/>
                    <a:pt x="943" y="50"/>
                    <a:pt x="941" y="59"/>
                  </a:cubicBezTo>
                  <a:cubicBezTo>
                    <a:pt x="941" y="61"/>
                    <a:pt x="939" y="63"/>
                    <a:pt x="939" y="66"/>
                  </a:cubicBezTo>
                  <a:cubicBezTo>
                    <a:pt x="936" y="71"/>
                    <a:pt x="938" y="76"/>
                    <a:pt x="942" y="79"/>
                  </a:cubicBezTo>
                  <a:cubicBezTo>
                    <a:pt x="946" y="83"/>
                    <a:pt x="951" y="84"/>
                    <a:pt x="956" y="81"/>
                  </a:cubicBezTo>
                  <a:cubicBezTo>
                    <a:pt x="961" y="78"/>
                    <a:pt x="963" y="74"/>
                    <a:pt x="962" y="68"/>
                  </a:cubicBezTo>
                  <a:cubicBezTo>
                    <a:pt x="962" y="66"/>
                    <a:pt x="961" y="64"/>
                    <a:pt x="960" y="64"/>
                  </a:cubicBezTo>
                  <a:cubicBezTo>
                    <a:pt x="957" y="63"/>
                    <a:pt x="954" y="62"/>
                    <a:pt x="951" y="63"/>
                  </a:cubicBezTo>
                  <a:cubicBezTo>
                    <a:pt x="950" y="63"/>
                    <a:pt x="948" y="67"/>
                    <a:pt x="949" y="68"/>
                  </a:cubicBezTo>
                  <a:cubicBezTo>
                    <a:pt x="950" y="70"/>
                    <a:pt x="953" y="71"/>
                    <a:pt x="957" y="73"/>
                  </a:cubicBezTo>
                  <a:cubicBezTo>
                    <a:pt x="956" y="73"/>
                    <a:pt x="954" y="77"/>
                    <a:pt x="953" y="76"/>
                  </a:cubicBezTo>
                  <a:cubicBezTo>
                    <a:pt x="950" y="75"/>
                    <a:pt x="946" y="73"/>
                    <a:pt x="946" y="71"/>
                  </a:cubicBezTo>
                  <a:cubicBezTo>
                    <a:pt x="945" y="68"/>
                    <a:pt x="947" y="62"/>
                    <a:pt x="949" y="61"/>
                  </a:cubicBezTo>
                  <a:cubicBezTo>
                    <a:pt x="952" y="59"/>
                    <a:pt x="958" y="59"/>
                    <a:pt x="961" y="61"/>
                  </a:cubicBezTo>
                  <a:cubicBezTo>
                    <a:pt x="964" y="62"/>
                    <a:pt x="966" y="66"/>
                    <a:pt x="968" y="70"/>
                  </a:cubicBezTo>
                  <a:cubicBezTo>
                    <a:pt x="970" y="73"/>
                    <a:pt x="972" y="77"/>
                    <a:pt x="974" y="80"/>
                  </a:cubicBezTo>
                  <a:cubicBezTo>
                    <a:pt x="975" y="81"/>
                    <a:pt x="977" y="82"/>
                    <a:pt x="979" y="82"/>
                  </a:cubicBezTo>
                  <a:cubicBezTo>
                    <a:pt x="980" y="83"/>
                    <a:pt x="981" y="80"/>
                    <a:pt x="981" y="78"/>
                  </a:cubicBezTo>
                  <a:cubicBezTo>
                    <a:pt x="981" y="75"/>
                    <a:pt x="983" y="75"/>
                    <a:pt x="985" y="75"/>
                  </a:cubicBezTo>
                  <a:cubicBezTo>
                    <a:pt x="986" y="79"/>
                    <a:pt x="986" y="82"/>
                    <a:pt x="986" y="86"/>
                  </a:cubicBezTo>
                  <a:cubicBezTo>
                    <a:pt x="987" y="86"/>
                    <a:pt x="989" y="85"/>
                    <a:pt x="991" y="85"/>
                  </a:cubicBezTo>
                  <a:cubicBezTo>
                    <a:pt x="992" y="80"/>
                    <a:pt x="991" y="76"/>
                    <a:pt x="985" y="76"/>
                  </a:cubicBezTo>
                  <a:close/>
                  <a:moveTo>
                    <a:pt x="853" y="74"/>
                  </a:moveTo>
                  <a:cubicBezTo>
                    <a:pt x="852" y="74"/>
                    <a:pt x="852" y="74"/>
                    <a:pt x="852" y="75"/>
                  </a:cubicBezTo>
                  <a:cubicBezTo>
                    <a:pt x="850" y="74"/>
                    <a:pt x="848" y="73"/>
                    <a:pt x="847" y="71"/>
                  </a:cubicBezTo>
                  <a:cubicBezTo>
                    <a:pt x="846" y="70"/>
                    <a:pt x="847" y="67"/>
                    <a:pt x="848" y="66"/>
                  </a:cubicBezTo>
                  <a:cubicBezTo>
                    <a:pt x="850" y="65"/>
                    <a:pt x="853" y="64"/>
                    <a:pt x="855" y="64"/>
                  </a:cubicBezTo>
                  <a:cubicBezTo>
                    <a:pt x="859" y="66"/>
                    <a:pt x="862" y="72"/>
                    <a:pt x="859" y="76"/>
                  </a:cubicBezTo>
                  <a:cubicBezTo>
                    <a:pt x="856" y="79"/>
                    <a:pt x="851" y="82"/>
                    <a:pt x="848" y="81"/>
                  </a:cubicBezTo>
                  <a:cubicBezTo>
                    <a:pt x="844" y="80"/>
                    <a:pt x="840" y="77"/>
                    <a:pt x="838" y="73"/>
                  </a:cubicBezTo>
                  <a:cubicBezTo>
                    <a:pt x="837" y="70"/>
                    <a:pt x="839" y="65"/>
                    <a:pt x="841" y="62"/>
                  </a:cubicBezTo>
                  <a:cubicBezTo>
                    <a:pt x="846" y="57"/>
                    <a:pt x="852" y="56"/>
                    <a:pt x="859" y="58"/>
                  </a:cubicBezTo>
                  <a:cubicBezTo>
                    <a:pt x="865" y="61"/>
                    <a:pt x="868" y="65"/>
                    <a:pt x="869" y="72"/>
                  </a:cubicBezTo>
                  <a:cubicBezTo>
                    <a:pt x="870" y="75"/>
                    <a:pt x="872" y="79"/>
                    <a:pt x="875" y="81"/>
                  </a:cubicBezTo>
                  <a:cubicBezTo>
                    <a:pt x="876" y="82"/>
                    <a:pt x="880" y="80"/>
                    <a:pt x="884" y="79"/>
                  </a:cubicBezTo>
                  <a:cubicBezTo>
                    <a:pt x="883" y="80"/>
                    <a:pt x="882" y="83"/>
                    <a:pt x="881" y="85"/>
                  </a:cubicBezTo>
                  <a:cubicBezTo>
                    <a:pt x="901" y="85"/>
                    <a:pt x="921" y="85"/>
                    <a:pt x="940" y="85"/>
                  </a:cubicBezTo>
                  <a:cubicBezTo>
                    <a:pt x="938" y="81"/>
                    <a:pt x="936" y="77"/>
                    <a:pt x="934" y="73"/>
                  </a:cubicBezTo>
                  <a:cubicBezTo>
                    <a:pt x="931" y="75"/>
                    <a:pt x="929" y="77"/>
                    <a:pt x="926" y="78"/>
                  </a:cubicBezTo>
                  <a:cubicBezTo>
                    <a:pt x="914" y="86"/>
                    <a:pt x="900" y="86"/>
                    <a:pt x="888" y="77"/>
                  </a:cubicBezTo>
                  <a:cubicBezTo>
                    <a:pt x="883" y="72"/>
                    <a:pt x="879" y="67"/>
                    <a:pt x="875" y="61"/>
                  </a:cubicBezTo>
                  <a:cubicBezTo>
                    <a:pt x="864" y="45"/>
                    <a:pt x="859" y="44"/>
                    <a:pt x="843" y="54"/>
                  </a:cubicBezTo>
                  <a:cubicBezTo>
                    <a:pt x="842" y="54"/>
                    <a:pt x="842" y="54"/>
                    <a:pt x="841" y="55"/>
                  </a:cubicBezTo>
                  <a:cubicBezTo>
                    <a:pt x="833" y="60"/>
                    <a:pt x="830" y="67"/>
                    <a:pt x="832" y="75"/>
                  </a:cubicBezTo>
                  <a:cubicBezTo>
                    <a:pt x="835" y="83"/>
                    <a:pt x="840" y="86"/>
                    <a:pt x="851" y="86"/>
                  </a:cubicBezTo>
                  <a:cubicBezTo>
                    <a:pt x="859" y="85"/>
                    <a:pt x="866" y="74"/>
                    <a:pt x="862" y="67"/>
                  </a:cubicBezTo>
                  <a:cubicBezTo>
                    <a:pt x="860" y="62"/>
                    <a:pt x="856" y="60"/>
                    <a:pt x="852" y="61"/>
                  </a:cubicBezTo>
                  <a:cubicBezTo>
                    <a:pt x="848" y="62"/>
                    <a:pt x="844" y="64"/>
                    <a:pt x="843" y="67"/>
                  </a:cubicBezTo>
                  <a:cubicBezTo>
                    <a:pt x="842" y="69"/>
                    <a:pt x="843" y="74"/>
                    <a:pt x="845" y="76"/>
                  </a:cubicBezTo>
                  <a:cubicBezTo>
                    <a:pt x="846" y="78"/>
                    <a:pt x="850" y="78"/>
                    <a:pt x="852" y="78"/>
                  </a:cubicBezTo>
                  <a:cubicBezTo>
                    <a:pt x="854" y="77"/>
                    <a:pt x="855" y="74"/>
                    <a:pt x="855" y="72"/>
                  </a:cubicBezTo>
                  <a:cubicBezTo>
                    <a:pt x="856" y="71"/>
                    <a:pt x="854" y="69"/>
                    <a:pt x="852" y="68"/>
                  </a:cubicBezTo>
                  <a:cubicBezTo>
                    <a:pt x="852" y="68"/>
                    <a:pt x="852" y="69"/>
                    <a:pt x="851" y="69"/>
                  </a:cubicBezTo>
                  <a:cubicBezTo>
                    <a:pt x="852" y="71"/>
                    <a:pt x="852" y="72"/>
                    <a:pt x="853" y="74"/>
                  </a:cubicBezTo>
                  <a:close/>
                  <a:moveTo>
                    <a:pt x="790" y="67"/>
                  </a:moveTo>
                  <a:cubicBezTo>
                    <a:pt x="786" y="70"/>
                    <a:pt x="784" y="72"/>
                    <a:pt x="787" y="75"/>
                  </a:cubicBezTo>
                  <a:cubicBezTo>
                    <a:pt x="789" y="77"/>
                    <a:pt x="794" y="78"/>
                    <a:pt x="795" y="77"/>
                  </a:cubicBezTo>
                  <a:cubicBezTo>
                    <a:pt x="798" y="75"/>
                    <a:pt x="799" y="70"/>
                    <a:pt x="799" y="67"/>
                  </a:cubicBezTo>
                  <a:cubicBezTo>
                    <a:pt x="798" y="65"/>
                    <a:pt x="794" y="62"/>
                    <a:pt x="792" y="61"/>
                  </a:cubicBezTo>
                  <a:cubicBezTo>
                    <a:pt x="785" y="60"/>
                    <a:pt x="780" y="63"/>
                    <a:pt x="779" y="68"/>
                  </a:cubicBezTo>
                  <a:cubicBezTo>
                    <a:pt x="777" y="75"/>
                    <a:pt x="781" y="84"/>
                    <a:pt x="787" y="85"/>
                  </a:cubicBezTo>
                  <a:cubicBezTo>
                    <a:pt x="795" y="88"/>
                    <a:pt x="804" y="85"/>
                    <a:pt x="808" y="78"/>
                  </a:cubicBezTo>
                  <a:cubicBezTo>
                    <a:pt x="812" y="71"/>
                    <a:pt x="810" y="62"/>
                    <a:pt x="803" y="57"/>
                  </a:cubicBezTo>
                  <a:cubicBezTo>
                    <a:pt x="799" y="53"/>
                    <a:pt x="794" y="51"/>
                    <a:pt x="789" y="49"/>
                  </a:cubicBezTo>
                  <a:cubicBezTo>
                    <a:pt x="782" y="46"/>
                    <a:pt x="777" y="47"/>
                    <a:pt x="772" y="53"/>
                  </a:cubicBezTo>
                  <a:cubicBezTo>
                    <a:pt x="768" y="58"/>
                    <a:pt x="765" y="64"/>
                    <a:pt x="761" y="69"/>
                  </a:cubicBezTo>
                  <a:cubicBezTo>
                    <a:pt x="752" y="82"/>
                    <a:pt x="737" y="87"/>
                    <a:pt x="724" y="83"/>
                  </a:cubicBezTo>
                  <a:cubicBezTo>
                    <a:pt x="718" y="81"/>
                    <a:pt x="713" y="77"/>
                    <a:pt x="707" y="74"/>
                  </a:cubicBezTo>
                  <a:cubicBezTo>
                    <a:pt x="705" y="77"/>
                    <a:pt x="703" y="81"/>
                    <a:pt x="701" y="86"/>
                  </a:cubicBezTo>
                  <a:cubicBezTo>
                    <a:pt x="721" y="86"/>
                    <a:pt x="740" y="86"/>
                    <a:pt x="760" y="86"/>
                  </a:cubicBezTo>
                  <a:cubicBezTo>
                    <a:pt x="759" y="83"/>
                    <a:pt x="758" y="81"/>
                    <a:pt x="758" y="79"/>
                  </a:cubicBezTo>
                  <a:cubicBezTo>
                    <a:pt x="761" y="80"/>
                    <a:pt x="765" y="82"/>
                    <a:pt x="767" y="81"/>
                  </a:cubicBezTo>
                  <a:cubicBezTo>
                    <a:pt x="769" y="80"/>
                    <a:pt x="770" y="76"/>
                    <a:pt x="772" y="74"/>
                  </a:cubicBezTo>
                  <a:cubicBezTo>
                    <a:pt x="772" y="73"/>
                    <a:pt x="772" y="73"/>
                    <a:pt x="772" y="72"/>
                  </a:cubicBezTo>
                  <a:cubicBezTo>
                    <a:pt x="774" y="59"/>
                    <a:pt x="786" y="53"/>
                    <a:pt x="798" y="60"/>
                  </a:cubicBezTo>
                  <a:cubicBezTo>
                    <a:pt x="802" y="62"/>
                    <a:pt x="805" y="66"/>
                    <a:pt x="804" y="71"/>
                  </a:cubicBezTo>
                  <a:cubicBezTo>
                    <a:pt x="803" y="76"/>
                    <a:pt x="800" y="80"/>
                    <a:pt x="794" y="81"/>
                  </a:cubicBezTo>
                  <a:cubicBezTo>
                    <a:pt x="789" y="83"/>
                    <a:pt x="783" y="79"/>
                    <a:pt x="782" y="74"/>
                  </a:cubicBezTo>
                  <a:cubicBezTo>
                    <a:pt x="780" y="70"/>
                    <a:pt x="782" y="67"/>
                    <a:pt x="786" y="65"/>
                  </a:cubicBezTo>
                  <a:cubicBezTo>
                    <a:pt x="788" y="64"/>
                    <a:pt x="791" y="64"/>
                    <a:pt x="792" y="65"/>
                  </a:cubicBezTo>
                  <a:cubicBezTo>
                    <a:pt x="794" y="66"/>
                    <a:pt x="795" y="69"/>
                    <a:pt x="795" y="71"/>
                  </a:cubicBezTo>
                  <a:cubicBezTo>
                    <a:pt x="794" y="72"/>
                    <a:pt x="792" y="73"/>
                    <a:pt x="789" y="76"/>
                  </a:cubicBezTo>
                  <a:cubicBezTo>
                    <a:pt x="789" y="72"/>
                    <a:pt x="790" y="70"/>
                    <a:pt x="790" y="67"/>
                  </a:cubicBezTo>
                  <a:close/>
                  <a:moveTo>
                    <a:pt x="808" y="42"/>
                  </a:moveTo>
                  <a:cubicBezTo>
                    <a:pt x="798" y="44"/>
                    <a:pt x="791" y="42"/>
                    <a:pt x="786" y="36"/>
                  </a:cubicBezTo>
                  <a:cubicBezTo>
                    <a:pt x="782" y="31"/>
                    <a:pt x="783" y="26"/>
                    <a:pt x="788" y="22"/>
                  </a:cubicBezTo>
                  <a:cubicBezTo>
                    <a:pt x="792" y="19"/>
                    <a:pt x="800" y="20"/>
                    <a:pt x="802" y="24"/>
                  </a:cubicBezTo>
                  <a:cubicBezTo>
                    <a:pt x="803" y="27"/>
                    <a:pt x="802" y="30"/>
                    <a:pt x="801" y="33"/>
                  </a:cubicBezTo>
                  <a:cubicBezTo>
                    <a:pt x="800" y="34"/>
                    <a:pt x="797" y="33"/>
                    <a:pt x="794" y="33"/>
                  </a:cubicBezTo>
                  <a:cubicBezTo>
                    <a:pt x="794" y="33"/>
                    <a:pt x="794" y="32"/>
                    <a:pt x="794" y="31"/>
                  </a:cubicBezTo>
                  <a:cubicBezTo>
                    <a:pt x="797" y="30"/>
                    <a:pt x="803" y="32"/>
                    <a:pt x="800" y="26"/>
                  </a:cubicBezTo>
                  <a:cubicBezTo>
                    <a:pt x="798" y="22"/>
                    <a:pt x="794" y="22"/>
                    <a:pt x="791" y="24"/>
                  </a:cubicBezTo>
                  <a:cubicBezTo>
                    <a:pt x="788" y="26"/>
                    <a:pt x="784" y="29"/>
                    <a:pt x="787" y="33"/>
                  </a:cubicBezTo>
                  <a:cubicBezTo>
                    <a:pt x="790" y="38"/>
                    <a:pt x="795" y="40"/>
                    <a:pt x="801" y="39"/>
                  </a:cubicBezTo>
                  <a:cubicBezTo>
                    <a:pt x="807" y="38"/>
                    <a:pt x="812" y="36"/>
                    <a:pt x="813" y="30"/>
                  </a:cubicBezTo>
                  <a:cubicBezTo>
                    <a:pt x="815" y="22"/>
                    <a:pt x="810" y="11"/>
                    <a:pt x="803" y="8"/>
                  </a:cubicBezTo>
                  <a:cubicBezTo>
                    <a:pt x="796" y="5"/>
                    <a:pt x="785" y="8"/>
                    <a:pt x="779" y="15"/>
                  </a:cubicBezTo>
                  <a:cubicBezTo>
                    <a:pt x="774" y="22"/>
                    <a:pt x="774" y="31"/>
                    <a:pt x="781" y="37"/>
                  </a:cubicBezTo>
                  <a:cubicBezTo>
                    <a:pt x="789" y="44"/>
                    <a:pt x="797" y="49"/>
                    <a:pt x="806" y="55"/>
                  </a:cubicBezTo>
                  <a:cubicBezTo>
                    <a:pt x="807" y="49"/>
                    <a:pt x="807" y="46"/>
                    <a:pt x="808" y="42"/>
                  </a:cubicBezTo>
                  <a:close/>
                  <a:moveTo>
                    <a:pt x="837" y="54"/>
                  </a:moveTo>
                  <a:cubicBezTo>
                    <a:pt x="844" y="49"/>
                    <a:pt x="852" y="45"/>
                    <a:pt x="859" y="39"/>
                  </a:cubicBezTo>
                  <a:cubicBezTo>
                    <a:pt x="867" y="33"/>
                    <a:pt x="868" y="25"/>
                    <a:pt x="864" y="18"/>
                  </a:cubicBezTo>
                  <a:cubicBezTo>
                    <a:pt x="860" y="10"/>
                    <a:pt x="850" y="5"/>
                    <a:pt x="841" y="7"/>
                  </a:cubicBezTo>
                  <a:cubicBezTo>
                    <a:pt x="834" y="9"/>
                    <a:pt x="829" y="15"/>
                    <a:pt x="828" y="24"/>
                  </a:cubicBezTo>
                  <a:cubicBezTo>
                    <a:pt x="827" y="30"/>
                    <a:pt x="829" y="34"/>
                    <a:pt x="834" y="37"/>
                  </a:cubicBezTo>
                  <a:cubicBezTo>
                    <a:pt x="839" y="40"/>
                    <a:pt x="846" y="40"/>
                    <a:pt x="852" y="36"/>
                  </a:cubicBezTo>
                  <a:cubicBezTo>
                    <a:pt x="854" y="34"/>
                    <a:pt x="856" y="30"/>
                    <a:pt x="855" y="29"/>
                  </a:cubicBezTo>
                  <a:cubicBezTo>
                    <a:pt x="853" y="26"/>
                    <a:pt x="849" y="24"/>
                    <a:pt x="846" y="23"/>
                  </a:cubicBezTo>
                  <a:cubicBezTo>
                    <a:pt x="845" y="23"/>
                    <a:pt x="843" y="26"/>
                    <a:pt x="841" y="27"/>
                  </a:cubicBezTo>
                  <a:cubicBezTo>
                    <a:pt x="843" y="29"/>
                    <a:pt x="845" y="31"/>
                    <a:pt x="848" y="34"/>
                  </a:cubicBezTo>
                  <a:cubicBezTo>
                    <a:pt x="844" y="34"/>
                    <a:pt x="840" y="34"/>
                    <a:pt x="840" y="33"/>
                  </a:cubicBezTo>
                  <a:cubicBezTo>
                    <a:pt x="839" y="30"/>
                    <a:pt x="839" y="26"/>
                    <a:pt x="840" y="24"/>
                  </a:cubicBezTo>
                  <a:cubicBezTo>
                    <a:pt x="842" y="19"/>
                    <a:pt x="849" y="19"/>
                    <a:pt x="854" y="22"/>
                  </a:cubicBezTo>
                  <a:cubicBezTo>
                    <a:pt x="859" y="26"/>
                    <a:pt x="860" y="31"/>
                    <a:pt x="855" y="36"/>
                  </a:cubicBezTo>
                  <a:cubicBezTo>
                    <a:pt x="850" y="42"/>
                    <a:pt x="843" y="45"/>
                    <a:pt x="835" y="42"/>
                  </a:cubicBezTo>
                  <a:cubicBezTo>
                    <a:pt x="835" y="46"/>
                    <a:pt x="836" y="49"/>
                    <a:pt x="837" y="54"/>
                  </a:cubicBezTo>
                  <a:close/>
                  <a:moveTo>
                    <a:pt x="833" y="40"/>
                  </a:moveTo>
                  <a:cubicBezTo>
                    <a:pt x="829" y="37"/>
                    <a:pt x="826" y="33"/>
                    <a:pt x="824" y="34"/>
                  </a:cubicBezTo>
                  <a:cubicBezTo>
                    <a:pt x="820" y="35"/>
                    <a:pt x="817" y="39"/>
                    <a:pt x="815" y="42"/>
                  </a:cubicBezTo>
                  <a:cubicBezTo>
                    <a:pt x="813" y="44"/>
                    <a:pt x="813" y="47"/>
                    <a:pt x="813" y="49"/>
                  </a:cubicBezTo>
                  <a:cubicBezTo>
                    <a:pt x="814" y="53"/>
                    <a:pt x="816" y="57"/>
                    <a:pt x="819" y="60"/>
                  </a:cubicBezTo>
                  <a:cubicBezTo>
                    <a:pt x="820" y="61"/>
                    <a:pt x="825" y="60"/>
                    <a:pt x="826" y="59"/>
                  </a:cubicBezTo>
                  <a:cubicBezTo>
                    <a:pt x="828" y="55"/>
                    <a:pt x="829" y="51"/>
                    <a:pt x="829" y="48"/>
                  </a:cubicBezTo>
                  <a:cubicBezTo>
                    <a:pt x="829" y="46"/>
                    <a:pt x="826" y="43"/>
                    <a:pt x="824" y="42"/>
                  </a:cubicBezTo>
                  <a:cubicBezTo>
                    <a:pt x="823" y="42"/>
                    <a:pt x="820" y="45"/>
                    <a:pt x="819" y="46"/>
                  </a:cubicBezTo>
                  <a:cubicBezTo>
                    <a:pt x="820" y="48"/>
                    <a:pt x="822" y="50"/>
                    <a:pt x="823" y="52"/>
                  </a:cubicBezTo>
                  <a:cubicBezTo>
                    <a:pt x="822" y="55"/>
                    <a:pt x="819" y="56"/>
                    <a:pt x="817" y="53"/>
                  </a:cubicBezTo>
                  <a:cubicBezTo>
                    <a:pt x="813" y="47"/>
                    <a:pt x="816" y="40"/>
                    <a:pt x="823" y="39"/>
                  </a:cubicBezTo>
                  <a:cubicBezTo>
                    <a:pt x="825" y="39"/>
                    <a:pt x="828" y="40"/>
                    <a:pt x="833" y="40"/>
                  </a:cubicBezTo>
                  <a:close/>
                  <a:moveTo>
                    <a:pt x="815" y="63"/>
                  </a:moveTo>
                  <a:cubicBezTo>
                    <a:pt x="819" y="72"/>
                    <a:pt x="817" y="79"/>
                    <a:pt x="811" y="85"/>
                  </a:cubicBezTo>
                  <a:cubicBezTo>
                    <a:pt x="818" y="85"/>
                    <a:pt x="824" y="85"/>
                    <a:pt x="831" y="85"/>
                  </a:cubicBezTo>
                  <a:cubicBezTo>
                    <a:pt x="824" y="79"/>
                    <a:pt x="822" y="72"/>
                    <a:pt x="826" y="63"/>
                  </a:cubicBezTo>
                  <a:cubicBezTo>
                    <a:pt x="822" y="63"/>
                    <a:pt x="819" y="63"/>
                    <a:pt x="815" y="63"/>
                  </a:cubicBezTo>
                  <a:close/>
                  <a:moveTo>
                    <a:pt x="973" y="85"/>
                  </a:moveTo>
                  <a:cubicBezTo>
                    <a:pt x="970" y="82"/>
                    <a:pt x="967" y="79"/>
                    <a:pt x="965" y="76"/>
                  </a:cubicBezTo>
                  <a:cubicBezTo>
                    <a:pt x="962" y="80"/>
                    <a:pt x="960" y="82"/>
                    <a:pt x="958" y="85"/>
                  </a:cubicBezTo>
                  <a:cubicBezTo>
                    <a:pt x="963" y="85"/>
                    <a:pt x="968" y="85"/>
                    <a:pt x="973" y="85"/>
                  </a:cubicBezTo>
                  <a:close/>
                  <a:moveTo>
                    <a:pt x="677" y="77"/>
                  </a:moveTo>
                  <a:cubicBezTo>
                    <a:pt x="674" y="80"/>
                    <a:pt x="672" y="82"/>
                    <a:pt x="669" y="85"/>
                  </a:cubicBezTo>
                  <a:cubicBezTo>
                    <a:pt x="674" y="85"/>
                    <a:pt x="678" y="85"/>
                    <a:pt x="683" y="85"/>
                  </a:cubicBezTo>
                  <a:cubicBezTo>
                    <a:pt x="680" y="82"/>
                    <a:pt x="679" y="80"/>
                    <a:pt x="677" y="77"/>
                  </a:cubicBezTo>
                  <a:close/>
                </a:path>
              </a:pathLst>
            </a:custGeom>
            <a:solidFill>
              <a:srgbClr val="E94B52"/>
            </a:solidFill>
            <a:ln>
              <a:noFill/>
            </a:ln>
            <a:extLst>
              <a:ext uri="{91240B29-F687-4F45-9708-019B960494DF}">
                <a14:hiddenLine xmlns:a14="http://schemas.microsoft.com/office/drawing/2010/main" w="9525">
                  <a:solidFill>
                    <a:srgbClr val="000000"/>
                  </a:solidFill>
                  <a:round/>
                </a14:hiddenLine>
              </a:ext>
            </a:extLst>
          </p:spPr>
          <p:txBody>
            <a:bodyPr/>
            <a:lstStyle/>
            <a:p>
              <a:pPr defTabSz="1371669">
                <a:defRPr/>
              </a:pPr>
              <a:endParaRPr lang="zh-CN" altLang="en-US" sz="2700">
                <a:solidFill>
                  <a:prstClr val="black"/>
                </a:solidFill>
                <a:latin typeface="Calibri"/>
                <a:ea typeface="微软雅黑"/>
              </a:endParaRPr>
            </a:p>
          </p:txBody>
        </p:sp>
        <p:sp>
          <p:nvSpPr>
            <p:cNvPr id="23" name="Freeform 10"/>
            <p:cNvSpPr>
              <a:spLocks noEditPoints="1"/>
            </p:cNvSpPr>
            <p:nvPr/>
          </p:nvSpPr>
          <p:spPr bwMode="auto">
            <a:xfrm>
              <a:off x="1003" y="1890"/>
              <a:ext cx="5666" cy="317"/>
            </a:xfrm>
            <a:custGeom>
              <a:avLst/>
              <a:gdLst>
                <a:gd name="T0" fmla="*/ 1037 w 1641"/>
                <a:gd name="T1" fmla="*/ 12 h 91"/>
                <a:gd name="T2" fmla="*/ 984 w 1641"/>
                <a:gd name="T3" fmla="*/ 16 h 91"/>
                <a:gd name="T4" fmla="*/ 974 w 1641"/>
                <a:gd name="T5" fmla="*/ 11 h 91"/>
                <a:gd name="T6" fmla="*/ 953 w 1641"/>
                <a:gd name="T7" fmla="*/ 14 h 91"/>
                <a:gd name="T8" fmla="*/ 953 w 1641"/>
                <a:gd name="T9" fmla="*/ 29 h 91"/>
                <a:gd name="T10" fmla="*/ 938 w 1641"/>
                <a:gd name="T11" fmla="*/ 24 h 91"/>
                <a:gd name="T12" fmla="*/ 905 w 1641"/>
                <a:gd name="T13" fmla="*/ 21 h 91"/>
                <a:gd name="T14" fmla="*/ 910 w 1641"/>
                <a:gd name="T15" fmla="*/ 33 h 91"/>
                <a:gd name="T16" fmla="*/ 915 w 1641"/>
                <a:gd name="T17" fmla="*/ 41 h 91"/>
                <a:gd name="T18" fmla="*/ 901 w 1641"/>
                <a:gd name="T19" fmla="*/ 40 h 91"/>
                <a:gd name="T20" fmla="*/ 900 w 1641"/>
                <a:gd name="T21" fmla="*/ 15 h 91"/>
                <a:gd name="T22" fmla="*/ 888 w 1641"/>
                <a:gd name="T23" fmla="*/ 77 h 91"/>
                <a:gd name="T24" fmla="*/ 890 w 1641"/>
                <a:gd name="T25" fmla="*/ 65 h 91"/>
                <a:gd name="T26" fmla="*/ 886 w 1641"/>
                <a:gd name="T27" fmla="*/ 56 h 91"/>
                <a:gd name="T28" fmla="*/ 895 w 1641"/>
                <a:gd name="T29" fmla="*/ 64 h 91"/>
                <a:gd name="T30" fmla="*/ 854 w 1641"/>
                <a:gd name="T31" fmla="*/ 91 h 91"/>
                <a:gd name="T32" fmla="*/ 802 w 1641"/>
                <a:gd name="T33" fmla="*/ 89 h 91"/>
                <a:gd name="T34" fmla="*/ 771 w 1641"/>
                <a:gd name="T35" fmla="*/ 63 h 91"/>
                <a:gd name="T36" fmla="*/ 747 w 1641"/>
                <a:gd name="T37" fmla="*/ 66 h 91"/>
                <a:gd name="T38" fmla="*/ 755 w 1641"/>
                <a:gd name="T39" fmla="*/ 56 h 91"/>
                <a:gd name="T40" fmla="*/ 750 w 1641"/>
                <a:gd name="T41" fmla="*/ 56 h 91"/>
                <a:gd name="T42" fmla="*/ 741 w 1641"/>
                <a:gd name="T43" fmla="*/ 62 h 91"/>
                <a:gd name="T44" fmla="*/ 706 w 1641"/>
                <a:gd name="T45" fmla="*/ 26 h 91"/>
                <a:gd name="T46" fmla="*/ 730 w 1641"/>
                <a:gd name="T47" fmla="*/ 23 h 91"/>
                <a:gd name="T48" fmla="*/ 732 w 1641"/>
                <a:gd name="T49" fmla="*/ 35 h 91"/>
                <a:gd name="T50" fmla="*/ 737 w 1641"/>
                <a:gd name="T51" fmla="*/ 21 h 91"/>
                <a:gd name="T52" fmla="*/ 703 w 1641"/>
                <a:gd name="T53" fmla="*/ 22 h 91"/>
                <a:gd name="T54" fmla="*/ 685 w 1641"/>
                <a:gd name="T55" fmla="*/ 29 h 91"/>
                <a:gd name="T56" fmla="*/ 689 w 1641"/>
                <a:gd name="T57" fmla="*/ 14 h 91"/>
                <a:gd name="T58" fmla="*/ 671 w 1641"/>
                <a:gd name="T59" fmla="*/ 17 h 91"/>
                <a:gd name="T60" fmla="*/ 653 w 1641"/>
                <a:gd name="T61" fmla="*/ 7 h 91"/>
                <a:gd name="T62" fmla="*/ 8 w 1641"/>
                <a:gd name="T63" fmla="*/ 6 h 91"/>
                <a:gd name="T64" fmla="*/ 1641 w 1641"/>
                <a:gd name="T65" fmla="*/ 6 h 91"/>
                <a:gd name="T66" fmla="*/ 838 w 1641"/>
                <a:gd name="T67" fmla="*/ 19 h 91"/>
                <a:gd name="T68" fmla="*/ 848 w 1641"/>
                <a:gd name="T69" fmla="*/ 24 h 91"/>
                <a:gd name="T70" fmla="*/ 854 w 1641"/>
                <a:gd name="T71" fmla="*/ 23 h 91"/>
                <a:gd name="T72" fmla="*/ 859 w 1641"/>
                <a:gd name="T73" fmla="*/ 27 h 91"/>
                <a:gd name="T74" fmla="*/ 856 w 1641"/>
                <a:gd name="T75" fmla="*/ 43 h 91"/>
                <a:gd name="T76" fmla="*/ 884 w 1641"/>
                <a:gd name="T77" fmla="*/ 13 h 91"/>
                <a:gd name="T78" fmla="*/ 787 w 1641"/>
                <a:gd name="T79" fmla="*/ 42 h 91"/>
                <a:gd name="T80" fmla="*/ 779 w 1641"/>
                <a:gd name="T81" fmla="*/ 14 h 91"/>
                <a:gd name="T82" fmla="*/ 794 w 1641"/>
                <a:gd name="T83" fmla="*/ 13 h 91"/>
                <a:gd name="T84" fmla="*/ 789 w 1641"/>
                <a:gd name="T85" fmla="*/ 17 h 91"/>
                <a:gd name="T86" fmla="*/ 782 w 1641"/>
                <a:gd name="T87" fmla="*/ 16 h 91"/>
                <a:gd name="T88" fmla="*/ 782 w 1641"/>
                <a:gd name="T89" fmla="*/ 32 h 91"/>
                <a:gd name="T90" fmla="*/ 758 w 1641"/>
                <a:gd name="T91" fmla="*/ 6 h 91"/>
                <a:gd name="T92" fmla="*/ 777 w 1641"/>
                <a:gd name="T93" fmla="*/ 71 h 91"/>
                <a:gd name="T94" fmla="*/ 789 w 1641"/>
                <a:gd name="T95" fmla="*/ 56 h 91"/>
                <a:gd name="T96" fmla="*/ 795 w 1641"/>
                <a:gd name="T97" fmla="*/ 58 h 91"/>
                <a:gd name="T98" fmla="*/ 787 w 1641"/>
                <a:gd name="T99" fmla="*/ 54 h 91"/>
                <a:gd name="T100" fmla="*/ 856 w 1641"/>
                <a:gd name="T101" fmla="*/ 56 h 91"/>
                <a:gd name="T102" fmla="*/ 841 w 1641"/>
                <a:gd name="T103" fmla="*/ 57 h 91"/>
                <a:gd name="T104" fmla="*/ 855 w 1641"/>
                <a:gd name="T105" fmla="*/ 58 h 91"/>
                <a:gd name="T106" fmla="*/ 863 w 1641"/>
                <a:gd name="T107" fmla="*/ 74 h 91"/>
                <a:gd name="T108" fmla="*/ 834 w 1641"/>
                <a:gd name="T109" fmla="*/ 49 h 91"/>
                <a:gd name="T110" fmla="*/ 820 w 1641"/>
                <a:gd name="T111" fmla="*/ 36 h 91"/>
                <a:gd name="T112" fmla="*/ 826 w 1641"/>
                <a:gd name="T113" fmla="*/ 48 h 91"/>
                <a:gd name="T114" fmla="*/ 818 w 1641"/>
                <a:gd name="T115" fmla="*/ 54 h 91"/>
                <a:gd name="T116" fmla="*/ 824 w 1641"/>
                <a:gd name="T117" fmla="*/ 27 h 91"/>
                <a:gd name="T118" fmla="*/ 916 w 1641"/>
                <a:gd name="T119" fmla="*/ 7 h 91"/>
                <a:gd name="T120" fmla="*/ 724 w 1641"/>
                <a:gd name="T121" fmla="*/ 6 h 91"/>
                <a:gd name="T122" fmla="*/ 965 w 1641"/>
                <a:gd name="T123" fmla="*/ 14 h 91"/>
                <a:gd name="T124" fmla="*/ 681 w 1641"/>
                <a:gd name="T125" fmla="*/ 7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41" h="91">
                  <a:moveTo>
                    <a:pt x="1641" y="6"/>
                  </a:moveTo>
                  <a:cubicBezTo>
                    <a:pt x="1638" y="6"/>
                    <a:pt x="1635" y="6"/>
                    <a:pt x="1632" y="6"/>
                  </a:cubicBezTo>
                  <a:cubicBezTo>
                    <a:pt x="1457" y="6"/>
                    <a:pt x="1281" y="6"/>
                    <a:pt x="1106" y="6"/>
                  </a:cubicBezTo>
                  <a:cubicBezTo>
                    <a:pt x="1083" y="6"/>
                    <a:pt x="1060" y="9"/>
                    <a:pt x="1037" y="12"/>
                  </a:cubicBezTo>
                  <a:cubicBezTo>
                    <a:pt x="1020" y="14"/>
                    <a:pt x="1003" y="16"/>
                    <a:pt x="986" y="18"/>
                  </a:cubicBezTo>
                  <a:cubicBezTo>
                    <a:pt x="988" y="14"/>
                    <a:pt x="990" y="11"/>
                    <a:pt x="991" y="8"/>
                  </a:cubicBezTo>
                  <a:cubicBezTo>
                    <a:pt x="991" y="8"/>
                    <a:pt x="989" y="7"/>
                    <a:pt x="988" y="6"/>
                  </a:cubicBezTo>
                  <a:cubicBezTo>
                    <a:pt x="986" y="10"/>
                    <a:pt x="985" y="13"/>
                    <a:pt x="984" y="16"/>
                  </a:cubicBezTo>
                  <a:cubicBezTo>
                    <a:pt x="983" y="16"/>
                    <a:pt x="983" y="16"/>
                    <a:pt x="982" y="15"/>
                  </a:cubicBezTo>
                  <a:cubicBezTo>
                    <a:pt x="982" y="14"/>
                    <a:pt x="982" y="13"/>
                    <a:pt x="981" y="12"/>
                  </a:cubicBezTo>
                  <a:cubicBezTo>
                    <a:pt x="980" y="10"/>
                    <a:pt x="979" y="8"/>
                    <a:pt x="978" y="8"/>
                  </a:cubicBezTo>
                  <a:cubicBezTo>
                    <a:pt x="977" y="8"/>
                    <a:pt x="975" y="9"/>
                    <a:pt x="974" y="11"/>
                  </a:cubicBezTo>
                  <a:cubicBezTo>
                    <a:pt x="971" y="15"/>
                    <a:pt x="969" y="20"/>
                    <a:pt x="966" y="24"/>
                  </a:cubicBezTo>
                  <a:cubicBezTo>
                    <a:pt x="964" y="29"/>
                    <a:pt x="960" y="33"/>
                    <a:pt x="954" y="32"/>
                  </a:cubicBezTo>
                  <a:cubicBezTo>
                    <a:pt x="948" y="31"/>
                    <a:pt x="943" y="24"/>
                    <a:pt x="946" y="19"/>
                  </a:cubicBezTo>
                  <a:cubicBezTo>
                    <a:pt x="947" y="17"/>
                    <a:pt x="950" y="15"/>
                    <a:pt x="953" y="14"/>
                  </a:cubicBezTo>
                  <a:cubicBezTo>
                    <a:pt x="954" y="14"/>
                    <a:pt x="956" y="17"/>
                    <a:pt x="958" y="18"/>
                  </a:cubicBezTo>
                  <a:cubicBezTo>
                    <a:pt x="957" y="19"/>
                    <a:pt x="956" y="20"/>
                    <a:pt x="956" y="20"/>
                  </a:cubicBezTo>
                  <a:cubicBezTo>
                    <a:pt x="952" y="18"/>
                    <a:pt x="949" y="19"/>
                    <a:pt x="949" y="23"/>
                  </a:cubicBezTo>
                  <a:cubicBezTo>
                    <a:pt x="948" y="25"/>
                    <a:pt x="951" y="28"/>
                    <a:pt x="953" y="29"/>
                  </a:cubicBezTo>
                  <a:cubicBezTo>
                    <a:pt x="958" y="31"/>
                    <a:pt x="961" y="28"/>
                    <a:pt x="962" y="24"/>
                  </a:cubicBezTo>
                  <a:cubicBezTo>
                    <a:pt x="963" y="18"/>
                    <a:pt x="962" y="13"/>
                    <a:pt x="957" y="10"/>
                  </a:cubicBezTo>
                  <a:cubicBezTo>
                    <a:pt x="952" y="6"/>
                    <a:pt x="947" y="7"/>
                    <a:pt x="943" y="11"/>
                  </a:cubicBezTo>
                  <a:cubicBezTo>
                    <a:pt x="938" y="14"/>
                    <a:pt x="937" y="19"/>
                    <a:pt x="938" y="24"/>
                  </a:cubicBezTo>
                  <a:cubicBezTo>
                    <a:pt x="939" y="28"/>
                    <a:pt x="941" y="31"/>
                    <a:pt x="942" y="35"/>
                  </a:cubicBezTo>
                  <a:cubicBezTo>
                    <a:pt x="944" y="52"/>
                    <a:pt x="938" y="60"/>
                    <a:pt x="922" y="61"/>
                  </a:cubicBezTo>
                  <a:cubicBezTo>
                    <a:pt x="908" y="63"/>
                    <a:pt x="896" y="52"/>
                    <a:pt x="896" y="38"/>
                  </a:cubicBezTo>
                  <a:cubicBezTo>
                    <a:pt x="895" y="28"/>
                    <a:pt x="899" y="22"/>
                    <a:pt x="905" y="21"/>
                  </a:cubicBezTo>
                  <a:cubicBezTo>
                    <a:pt x="912" y="18"/>
                    <a:pt x="923" y="22"/>
                    <a:pt x="927" y="28"/>
                  </a:cubicBezTo>
                  <a:cubicBezTo>
                    <a:pt x="931" y="33"/>
                    <a:pt x="930" y="39"/>
                    <a:pt x="925" y="42"/>
                  </a:cubicBezTo>
                  <a:cubicBezTo>
                    <a:pt x="921" y="46"/>
                    <a:pt x="915" y="46"/>
                    <a:pt x="912" y="42"/>
                  </a:cubicBezTo>
                  <a:cubicBezTo>
                    <a:pt x="911" y="40"/>
                    <a:pt x="910" y="36"/>
                    <a:pt x="910" y="33"/>
                  </a:cubicBezTo>
                  <a:cubicBezTo>
                    <a:pt x="911" y="31"/>
                    <a:pt x="915" y="30"/>
                    <a:pt x="917" y="29"/>
                  </a:cubicBezTo>
                  <a:cubicBezTo>
                    <a:pt x="918" y="29"/>
                    <a:pt x="918" y="30"/>
                    <a:pt x="919" y="30"/>
                  </a:cubicBezTo>
                  <a:cubicBezTo>
                    <a:pt x="918" y="32"/>
                    <a:pt x="918" y="33"/>
                    <a:pt x="917" y="35"/>
                  </a:cubicBezTo>
                  <a:cubicBezTo>
                    <a:pt x="917" y="37"/>
                    <a:pt x="916" y="38"/>
                    <a:pt x="915" y="41"/>
                  </a:cubicBezTo>
                  <a:cubicBezTo>
                    <a:pt x="918" y="41"/>
                    <a:pt x="921" y="42"/>
                    <a:pt x="923" y="40"/>
                  </a:cubicBezTo>
                  <a:cubicBezTo>
                    <a:pt x="924" y="39"/>
                    <a:pt x="925" y="36"/>
                    <a:pt x="924" y="33"/>
                  </a:cubicBezTo>
                  <a:cubicBezTo>
                    <a:pt x="923" y="26"/>
                    <a:pt x="916" y="21"/>
                    <a:pt x="909" y="23"/>
                  </a:cubicBezTo>
                  <a:cubicBezTo>
                    <a:pt x="902" y="25"/>
                    <a:pt x="898" y="32"/>
                    <a:pt x="901" y="40"/>
                  </a:cubicBezTo>
                  <a:cubicBezTo>
                    <a:pt x="903" y="47"/>
                    <a:pt x="908" y="52"/>
                    <a:pt x="915" y="53"/>
                  </a:cubicBezTo>
                  <a:cubicBezTo>
                    <a:pt x="923" y="54"/>
                    <a:pt x="930" y="52"/>
                    <a:pt x="935" y="45"/>
                  </a:cubicBezTo>
                  <a:cubicBezTo>
                    <a:pt x="940" y="39"/>
                    <a:pt x="939" y="33"/>
                    <a:pt x="935" y="26"/>
                  </a:cubicBezTo>
                  <a:cubicBezTo>
                    <a:pt x="929" y="14"/>
                    <a:pt x="914" y="9"/>
                    <a:pt x="900" y="15"/>
                  </a:cubicBezTo>
                  <a:cubicBezTo>
                    <a:pt x="890" y="19"/>
                    <a:pt x="879" y="28"/>
                    <a:pt x="874" y="39"/>
                  </a:cubicBezTo>
                  <a:cubicBezTo>
                    <a:pt x="877" y="39"/>
                    <a:pt x="880" y="39"/>
                    <a:pt x="883" y="40"/>
                  </a:cubicBezTo>
                  <a:cubicBezTo>
                    <a:pt x="895" y="42"/>
                    <a:pt x="903" y="56"/>
                    <a:pt x="899" y="68"/>
                  </a:cubicBezTo>
                  <a:cubicBezTo>
                    <a:pt x="897" y="73"/>
                    <a:pt x="894" y="76"/>
                    <a:pt x="888" y="77"/>
                  </a:cubicBezTo>
                  <a:cubicBezTo>
                    <a:pt x="882" y="77"/>
                    <a:pt x="878" y="75"/>
                    <a:pt x="875" y="69"/>
                  </a:cubicBezTo>
                  <a:cubicBezTo>
                    <a:pt x="873" y="65"/>
                    <a:pt x="872" y="59"/>
                    <a:pt x="875" y="55"/>
                  </a:cubicBezTo>
                  <a:cubicBezTo>
                    <a:pt x="880" y="49"/>
                    <a:pt x="890" y="50"/>
                    <a:pt x="892" y="57"/>
                  </a:cubicBezTo>
                  <a:cubicBezTo>
                    <a:pt x="893" y="59"/>
                    <a:pt x="892" y="63"/>
                    <a:pt x="890" y="65"/>
                  </a:cubicBezTo>
                  <a:cubicBezTo>
                    <a:pt x="889" y="66"/>
                    <a:pt x="885" y="64"/>
                    <a:pt x="883" y="64"/>
                  </a:cubicBezTo>
                  <a:cubicBezTo>
                    <a:pt x="883" y="63"/>
                    <a:pt x="883" y="62"/>
                    <a:pt x="883" y="62"/>
                  </a:cubicBezTo>
                  <a:cubicBezTo>
                    <a:pt x="885" y="62"/>
                    <a:pt x="887" y="61"/>
                    <a:pt x="892" y="61"/>
                  </a:cubicBezTo>
                  <a:cubicBezTo>
                    <a:pt x="889" y="58"/>
                    <a:pt x="888" y="56"/>
                    <a:pt x="886" y="56"/>
                  </a:cubicBezTo>
                  <a:cubicBezTo>
                    <a:pt x="884" y="55"/>
                    <a:pt x="880" y="56"/>
                    <a:pt x="878" y="58"/>
                  </a:cubicBezTo>
                  <a:cubicBezTo>
                    <a:pt x="876" y="60"/>
                    <a:pt x="876" y="65"/>
                    <a:pt x="877" y="66"/>
                  </a:cubicBezTo>
                  <a:cubicBezTo>
                    <a:pt x="880" y="69"/>
                    <a:pt x="884" y="72"/>
                    <a:pt x="887" y="71"/>
                  </a:cubicBezTo>
                  <a:cubicBezTo>
                    <a:pt x="890" y="71"/>
                    <a:pt x="894" y="67"/>
                    <a:pt x="895" y="64"/>
                  </a:cubicBezTo>
                  <a:cubicBezTo>
                    <a:pt x="897" y="58"/>
                    <a:pt x="895" y="52"/>
                    <a:pt x="890" y="48"/>
                  </a:cubicBezTo>
                  <a:cubicBezTo>
                    <a:pt x="884" y="43"/>
                    <a:pt x="878" y="41"/>
                    <a:pt x="870" y="43"/>
                  </a:cubicBezTo>
                  <a:cubicBezTo>
                    <a:pt x="866" y="44"/>
                    <a:pt x="863" y="46"/>
                    <a:pt x="859" y="47"/>
                  </a:cubicBezTo>
                  <a:cubicBezTo>
                    <a:pt x="877" y="71"/>
                    <a:pt x="876" y="83"/>
                    <a:pt x="854" y="91"/>
                  </a:cubicBezTo>
                  <a:cubicBezTo>
                    <a:pt x="851" y="91"/>
                    <a:pt x="848" y="91"/>
                    <a:pt x="845" y="91"/>
                  </a:cubicBezTo>
                  <a:cubicBezTo>
                    <a:pt x="827" y="83"/>
                    <a:pt x="824" y="79"/>
                    <a:pt x="825" y="61"/>
                  </a:cubicBezTo>
                  <a:cubicBezTo>
                    <a:pt x="822" y="60"/>
                    <a:pt x="819" y="59"/>
                    <a:pt x="816" y="58"/>
                  </a:cubicBezTo>
                  <a:cubicBezTo>
                    <a:pt x="819" y="74"/>
                    <a:pt x="815" y="83"/>
                    <a:pt x="802" y="89"/>
                  </a:cubicBezTo>
                  <a:cubicBezTo>
                    <a:pt x="800" y="89"/>
                    <a:pt x="799" y="90"/>
                    <a:pt x="797" y="91"/>
                  </a:cubicBezTo>
                  <a:cubicBezTo>
                    <a:pt x="793" y="91"/>
                    <a:pt x="790" y="91"/>
                    <a:pt x="786" y="91"/>
                  </a:cubicBezTo>
                  <a:cubicBezTo>
                    <a:pt x="785" y="90"/>
                    <a:pt x="783" y="89"/>
                    <a:pt x="781" y="89"/>
                  </a:cubicBezTo>
                  <a:cubicBezTo>
                    <a:pt x="771" y="84"/>
                    <a:pt x="767" y="74"/>
                    <a:pt x="771" y="63"/>
                  </a:cubicBezTo>
                  <a:cubicBezTo>
                    <a:pt x="774" y="57"/>
                    <a:pt x="779" y="52"/>
                    <a:pt x="782" y="47"/>
                  </a:cubicBezTo>
                  <a:cubicBezTo>
                    <a:pt x="779" y="46"/>
                    <a:pt x="775" y="44"/>
                    <a:pt x="771" y="43"/>
                  </a:cubicBezTo>
                  <a:cubicBezTo>
                    <a:pt x="763" y="41"/>
                    <a:pt x="755" y="43"/>
                    <a:pt x="750" y="49"/>
                  </a:cubicBezTo>
                  <a:cubicBezTo>
                    <a:pt x="745" y="54"/>
                    <a:pt x="744" y="60"/>
                    <a:pt x="747" y="66"/>
                  </a:cubicBezTo>
                  <a:cubicBezTo>
                    <a:pt x="749" y="68"/>
                    <a:pt x="753" y="72"/>
                    <a:pt x="756" y="71"/>
                  </a:cubicBezTo>
                  <a:cubicBezTo>
                    <a:pt x="759" y="71"/>
                    <a:pt x="763" y="68"/>
                    <a:pt x="765" y="65"/>
                  </a:cubicBezTo>
                  <a:cubicBezTo>
                    <a:pt x="766" y="63"/>
                    <a:pt x="765" y="59"/>
                    <a:pt x="763" y="57"/>
                  </a:cubicBezTo>
                  <a:cubicBezTo>
                    <a:pt x="761" y="55"/>
                    <a:pt x="757" y="55"/>
                    <a:pt x="755" y="56"/>
                  </a:cubicBezTo>
                  <a:cubicBezTo>
                    <a:pt x="753" y="56"/>
                    <a:pt x="752" y="58"/>
                    <a:pt x="750" y="61"/>
                  </a:cubicBezTo>
                  <a:cubicBezTo>
                    <a:pt x="754" y="61"/>
                    <a:pt x="757" y="61"/>
                    <a:pt x="759" y="62"/>
                  </a:cubicBezTo>
                  <a:cubicBezTo>
                    <a:pt x="757" y="66"/>
                    <a:pt x="754" y="67"/>
                    <a:pt x="751" y="64"/>
                  </a:cubicBezTo>
                  <a:cubicBezTo>
                    <a:pt x="747" y="62"/>
                    <a:pt x="748" y="59"/>
                    <a:pt x="750" y="56"/>
                  </a:cubicBezTo>
                  <a:cubicBezTo>
                    <a:pt x="753" y="52"/>
                    <a:pt x="757" y="50"/>
                    <a:pt x="761" y="52"/>
                  </a:cubicBezTo>
                  <a:cubicBezTo>
                    <a:pt x="766" y="53"/>
                    <a:pt x="768" y="56"/>
                    <a:pt x="768" y="61"/>
                  </a:cubicBezTo>
                  <a:cubicBezTo>
                    <a:pt x="769" y="70"/>
                    <a:pt x="763" y="77"/>
                    <a:pt x="755" y="77"/>
                  </a:cubicBezTo>
                  <a:cubicBezTo>
                    <a:pt x="747" y="77"/>
                    <a:pt x="742" y="71"/>
                    <a:pt x="741" y="62"/>
                  </a:cubicBezTo>
                  <a:cubicBezTo>
                    <a:pt x="741" y="50"/>
                    <a:pt x="750" y="40"/>
                    <a:pt x="763" y="40"/>
                  </a:cubicBezTo>
                  <a:cubicBezTo>
                    <a:pt x="764" y="39"/>
                    <a:pt x="766" y="40"/>
                    <a:pt x="768" y="40"/>
                  </a:cubicBezTo>
                  <a:cubicBezTo>
                    <a:pt x="761" y="23"/>
                    <a:pt x="742" y="11"/>
                    <a:pt x="726" y="13"/>
                  </a:cubicBezTo>
                  <a:cubicBezTo>
                    <a:pt x="717" y="13"/>
                    <a:pt x="710" y="18"/>
                    <a:pt x="706" y="26"/>
                  </a:cubicBezTo>
                  <a:cubicBezTo>
                    <a:pt x="702" y="33"/>
                    <a:pt x="702" y="40"/>
                    <a:pt x="707" y="46"/>
                  </a:cubicBezTo>
                  <a:cubicBezTo>
                    <a:pt x="712" y="52"/>
                    <a:pt x="721" y="54"/>
                    <a:pt x="729" y="52"/>
                  </a:cubicBezTo>
                  <a:cubicBezTo>
                    <a:pt x="736" y="50"/>
                    <a:pt x="741" y="43"/>
                    <a:pt x="741" y="36"/>
                  </a:cubicBezTo>
                  <a:cubicBezTo>
                    <a:pt x="742" y="29"/>
                    <a:pt x="737" y="24"/>
                    <a:pt x="730" y="23"/>
                  </a:cubicBezTo>
                  <a:cubicBezTo>
                    <a:pt x="724" y="22"/>
                    <a:pt x="718" y="27"/>
                    <a:pt x="717" y="33"/>
                  </a:cubicBezTo>
                  <a:cubicBezTo>
                    <a:pt x="716" y="40"/>
                    <a:pt x="718" y="42"/>
                    <a:pt x="726" y="40"/>
                  </a:cubicBezTo>
                  <a:cubicBezTo>
                    <a:pt x="725" y="37"/>
                    <a:pt x="724" y="33"/>
                    <a:pt x="722" y="30"/>
                  </a:cubicBezTo>
                  <a:cubicBezTo>
                    <a:pt x="727" y="29"/>
                    <a:pt x="731" y="29"/>
                    <a:pt x="732" y="35"/>
                  </a:cubicBezTo>
                  <a:cubicBezTo>
                    <a:pt x="732" y="39"/>
                    <a:pt x="728" y="45"/>
                    <a:pt x="724" y="44"/>
                  </a:cubicBezTo>
                  <a:cubicBezTo>
                    <a:pt x="720" y="44"/>
                    <a:pt x="716" y="42"/>
                    <a:pt x="714" y="39"/>
                  </a:cubicBezTo>
                  <a:cubicBezTo>
                    <a:pt x="712" y="37"/>
                    <a:pt x="712" y="32"/>
                    <a:pt x="714" y="29"/>
                  </a:cubicBezTo>
                  <a:cubicBezTo>
                    <a:pt x="717" y="21"/>
                    <a:pt x="730" y="17"/>
                    <a:pt x="737" y="21"/>
                  </a:cubicBezTo>
                  <a:cubicBezTo>
                    <a:pt x="741" y="23"/>
                    <a:pt x="744" y="27"/>
                    <a:pt x="745" y="30"/>
                  </a:cubicBezTo>
                  <a:cubicBezTo>
                    <a:pt x="749" y="48"/>
                    <a:pt x="738" y="61"/>
                    <a:pt x="720" y="61"/>
                  </a:cubicBezTo>
                  <a:cubicBezTo>
                    <a:pt x="703" y="61"/>
                    <a:pt x="695" y="47"/>
                    <a:pt x="701" y="29"/>
                  </a:cubicBezTo>
                  <a:cubicBezTo>
                    <a:pt x="702" y="26"/>
                    <a:pt x="703" y="24"/>
                    <a:pt x="703" y="22"/>
                  </a:cubicBezTo>
                  <a:cubicBezTo>
                    <a:pt x="704" y="16"/>
                    <a:pt x="702" y="11"/>
                    <a:pt x="697" y="9"/>
                  </a:cubicBezTo>
                  <a:cubicBezTo>
                    <a:pt x="692" y="7"/>
                    <a:pt x="687" y="6"/>
                    <a:pt x="683" y="10"/>
                  </a:cubicBezTo>
                  <a:cubicBezTo>
                    <a:pt x="679" y="14"/>
                    <a:pt x="677" y="19"/>
                    <a:pt x="680" y="24"/>
                  </a:cubicBezTo>
                  <a:cubicBezTo>
                    <a:pt x="681" y="26"/>
                    <a:pt x="683" y="28"/>
                    <a:pt x="685" y="29"/>
                  </a:cubicBezTo>
                  <a:cubicBezTo>
                    <a:pt x="688" y="29"/>
                    <a:pt x="690" y="28"/>
                    <a:pt x="692" y="26"/>
                  </a:cubicBezTo>
                  <a:cubicBezTo>
                    <a:pt x="693" y="25"/>
                    <a:pt x="693" y="22"/>
                    <a:pt x="692" y="21"/>
                  </a:cubicBezTo>
                  <a:cubicBezTo>
                    <a:pt x="690" y="19"/>
                    <a:pt x="687" y="19"/>
                    <a:pt x="683" y="18"/>
                  </a:cubicBezTo>
                  <a:cubicBezTo>
                    <a:pt x="685" y="16"/>
                    <a:pt x="688" y="13"/>
                    <a:pt x="689" y="14"/>
                  </a:cubicBezTo>
                  <a:cubicBezTo>
                    <a:pt x="692" y="15"/>
                    <a:pt x="696" y="18"/>
                    <a:pt x="696" y="20"/>
                  </a:cubicBezTo>
                  <a:cubicBezTo>
                    <a:pt x="696" y="23"/>
                    <a:pt x="694" y="28"/>
                    <a:pt x="691" y="30"/>
                  </a:cubicBezTo>
                  <a:cubicBezTo>
                    <a:pt x="687" y="34"/>
                    <a:pt x="682" y="32"/>
                    <a:pt x="679" y="29"/>
                  </a:cubicBezTo>
                  <a:cubicBezTo>
                    <a:pt x="676" y="25"/>
                    <a:pt x="674" y="21"/>
                    <a:pt x="671" y="17"/>
                  </a:cubicBezTo>
                  <a:cubicBezTo>
                    <a:pt x="671" y="16"/>
                    <a:pt x="670" y="14"/>
                    <a:pt x="669" y="13"/>
                  </a:cubicBezTo>
                  <a:cubicBezTo>
                    <a:pt x="667" y="11"/>
                    <a:pt x="665" y="9"/>
                    <a:pt x="663" y="7"/>
                  </a:cubicBezTo>
                  <a:cubicBezTo>
                    <a:pt x="662" y="10"/>
                    <a:pt x="660" y="12"/>
                    <a:pt x="658" y="16"/>
                  </a:cubicBezTo>
                  <a:cubicBezTo>
                    <a:pt x="657" y="13"/>
                    <a:pt x="655" y="10"/>
                    <a:pt x="653" y="7"/>
                  </a:cubicBezTo>
                  <a:cubicBezTo>
                    <a:pt x="649" y="8"/>
                    <a:pt x="649" y="10"/>
                    <a:pt x="657" y="18"/>
                  </a:cubicBezTo>
                  <a:cubicBezTo>
                    <a:pt x="636" y="16"/>
                    <a:pt x="616" y="13"/>
                    <a:pt x="596" y="11"/>
                  </a:cubicBezTo>
                  <a:cubicBezTo>
                    <a:pt x="578" y="9"/>
                    <a:pt x="559" y="6"/>
                    <a:pt x="541" y="6"/>
                  </a:cubicBezTo>
                  <a:cubicBezTo>
                    <a:pt x="364" y="6"/>
                    <a:pt x="186" y="6"/>
                    <a:pt x="8" y="6"/>
                  </a:cubicBezTo>
                  <a:cubicBezTo>
                    <a:pt x="6" y="6"/>
                    <a:pt x="3" y="6"/>
                    <a:pt x="0" y="6"/>
                  </a:cubicBezTo>
                  <a:cubicBezTo>
                    <a:pt x="0" y="4"/>
                    <a:pt x="0" y="2"/>
                    <a:pt x="0" y="0"/>
                  </a:cubicBezTo>
                  <a:cubicBezTo>
                    <a:pt x="547" y="0"/>
                    <a:pt x="1094" y="0"/>
                    <a:pt x="1641" y="0"/>
                  </a:cubicBezTo>
                  <a:cubicBezTo>
                    <a:pt x="1641" y="2"/>
                    <a:pt x="1641" y="4"/>
                    <a:pt x="1641" y="6"/>
                  </a:cubicBezTo>
                  <a:close/>
                  <a:moveTo>
                    <a:pt x="884" y="13"/>
                  </a:moveTo>
                  <a:cubicBezTo>
                    <a:pt x="875" y="6"/>
                    <a:pt x="870" y="8"/>
                    <a:pt x="869" y="19"/>
                  </a:cubicBezTo>
                  <a:cubicBezTo>
                    <a:pt x="868" y="31"/>
                    <a:pt x="855" y="37"/>
                    <a:pt x="843" y="30"/>
                  </a:cubicBezTo>
                  <a:cubicBezTo>
                    <a:pt x="839" y="27"/>
                    <a:pt x="836" y="24"/>
                    <a:pt x="838" y="19"/>
                  </a:cubicBezTo>
                  <a:cubicBezTo>
                    <a:pt x="839" y="15"/>
                    <a:pt x="842" y="11"/>
                    <a:pt x="846" y="10"/>
                  </a:cubicBezTo>
                  <a:cubicBezTo>
                    <a:pt x="849" y="9"/>
                    <a:pt x="854" y="11"/>
                    <a:pt x="857" y="13"/>
                  </a:cubicBezTo>
                  <a:cubicBezTo>
                    <a:pt x="862" y="17"/>
                    <a:pt x="860" y="25"/>
                    <a:pt x="854" y="26"/>
                  </a:cubicBezTo>
                  <a:cubicBezTo>
                    <a:pt x="852" y="26"/>
                    <a:pt x="850" y="26"/>
                    <a:pt x="848" y="24"/>
                  </a:cubicBezTo>
                  <a:cubicBezTo>
                    <a:pt x="847" y="23"/>
                    <a:pt x="846" y="20"/>
                    <a:pt x="847" y="19"/>
                  </a:cubicBezTo>
                  <a:cubicBezTo>
                    <a:pt x="848" y="18"/>
                    <a:pt x="850" y="17"/>
                    <a:pt x="852" y="16"/>
                  </a:cubicBezTo>
                  <a:cubicBezTo>
                    <a:pt x="852" y="19"/>
                    <a:pt x="852" y="20"/>
                    <a:pt x="851" y="22"/>
                  </a:cubicBezTo>
                  <a:cubicBezTo>
                    <a:pt x="852" y="22"/>
                    <a:pt x="853" y="22"/>
                    <a:pt x="854" y="23"/>
                  </a:cubicBezTo>
                  <a:cubicBezTo>
                    <a:pt x="854" y="20"/>
                    <a:pt x="856" y="16"/>
                    <a:pt x="855" y="15"/>
                  </a:cubicBezTo>
                  <a:cubicBezTo>
                    <a:pt x="853" y="14"/>
                    <a:pt x="849" y="12"/>
                    <a:pt x="846" y="13"/>
                  </a:cubicBezTo>
                  <a:cubicBezTo>
                    <a:pt x="841" y="16"/>
                    <a:pt x="840" y="25"/>
                    <a:pt x="846" y="28"/>
                  </a:cubicBezTo>
                  <a:cubicBezTo>
                    <a:pt x="850" y="29"/>
                    <a:pt x="856" y="29"/>
                    <a:pt x="859" y="27"/>
                  </a:cubicBezTo>
                  <a:cubicBezTo>
                    <a:pt x="862" y="26"/>
                    <a:pt x="863" y="20"/>
                    <a:pt x="863" y="16"/>
                  </a:cubicBezTo>
                  <a:cubicBezTo>
                    <a:pt x="862" y="8"/>
                    <a:pt x="858" y="6"/>
                    <a:pt x="846" y="6"/>
                  </a:cubicBezTo>
                  <a:cubicBezTo>
                    <a:pt x="836" y="6"/>
                    <a:pt x="829" y="15"/>
                    <a:pt x="832" y="24"/>
                  </a:cubicBezTo>
                  <a:cubicBezTo>
                    <a:pt x="836" y="36"/>
                    <a:pt x="846" y="40"/>
                    <a:pt x="856" y="43"/>
                  </a:cubicBezTo>
                  <a:cubicBezTo>
                    <a:pt x="865" y="45"/>
                    <a:pt x="869" y="38"/>
                    <a:pt x="873" y="32"/>
                  </a:cubicBezTo>
                  <a:cubicBezTo>
                    <a:pt x="880" y="21"/>
                    <a:pt x="888" y="11"/>
                    <a:pt x="901" y="6"/>
                  </a:cubicBezTo>
                  <a:cubicBezTo>
                    <a:pt x="895" y="6"/>
                    <a:pt x="889" y="6"/>
                    <a:pt x="883" y="6"/>
                  </a:cubicBezTo>
                  <a:cubicBezTo>
                    <a:pt x="883" y="9"/>
                    <a:pt x="883" y="11"/>
                    <a:pt x="884" y="13"/>
                  </a:cubicBezTo>
                  <a:close/>
                  <a:moveTo>
                    <a:pt x="742" y="6"/>
                  </a:moveTo>
                  <a:cubicBezTo>
                    <a:pt x="754" y="11"/>
                    <a:pt x="762" y="21"/>
                    <a:pt x="768" y="32"/>
                  </a:cubicBezTo>
                  <a:cubicBezTo>
                    <a:pt x="770" y="34"/>
                    <a:pt x="771" y="36"/>
                    <a:pt x="772" y="38"/>
                  </a:cubicBezTo>
                  <a:cubicBezTo>
                    <a:pt x="776" y="43"/>
                    <a:pt x="781" y="45"/>
                    <a:pt x="787" y="42"/>
                  </a:cubicBezTo>
                  <a:cubicBezTo>
                    <a:pt x="793" y="39"/>
                    <a:pt x="800" y="36"/>
                    <a:pt x="806" y="31"/>
                  </a:cubicBezTo>
                  <a:cubicBezTo>
                    <a:pt x="812" y="25"/>
                    <a:pt x="811" y="13"/>
                    <a:pt x="804" y="9"/>
                  </a:cubicBezTo>
                  <a:cubicBezTo>
                    <a:pt x="800" y="6"/>
                    <a:pt x="794" y="7"/>
                    <a:pt x="789" y="6"/>
                  </a:cubicBezTo>
                  <a:cubicBezTo>
                    <a:pt x="783" y="5"/>
                    <a:pt x="781" y="9"/>
                    <a:pt x="779" y="14"/>
                  </a:cubicBezTo>
                  <a:cubicBezTo>
                    <a:pt x="777" y="19"/>
                    <a:pt x="777" y="24"/>
                    <a:pt x="782" y="27"/>
                  </a:cubicBezTo>
                  <a:cubicBezTo>
                    <a:pt x="786" y="30"/>
                    <a:pt x="791" y="31"/>
                    <a:pt x="796" y="28"/>
                  </a:cubicBezTo>
                  <a:cubicBezTo>
                    <a:pt x="798" y="26"/>
                    <a:pt x="799" y="22"/>
                    <a:pt x="799" y="20"/>
                  </a:cubicBezTo>
                  <a:cubicBezTo>
                    <a:pt x="799" y="17"/>
                    <a:pt x="796" y="14"/>
                    <a:pt x="794" y="13"/>
                  </a:cubicBezTo>
                  <a:cubicBezTo>
                    <a:pt x="792" y="12"/>
                    <a:pt x="788" y="14"/>
                    <a:pt x="787" y="16"/>
                  </a:cubicBezTo>
                  <a:cubicBezTo>
                    <a:pt x="786" y="17"/>
                    <a:pt x="787" y="20"/>
                    <a:pt x="787" y="22"/>
                  </a:cubicBezTo>
                  <a:cubicBezTo>
                    <a:pt x="788" y="22"/>
                    <a:pt x="789" y="22"/>
                    <a:pt x="790" y="22"/>
                  </a:cubicBezTo>
                  <a:cubicBezTo>
                    <a:pt x="790" y="20"/>
                    <a:pt x="789" y="19"/>
                    <a:pt x="789" y="17"/>
                  </a:cubicBezTo>
                  <a:cubicBezTo>
                    <a:pt x="790" y="16"/>
                    <a:pt x="790" y="16"/>
                    <a:pt x="791" y="16"/>
                  </a:cubicBezTo>
                  <a:cubicBezTo>
                    <a:pt x="792" y="18"/>
                    <a:pt x="795" y="21"/>
                    <a:pt x="795" y="22"/>
                  </a:cubicBezTo>
                  <a:cubicBezTo>
                    <a:pt x="793" y="24"/>
                    <a:pt x="791" y="26"/>
                    <a:pt x="788" y="26"/>
                  </a:cubicBezTo>
                  <a:cubicBezTo>
                    <a:pt x="784" y="27"/>
                    <a:pt x="779" y="20"/>
                    <a:pt x="782" y="16"/>
                  </a:cubicBezTo>
                  <a:cubicBezTo>
                    <a:pt x="784" y="13"/>
                    <a:pt x="789" y="10"/>
                    <a:pt x="792" y="9"/>
                  </a:cubicBezTo>
                  <a:cubicBezTo>
                    <a:pt x="798" y="8"/>
                    <a:pt x="801" y="12"/>
                    <a:pt x="803" y="17"/>
                  </a:cubicBezTo>
                  <a:cubicBezTo>
                    <a:pt x="805" y="22"/>
                    <a:pt x="804" y="26"/>
                    <a:pt x="800" y="29"/>
                  </a:cubicBezTo>
                  <a:cubicBezTo>
                    <a:pt x="795" y="33"/>
                    <a:pt x="789" y="34"/>
                    <a:pt x="782" y="32"/>
                  </a:cubicBezTo>
                  <a:cubicBezTo>
                    <a:pt x="776" y="30"/>
                    <a:pt x="773" y="25"/>
                    <a:pt x="772" y="19"/>
                  </a:cubicBezTo>
                  <a:cubicBezTo>
                    <a:pt x="772" y="15"/>
                    <a:pt x="770" y="11"/>
                    <a:pt x="768" y="10"/>
                  </a:cubicBezTo>
                  <a:cubicBezTo>
                    <a:pt x="766" y="8"/>
                    <a:pt x="761" y="10"/>
                    <a:pt x="758" y="11"/>
                  </a:cubicBezTo>
                  <a:cubicBezTo>
                    <a:pt x="758" y="10"/>
                    <a:pt x="758" y="8"/>
                    <a:pt x="758" y="6"/>
                  </a:cubicBezTo>
                  <a:cubicBezTo>
                    <a:pt x="753" y="6"/>
                    <a:pt x="747" y="6"/>
                    <a:pt x="742" y="6"/>
                  </a:cubicBezTo>
                  <a:close/>
                  <a:moveTo>
                    <a:pt x="807" y="36"/>
                  </a:moveTo>
                  <a:cubicBezTo>
                    <a:pt x="798" y="41"/>
                    <a:pt x="790" y="46"/>
                    <a:pt x="783" y="51"/>
                  </a:cubicBezTo>
                  <a:cubicBezTo>
                    <a:pt x="776" y="57"/>
                    <a:pt x="774" y="65"/>
                    <a:pt x="777" y="71"/>
                  </a:cubicBezTo>
                  <a:cubicBezTo>
                    <a:pt x="781" y="79"/>
                    <a:pt x="789" y="84"/>
                    <a:pt x="798" y="84"/>
                  </a:cubicBezTo>
                  <a:cubicBezTo>
                    <a:pt x="805" y="83"/>
                    <a:pt x="810" y="79"/>
                    <a:pt x="813" y="70"/>
                  </a:cubicBezTo>
                  <a:cubicBezTo>
                    <a:pt x="815" y="63"/>
                    <a:pt x="813" y="57"/>
                    <a:pt x="808" y="54"/>
                  </a:cubicBezTo>
                  <a:cubicBezTo>
                    <a:pt x="802" y="50"/>
                    <a:pt x="794" y="50"/>
                    <a:pt x="789" y="56"/>
                  </a:cubicBezTo>
                  <a:cubicBezTo>
                    <a:pt x="787" y="57"/>
                    <a:pt x="786" y="61"/>
                    <a:pt x="787" y="63"/>
                  </a:cubicBezTo>
                  <a:cubicBezTo>
                    <a:pt x="789" y="65"/>
                    <a:pt x="792" y="67"/>
                    <a:pt x="795" y="67"/>
                  </a:cubicBezTo>
                  <a:cubicBezTo>
                    <a:pt x="797" y="68"/>
                    <a:pt x="799" y="65"/>
                    <a:pt x="800" y="63"/>
                  </a:cubicBezTo>
                  <a:cubicBezTo>
                    <a:pt x="799" y="61"/>
                    <a:pt x="797" y="60"/>
                    <a:pt x="795" y="58"/>
                  </a:cubicBezTo>
                  <a:cubicBezTo>
                    <a:pt x="797" y="57"/>
                    <a:pt x="801" y="57"/>
                    <a:pt x="802" y="58"/>
                  </a:cubicBezTo>
                  <a:cubicBezTo>
                    <a:pt x="803" y="61"/>
                    <a:pt x="803" y="65"/>
                    <a:pt x="801" y="67"/>
                  </a:cubicBezTo>
                  <a:cubicBezTo>
                    <a:pt x="798" y="71"/>
                    <a:pt x="791" y="71"/>
                    <a:pt x="787" y="67"/>
                  </a:cubicBezTo>
                  <a:cubicBezTo>
                    <a:pt x="783" y="64"/>
                    <a:pt x="783" y="58"/>
                    <a:pt x="787" y="54"/>
                  </a:cubicBezTo>
                  <a:cubicBezTo>
                    <a:pt x="793" y="48"/>
                    <a:pt x="799" y="46"/>
                    <a:pt x="808" y="49"/>
                  </a:cubicBezTo>
                  <a:cubicBezTo>
                    <a:pt x="807" y="45"/>
                    <a:pt x="807" y="41"/>
                    <a:pt x="807" y="36"/>
                  </a:cubicBezTo>
                  <a:close/>
                  <a:moveTo>
                    <a:pt x="834" y="49"/>
                  </a:moveTo>
                  <a:cubicBezTo>
                    <a:pt x="844" y="45"/>
                    <a:pt x="851" y="49"/>
                    <a:pt x="856" y="56"/>
                  </a:cubicBezTo>
                  <a:cubicBezTo>
                    <a:pt x="858" y="57"/>
                    <a:pt x="858" y="62"/>
                    <a:pt x="857" y="64"/>
                  </a:cubicBezTo>
                  <a:cubicBezTo>
                    <a:pt x="854" y="67"/>
                    <a:pt x="850" y="69"/>
                    <a:pt x="846" y="70"/>
                  </a:cubicBezTo>
                  <a:cubicBezTo>
                    <a:pt x="844" y="70"/>
                    <a:pt x="840" y="67"/>
                    <a:pt x="839" y="64"/>
                  </a:cubicBezTo>
                  <a:cubicBezTo>
                    <a:pt x="838" y="63"/>
                    <a:pt x="840" y="59"/>
                    <a:pt x="841" y="57"/>
                  </a:cubicBezTo>
                  <a:cubicBezTo>
                    <a:pt x="842" y="56"/>
                    <a:pt x="845" y="57"/>
                    <a:pt x="846" y="57"/>
                  </a:cubicBezTo>
                  <a:cubicBezTo>
                    <a:pt x="844" y="60"/>
                    <a:pt x="841" y="63"/>
                    <a:pt x="842" y="64"/>
                  </a:cubicBezTo>
                  <a:cubicBezTo>
                    <a:pt x="843" y="68"/>
                    <a:pt x="847" y="69"/>
                    <a:pt x="850" y="67"/>
                  </a:cubicBezTo>
                  <a:cubicBezTo>
                    <a:pt x="854" y="65"/>
                    <a:pt x="857" y="63"/>
                    <a:pt x="855" y="58"/>
                  </a:cubicBezTo>
                  <a:cubicBezTo>
                    <a:pt x="853" y="54"/>
                    <a:pt x="844" y="50"/>
                    <a:pt x="839" y="51"/>
                  </a:cubicBezTo>
                  <a:cubicBezTo>
                    <a:pt x="832" y="53"/>
                    <a:pt x="828" y="58"/>
                    <a:pt x="828" y="63"/>
                  </a:cubicBezTo>
                  <a:cubicBezTo>
                    <a:pt x="827" y="71"/>
                    <a:pt x="833" y="81"/>
                    <a:pt x="840" y="83"/>
                  </a:cubicBezTo>
                  <a:cubicBezTo>
                    <a:pt x="848" y="85"/>
                    <a:pt x="858" y="81"/>
                    <a:pt x="863" y="74"/>
                  </a:cubicBezTo>
                  <a:cubicBezTo>
                    <a:pt x="868" y="67"/>
                    <a:pt x="867" y="59"/>
                    <a:pt x="860" y="52"/>
                  </a:cubicBezTo>
                  <a:cubicBezTo>
                    <a:pt x="853" y="47"/>
                    <a:pt x="845" y="42"/>
                    <a:pt x="836" y="36"/>
                  </a:cubicBezTo>
                  <a:cubicBezTo>
                    <a:pt x="836" y="40"/>
                    <a:pt x="836" y="42"/>
                    <a:pt x="836" y="43"/>
                  </a:cubicBezTo>
                  <a:cubicBezTo>
                    <a:pt x="836" y="45"/>
                    <a:pt x="835" y="46"/>
                    <a:pt x="834" y="49"/>
                  </a:cubicBezTo>
                  <a:close/>
                  <a:moveTo>
                    <a:pt x="830" y="51"/>
                  </a:moveTo>
                  <a:cubicBezTo>
                    <a:pt x="827" y="51"/>
                    <a:pt x="825" y="51"/>
                    <a:pt x="823" y="51"/>
                  </a:cubicBezTo>
                  <a:cubicBezTo>
                    <a:pt x="817" y="51"/>
                    <a:pt x="813" y="44"/>
                    <a:pt x="817" y="39"/>
                  </a:cubicBezTo>
                  <a:cubicBezTo>
                    <a:pt x="817" y="37"/>
                    <a:pt x="819" y="36"/>
                    <a:pt x="820" y="36"/>
                  </a:cubicBezTo>
                  <a:cubicBezTo>
                    <a:pt x="822" y="36"/>
                    <a:pt x="823" y="38"/>
                    <a:pt x="824" y="39"/>
                  </a:cubicBezTo>
                  <a:cubicBezTo>
                    <a:pt x="822" y="40"/>
                    <a:pt x="820" y="41"/>
                    <a:pt x="819" y="43"/>
                  </a:cubicBezTo>
                  <a:cubicBezTo>
                    <a:pt x="818" y="44"/>
                    <a:pt x="820" y="46"/>
                    <a:pt x="821" y="47"/>
                  </a:cubicBezTo>
                  <a:cubicBezTo>
                    <a:pt x="823" y="48"/>
                    <a:pt x="826" y="48"/>
                    <a:pt x="826" y="48"/>
                  </a:cubicBezTo>
                  <a:cubicBezTo>
                    <a:pt x="827" y="44"/>
                    <a:pt x="829" y="40"/>
                    <a:pt x="828" y="36"/>
                  </a:cubicBezTo>
                  <a:cubicBezTo>
                    <a:pt x="828" y="34"/>
                    <a:pt x="824" y="30"/>
                    <a:pt x="822" y="31"/>
                  </a:cubicBezTo>
                  <a:cubicBezTo>
                    <a:pt x="819" y="31"/>
                    <a:pt x="815" y="34"/>
                    <a:pt x="814" y="37"/>
                  </a:cubicBezTo>
                  <a:cubicBezTo>
                    <a:pt x="812" y="43"/>
                    <a:pt x="813" y="49"/>
                    <a:pt x="818" y="54"/>
                  </a:cubicBezTo>
                  <a:cubicBezTo>
                    <a:pt x="823" y="59"/>
                    <a:pt x="826" y="59"/>
                    <a:pt x="830" y="51"/>
                  </a:cubicBezTo>
                  <a:close/>
                  <a:moveTo>
                    <a:pt x="812" y="6"/>
                  </a:moveTo>
                  <a:cubicBezTo>
                    <a:pt x="818" y="13"/>
                    <a:pt x="818" y="20"/>
                    <a:pt x="815" y="28"/>
                  </a:cubicBezTo>
                  <a:cubicBezTo>
                    <a:pt x="819" y="28"/>
                    <a:pt x="822" y="27"/>
                    <a:pt x="824" y="27"/>
                  </a:cubicBezTo>
                  <a:cubicBezTo>
                    <a:pt x="825" y="20"/>
                    <a:pt x="826" y="13"/>
                    <a:pt x="827" y="6"/>
                  </a:cubicBezTo>
                  <a:cubicBezTo>
                    <a:pt x="823" y="6"/>
                    <a:pt x="818" y="6"/>
                    <a:pt x="812" y="6"/>
                  </a:cubicBezTo>
                  <a:close/>
                  <a:moveTo>
                    <a:pt x="939" y="7"/>
                  </a:moveTo>
                  <a:cubicBezTo>
                    <a:pt x="931" y="7"/>
                    <a:pt x="923" y="7"/>
                    <a:pt x="916" y="7"/>
                  </a:cubicBezTo>
                  <a:cubicBezTo>
                    <a:pt x="922" y="10"/>
                    <a:pt x="928" y="14"/>
                    <a:pt x="934" y="17"/>
                  </a:cubicBezTo>
                  <a:cubicBezTo>
                    <a:pt x="936" y="14"/>
                    <a:pt x="937" y="11"/>
                    <a:pt x="939" y="7"/>
                  </a:cubicBezTo>
                  <a:close/>
                  <a:moveTo>
                    <a:pt x="707" y="17"/>
                  </a:moveTo>
                  <a:cubicBezTo>
                    <a:pt x="713" y="13"/>
                    <a:pt x="718" y="10"/>
                    <a:pt x="724" y="6"/>
                  </a:cubicBezTo>
                  <a:cubicBezTo>
                    <a:pt x="717" y="6"/>
                    <a:pt x="710" y="6"/>
                    <a:pt x="703" y="6"/>
                  </a:cubicBezTo>
                  <a:cubicBezTo>
                    <a:pt x="704" y="10"/>
                    <a:pt x="706" y="14"/>
                    <a:pt x="707" y="17"/>
                  </a:cubicBezTo>
                  <a:close/>
                  <a:moveTo>
                    <a:pt x="960" y="7"/>
                  </a:moveTo>
                  <a:cubicBezTo>
                    <a:pt x="961" y="9"/>
                    <a:pt x="963" y="12"/>
                    <a:pt x="965" y="14"/>
                  </a:cubicBezTo>
                  <a:cubicBezTo>
                    <a:pt x="967" y="12"/>
                    <a:pt x="969" y="9"/>
                    <a:pt x="971" y="7"/>
                  </a:cubicBezTo>
                  <a:cubicBezTo>
                    <a:pt x="967" y="7"/>
                    <a:pt x="964" y="7"/>
                    <a:pt x="960" y="7"/>
                  </a:cubicBezTo>
                  <a:close/>
                  <a:moveTo>
                    <a:pt x="677" y="14"/>
                  </a:moveTo>
                  <a:cubicBezTo>
                    <a:pt x="678" y="11"/>
                    <a:pt x="679" y="9"/>
                    <a:pt x="681" y="7"/>
                  </a:cubicBezTo>
                  <a:cubicBezTo>
                    <a:pt x="678" y="7"/>
                    <a:pt x="675" y="7"/>
                    <a:pt x="671" y="7"/>
                  </a:cubicBezTo>
                  <a:cubicBezTo>
                    <a:pt x="673" y="9"/>
                    <a:pt x="674" y="11"/>
                    <a:pt x="677" y="14"/>
                  </a:cubicBezTo>
                  <a:close/>
                </a:path>
              </a:pathLst>
            </a:custGeom>
            <a:solidFill>
              <a:srgbClr val="E94B52"/>
            </a:solidFill>
            <a:ln>
              <a:noFill/>
            </a:ln>
            <a:extLst>
              <a:ext uri="{91240B29-F687-4F45-9708-019B960494DF}">
                <a14:hiddenLine xmlns:a14="http://schemas.microsoft.com/office/drawing/2010/main" w="9525">
                  <a:solidFill>
                    <a:srgbClr val="000000"/>
                  </a:solidFill>
                  <a:round/>
                </a14:hiddenLine>
              </a:ext>
            </a:extLst>
          </p:spPr>
          <p:txBody>
            <a:bodyPr/>
            <a:lstStyle/>
            <a:p>
              <a:pPr defTabSz="1371669">
                <a:defRPr/>
              </a:pPr>
              <a:endParaRPr lang="zh-CN" altLang="en-US" sz="2700">
                <a:solidFill>
                  <a:prstClr val="black"/>
                </a:solidFill>
                <a:latin typeface="Calibri"/>
                <a:ea typeface="微软雅黑"/>
              </a:endParaRPr>
            </a:p>
          </p:txBody>
        </p:sp>
      </p:grpSp>
      <p:sp>
        <p:nvSpPr>
          <p:cNvPr id="13" name="Rectangle 12"/>
          <p:cNvSpPr/>
          <p:nvPr/>
        </p:nvSpPr>
        <p:spPr>
          <a:xfrm>
            <a:off x="1219200" y="2171078"/>
            <a:ext cx="16687800" cy="1366528"/>
          </a:xfrm>
          <a:prstGeom prst="rect">
            <a:avLst/>
          </a:prstGeom>
        </p:spPr>
        <p:txBody>
          <a:bodyPr wrap="square">
            <a:spAutoFit/>
          </a:bodyPr>
          <a:lstStyle/>
          <a:p>
            <a:pPr defTabSz="609630">
              <a:lnSpc>
                <a:spcPct val="115000"/>
              </a:lnSpc>
              <a:spcAft>
                <a:spcPts val="533"/>
              </a:spcAft>
            </a:pP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Qua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phần</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tìm</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hiểu</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trên</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con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hãy</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nêu</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nội</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dung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chính</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của</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sách</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Ngữ</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văn</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6? </a:t>
            </a:r>
          </a:p>
        </p:txBody>
      </p:sp>
    </p:spTree>
    <p:extLst>
      <p:ext uri="{BB962C8B-B14F-4D97-AF65-F5344CB8AC3E}">
        <p14:creationId xmlns:p14="http://schemas.microsoft.com/office/powerpoint/2010/main" val="3971635283"/>
      </p:ext>
    </p:extLst>
  </p:cSld>
  <p:clrMapOvr>
    <a:masterClrMapping/>
  </p:clrMapOvr>
  <p:transition spd="slow"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3"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strips(upRight)">
                                      <p:cBhvr>
                                        <p:cTn id="7" dur="1000"/>
                                        <p:tgtEl>
                                          <p:spTgt spid="10"/>
                                        </p:tgtEl>
                                      </p:cBhvr>
                                    </p:animEffect>
                                  </p:childTnLst>
                                </p:cTn>
                              </p:par>
                              <p:par>
                                <p:cTn id="8" presetID="18" presetClass="entr" presetSubtype="12"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strips(downLeft)">
                                      <p:cBhvr>
                                        <p:cTn id="10" dur="1000"/>
                                        <p:tgtEl>
                                          <p:spTgt spid="11"/>
                                        </p:tgtEl>
                                      </p:cBhvr>
                                    </p:animEffect>
                                  </p:childTnLst>
                                </p:cTn>
                              </p:par>
                              <p:par>
                                <p:cTn id="11" presetID="31"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p:cTn id="13" dur="500" fill="hold"/>
                                        <p:tgtEl>
                                          <p:spTgt spid="22"/>
                                        </p:tgtEl>
                                        <p:attrNameLst>
                                          <p:attrName>ppt_w</p:attrName>
                                        </p:attrNameLst>
                                      </p:cBhvr>
                                      <p:tavLst>
                                        <p:tav tm="0">
                                          <p:val>
                                            <p:fltVal val="0"/>
                                          </p:val>
                                        </p:tav>
                                        <p:tav tm="100000">
                                          <p:val>
                                            <p:strVal val="#ppt_w"/>
                                          </p:val>
                                        </p:tav>
                                      </p:tavLst>
                                    </p:anim>
                                    <p:anim calcmode="lin" valueType="num">
                                      <p:cBhvr>
                                        <p:cTn id="14" dur="500" fill="hold"/>
                                        <p:tgtEl>
                                          <p:spTgt spid="22"/>
                                        </p:tgtEl>
                                        <p:attrNameLst>
                                          <p:attrName>ppt_h</p:attrName>
                                        </p:attrNameLst>
                                      </p:cBhvr>
                                      <p:tavLst>
                                        <p:tav tm="0">
                                          <p:val>
                                            <p:fltVal val="0"/>
                                          </p:val>
                                        </p:tav>
                                        <p:tav tm="100000">
                                          <p:val>
                                            <p:strVal val="#ppt_h"/>
                                          </p:val>
                                        </p:tav>
                                      </p:tavLst>
                                    </p:anim>
                                    <p:anim calcmode="lin" valueType="num">
                                      <p:cBhvr>
                                        <p:cTn id="15" dur="500" fill="hold"/>
                                        <p:tgtEl>
                                          <p:spTgt spid="22"/>
                                        </p:tgtEl>
                                        <p:attrNameLst>
                                          <p:attrName>style.rotation</p:attrName>
                                        </p:attrNameLst>
                                      </p:cBhvr>
                                      <p:tavLst>
                                        <p:tav tm="0">
                                          <p:val>
                                            <p:fltVal val="90"/>
                                          </p:val>
                                        </p:tav>
                                        <p:tav tm="100000">
                                          <p:val>
                                            <p:fltVal val="0"/>
                                          </p:val>
                                        </p:tav>
                                      </p:tavLst>
                                    </p:anim>
                                    <p:animEffect transition="in" filter="fade">
                                      <p:cBhvr>
                                        <p:cTn id="16" dur="500"/>
                                        <p:tgtEl>
                                          <p:spTgt spid="22"/>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circle(in)">
                                      <p:cBhvr>
                                        <p:cTn id="19"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左下"/>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7761" y="5293522"/>
            <a:ext cx="4350545" cy="5536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片 10" descr="右上"/>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82625" y="-1062037"/>
            <a:ext cx="6193632" cy="355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图片 21" descr="玫瑰"/>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05652" y="6831809"/>
            <a:ext cx="2235995" cy="200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8"/>
          <p:cNvGrpSpPr>
            <a:grpSpLocks noChangeAspect="1"/>
          </p:cNvGrpSpPr>
          <p:nvPr/>
        </p:nvGrpSpPr>
        <p:grpSpPr bwMode="auto">
          <a:xfrm>
            <a:off x="5722216" y="0"/>
            <a:ext cx="5737371" cy="2143125"/>
            <a:chOff x="1003" y="477"/>
            <a:chExt cx="5666" cy="1730"/>
          </a:xfrm>
          <a:solidFill>
            <a:schemeClr val="tx1">
              <a:alpha val="70000"/>
            </a:schemeClr>
          </a:solidFill>
        </p:grpSpPr>
        <p:sp>
          <p:nvSpPr>
            <p:cNvPr id="17" name="Freeform 9"/>
            <p:cNvSpPr>
              <a:spLocks noEditPoints="1"/>
            </p:cNvSpPr>
            <p:nvPr/>
          </p:nvSpPr>
          <p:spPr bwMode="auto">
            <a:xfrm>
              <a:off x="1003" y="477"/>
              <a:ext cx="5666" cy="321"/>
            </a:xfrm>
            <a:custGeom>
              <a:avLst/>
              <a:gdLst>
                <a:gd name="T0" fmla="*/ 1641 w 1641"/>
                <a:gd name="T1" fmla="*/ 86 h 92"/>
                <a:gd name="T2" fmla="*/ 0 w 1641"/>
                <a:gd name="T3" fmla="*/ 86 h 92"/>
                <a:gd name="T4" fmla="*/ 657 w 1641"/>
                <a:gd name="T5" fmla="*/ 87 h 92"/>
                <a:gd name="T6" fmla="*/ 676 w 1641"/>
                <a:gd name="T7" fmla="*/ 65 h 92"/>
                <a:gd name="T8" fmla="*/ 693 w 1641"/>
                <a:gd name="T9" fmla="*/ 68 h 92"/>
                <a:gd name="T10" fmla="*/ 703 w 1641"/>
                <a:gd name="T11" fmla="*/ 68 h 92"/>
                <a:gd name="T12" fmla="*/ 737 w 1641"/>
                <a:gd name="T13" fmla="*/ 70 h 92"/>
                <a:gd name="T14" fmla="*/ 722 w 1641"/>
                <a:gd name="T15" fmla="*/ 61 h 92"/>
                <a:gd name="T16" fmla="*/ 741 w 1641"/>
                <a:gd name="T17" fmla="*/ 55 h 92"/>
                <a:gd name="T18" fmla="*/ 768 w 1641"/>
                <a:gd name="T19" fmla="*/ 52 h 92"/>
                <a:gd name="T20" fmla="*/ 766 w 1641"/>
                <a:gd name="T21" fmla="*/ 35 h 92"/>
                <a:gd name="T22" fmla="*/ 759 w 1641"/>
                <a:gd name="T23" fmla="*/ 29 h 92"/>
                <a:gd name="T24" fmla="*/ 756 w 1641"/>
                <a:gd name="T25" fmla="*/ 19 h 92"/>
                <a:gd name="T26" fmla="*/ 778 w 1641"/>
                <a:gd name="T27" fmla="*/ 38 h 92"/>
                <a:gd name="T28" fmla="*/ 837 w 1641"/>
                <a:gd name="T29" fmla="*/ 3 h 92"/>
                <a:gd name="T30" fmla="*/ 859 w 1641"/>
                <a:gd name="T31" fmla="*/ 44 h 92"/>
                <a:gd name="T32" fmla="*/ 883 w 1641"/>
                <a:gd name="T33" fmla="*/ 35 h 92"/>
                <a:gd name="T34" fmla="*/ 892 w 1641"/>
                <a:gd name="T35" fmla="*/ 33 h 92"/>
                <a:gd name="T36" fmla="*/ 900 w 1641"/>
                <a:gd name="T37" fmla="*/ 27 h 92"/>
                <a:gd name="T38" fmla="*/ 932 w 1641"/>
                <a:gd name="T39" fmla="*/ 42 h 92"/>
                <a:gd name="T40" fmla="*/ 915 w 1641"/>
                <a:gd name="T41" fmla="*/ 50 h 92"/>
                <a:gd name="T42" fmla="*/ 927 w 1641"/>
                <a:gd name="T43" fmla="*/ 62 h 92"/>
                <a:gd name="T44" fmla="*/ 941 w 1641"/>
                <a:gd name="T45" fmla="*/ 59 h 92"/>
                <a:gd name="T46" fmla="*/ 960 w 1641"/>
                <a:gd name="T47" fmla="*/ 64 h 92"/>
                <a:gd name="T48" fmla="*/ 946 w 1641"/>
                <a:gd name="T49" fmla="*/ 71 h 92"/>
                <a:gd name="T50" fmla="*/ 979 w 1641"/>
                <a:gd name="T51" fmla="*/ 82 h 92"/>
                <a:gd name="T52" fmla="*/ 985 w 1641"/>
                <a:gd name="T53" fmla="*/ 76 h 92"/>
                <a:gd name="T54" fmla="*/ 855 w 1641"/>
                <a:gd name="T55" fmla="*/ 64 h 92"/>
                <a:gd name="T56" fmla="*/ 859 w 1641"/>
                <a:gd name="T57" fmla="*/ 58 h 92"/>
                <a:gd name="T58" fmla="*/ 940 w 1641"/>
                <a:gd name="T59" fmla="*/ 85 h 92"/>
                <a:gd name="T60" fmla="*/ 843 w 1641"/>
                <a:gd name="T61" fmla="*/ 54 h 92"/>
                <a:gd name="T62" fmla="*/ 852 w 1641"/>
                <a:gd name="T63" fmla="*/ 61 h 92"/>
                <a:gd name="T64" fmla="*/ 852 w 1641"/>
                <a:gd name="T65" fmla="*/ 68 h 92"/>
                <a:gd name="T66" fmla="*/ 795 w 1641"/>
                <a:gd name="T67" fmla="*/ 77 h 92"/>
                <a:gd name="T68" fmla="*/ 808 w 1641"/>
                <a:gd name="T69" fmla="*/ 78 h 92"/>
                <a:gd name="T70" fmla="*/ 724 w 1641"/>
                <a:gd name="T71" fmla="*/ 83 h 92"/>
                <a:gd name="T72" fmla="*/ 767 w 1641"/>
                <a:gd name="T73" fmla="*/ 81 h 92"/>
                <a:gd name="T74" fmla="*/ 794 w 1641"/>
                <a:gd name="T75" fmla="*/ 81 h 92"/>
                <a:gd name="T76" fmla="*/ 789 w 1641"/>
                <a:gd name="T77" fmla="*/ 76 h 92"/>
                <a:gd name="T78" fmla="*/ 802 w 1641"/>
                <a:gd name="T79" fmla="*/ 24 h 92"/>
                <a:gd name="T80" fmla="*/ 791 w 1641"/>
                <a:gd name="T81" fmla="*/ 24 h 92"/>
                <a:gd name="T82" fmla="*/ 779 w 1641"/>
                <a:gd name="T83" fmla="*/ 15 h 92"/>
                <a:gd name="T84" fmla="*/ 859 w 1641"/>
                <a:gd name="T85" fmla="*/ 39 h 92"/>
                <a:gd name="T86" fmla="*/ 852 w 1641"/>
                <a:gd name="T87" fmla="*/ 36 h 92"/>
                <a:gd name="T88" fmla="*/ 840 w 1641"/>
                <a:gd name="T89" fmla="*/ 33 h 92"/>
                <a:gd name="T90" fmla="*/ 837 w 1641"/>
                <a:gd name="T91" fmla="*/ 54 h 92"/>
                <a:gd name="T92" fmla="*/ 819 w 1641"/>
                <a:gd name="T93" fmla="*/ 60 h 92"/>
                <a:gd name="T94" fmla="*/ 823 w 1641"/>
                <a:gd name="T95" fmla="*/ 52 h 92"/>
                <a:gd name="T96" fmla="*/ 811 w 1641"/>
                <a:gd name="T97" fmla="*/ 85 h 92"/>
                <a:gd name="T98" fmla="*/ 965 w 1641"/>
                <a:gd name="T99" fmla="*/ 76 h 92"/>
                <a:gd name="T100" fmla="*/ 683 w 1641"/>
                <a:gd name="T101" fmla="*/ 85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41" h="92">
                  <a:moveTo>
                    <a:pt x="985" y="76"/>
                  </a:moveTo>
                  <a:cubicBezTo>
                    <a:pt x="989" y="75"/>
                    <a:pt x="993" y="74"/>
                    <a:pt x="997" y="75"/>
                  </a:cubicBezTo>
                  <a:cubicBezTo>
                    <a:pt x="1025" y="78"/>
                    <a:pt x="1054" y="82"/>
                    <a:pt x="1082" y="86"/>
                  </a:cubicBezTo>
                  <a:cubicBezTo>
                    <a:pt x="1084" y="86"/>
                    <a:pt x="1086" y="86"/>
                    <a:pt x="1087" y="86"/>
                  </a:cubicBezTo>
                  <a:cubicBezTo>
                    <a:pt x="1272" y="86"/>
                    <a:pt x="1456" y="86"/>
                    <a:pt x="1641" y="86"/>
                  </a:cubicBezTo>
                  <a:cubicBezTo>
                    <a:pt x="1641" y="88"/>
                    <a:pt x="1641" y="90"/>
                    <a:pt x="1641" y="92"/>
                  </a:cubicBezTo>
                  <a:cubicBezTo>
                    <a:pt x="1638" y="92"/>
                    <a:pt x="1635" y="92"/>
                    <a:pt x="1632" y="92"/>
                  </a:cubicBezTo>
                  <a:cubicBezTo>
                    <a:pt x="1091" y="92"/>
                    <a:pt x="550" y="92"/>
                    <a:pt x="8" y="92"/>
                  </a:cubicBezTo>
                  <a:cubicBezTo>
                    <a:pt x="6" y="92"/>
                    <a:pt x="3" y="92"/>
                    <a:pt x="0" y="92"/>
                  </a:cubicBezTo>
                  <a:cubicBezTo>
                    <a:pt x="0" y="90"/>
                    <a:pt x="0" y="88"/>
                    <a:pt x="0" y="86"/>
                  </a:cubicBezTo>
                  <a:cubicBezTo>
                    <a:pt x="185" y="86"/>
                    <a:pt x="370" y="86"/>
                    <a:pt x="555" y="85"/>
                  </a:cubicBezTo>
                  <a:cubicBezTo>
                    <a:pt x="570" y="85"/>
                    <a:pt x="585" y="82"/>
                    <a:pt x="601" y="80"/>
                  </a:cubicBezTo>
                  <a:cubicBezTo>
                    <a:pt x="619" y="78"/>
                    <a:pt x="637" y="76"/>
                    <a:pt x="655" y="73"/>
                  </a:cubicBezTo>
                  <a:cubicBezTo>
                    <a:pt x="654" y="78"/>
                    <a:pt x="652" y="81"/>
                    <a:pt x="651" y="84"/>
                  </a:cubicBezTo>
                  <a:cubicBezTo>
                    <a:pt x="651" y="85"/>
                    <a:pt x="654" y="85"/>
                    <a:pt x="657" y="87"/>
                  </a:cubicBezTo>
                  <a:cubicBezTo>
                    <a:pt x="653" y="81"/>
                    <a:pt x="654" y="77"/>
                    <a:pt x="660" y="75"/>
                  </a:cubicBezTo>
                  <a:cubicBezTo>
                    <a:pt x="660" y="76"/>
                    <a:pt x="660" y="77"/>
                    <a:pt x="660" y="77"/>
                  </a:cubicBezTo>
                  <a:cubicBezTo>
                    <a:pt x="661" y="79"/>
                    <a:pt x="662" y="81"/>
                    <a:pt x="663" y="83"/>
                  </a:cubicBezTo>
                  <a:cubicBezTo>
                    <a:pt x="664" y="82"/>
                    <a:pt x="667" y="81"/>
                    <a:pt x="668" y="80"/>
                  </a:cubicBezTo>
                  <a:cubicBezTo>
                    <a:pt x="671" y="75"/>
                    <a:pt x="673" y="69"/>
                    <a:pt x="676" y="65"/>
                  </a:cubicBezTo>
                  <a:cubicBezTo>
                    <a:pt x="681" y="58"/>
                    <a:pt x="687" y="57"/>
                    <a:pt x="692" y="61"/>
                  </a:cubicBezTo>
                  <a:cubicBezTo>
                    <a:pt x="697" y="64"/>
                    <a:pt x="698" y="72"/>
                    <a:pt x="694" y="75"/>
                  </a:cubicBezTo>
                  <a:cubicBezTo>
                    <a:pt x="690" y="79"/>
                    <a:pt x="686" y="77"/>
                    <a:pt x="684" y="72"/>
                  </a:cubicBezTo>
                  <a:cubicBezTo>
                    <a:pt x="685" y="72"/>
                    <a:pt x="685" y="71"/>
                    <a:pt x="685" y="71"/>
                  </a:cubicBezTo>
                  <a:cubicBezTo>
                    <a:pt x="689" y="72"/>
                    <a:pt x="692" y="73"/>
                    <a:pt x="693" y="68"/>
                  </a:cubicBezTo>
                  <a:cubicBezTo>
                    <a:pt x="693" y="66"/>
                    <a:pt x="691" y="63"/>
                    <a:pt x="689" y="62"/>
                  </a:cubicBezTo>
                  <a:cubicBezTo>
                    <a:pt x="686" y="60"/>
                    <a:pt x="682" y="62"/>
                    <a:pt x="681" y="65"/>
                  </a:cubicBezTo>
                  <a:cubicBezTo>
                    <a:pt x="677" y="70"/>
                    <a:pt x="679" y="76"/>
                    <a:pt x="682" y="80"/>
                  </a:cubicBezTo>
                  <a:cubicBezTo>
                    <a:pt x="687" y="84"/>
                    <a:pt x="692" y="84"/>
                    <a:pt x="697" y="82"/>
                  </a:cubicBezTo>
                  <a:cubicBezTo>
                    <a:pt x="702" y="79"/>
                    <a:pt x="705" y="74"/>
                    <a:pt x="703" y="68"/>
                  </a:cubicBezTo>
                  <a:cubicBezTo>
                    <a:pt x="702" y="64"/>
                    <a:pt x="701" y="61"/>
                    <a:pt x="700" y="57"/>
                  </a:cubicBezTo>
                  <a:cubicBezTo>
                    <a:pt x="698" y="49"/>
                    <a:pt x="698" y="40"/>
                    <a:pt x="705" y="34"/>
                  </a:cubicBezTo>
                  <a:cubicBezTo>
                    <a:pt x="714" y="28"/>
                    <a:pt x="723" y="28"/>
                    <a:pt x="733" y="32"/>
                  </a:cubicBezTo>
                  <a:cubicBezTo>
                    <a:pt x="741" y="36"/>
                    <a:pt x="745" y="43"/>
                    <a:pt x="746" y="52"/>
                  </a:cubicBezTo>
                  <a:cubicBezTo>
                    <a:pt x="746" y="62"/>
                    <a:pt x="743" y="68"/>
                    <a:pt x="737" y="70"/>
                  </a:cubicBezTo>
                  <a:cubicBezTo>
                    <a:pt x="729" y="72"/>
                    <a:pt x="719" y="70"/>
                    <a:pt x="715" y="63"/>
                  </a:cubicBezTo>
                  <a:cubicBezTo>
                    <a:pt x="713" y="60"/>
                    <a:pt x="712" y="55"/>
                    <a:pt x="713" y="52"/>
                  </a:cubicBezTo>
                  <a:cubicBezTo>
                    <a:pt x="715" y="49"/>
                    <a:pt x="719" y="47"/>
                    <a:pt x="723" y="46"/>
                  </a:cubicBezTo>
                  <a:cubicBezTo>
                    <a:pt x="728" y="45"/>
                    <a:pt x="732" y="50"/>
                    <a:pt x="732" y="55"/>
                  </a:cubicBezTo>
                  <a:cubicBezTo>
                    <a:pt x="731" y="61"/>
                    <a:pt x="727" y="62"/>
                    <a:pt x="722" y="61"/>
                  </a:cubicBezTo>
                  <a:cubicBezTo>
                    <a:pt x="724" y="57"/>
                    <a:pt x="725" y="54"/>
                    <a:pt x="727" y="49"/>
                  </a:cubicBezTo>
                  <a:cubicBezTo>
                    <a:pt x="723" y="50"/>
                    <a:pt x="720" y="50"/>
                    <a:pt x="718" y="51"/>
                  </a:cubicBezTo>
                  <a:cubicBezTo>
                    <a:pt x="717" y="53"/>
                    <a:pt x="717" y="56"/>
                    <a:pt x="717" y="59"/>
                  </a:cubicBezTo>
                  <a:cubicBezTo>
                    <a:pt x="719" y="65"/>
                    <a:pt x="724" y="69"/>
                    <a:pt x="730" y="68"/>
                  </a:cubicBezTo>
                  <a:cubicBezTo>
                    <a:pt x="737" y="67"/>
                    <a:pt x="742" y="62"/>
                    <a:pt x="741" y="55"/>
                  </a:cubicBezTo>
                  <a:cubicBezTo>
                    <a:pt x="741" y="48"/>
                    <a:pt x="736" y="41"/>
                    <a:pt x="730" y="39"/>
                  </a:cubicBezTo>
                  <a:cubicBezTo>
                    <a:pt x="722" y="36"/>
                    <a:pt x="713" y="38"/>
                    <a:pt x="708" y="44"/>
                  </a:cubicBezTo>
                  <a:cubicBezTo>
                    <a:pt x="703" y="49"/>
                    <a:pt x="702" y="56"/>
                    <a:pt x="705" y="63"/>
                  </a:cubicBezTo>
                  <a:cubicBezTo>
                    <a:pt x="711" y="76"/>
                    <a:pt x="726" y="82"/>
                    <a:pt x="741" y="76"/>
                  </a:cubicBezTo>
                  <a:cubicBezTo>
                    <a:pt x="753" y="72"/>
                    <a:pt x="761" y="62"/>
                    <a:pt x="768" y="52"/>
                  </a:cubicBezTo>
                  <a:cubicBezTo>
                    <a:pt x="764" y="51"/>
                    <a:pt x="760" y="51"/>
                    <a:pt x="756" y="50"/>
                  </a:cubicBezTo>
                  <a:cubicBezTo>
                    <a:pt x="745" y="46"/>
                    <a:pt x="739" y="33"/>
                    <a:pt x="743" y="22"/>
                  </a:cubicBezTo>
                  <a:cubicBezTo>
                    <a:pt x="745" y="17"/>
                    <a:pt x="748" y="14"/>
                    <a:pt x="754" y="14"/>
                  </a:cubicBezTo>
                  <a:cubicBezTo>
                    <a:pt x="759" y="13"/>
                    <a:pt x="764" y="15"/>
                    <a:pt x="766" y="21"/>
                  </a:cubicBezTo>
                  <a:cubicBezTo>
                    <a:pt x="768" y="25"/>
                    <a:pt x="768" y="31"/>
                    <a:pt x="766" y="35"/>
                  </a:cubicBezTo>
                  <a:cubicBezTo>
                    <a:pt x="765" y="37"/>
                    <a:pt x="760" y="40"/>
                    <a:pt x="757" y="39"/>
                  </a:cubicBezTo>
                  <a:cubicBezTo>
                    <a:pt x="754" y="38"/>
                    <a:pt x="751" y="35"/>
                    <a:pt x="749" y="32"/>
                  </a:cubicBezTo>
                  <a:cubicBezTo>
                    <a:pt x="748" y="31"/>
                    <a:pt x="750" y="26"/>
                    <a:pt x="751" y="26"/>
                  </a:cubicBezTo>
                  <a:cubicBezTo>
                    <a:pt x="753" y="25"/>
                    <a:pt x="756" y="26"/>
                    <a:pt x="759" y="26"/>
                  </a:cubicBezTo>
                  <a:cubicBezTo>
                    <a:pt x="759" y="27"/>
                    <a:pt x="759" y="28"/>
                    <a:pt x="759" y="29"/>
                  </a:cubicBezTo>
                  <a:cubicBezTo>
                    <a:pt x="757" y="29"/>
                    <a:pt x="754" y="29"/>
                    <a:pt x="750" y="30"/>
                  </a:cubicBezTo>
                  <a:cubicBezTo>
                    <a:pt x="752" y="32"/>
                    <a:pt x="753" y="35"/>
                    <a:pt x="754" y="35"/>
                  </a:cubicBezTo>
                  <a:cubicBezTo>
                    <a:pt x="757" y="35"/>
                    <a:pt x="761" y="35"/>
                    <a:pt x="763" y="34"/>
                  </a:cubicBezTo>
                  <a:cubicBezTo>
                    <a:pt x="764" y="32"/>
                    <a:pt x="766" y="27"/>
                    <a:pt x="765" y="25"/>
                  </a:cubicBezTo>
                  <a:cubicBezTo>
                    <a:pt x="763" y="22"/>
                    <a:pt x="759" y="19"/>
                    <a:pt x="756" y="19"/>
                  </a:cubicBezTo>
                  <a:cubicBezTo>
                    <a:pt x="753" y="19"/>
                    <a:pt x="749" y="22"/>
                    <a:pt x="747" y="25"/>
                  </a:cubicBezTo>
                  <a:cubicBezTo>
                    <a:pt x="744" y="31"/>
                    <a:pt x="745" y="37"/>
                    <a:pt x="750" y="42"/>
                  </a:cubicBezTo>
                  <a:cubicBezTo>
                    <a:pt x="756" y="47"/>
                    <a:pt x="762" y="50"/>
                    <a:pt x="770" y="47"/>
                  </a:cubicBezTo>
                  <a:cubicBezTo>
                    <a:pt x="774" y="46"/>
                    <a:pt x="778" y="45"/>
                    <a:pt x="783" y="44"/>
                  </a:cubicBezTo>
                  <a:cubicBezTo>
                    <a:pt x="781" y="42"/>
                    <a:pt x="779" y="40"/>
                    <a:pt x="778" y="38"/>
                  </a:cubicBezTo>
                  <a:cubicBezTo>
                    <a:pt x="765" y="23"/>
                    <a:pt x="767" y="9"/>
                    <a:pt x="785" y="0"/>
                  </a:cubicBezTo>
                  <a:cubicBezTo>
                    <a:pt x="789" y="0"/>
                    <a:pt x="794" y="0"/>
                    <a:pt x="798" y="0"/>
                  </a:cubicBezTo>
                  <a:cubicBezTo>
                    <a:pt x="816" y="9"/>
                    <a:pt x="819" y="14"/>
                    <a:pt x="816" y="33"/>
                  </a:cubicBezTo>
                  <a:cubicBezTo>
                    <a:pt x="819" y="32"/>
                    <a:pt x="822" y="31"/>
                    <a:pt x="825" y="30"/>
                  </a:cubicBezTo>
                  <a:cubicBezTo>
                    <a:pt x="822" y="18"/>
                    <a:pt x="826" y="9"/>
                    <a:pt x="837" y="3"/>
                  </a:cubicBezTo>
                  <a:cubicBezTo>
                    <a:pt x="839" y="2"/>
                    <a:pt x="842" y="1"/>
                    <a:pt x="844" y="0"/>
                  </a:cubicBezTo>
                  <a:cubicBezTo>
                    <a:pt x="848" y="0"/>
                    <a:pt x="853" y="0"/>
                    <a:pt x="857" y="0"/>
                  </a:cubicBezTo>
                  <a:cubicBezTo>
                    <a:pt x="870" y="8"/>
                    <a:pt x="874" y="14"/>
                    <a:pt x="871" y="25"/>
                  </a:cubicBezTo>
                  <a:cubicBezTo>
                    <a:pt x="869" y="30"/>
                    <a:pt x="866" y="34"/>
                    <a:pt x="863" y="39"/>
                  </a:cubicBezTo>
                  <a:cubicBezTo>
                    <a:pt x="862" y="40"/>
                    <a:pt x="860" y="42"/>
                    <a:pt x="859" y="44"/>
                  </a:cubicBezTo>
                  <a:cubicBezTo>
                    <a:pt x="864" y="45"/>
                    <a:pt x="868" y="47"/>
                    <a:pt x="873" y="48"/>
                  </a:cubicBezTo>
                  <a:cubicBezTo>
                    <a:pt x="886" y="51"/>
                    <a:pt x="899" y="38"/>
                    <a:pt x="895" y="26"/>
                  </a:cubicBezTo>
                  <a:cubicBezTo>
                    <a:pt x="894" y="21"/>
                    <a:pt x="889" y="18"/>
                    <a:pt x="883" y="19"/>
                  </a:cubicBezTo>
                  <a:cubicBezTo>
                    <a:pt x="878" y="20"/>
                    <a:pt x="875" y="25"/>
                    <a:pt x="876" y="29"/>
                  </a:cubicBezTo>
                  <a:cubicBezTo>
                    <a:pt x="877" y="32"/>
                    <a:pt x="881" y="35"/>
                    <a:pt x="883" y="35"/>
                  </a:cubicBezTo>
                  <a:cubicBezTo>
                    <a:pt x="887" y="36"/>
                    <a:pt x="890" y="35"/>
                    <a:pt x="890" y="30"/>
                  </a:cubicBezTo>
                  <a:cubicBezTo>
                    <a:pt x="888" y="29"/>
                    <a:pt x="885" y="29"/>
                    <a:pt x="883" y="29"/>
                  </a:cubicBezTo>
                  <a:cubicBezTo>
                    <a:pt x="883" y="28"/>
                    <a:pt x="883" y="27"/>
                    <a:pt x="882" y="27"/>
                  </a:cubicBezTo>
                  <a:cubicBezTo>
                    <a:pt x="885" y="26"/>
                    <a:pt x="888" y="25"/>
                    <a:pt x="890" y="26"/>
                  </a:cubicBezTo>
                  <a:cubicBezTo>
                    <a:pt x="892" y="27"/>
                    <a:pt x="893" y="32"/>
                    <a:pt x="892" y="33"/>
                  </a:cubicBezTo>
                  <a:cubicBezTo>
                    <a:pt x="890" y="36"/>
                    <a:pt x="886" y="39"/>
                    <a:pt x="883" y="39"/>
                  </a:cubicBezTo>
                  <a:cubicBezTo>
                    <a:pt x="880" y="39"/>
                    <a:pt x="875" y="35"/>
                    <a:pt x="874" y="32"/>
                  </a:cubicBezTo>
                  <a:cubicBezTo>
                    <a:pt x="871" y="27"/>
                    <a:pt x="873" y="21"/>
                    <a:pt x="878" y="17"/>
                  </a:cubicBezTo>
                  <a:cubicBezTo>
                    <a:pt x="882" y="13"/>
                    <a:pt x="887" y="13"/>
                    <a:pt x="892" y="15"/>
                  </a:cubicBezTo>
                  <a:cubicBezTo>
                    <a:pt x="897" y="17"/>
                    <a:pt x="899" y="21"/>
                    <a:pt x="900" y="27"/>
                  </a:cubicBezTo>
                  <a:cubicBezTo>
                    <a:pt x="901" y="40"/>
                    <a:pt x="892" y="50"/>
                    <a:pt x="879" y="51"/>
                  </a:cubicBezTo>
                  <a:cubicBezTo>
                    <a:pt x="877" y="51"/>
                    <a:pt x="876" y="51"/>
                    <a:pt x="873" y="51"/>
                  </a:cubicBezTo>
                  <a:cubicBezTo>
                    <a:pt x="882" y="64"/>
                    <a:pt x="891" y="75"/>
                    <a:pt x="907" y="78"/>
                  </a:cubicBezTo>
                  <a:cubicBezTo>
                    <a:pt x="919" y="80"/>
                    <a:pt x="932" y="73"/>
                    <a:pt x="937" y="62"/>
                  </a:cubicBezTo>
                  <a:cubicBezTo>
                    <a:pt x="940" y="54"/>
                    <a:pt x="938" y="47"/>
                    <a:pt x="932" y="42"/>
                  </a:cubicBezTo>
                  <a:cubicBezTo>
                    <a:pt x="926" y="36"/>
                    <a:pt x="916" y="36"/>
                    <a:pt x="909" y="40"/>
                  </a:cubicBezTo>
                  <a:cubicBezTo>
                    <a:pt x="903" y="44"/>
                    <a:pt x="899" y="52"/>
                    <a:pt x="901" y="59"/>
                  </a:cubicBezTo>
                  <a:cubicBezTo>
                    <a:pt x="902" y="64"/>
                    <a:pt x="909" y="69"/>
                    <a:pt x="915" y="67"/>
                  </a:cubicBezTo>
                  <a:cubicBezTo>
                    <a:pt x="921" y="66"/>
                    <a:pt x="926" y="59"/>
                    <a:pt x="925" y="53"/>
                  </a:cubicBezTo>
                  <a:cubicBezTo>
                    <a:pt x="924" y="49"/>
                    <a:pt x="922" y="49"/>
                    <a:pt x="915" y="50"/>
                  </a:cubicBezTo>
                  <a:cubicBezTo>
                    <a:pt x="917" y="54"/>
                    <a:pt x="918" y="57"/>
                    <a:pt x="919" y="61"/>
                  </a:cubicBezTo>
                  <a:cubicBezTo>
                    <a:pt x="914" y="62"/>
                    <a:pt x="911" y="61"/>
                    <a:pt x="910" y="56"/>
                  </a:cubicBezTo>
                  <a:cubicBezTo>
                    <a:pt x="908" y="52"/>
                    <a:pt x="912" y="46"/>
                    <a:pt x="916" y="46"/>
                  </a:cubicBezTo>
                  <a:cubicBezTo>
                    <a:pt x="920" y="46"/>
                    <a:pt x="925" y="48"/>
                    <a:pt x="927" y="50"/>
                  </a:cubicBezTo>
                  <a:cubicBezTo>
                    <a:pt x="929" y="53"/>
                    <a:pt x="929" y="59"/>
                    <a:pt x="927" y="62"/>
                  </a:cubicBezTo>
                  <a:cubicBezTo>
                    <a:pt x="924" y="69"/>
                    <a:pt x="912" y="72"/>
                    <a:pt x="905" y="70"/>
                  </a:cubicBezTo>
                  <a:cubicBezTo>
                    <a:pt x="899" y="68"/>
                    <a:pt x="895" y="62"/>
                    <a:pt x="896" y="53"/>
                  </a:cubicBezTo>
                  <a:cubicBezTo>
                    <a:pt x="896" y="44"/>
                    <a:pt x="899" y="36"/>
                    <a:pt x="908" y="32"/>
                  </a:cubicBezTo>
                  <a:cubicBezTo>
                    <a:pt x="917" y="28"/>
                    <a:pt x="927" y="27"/>
                    <a:pt x="936" y="34"/>
                  </a:cubicBezTo>
                  <a:cubicBezTo>
                    <a:pt x="944" y="40"/>
                    <a:pt x="943" y="50"/>
                    <a:pt x="941" y="59"/>
                  </a:cubicBezTo>
                  <a:cubicBezTo>
                    <a:pt x="941" y="61"/>
                    <a:pt x="939" y="63"/>
                    <a:pt x="939" y="66"/>
                  </a:cubicBezTo>
                  <a:cubicBezTo>
                    <a:pt x="936" y="71"/>
                    <a:pt x="938" y="76"/>
                    <a:pt x="942" y="79"/>
                  </a:cubicBezTo>
                  <a:cubicBezTo>
                    <a:pt x="946" y="83"/>
                    <a:pt x="951" y="84"/>
                    <a:pt x="956" y="81"/>
                  </a:cubicBezTo>
                  <a:cubicBezTo>
                    <a:pt x="961" y="78"/>
                    <a:pt x="963" y="74"/>
                    <a:pt x="962" y="68"/>
                  </a:cubicBezTo>
                  <a:cubicBezTo>
                    <a:pt x="962" y="66"/>
                    <a:pt x="961" y="64"/>
                    <a:pt x="960" y="64"/>
                  </a:cubicBezTo>
                  <a:cubicBezTo>
                    <a:pt x="957" y="63"/>
                    <a:pt x="954" y="62"/>
                    <a:pt x="951" y="63"/>
                  </a:cubicBezTo>
                  <a:cubicBezTo>
                    <a:pt x="950" y="63"/>
                    <a:pt x="948" y="67"/>
                    <a:pt x="949" y="68"/>
                  </a:cubicBezTo>
                  <a:cubicBezTo>
                    <a:pt x="950" y="70"/>
                    <a:pt x="953" y="71"/>
                    <a:pt x="957" y="73"/>
                  </a:cubicBezTo>
                  <a:cubicBezTo>
                    <a:pt x="956" y="73"/>
                    <a:pt x="954" y="77"/>
                    <a:pt x="953" y="76"/>
                  </a:cubicBezTo>
                  <a:cubicBezTo>
                    <a:pt x="950" y="75"/>
                    <a:pt x="946" y="73"/>
                    <a:pt x="946" y="71"/>
                  </a:cubicBezTo>
                  <a:cubicBezTo>
                    <a:pt x="945" y="68"/>
                    <a:pt x="947" y="62"/>
                    <a:pt x="949" y="61"/>
                  </a:cubicBezTo>
                  <a:cubicBezTo>
                    <a:pt x="952" y="59"/>
                    <a:pt x="958" y="59"/>
                    <a:pt x="961" y="61"/>
                  </a:cubicBezTo>
                  <a:cubicBezTo>
                    <a:pt x="964" y="62"/>
                    <a:pt x="966" y="66"/>
                    <a:pt x="968" y="70"/>
                  </a:cubicBezTo>
                  <a:cubicBezTo>
                    <a:pt x="970" y="73"/>
                    <a:pt x="972" y="77"/>
                    <a:pt x="974" y="80"/>
                  </a:cubicBezTo>
                  <a:cubicBezTo>
                    <a:pt x="975" y="81"/>
                    <a:pt x="977" y="82"/>
                    <a:pt x="979" y="82"/>
                  </a:cubicBezTo>
                  <a:cubicBezTo>
                    <a:pt x="980" y="83"/>
                    <a:pt x="981" y="80"/>
                    <a:pt x="981" y="78"/>
                  </a:cubicBezTo>
                  <a:cubicBezTo>
                    <a:pt x="981" y="75"/>
                    <a:pt x="983" y="75"/>
                    <a:pt x="985" y="75"/>
                  </a:cubicBezTo>
                  <a:cubicBezTo>
                    <a:pt x="986" y="79"/>
                    <a:pt x="986" y="82"/>
                    <a:pt x="986" y="86"/>
                  </a:cubicBezTo>
                  <a:cubicBezTo>
                    <a:pt x="987" y="86"/>
                    <a:pt x="989" y="85"/>
                    <a:pt x="991" y="85"/>
                  </a:cubicBezTo>
                  <a:cubicBezTo>
                    <a:pt x="992" y="80"/>
                    <a:pt x="991" y="76"/>
                    <a:pt x="985" y="76"/>
                  </a:cubicBezTo>
                  <a:close/>
                  <a:moveTo>
                    <a:pt x="853" y="74"/>
                  </a:moveTo>
                  <a:cubicBezTo>
                    <a:pt x="852" y="74"/>
                    <a:pt x="852" y="74"/>
                    <a:pt x="852" y="75"/>
                  </a:cubicBezTo>
                  <a:cubicBezTo>
                    <a:pt x="850" y="74"/>
                    <a:pt x="848" y="73"/>
                    <a:pt x="847" y="71"/>
                  </a:cubicBezTo>
                  <a:cubicBezTo>
                    <a:pt x="846" y="70"/>
                    <a:pt x="847" y="67"/>
                    <a:pt x="848" y="66"/>
                  </a:cubicBezTo>
                  <a:cubicBezTo>
                    <a:pt x="850" y="65"/>
                    <a:pt x="853" y="64"/>
                    <a:pt x="855" y="64"/>
                  </a:cubicBezTo>
                  <a:cubicBezTo>
                    <a:pt x="859" y="66"/>
                    <a:pt x="862" y="72"/>
                    <a:pt x="859" y="76"/>
                  </a:cubicBezTo>
                  <a:cubicBezTo>
                    <a:pt x="856" y="79"/>
                    <a:pt x="851" y="82"/>
                    <a:pt x="848" y="81"/>
                  </a:cubicBezTo>
                  <a:cubicBezTo>
                    <a:pt x="844" y="80"/>
                    <a:pt x="840" y="77"/>
                    <a:pt x="838" y="73"/>
                  </a:cubicBezTo>
                  <a:cubicBezTo>
                    <a:pt x="837" y="70"/>
                    <a:pt x="839" y="65"/>
                    <a:pt x="841" y="62"/>
                  </a:cubicBezTo>
                  <a:cubicBezTo>
                    <a:pt x="846" y="57"/>
                    <a:pt x="852" y="56"/>
                    <a:pt x="859" y="58"/>
                  </a:cubicBezTo>
                  <a:cubicBezTo>
                    <a:pt x="865" y="61"/>
                    <a:pt x="868" y="65"/>
                    <a:pt x="869" y="72"/>
                  </a:cubicBezTo>
                  <a:cubicBezTo>
                    <a:pt x="870" y="75"/>
                    <a:pt x="872" y="79"/>
                    <a:pt x="875" y="81"/>
                  </a:cubicBezTo>
                  <a:cubicBezTo>
                    <a:pt x="876" y="82"/>
                    <a:pt x="880" y="80"/>
                    <a:pt x="884" y="79"/>
                  </a:cubicBezTo>
                  <a:cubicBezTo>
                    <a:pt x="883" y="80"/>
                    <a:pt x="882" y="83"/>
                    <a:pt x="881" y="85"/>
                  </a:cubicBezTo>
                  <a:cubicBezTo>
                    <a:pt x="901" y="85"/>
                    <a:pt x="921" y="85"/>
                    <a:pt x="940" y="85"/>
                  </a:cubicBezTo>
                  <a:cubicBezTo>
                    <a:pt x="938" y="81"/>
                    <a:pt x="936" y="77"/>
                    <a:pt x="934" y="73"/>
                  </a:cubicBezTo>
                  <a:cubicBezTo>
                    <a:pt x="931" y="75"/>
                    <a:pt x="929" y="77"/>
                    <a:pt x="926" y="78"/>
                  </a:cubicBezTo>
                  <a:cubicBezTo>
                    <a:pt x="914" y="86"/>
                    <a:pt x="900" y="86"/>
                    <a:pt x="888" y="77"/>
                  </a:cubicBezTo>
                  <a:cubicBezTo>
                    <a:pt x="883" y="72"/>
                    <a:pt x="879" y="67"/>
                    <a:pt x="875" y="61"/>
                  </a:cubicBezTo>
                  <a:cubicBezTo>
                    <a:pt x="864" y="45"/>
                    <a:pt x="859" y="44"/>
                    <a:pt x="843" y="54"/>
                  </a:cubicBezTo>
                  <a:cubicBezTo>
                    <a:pt x="842" y="54"/>
                    <a:pt x="842" y="54"/>
                    <a:pt x="841" y="55"/>
                  </a:cubicBezTo>
                  <a:cubicBezTo>
                    <a:pt x="833" y="60"/>
                    <a:pt x="830" y="67"/>
                    <a:pt x="832" y="75"/>
                  </a:cubicBezTo>
                  <a:cubicBezTo>
                    <a:pt x="835" y="83"/>
                    <a:pt x="840" y="86"/>
                    <a:pt x="851" y="86"/>
                  </a:cubicBezTo>
                  <a:cubicBezTo>
                    <a:pt x="859" y="85"/>
                    <a:pt x="866" y="74"/>
                    <a:pt x="862" y="67"/>
                  </a:cubicBezTo>
                  <a:cubicBezTo>
                    <a:pt x="860" y="62"/>
                    <a:pt x="856" y="60"/>
                    <a:pt x="852" y="61"/>
                  </a:cubicBezTo>
                  <a:cubicBezTo>
                    <a:pt x="848" y="62"/>
                    <a:pt x="844" y="64"/>
                    <a:pt x="843" y="67"/>
                  </a:cubicBezTo>
                  <a:cubicBezTo>
                    <a:pt x="842" y="69"/>
                    <a:pt x="843" y="74"/>
                    <a:pt x="845" y="76"/>
                  </a:cubicBezTo>
                  <a:cubicBezTo>
                    <a:pt x="846" y="78"/>
                    <a:pt x="850" y="78"/>
                    <a:pt x="852" y="78"/>
                  </a:cubicBezTo>
                  <a:cubicBezTo>
                    <a:pt x="854" y="77"/>
                    <a:pt x="855" y="74"/>
                    <a:pt x="855" y="72"/>
                  </a:cubicBezTo>
                  <a:cubicBezTo>
                    <a:pt x="856" y="71"/>
                    <a:pt x="854" y="69"/>
                    <a:pt x="852" y="68"/>
                  </a:cubicBezTo>
                  <a:cubicBezTo>
                    <a:pt x="852" y="68"/>
                    <a:pt x="852" y="69"/>
                    <a:pt x="851" y="69"/>
                  </a:cubicBezTo>
                  <a:cubicBezTo>
                    <a:pt x="852" y="71"/>
                    <a:pt x="852" y="72"/>
                    <a:pt x="853" y="74"/>
                  </a:cubicBezTo>
                  <a:close/>
                  <a:moveTo>
                    <a:pt x="790" y="67"/>
                  </a:moveTo>
                  <a:cubicBezTo>
                    <a:pt x="786" y="70"/>
                    <a:pt x="784" y="72"/>
                    <a:pt x="787" y="75"/>
                  </a:cubicBezTo>
                  <a:cubicBezTo>
                    <a:pt x="789" y="77"/>
                    <a:pt x="794" y="78"/>
                    <a:pt x="795" y="77"/>
                  </a:cubicBezTo>
                  <a:cubicBezTo>
                    <a:pt x="798" y="75"/>
                    <a:pt x="799" y="70"/>
                    <a:pt x="799" y="67"/>
                  </a:cubicBezTo>
                  <a:cubicBezTo>
                    <a:pt x="798" y="65"/>
                    <a:pt x="794" y="62"/>
                    <a:pt x="792" y="61"/>
                  </a:cubicBezTo>
                  <a:cubicBezTo>
                    <a:pt x="785" y="60"/>
                    <a:pt x="780" y="63"/>
                    <a:pt x="779" y="68"/>
                  </a:cubicBezTo>
                  <a:cubicBezTo>
                    <a:pt x="777" y="75"/>
                    <a:pt x="781" y="84"/>
                    <a:pt x="787" y="85"/>
                  </a:cubicBezTo>
                  <a:cubicBezTo>
                    <a:pt x="795" y="88"/>
                    <a:pt x="804" y="85"/>
                    <a:pt x="808" y="78"/>
                  </a:cubicBezTo>
                  <a:cubicBezTo>
                    <a:pt x="812" y="71"/>
                    <a:pt x="810" y="62"/>
                    <a:pt x="803" y="57"/>
                  </a:cubicBezTo>
                  <a:cubicBezTo>
                    <a:pt x="799" y="53"/>
                    <a:pt x="794" y="51"/>
                    <a:pt x="789" y="49"/>
                  </a:cubicBezTo>
                  <a:cubicBezTo>
                    <a:pt x="782" y="46"/>
                    <a:pt x="777" y="47"/>
                    <a:pt x="772" y="53"/>
                  </a:cubicBezTo>
                  <a:cubicBezTo>
                    <a:pt x="768" y="58"/>
                    <a:pt x="765" y="64"/>
                    <a:pt x="761" y="69"/>
                  </a:cubicBezTo>
                  <a:cubicBezTo>
                    <a:pt x="752" y="82"/>
                    <a:pt x="737" y="87"/>
                    <a:pt x="724" y="83"/>
                  </a:cubicBezTo>
                  <a:cubicBezTo>
                    <a:pt x="718" y="81"/>
                    <a:pt x="713" y="77"/>
                    <a:pt x="707" y="74"/>
                  </a:cubicBezTo>
                  <a:cubicBezTo>
                    <a:pt x="705" y="77"/>
                    <a:pt x="703" y="81"/>
                    <a:pt x="701" y="86"/>
                  </a:cubicBezTo>
                  <a:cubicBezTo>
                    <a:pt x="721" y="86"/>
                    <a:pt x="740" y="86"/>
                    <a:pt x="760" y="86"/>
                  </a:cubicBezTo>
                  <a:cubicBezTo>
                    <a:pt x="759" y="83"/>
                    <a:pt x="758" y="81"/>
                    <a:pt x="758" y="79"/>
                  </a:cubicBezTo>
                  <a:cubicBezTo>
                    <a:pt x="761" y="80"/>
                    <a:pt x="765" y="82"/>
                    <a:pt x="767" y="81"/>
                  </a:cubicBezTo>
                  <a:cubicBezTo>
                    <a:pt x="769" y="80"/>
                    <a:pt x="770" y="76"/>
                    <a:pt x="772" y="74"/>
                  </a:cubicBezTo>
                  <a:cubicBezTo>
                    <a:pt x="772" y="73"/>
                    <a:pt x="772" y="73"/>
                    <a:pt x="772" y="72"/>
                  </a:cubicBezTo>
                  <a:cubicBezTo>
                    <a:pt x="774" y="59"/>
                    <a:pt x="786" y="53"/>
                    <a:pt x="798" y="60"/>
                  </a:cubicBezTo>
                  <a:cubicBezTo>
                    <a:pt x="802" y="62"/>
                    <a:pt x="805" y="66"/>
                    <a:pt x="804" y="71"/>
                  </a:cubicBezTo>
                  <a:cubicBezTo>
                    <a:pt x="803" y="76"/>
                    <a:pt x="800" y="80"/>
                    <a:pt x="794" y="81"/>
                  </a:cubicBezTo>
                  <a:cubicBezTo>
                    <a:pt x="789" y="83"/>
                    <a:pt x="783" y="79"/>
                    <a:pt x="782" y="74"/>
                  </a:cubicBezTo>
                  <a:cubicBezTo>
                    <a:pt x="780" y="70"/>
                    <a:pt x="782" y="67"/>
                    <a:pt x="786" y="65"/>
                  </a:cubicBezTo>
                  <a:cubicBezTo>
                    <a:pt x="788" y="64"/>
                    <a:pt x="791" y="64"/>
                    <a:pt x="792" y="65"/>
                  </a:cubicBezTo>
                  <a:cubicBezTo>
                    <a:pt x="794" y="66"/>
                    <a:pt x="795" y="69"/>
                    <a:pt x="795" y="71"/>
                  </a:cubicBezTo>
                  <a:cubicBezTo>
                    <a:pt x="794" y="72"/>
                    <a:pt x="792" y="73"/>
                    <a:pt x="789" y="76"/>
                  </a:cubicBezTo>
                  <a:cubicBezTo>
                    <a:pt x="789" y="72"/>
                    <a:pt x="790" y="70"/>
                    <a:pt x="790" y="67"/>
                  </a:cubicBezTo>
                  <a:close/>
                  <a:moveTo>
                    <a:pt x="808" y="42"/>
                  </a:moveTo>
                  <a:cubicBezTo>
                    <a:pt x="798" y="44"/>
                    <a:pt x="791" y="42"/>
                    <a:pt x="786" y="36"/>
                  </a:cubicBezTo>
                  <a:cubicBezTo>
                    <a:pt x="782" y="31"/>
                    <a:pt x="783" y="26"/>
                    <a:pt x="788" y="22"/>
                  </a:cubicBezTo>
                  <a:cubicBezTo>
                    <a:pt x="792" y="19"/>
                    <a:pt x="800" y="20"/>
                    <a:pt x="802" y="24"/>
                  </a:cubicBezTo>
                  <a:cubicBezTo>
                    <a:pt x="803" y="27"/>
                    <a:pt x="802" y="30"/>
                    <a:pt x="801" y="33"/>
                  </a:cubicBezTo>
                  <a:cubicBezTo>
                    <a:pt x="800" y="34"/>
                    <a:pt x="797" y="33"/>
                    <a:pt x="794" y="33"/>
                  </a:cubicBezTo>
                  <a:cubicBezTo>
                    <a:pt x="794" y="33"/>
                    <a:pt x="794" y="32"/>
                    <a:pt x="794" y="31"/>
                  </a:cubicBezTo>
                  <a:cubicBezTo>
                    <a:pt x="797" y="30"/>
                    <a:pt x="803" y="32"/>
                    <a:pt x="800" y="26"/>
                  </a:cubicBezTo>
                  <a:cubicBezTo>
                    <a:pt x="798" y="22"/>
                    <a:pt x="794" y="22"/>
                    <a:pt x="791" y="24"/>
                  </a:cubicBezTo>
                  <a:cubicBezTo>
                    <a:pt x="788" y="26"/>
                    <a:pt x="784" y="29"/>
                    <a:pt x="787" y="33"/>
                  </a:cubicBezTo>
                  <a:cubicBezTo>
                    <a:pt x="790" y="38"/>
                    <a:pt x="795" y="40"/>
                    <a:pt x="801" y="39"/>
                  </a:cubicBezTo>
                  <a:cubicBezTo>
                    <a:pt x="807" y="38"/>
                    <a:pt x="812" y="36"/>
                    <a:pt x="813" y="30"/>
                  </a:cubicBezTo>
                  <a:cubicBezTo>
                    <a:pt x="815" y="22"/>
                    <a:pt x="810" y="11"/>
                    <a:pt x="803" y="8"/>
                  </a:cubicBezTo>
                  <a:cubicBezTo>
                    <a:pt x="796" y="5"/>
                    <a:pt x="785" y="8"/>
                    <a:pt x="779" y="15"/>
                  </a:cubicBezTo>
                  <a:cubicBezTo>
                    <a:pt x="774" y="22"/>
                    <a:pt x="774" y="31"/>
                    <a:pt x="781" y="37"/>
                  </a:cubicBezTo>
                  <a:cubicBezTo>
                    <a:pt x="789" y="44"/>
                    <a:pt x="797" y="49"/>
                    <a:pt x="806" y="55"/>
                  </a:cubicBezTo>
                  <a:cubicBezTo>
                    <a:pt x="807" y="49"/>
                    <a:pt x="807" y="46"/>
                    <a:pt x="808" y="42"/>
                  </a:cubicBezTo>
                  <a:close/>
                  <a:moveTo>
                    <a:pt x="837" y="54"/>
                  </a:moveTo>
                  <a:cubicBezTo>
                    <a:pt x="844" y="49"/>
                    <a:pt x="852" y="45"/>
                    <a:pt x="859" y="39"/>
                  </a:cubicBezTo>
                  <a:cubicBezTo>
                    <a:pt x="867" y="33"/>
                    <a:pt x="868" y="25"/>
                    <a:pt x="864" y="18"/>
                  </a:cubicBezTo>
                  <a:cubicBezTo>
                    <a:pt x="860" y="10"/>
                    <a:pt x="850" y="5"/>
                    <a:pt x="841" y="7"/>
                  </a:cubicBezTo>
                  <a:cubicBezTo>
                    <a:pt x="834" y="9"/>
                    <a:pt x="829" y="15"/>
                    <a:pt x="828" y="24"/>
                  </a:cubicBezTo>
                  <a:cubicBezTo>
                    <a:pt x="827" y="30"/>
                    <a:pt x="829" y="34"/>
                    <a:pt x="834" y="37"/>
                  </a:cubicBezTo>
                  <a:cubicBezTo>
                    <a:pt x="839" y="40"/>
                    <a:pt x="846" y="40"/>
                    <a:pt x="852" y="36"/>
                  </a:cubicBezTo>
                  <a:cubicBezTo>
                    <a:pt x="854" y="34"/>
                    <a:pt x="856" y="30"/>
                    <a:pt x="855" y="29"/>
                  </a:cubicBezTo>
                  <a:cubicBezTo>
                    <a:pt x="853" y="26"/>
                    <a:pt x="849" y="24"/>
                    <a:pt x="846" y="23"/>
                  </a:cubicBezTo>
                  <a:cubicBezTo>
                    <a:pt x="845" y="23"/>
                    <a:pt x="843" y="26"/>
                    <a:pt x="841" y="27"/>
                  </a:cubicBezTo>
                  <a:cubicBezTo>
                    <a:pt x="843" y="29"/>
                    <a:pt x="845" y="31"/>
                    <a:pt x="848" y="34"/>
                  </a:cubicBezTo>
                  <a:cubicBezTo>
                    <a:pt x="844" y="34"/>
                    <a:pt x="840" y="34"/>
                    <a:pt x="840" y="33"/>
                  </a:cubicBezTo>
                  <a:cubicBezTo>
                    <a:pt x="839" y="30"/>
                    <a:pt x="839" y="26"/>
                    <a:pt x="840" y="24"/>
                  </a:cubicBezTo>
                  <a:cubicBezTo>
                    <a:pt x="842" y="19"/>
                    <a:pt x="849" y="19"/>
                    <a:pt x="854" y="22"/>
                  </a:cubicBezTo>
                  <a:cubicBezTo>
                    <a:pt x="859" y="26"/>
                    <a:pt x="860" y="31"/>
                    <a:pt x="855" y="36"/>
                  </a:cubicBezTo>
                  <a:cubicBezTo>
                    <a:pt x="850" y="42"/>
                    <a:pt x="843" y="45"/>
                    <a:pt x="835" y="42"/>
                  </a:cubicBezTo>
                  <a:cubicBezTo>
                    <a:pt x="835" y="46"/>
                    <a:pt x="836" y="49"/>
                    <a:pt x="837" y="54"/>
                  </a:cubicBezTo>
                  <a:close/>
                  <a:moveTo>
                    <a:pt x="833" y="40"/>
                  </a:moveTo>
                  <a:cubicBezTo>
                    <a:pt x="829" y="37"/>
                    <a:pt x="826" y="33"/>
                    <a:pt x="824" y="34"/>
                  </a:cubicBezTo>
                  <a:cubicBezTo>
                    <a:pt x="820" y="35"/>
                    <a:pt x="817" y="39"/>
                    <a:pt x="815" y="42"/>
                  </a:cubicBezTo>
                  <a:cubicBezTo>
                    <a:pt x="813" y="44"/>
                    <a:pt x="813" y="47"/>
                    <a:pt x="813" y="49"/>
                  </a:cubicBezTo>
                  <a:cubicBezTo>
                    <a:pt x="814" y="53"/>
                    <a:pt x="816" y="57"/>
                    <a:pt x="819" y="60"/>
                  </a:cubicBezTo>
                  <a:cubicBezTo>
                    <a:pt x="820" y="61"/>
                    <a:pt x="825" y="60"/>
                    <a:pt x="826" y="59"/>
                  </a:cubicBezTo>
                  <a:cubicBezTo>
                    <a:pt x="828" y="55"/>
                    <a:pt x="829" y="51"/>
                    <a:pt x="829" y="48"/>
                  </a:cubicBezTo>
                  <a:cubicBezTo>
                    <a:pt x="829" y="46"/>
                    <a:pt x="826" y="43"/>
                    <a:pt x="824" y="42"/>
                  </a:cubicBezTo>
                  <a:cubicBezTo>
                    <a:pt x="823" y="42"/>
                    <a:pt x="820" y="45"/>
                    <a:pt x="819" y="46"/>
                  </a:cubicBezTo>
                  <a:cubicBezTo>
                    <a:pt x="820" y="48"/>
                    <a:pt x="822" y="50"/>
                    <a:pt x="823" y="52"/>
                  </a:cubicBezTo>
                  <a:cubicBezTo>
                    <a:pt x="822" y="55"/>
                    <a:pt x="819" y="56"/>
                    <a:pt x="817" y="53"/>
                  </a:cubicBezTo>
                  <a:cubicBezTo>
                    <a:pt x="813" y="47"/>
                    <a:pt x="816" y="40"/>
                    <a:pt x="823" y="39"/>
                  </a:cubicBezTo>
                  <a:cubicBezTo>
                    <a:pt x="825" y="39"/>
                    <a:pt x="828" y="40"/>
                    <a:pt x="833" y="40"/>
                  </a:cubicBezTo>
                  <a:close/>
                  <a:moveTo>
                    <a:pt x="815" y="63"/>
                  </a:moveTo>
                  <a:cubicBezTo>
                    <a:pt x="819" y="72"/>
                    <a:pt x="817" y="79"/>
                    <a:pt x="811" y="85"/>
                  </a:cubicBezTo>
                  <a:cubicBezTo>
                    <a:pt x="818" y="85"/>
                    <a:pt x="824" y="85"/>
                    <a:pt x="831" y="85"/>
                  </a:cubicBezTo>
                  <a:cubicBezTo>
                    <a:pt x="824" y="79"/>
                    <a:pt x="822" y="72"/>
                    <a:pt x="826" y="63"/>
                  </a:cubicBezTo>
                  <a:cubicBezTo>
                    <a:pt x="822" y="63"/>
                    <a:pt x="819" y="63"/>
                    <a:pt x="815" y="63"/>
                  </a:cubicBezTo>
                  <a:close/>
                  <a:moveTo>
                    <a:pt x="973" y="85"/>
                  </a:moveTo>
                  <a:cubicBezTo>
                    <a:pt x="970" y="82"/>
                    <a:pt x="967" y="79"/>
                    <a:pt x="965" y="76"/>
                  </a:cubicBezTo>
                  <a:cubicBezTo>
                    <a:pt x="962" y="80"/>
                    <a:pt x="960" y="82"/>
                    <a:pt x="958" y="85"/>
                  </a:cubicBezTo>
                  <a:cubicBezTo>
                    <a:pt x="963" y="85"/>
                    <a:pt x="968" y="85"/>
                    <a:pt x="973" y="85"/>
                  </a:cubicBezTo>
                  <a:close/>
                  <a:moveTo>
                    <a:pt x="677" y="77"/>
                  </a:moveTo>
                  <a:cubicBezTo>
                    <a:pt x="674" y="80"/>
                    <a:pt x="672" y="82"/>
                    <a:pt x="669" y="85"/>
                  </a:cubicBezTo>
                  <a:cubicBezTo>
                    <a:pt x="674" y="85"/>
                    <a:pt x="678" y="85"/>
                    <a:pt x="683" y="85"/>
                  </a:cubicBezTo>
                  <a:cubicBezTo>
                    <a:pt x="680" y="82"/>
                    <a:pt x="679" y="80"/>
                    <a:pt x="677" y="77"/>
                  </a:cubicBezTo>
                  <a:close/>
                </a:path>
              </a:pathLst>
            </a:custGeom>
            <a:solidFill>
              <a:srgbClr val="E94B52"/>
            </a:solidFill>
            <a:ln>
              <a:noFill/>
            </a:ln>
            <a:extLst>
              <a:ext uri="{91240B29-F687-4F45-9708-019B960494DF}">
                <a14:hiddenLine xmlns:a14="http://schemas.microsoft.com/office/drawing/2010/main" w="9525">
                  <a:solidFill>
                    <a:srgbClr val="000000"/>
                  </a:solidFill>
                  <a:round/>
                </a14:hiddenLine>
              </a:ext>
            </a:extLst>
          </p:spPr>
          <p:txBody>
            <a:bodyPr/>
            <a:lstStyle/>
            <a:p>
              <a:pPr defTabSz="1371669">
                <a:defRPr/>
              </a:pPr>
              <a:endParaRPr lang="zh-CN" altLang="en-US" sz="2700">
                <a:solidFill>
                  <a:prstClr val="black"/>
                </a:solidFill>
                <a:latin typeface="Calibri"/>
                <a:ea typeface="微软雅黑"/>
              </a:endParaRPr>
            </a:p>
          </p:txBody>
        </p:sp>
        <p:sp>
          <p:nvSpPr>
            <p:cNvPr id="23" name="Freeform 10"/>
            <p:cNvSpPr>
              <a:spLocks noEditPoints="1"/>
            </p:cNvSpPr>
            <p:nvPr/>
          </p:nvSpPr>
          <p:spPr bwMode="auto">
            <a:xfrm>
              <a:off x="1003" y="1890"/>
              <a:ext cx="5666" cy="317"/>
            </a:xfrm>
            <a:custGeom>
              <a:avLst/>
              <a:gdLst>
                <a:gd name="T0" fmla="*/ 1037 w 1641"/>
                <a:gd name="T1" fmla="*/ 12 h 91"/>
                <a:gd name="T2" fmla="*/ 984 w 1641"/>
                <a:gd name="T3" fmla="*/ 16 h 91"/>
                <a:gd name="T4" fmla="*/ 974 w 1641"/>
                <a:gd name="T5" fmla="*/ 11 h 91"/>
                <a:gd name="T6" fmla="*/ 953 w 1641"/>
                <a:gd name="T7" fmla="*/ 14 h 91"/>
                <a:gd name="T8" fmla="*/ 953 w 1641"/>
                <a:gd name="T9" fmla="*/ 29 h 91"/>
                <a:gd name="T10" fmla="*/ 938 w 1641"/>
                <a:gd name="T11" fmla="*/ 24 h 91"/>
                <a:gd name="T12" fmla="*/ 905 w 1641"/>
                <a:gd name="T13" fmla="*/ 21 h 91"/>
                <a:gd name="T14" fmla="*/ 910 w 1641"/>
                <a:gd name="T15" fmla="*/ 33 h 91"/>
                <a:gd name="T16" fmla="*/ 915 w 1641"/>
                <a:gd name="T17" fmla="*/ 41 h 91"/>
                <a:gd name="T18" fmla="*/ 901 w 1641"/>
                <a:gd name="T19" fmla="*/ 40 h 91"/>
                <a:gd name="T20" fmla="*/ 900 w 1641"/>
                <a:gd name="T21" fmla="*/ 15 h 91"/>
                <a:gd name="T22" fmla="*/ 888 w 1641"/>
                <a:gd name="T23" fmla="*/ 77 h 91"/>
                <a:gd name="T24" fmla="*/ 890 w 1641"/>
                <a:gd name="T25" fmla="*/ 65 h 91"/>
                <a:gd name="T26" fmla="*/ 886 w 1641"/>
                <a:gd name="T27" fmla="*/ 56 h 91"/>
                <a:gd name="T28" fmla="*/ 895 w 1641"/>
                <a:gd name="T29" fmla="*/ 64 h 91"/>
                <a:gd name="T30" fmla="*/ 854 w 1641"/>
                <a:gd name="T31" fmla="*/ 91 h 91"/>
                <a:gd name="T32" fmla="*/ 802 w 1641"/>
                <a:gd name="T33" fmla="*/ 89 h 91"/>
                <a:gd name="T34" fmla="*/ 771 w 1641"/>
                <a:gd name="T35" fmla="*/ 63 h 91"/>
                <a:gd name="T36" fmla="*/ 747 w 1641"/>
                <a:gd name="T37" fmla="*/ 66 h 91"/>
                <a:gd name="T38" fmla="*/ 755 w 1641"/>
                <a:gd name="T39" fmla="*/ 56 h 91"/>
                <a:gd name="T40" fmla="*/ 750 w 1641"/>
                <a:gd name="T41" fmla="*/ 56 h 91"/>
                <a:gd name="T42" fmla="*/ 741 w 1641"/>
                <a:gd name="T43" fmla="*/ 62 h 91"/>
                <a:gd name="T44" fmla="*/ 706 w 1641"/>
                <a:gd name="T45" fmla="*/ 26 h 91"/>
                <a:gd name="T46" fmla="*/ 730 w 1641"/>
                <a:gd name="T47" fmla="*/ 23 h 91"/>
                <a:gd name="T48" fmla="*/ 732 w 1641"/>
                <a:gd name="T49" fmla="*/ 35 h 91"/>
                <a:gd name="T50" fmla="*/ 737 w 1641"/>
                <a:gd name="T51" fmla="*/ 21 h 91"/>
                <a:gd name="T52" fmla="*/ 703 w 1641"/>
                <a:gd name="T53" fmla="*/ 22 h 91"/>
                <a:gd name="T54" fmla="*/ 685 w 1641"/>
                <a:gd name="T55" fmla="*/ 29 h 91"/>
                <a:gd name="T56" fmla="*/ 689 w 1641"/>
                <a:gd name="T57" fmla="*/ 14 h 91"/>
                <a:gd name="T58" fmla="*/ 671 w 1641"/>
                <a:gd name="T59" fmla="*/ 17 h 91"/>
                <a:gd name="T60" fmla="*/ 653 w 1641"/>
                <a:gd name="T61" fmla="*/ 7 h 91"/>
                <a:gd name="T62" fmla="*/ 8 w 1641"/>
                <a:gd name="T63" fmla="*/ 6 h 91"/>
                <a:gd name="T64" fmla="*/ 1641 w 1641"/>
                <a:gd name="T65" fmla="*/ 6 h 91"/>
                <a:gd name="T66" fmla="*/ 838 w 1641"/>
                <a:gd name="T67" fmla="*/ 19 h 91"/>
                <a:gd name="T68" fmla="*/ 848 w 1641"/>
                <a:gd name="T69" fmla="*/ 24 h 91"/>
                <a:gd name="T70" fmla="*/ 854 w 1641"/>
                <a:gd name="T71" fmla="*/ 23 h 91"/>
                <a:gd name="T72" fmla="*/ 859 w 1641"/>
                <a:gd name="T73" fmla="*/ 27 h 91"/>
                <a:gd name="T74" fmla="*/ 856 w 1641"/>
                <a:gd name="T75" fmla="*/ 43 h 91"/>
                <a:gd name="T76" fmla="*/ 884 w 1641"/>
                <a:gd name="T77" fmla="*/ 13 h 91"/>
                <a:gd name="T78" fmla="*/ 787 w 1641"/>
                <a:gd name="T79" fmla="*/ 42 h 91"/>
                <a:gd name="T80" fmla="*/ 779 w 1641"/>
                <a:gd name="T81" fmla="*/ 14 h 91"/>
                <a:gd name="T82" fmla="*/ 794 w 1641"/>
                <a:gd name="T83" fmla="*/ 13 h 91"/>
                <a:gd name="T84" fmla="*/ 789 w 1641"/>
                <a:gd name="T85" fmla="*/ 17 h 91"/>
                <a:gd name="T86" fmla="*/ 782 w 1641"/>
                <a:gd name="T87" fmla="*/ 16 h 91"/>
                <a:gd name="T88" fmla="*/ 782 w 1641"/>
                <a:gd name="T89" fmla="*/ 32 h 91"/>
                <a:gd name="T90" fmla="*/ 758 w 1641"/>
                <a:gd name="T91" fmla="*/ 6 h 91"/>
                <a:gd name="T92" fmla="*/ 777 w 1641"/>
                <a:gd name="T93" fmla="*/ 71 h 91"/>
                <a:gd name="T94" fmla="*/ 789 w 1641"/>
                <a:gd name="T95" fmla="*/ 56 h 91"/>
                <a:gd name="T96" fmla="*/ 795 w 1641"/>
                <a:gd name="T97" fmla="*/ 58 h 91"/>
                <a:gd name="T98" fmla="*/ 787 w 1641"/>
                <a:gd name="T99" fmla="*/ 54 h 91"/>
                <a:gd name="T100" fmla="*/ 856 w 1641"/>
                <a:gd name="T101" fmla="*/ 56 h 91"/>
                <a:gd name="T102" fmla="*/ 841 w 1641"/>
                <a:gd name="T103" fmla="*/ 57 h 91"/>
                <a:gd name="T104" fmla="*/ 855 w 1641"/>
                <a:gd name="T105" fmla="*/ 58 h 91"/>
                <a:gd name="T106" fmla="*/ 863 w 1641"/>
                <a:gd name="T107" fmla="*/ 74 h 91"/>
                <a:gd name="T108" fmla="*/ 834 w 1641"/>
                <a:gd name="T109" fmla="*/ 49 h 91"/>
                <a:gd name="T110" fmla="*/ 820 w 1641"/>
                <a:gd name="T111" fmla="*/ 36 h 91"/>
                <a:gd name="T112" fmla="*/ 826 w 1641"/>
                <a:gd name="T113" fmla="*/ 48 h 91"/>
                <a:gd name="T114" fmla="*/ 818 w 1641"/>
                <a:gd name="T115" fmla="*/ 54 h 91"/>
                <a:gd name="T116" fmla="*/ 824 w 1641"/>
                <a:gd name="T117" fmla="*/ 27 h 91"/>
                <a:gd name="T118" fmla="*/ 916 w 1641"/>
                <a:gd name="T119" fmla="*/ 7 h 91"/>
                <a:gd name="T120" fmla="*/ 724 w 1641"/>
                <a:gd name="T121" fmla="*/ 6 h 91"/>
                <a:gd name="T122" fmla="*/ 965 w 1641"/>
                <a:gd name="T123" fmla="*/ 14 h 91"/>
                <a:gd name="T124" fmla="*/ 681 w 1641"/>
                <a:gd name="T125" fmla="*/ 7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41" h="91">
                  <a:moveTo>
                    <a:pt x="1641" y="6"/>
                  </a:moveTo>
                  <a:cubicBezTo>
                    <a:pt x="1638" y="6"/>
                    <a:pt x="1635" y="6"/>
                    <a:pt x="1632" y="6"/>
                  </a:cubicBezTo>
                  <a:cubicBezTo>
                    <a:pt x="1457" y="6"/>
                    <a:pt x="1281" y="6"/>
                    <a:pt x="1106" y="6"/>
                  </a:cubicBezTo>
                  <a:cubicBezTo>
                    <a:pt x="1083" y="6"/>
                    <a:pt x="1060" y="9"/>
                    <a:pt x="1037" y="12"/>
                  </a:cubicBezTo>
                  <a:cubicBezTo>
                    <a:pt x="1020" y="14"/>
                    <a:pt x="1003" y="16"/>
                    <a:pt x="986" y="18"/>
                  </a:cubicBezTo>
                  <a:cubicBezTo>
                    <a:pt x="988" y="14"/>
                    <a:pt x="990" y="11"/>
                    <a:pt x="991" y="8"/>
                  </a:cubicBezTo>
                  <a:cubicBezTo>
                    <a:pt x="991" y="8"/>
                    <a:pt x="989" y="7"/>
                    <a:pt x="988" y="6"/>
                  </a:cubicBezTo>
                  <a:cubicBezTo>
                    <a:pt x="986" y="10"/>
                    <a:pt x="985" y="13"/>
                    <a:pt x="984" y="16"/>
                  </a:cubicBezTo>
                  <a:cubicBezTo>
                    <a:pt x="983" y="16"/>
                    <a:pt x="983" y="16"/>
                    <a:pt x="982" y="15"/>
                  </a:cubicBezTo>
                  <a:cubicBezTo>
                    <a:pt x="982" y="14"/>
                    <a:pt x="982" y="13"/>
                    <a:pt x="981" y="12"/>
                  </a:cubicBezTo>
                  <a:cubicBezTo>
                    <a:pt x="980" y="10"/>
                    <a:pt x="979" y="8"/>
                    <a:pt x="978" y="8"/>
                  </a:cubicBezTo>
                  <a:cubicBezTo>
                    <a:pt x="977" y="8"/>
                    <a:pt x="975" y="9"/>
                    <a:pt x="974" y="11"/>
                  </a:cubicBezTo>
                  <a:cubicBezTo>
                    <a:pt x="971" y="15"/>
                    <a:pt x="969" y="20"/>
                    <a:pt x="966" y="24"/>
                  </a:cubicBezTo>
                  <a:cubicBezTo>
                    <a:pt x="964" y="29"/>
                    <a:pt x="960" y="33"/>
                    <a:pt x="954" y="32"/>
                  </a:cubicBezTo>
                  <a:cubicBezTo>
                    <a:pt x="948" y="31"/>
                    <a:pt x="943" y="24"/>
                    <a:pt x="946" y="19"/>
                  </a:cubicBezTo>
                  <a:cubicBezTo>
                    <a:pt x="947" y="17"/>
                    <a:pt x="950" y="15"/>
                    <a:pt x="953" y="14"/>
                  </a:cubicBezTo>
                  <a:cubicBezTo>
                    <a:pt x="954" y="14"/>
                    <a:pt x="956" y="17"/>
                    <a:pt x="958" y="18"/>
                  </a:cubicBezTo>
                  <a:cubicBezTo>
                    <a:pt x="957" y="19"/>
                    <a:pt x="956" y="20"/>
                    <a:pt x="956" y="20"/>
                  </a:cubicBezTo>
                  <a:cubicBezTo>
                    <a:pt x="952" y="18"/>
                    <a:pt x="949" y="19"/>
                    <a:pt x="949" y="23"/>
                  </a:cubicBezTo>
                  <a:cubicBezTo>
                    <a:pt x="948" y="25"/>
                    <a:pt x="951" y="28"/>
                    <a:pt x="953" y="29"/>
                  </a:cubicBezTo>
                  <a:cubicBezTo>
                    <a:pt x="958" y="31"/>
                    <a:pt x="961" y="28"/>
                    <a:pt x="962" y="24"/>
                  </a:cubicBezTo>
                  <a:cubicBezTo>
                    <a:pt x="963" y="18"/>
                    <a:pt x="962" y="13"/>
                    <a:pt x="957" y="10"/>
                  </a:cubicBezTo>
                  <a:cubicBezTo>
                    <a:pt x="952" y="6"/>
                    <a:pt x="947" y="7"/>
                    <a:pt x="943" y="11"/>
                  </a:cubicBezTo>
                  <a:cubicBezTo>
                    <a:pt x="938" y="14"/>
                    <a:pt x="937" y="19"/>
                    <a:pt x="938" y="24"/>
                  </a:cubicBezTo>
                  <a:cubicBezTo>
                    <a:pt x="939" y="28"/>
                    <a:pt x="941" y="31"/>
                    <a:pt x="942" y="35"/>
                  </a:cubicBezTo>
                  <a:cubicBezTo>
                    <a:pt x="944" y="52"/>
                    <a:pt x="938" y="60"/>
                    <a:pt x="922" y="61"/>
                  </a:cubicBezTo>
                  <a:cubicBezTo>
                    <a:pt x="908" y="63"/>
                    <a:pt x="896" y="52"/>
                    <a:pt x="896" y="38"/>
                  </a:cubicBezTo>
                  <a:cubicBezTo>
                    <a:pt x="895" y="28"/>
                    <a:pt x="899" y="22"/>
                    <a:pt x="905" y="21"/>
                  </a:cubicBezTo>
                  <a:cubicBezTo>
                    <a:pt x="912" y="18"/>
                    <a:pt x="923" y="22"/>
                    <a:pt x="927" y="28"/>
                  </a:cubicBezTo>
                  <a:cubicBezTo>
                    <a:pt x="931" y="33"/>
                    <a:pt x="930" y="39"/>
                    <a:pt x="925" y="42"/>
                  </a:cubicBezTo>
                  <a:cubicBezTo>
                    <a:pt x="921" y="46"/>
                    <a:pt x="915" y="46"/>
                    <a:pt x="912" y="42"/>
                  </a:cubicBezTo>
                  <a:cubicBezTo>
                    <a:pt x="911" y="40"/>
                    <a:pt x="910" y="36"/>
                    <a:pt x="910" y="33"/>
                  </a:cubicBezTo>
                  <a:cubicBezTo>
                    <a:pt x="911" y="31"/>
                    <a:pt x="915" y="30"/>
                    <a:pt x="917" y="29"/>
                  </a:cubicBezTo>
                  <a:cubicBezTo>
                    <a:pt x="918" y="29"/>
                    <a:pt x="918" y="30"/>
                    <a:pt x="919" y="30"/>
                  </a:cubicBezTo>
                  <a:cubicBezTo>
                    <a:pt x="918" y="32"/>
                    <a:pt x="918" y="33"/>
                    <a:pt x="917" y="35"/>
                  </a:cubicBezTo>
                  <a:cubicBezTo>
                    <a:pt x="917" y="37"/>
                    <a:pt x="916" y="38"/>
                    <a:pt x="915" y="41"/>
                  </a:cubicBezTo>
                  <a:cubicBezTo>
                    <a:pt x="918" y="41"/>
                    <a:pt x="921" y="42"/>
                    <a:pt x="923" y="40"/>
                  </a:cubicBezTo>
                  <a:cubicBezTo>
                    <a:pt x="924" y="39"/>
                    <a:pt x="925" y="36"/>
                    <a:pt x="924" y="33"/>
                  </a:cubicBezTo>
                  <a:cubicBezTo>
                    <a:pt x="923" y="26"/>
                    <a:pt x="916" y="21"/>
                    <a:pt x="909" y="23"/>
                  </a:cubicBezTo>
                  <a:cubicBezTo>
                    <a:pt x="902" y="25"/>
                    <a:pt x="898" y="32"/>
                    <a:pt x="901" y="40"/>
                  </a:cubicBezTo>
                  <a:cubicBezTo>
                    <a:pt x="903" y="47"/>
                    <a:pt x="908" y="52"/>
                    <a:pt x="915" y="53"/>
                  </a:cubicBezTo>
                  <a:cubicBezTo>
                    <a:pt x="923" y="54"/>
                    <a:pt x="930" y="52"/>
                    <a:pt x="935" y="45"/>
                  </a:cubicBezTo>
                  <a:cubicBezTo>
                    <a:pt x="940" y="39"/>
                    <a:pt x="939" y="33"/>
                    <a:pt x="935" y="26"/>
                  </a:cubicBezTo>
                  <a:cubicBezTo>
                    <a:pt x="929" y="14"/>
                    <a:pt x="914" y="9"/>
                    <a:pt x="900" y="15"/>
                  </a:cubicBezTo>
                  <a:cubicBezTo>
                    <a:pt x="890" y="19"/>
                    <a:pt x="879" y="28"/>
                    <a:pt x="874" y="39"/>
                  </a:cubicBezTo>
                  <a:cubicBezTo>
                    <a:pt x="877" y="39"/>
                    <a:pt x="880" y="39"/>
                    <a:pt x="883" y="40"/>
                  </a:cubicBezTo>
                  <a:cubicBezTo>
                    <a:pt x="895" y="42"/>
                    <a:pt x="903" y="56"/>
                    <a:pt x="899" y="68"/>
                  </a:cubicBezTo>
                  <a:cubicBezTo>
                    <a:pt x="897" y="73"/>
                    <a:pt x="894" y="76"/>
                    <a:pt x="888" y="77"/>
                  </a:cubicBezTo>
                  <a:cubicBezTo>
                    <a:pt x="882" y="77"/>
                    <a:pt x="878" y="75"/>
                    <a:pt x="875" y="69"/>
                  </a:cubicBezTo>
                  <a:cubicBezTo>
                    <a:pt x="873" y="65"/>
                    <a:pt x="872" y="59"/>
                    <a:pt x="875" y="55"/>
                  </a:cubicBezTo>
                  <a:cubicBezTo>
                    <a:pt x="880" y="49"/>
                    <a:pt x="890" y="50"/>
                    <a:pt x="892" y="57"/>
                  </a:cubicBezTo>
                  <a:cubicBezTo>
                    <a:pt x="893" y="59"/>
                    <a:pt x="892" y="63"/>
                    <a:pt x="890" y="65"/>
                  </a:cubicBezTo>
                  <a:cubicBezTo>
                    <a:pt x="889" y="66"/>
                    <a:pt x="885" y="64"/>
                    <a:pt x="883" y="64"/>
                  </a:cubicBezTo>
                  <a:cubicBezTo>
                    <a:pt x="883" y="63"/>
                    <a:pt x="883" y="62"/>
                    <a:pt x="883" y="62"/>
                  </a:cubicBezTo>
                  <a:cubicBezTo>
                    <a:pt x="885" y="62"/>
                    <a:pt x="887" y="61"/>
                    <a:pt x="892" y="61"/>
                  </a:cubicBezTo>
                  <a:cubicBezTo>
                    <a:pt x="889" y="58"/>
                    <a:pt x="888" y="56"/>
                    <a:pt x="886" y="56"/>
                  </a:cubicBezTo>
                  <a:cubicBezTo>
                    <a:pt x="884" y="55"/>
                    <a:pt x="880" y="56"/>
                    <a:pt x="878" y="58"/>
                  </a:cubicBezTo>
                  <a:cubicBezTo>
                    <a:pt x="876" y="60"/>
                    <a:pt x="876" y="65"/>
                    <a:pt x="877" y="66"/>
                  </a:cubicBezTo>
                  <a:cubicBezTo>
                    <a:pt x="880" y="69"/>
                    <a:pt x="884" y="72"/>
                    <a:pt x="887" y="71"/>
                  </a:cubicBezTo>
                  <a:cubicBezTo>
                    <a:pt x="890" y="71"/>
                    <a:pt x="894" y="67"/>
                    <a:pt x="895" y="64"/>
                  </a:cubicBezTo>
                  <a:cubicBezTo>
                    <a:pt x="897" y="58"/>
                    <a:pt x="895" y="52"/>
                    <a:pt x="890" y="48"/>
                  </a:cubicBezTo>
                  <a:cubicBezTo>
                    <a:pt x="884" y="43"/>
                    <a:pt x="878" y="41"/>
                    <a:pt x="870" y="43"/>
                  </a:cubicBezTo>
                  <a:cubicBezTo>
                    <a:pt x="866" y="44"/>
                    <a:pt x="863" y="46"/>
                    <a:pt x="859" y="47"/>
                  </a:cubicBezTo>
                  <a:cubicBezTo>
                    <a:pt x="877" y="71"/>
                    <a:pt x="876" y="83"/>
                    <a:pt x="854" y="91"/>
                  </a:cubicBezTo>
                  <a:cubicBezTo>
                    <a:pt x="851" y="91"/>
                    <a:pt x="848" y="91"/>
                    <a:pt x="845" y="91"/>
                  </a:cubicBezTo>
                  <a:cubicBezTo>
                    <a:pt x="827" y="83"/>
                    <a:pt x="824" y="79"/>
                    <a:pt x="825" y="61"/>
                  </a:cubicBezTo>
                  <a:cubicBezTo>
                    <a:pt x="822" y="60"/>
                    <a:pt x="819" y="59"/>
                    <a:pt x="816" y="58"/>
                  </a:cubicBezTo>
                  <a:cubicBezTo>
                    <a:pt x="819" y="74"/>
                    <a:pt x="815" y="83"/>
                    <a:pt x="802" y="89"/>
                  </a:cubicBezTo>
                  <a:cubicBezTo>
                    <a:pt x="800" y="89"/>
                    <a:pt x="799" y="90"/>
                    <a:pt x="797" y="91"/>
                  </a:cubicBezTo>
                  <a:cubicBezTo>
                    <a:pt x="793" y="91"/>
                    <a:pt x="790" y="91"/>
                    <a:pt x="786" y="91"/>
                  </a:cubicBezTo>
                  <a:cubicBezTo>
                    <a:pt x="785" y="90"/>
                    <a:pt x="783" y="89"/>
                    <a:pt x="781" y="89"/>
                  </a:cubicBezTo>
                  <a:cubicBezTo>
                    <a:pt x="771" y="84"/>
                    <a:pt x="767" y="74"/>
                    <a:pt x="771" y="63"/>
                  </a:cubicBezTo>
                  <a:cubicBezTo>
                    <a:pt x="774" y="57"/>
                    <a:pt x="779" y="52"/>
                    <a:pt x="782" y="47"/>
                  </a:cubicBezTo>
                  <a:cubicBezTo>
                    <a:pt x="779" y="46"/>
                    <a:pt x="775" y="44"/>
                    <a:pt x="771" y="43"/>
                  </a:cubicBezTo>
                  <a:cubicBezTo>
                    <a:pt x="763" y="41"/>
                    <a:pt x="755" y="43"/>
                    <a:pt x="750" y="49"/>
                  </a:cubicBezTo>
                  <a:cubicBezTo>
                    <a:pt x="745" y="54"/>
                    <a:pt x="744" y="60"/>
                    <a:pt x="747" y="66"/>
                  </a:cubicBezTo>
                  <a:cubicBezTo>
                    <a:pt x="749" y="68"/>
                    <a:pt x="753" y="72"/>
                    <a:pt x="756" y="71"/>
                  </a:cubicBezTo>
                  <a:cubicBezTo>
                    <a:pt x="759" y="71"/>
                    <a:pt x="763" y="68"/>
                    <a:pt x="765" y="65"/>
                  </a:cubicBezTo>
                  <a:cubicBezTo>
                    <a:pt x="766" y="63"/>
                    <a:pt x="765" y="59"/>
                    <a:pt x="763" y="57"/>
                  </a:cubicBezTo>
                  <a:cubicBezTo>
                    <a:pt x="761" y="55"/>
                    <a:pt x="757" y="55"/>
                    <a:pt x="755" y="56"/>
                  </a:cubicBezTo>
                  <a:cubicBezTo>
                    <a:pt x="753" y="56"/>
                    <a:pt x="752" y="58"/>
                    <a:pt x="750" y="61"/>
                  </a:cubicBezTo>
                  <a:cubicBezTo>
                    <a:pt x="754" y="61"/>
                    <a:pt x="757" y="61"/>
                    <a:pt x="759" y="62"/>
                  </a:cubicBezTo>
                  <a:cubicBezTo>
                    <a:pt x="757" y="66"/>
                    <a:pt x="754" y="67"/>
                    <a:pt x="751" y="64"/>
                  </a:cubicBezTo>
                  <a:cubicBezTo>
                    <a:pt x="747" y="62"/>
                    <a:pt x="748" y="59"/>
                    <a:pt x="750" y="56"/>
                  </a:cubicBezTo>
                  <a:cubicBezTo>
                    <a:pt x="753" y="52"/>
                    <a:pt x="757" y="50"/>
                    <a:pt x="761" y="52"/>
                  </a:cubicBezTo>
                  <a:cubicBezTo>
                    <a:pt x="766" y="53"/>
                    <a:pt x="768" y="56"/>
                    <a:pt x="768" y="61"/>
                  </a:cubicBezTo>
                  <a:cubicBezTo>
                    <a:pt x="769" y="70"/>
                    <a:pt x="763" y="77"/>
                    <a:pt x="755" y="77"/>
                  </a:cubicBezTo>
                  <a:cubicBezTo>
                    <a:pt x="747" y="77"/>
                    <a:pt x="742" y="71"/>
                    <a:pt x="741" y="62"/>
                  </a:cubicBezTo>
                  <a:cubicBezTo>
                    <a:pt x="741" y="50"/>
                    <a:pt x="750" y="40"/>
                    <a:pt x="763" y="40"/>
                  </a:cubicBezTo>
                  <a:cubicBezTo>
                    <a:pt x="764" y="39"/>
                    <a:pt x="766" y="40"/>
                    <a:pt x="768" y="40"/>
                  </a:cubicBezTo>
                  <a:cubicBezTo>
                    <a:pt x="761" y="23"/>
                    <a:pt x="742" y="11"/>
                    <a:pt x="726" y="13"/>
                  </a:cubicBezTo>
                  <a:cubicBezTo>
                    <a:pt x="717" y="13"/>
                    <a:pt x="710" y="18"/>
                    <a:pt x="706" y="26"/>
                  </a:cubicBezTo>
                  <a:cubicBezTo>
                    <a:pt x="702" y="33"/>
                    <a:pt x="702" y="40"/>
                    <a:pt x="707" y="46"/>
                  </a:cubicBezTo>
                  <a:cubicBezTo>
                    <a:pt x="712" y="52"/>
                    <a:pt x="721" y="54"/>
                    <a:pt x="729" y="52"/>
                  </a:cubicBezTo>
                  <a:cubicBezTo>
                    <a:pt x="736" y="50"/>
                    <a:pt x="741" y="43"/>
                    <a:pt x="741" y="36"/>
                  </a:cubicBezTo>
                  <a:cubicBezTo>
                    <a:pt x="742" y="29"/>
                    <a:pt x="737" y="24"/>
                    <a:pt x="730" y="23"/>
                  </a:cubicBezTo>
                  <a:cubicBezTo>
                    <a:pt x="724" y="22"/>
                    <a:pt x="718" y="27"/>
                    <a:pt x="717" y="33"/>
                  </a:cubicBezTo>
                  <a:cubicBezTo>
                    <a:pt x="716" y="40"/>
                    <a:pt x="718" y="42"/>
                    <a:pt x="726" y="40"/>
                  </a:cubicBezTo>
                  <a:cubicBezTo>
                    <a:pt x="725" y="37"/>
                    <a:pt x="724" y="33"/>
                    <a:pt x="722" y="30"/>
                  </a:cubicBezTo>
                  <a:cubicBezTo>
                    <a:pt x="727" y="29"/>
                    <a:pt x="731" y="29"/>
                    <a:pt x="732" y="35"/>
                  </a:cubicBezTo>
                  <a:cubicBezTo>
                    <a:pt x="732" y="39"/>
                    <a:pt x="728" y="45"/>
                    <a:pt x="724" y="44"/>
                  </a:cubicBezTo>
                  <a:cubicBezTo>
                    <a:pt x="720" y="44"/>
                    <a:pt x="716" y="42"/>
                    <a:pt x="714" y="39"/>
                  </a:cubicBezTo>
                  <a:cubicBezTo>
                    <a:pt x="712" y="37"/>
                    <a:pt x="712" y="32"/>
                    <a:pt x="714" y="29"/>
                  </a:cubicBezTo>
                  <a:cubicBezTo>
                    <a:pt x="717" y="21"/>
                    <a:pt x="730" y="17"/>
                    <a:pt x="737" y="21"/>
                  </a:cubicBezTo>
                  <a:cubicBezTo>
                    <a:pt x="741" y="23"/>
                    <a:pt x="744" y="27"/>
                    <a:pt x="745" y="30"/>
                  </a:cubicBezTo>
                  <a:cubicBezTo>
                    <a:pt x="749" y="48"/>
                    <a:pt x="738" y="61"/>
                    <a:pt x="720" y="61"/>
                  </a:cubicBezTo>
                  <a:cubicBezTo>
                    <a:pt x="703" y="61"/>
                    <a:pt x="695" y="47"/>
                    <a:pt x="701" y="29"/>
                  </a:cubicBezTo>
                  <a:cubicBezTo>
                    <a:pt x="702" y="26"/>
                    <a:pt x="703" y="24"/>
                    <a:pt x="703" y="22"/>
                  </a:cubicBezTo>
                  <a:cubicBezTo>
                    <a:pt x="704" y="16"/>
                    <a:pt x="702" y="11"/>
                    <a:pt x="697" y="9"/>
                  </a:cubicBezTo>
                  <a:cubicBezTo>
                    <a:pt x="692" y="7"/>
                    <a:pt x="687" y="6"/>
                    <a:pt x="683" y="10"/>
                  </a:cubicBezTo>
                  <a:cubicBezTo>
                    <a:pt x="679" y="14"/>
                    <a:pt x="677" y="19"/>
                    <a:pt x="680" y="24"/>
                  </a:cubicBezTo>
                  <a:cubicBezTo>
                    <a:pt x="681" y="26"/>
                    <a:pt x="683" y="28"/>
                    <a:pt x="685" y="29"/>
                  </a:cubicBezTo>
                  <a:cubicBezTo>
                    <a:pt x="688" y="29"/>
                    <a:pt x="690" y="28"/>
                    <a:pt x="692" y="26"/>
                  </a:cubicBezTo>
                  <a:cubicBezTo>
                    <a:pt x="693" y="25"/>
                    <a:pt x="693" y="22"/>
                    <a:pt x="692" y="21"/>
                  </a:cubicBezTo>
                  <a:cubicBezTo>
                    <a:pt x="690" y="19"/>
                    <a:pt x="687" y="19"/>
                    <a:pt x="683" y="18"/>
                  </a:cubicBezTo>
                  <a:cubicBezTo>
                    <a:pt x="685" y="16"/>
                    <a:pt x="688" y="13"/>
                    <a:pt x="689" y="14"/>
                  </a:cubicBezTo>
                  <a:cubicBezTo>
                    <a:pt x="692" y="15"/>
                    <a:pt x="696" y="18"/>
                    <a:pt x="696" y="20"/>
                  </a:cubicBezTo>
                  <a:cubicBezTo>
                    <a:pt x="696" y="23"/>
                    <a:pt x="694" y="28"/>
                    <a:pt x="691" y="30"/>
                  </a:cubicBezTo>
                  <a:cubicBezTo>
                    <a:pt x="687" y="34"/>
                    <a:pt x="682" y="32"/>
                    <a:pt x="679" y="29"/>
                  </a:cubicBezTo>
                  <a:cubicBezTo>
                    <a:pt x="676" y="25"/>
                    <a:pt x="674" y="21"/>
                    <a:pt x="671" y="17"/>
                  </a:cubicBezTo>
                  <a:cubicBezTo>
                    <a:pt x="671" y="16"/>
                    <a:pt x="670" y="14"/>
                    <a:pt x="669" y="13"/>
                  </a:cubicBezTo>
                  <a:cubicBezTo>
                    <a:pt x="667" y="11"/>
                    <a:pt x="665" y="9"/>
                    <a:pt x="663" y="7"/>
                  </a:cubicBezTo>
                  <a:cubicBezTo>
                    <a:pt x="662" y="10"/>
                    <a:pt x="660" y="12"/>
                    <a:pt x="658" y="16"/>
                  </a:cubicBezTo>
                  <a:cubicBezTo>
                    <a:pt x="657" y="13"/>
                    <a:pt x="655" y="10"/>
                    <a:pt x="653" y="7"/>
                  </a:cubicBezTo>
                  <a:cubicBezTo>
                    <a:pt x="649" y="8"/>
                    <a:pt x="649" y="10"/>
                    <a:pt x="657" y="18"/>
                  </a:cubicBezTo>
                  <a:cubicBezTo>
                    <a:pt x="636" y="16"/>
                    <a:pt x="616" y="13"/>
                    <a:pt x="596" y="11"/>
                  </a:cubicBezTo>
                  <a:cubicBezTo>
                    <a:pt x="578" y="9"/>
                    <a:pt x="559" y="6"/>
                    <a:pt x="541" y="6"/>
                  </a:cubicBezTo>
                  <a:cubicBezTo>
                    <a:pt x="364" y="6"/>
                    <a:pt x="186" y="6"/>
                    <a:pt x="8" y="6"/>
                  </a:cubicBezTo>
                  <a:cubicBezTo>
                    <a:pt x="6" y="6"/>
                    <a:pt x="3" y="6"/>
                    <a:pt x="0" y="6"/>
                  </a:cubicBezTo>
                  <a:cubicBezTo>
                    <a:pt x="0" y="4"/>
                    <a:pt x="0" y="2"/>
                    <a:pt x="0" y="0"/>
                  </a:cubicBezTo>
                  <a:cubicBezTo>
                    <a:pt x="547" y="0"/>
                    <a:pt x="1094" y="0"/>
                    <a:pt x="1641" y="0"/>
                  </a:cubicBezTo>
                  <a:cubicBezTo>
                    <a:pt x="1641" y="2"/>
                    <a:pt x="1641" y="4"/>
                    <a:pt x="1641" y="6"/>
                  </a:cubicBezTo>
                  <a:close/>
                  <a:moveTo>
                    <a:pt x="884" y="13"/>
                  </a:moveTo>
                  <a:cubicBezTo>
                    <a:pt x="875" y="6"/>
                    <a:pt x="870" y="8"/>
                    <a:pt x="869" y="19"/>
                  </a:cubicBezTo>
                  <a:cubicBezTo>
                    <a:pt x="868" y="31"/>
                    <a:pt x="855" y="37"/>
                    <a:pt x="843" y="30"/>
                  </a:cubicBezTo>
                  <a:cubicBezTo>
                    <a:pt x="839" y="27"/>
                    <a:pt x="836" y="24"/>
                    <a:pt x="838" y="19"/>
                  </a:cubicBezTo>
                  <a:cubicBezTo>
                    <a:pt x="839" y="15"/>
                    <a:pt x="842" y="11"/>
                    <a:pt x="846" y="10"/>
                  </a:cubicBezTo>
                  <a:cubicBezTo>
                    <a:pt x="849" y="9"/>
                    <a:pt x="854" y="11"/>
                    <a:pt x="857" y="13"/>
                  </a:cubicBezTo>
                  <a:cubicBezTo>
                    <a:pt x="862" y="17"/>
                    <a:pt x="860" y="25"/>
                    <a:pt x="854" y="26"/>
                  </a:cubicBezTo>
                  <a:cubicBezTo>
                    <a:pt x="852" y="26"/>
                    <a:pt x="850" y="26"/>
                    <a:pt x="848" y="24"/>
                  </a:cubicBezTo>
                  <a:cubicBezTo>
                    <a:pt x="847" y="23"/>
                    <a:pt x="846" y="20"/>
                    <a:pt x="847" y="19"/>
                  </a:cubicBezTo>
                  <a:cubicBezTo>
                    <a:pt x="848" y="18"/>
                    <a:pt x="850" y="17"/>
                    <a:pt x="852" y="16"/>
                  </a:cubicBezTo>
                  <a:cubicBezTo>
                    <a:pt x="852" y="19"/>
                    <a:pt x="852" y="20"/>
                    <a:pt x="851" y="22"/>
                  </a:cubicBezTo>
                  <a:cubicBezTo>
                    <a:pt x="852" y="22"/>
                    <a:pt x="853" y="22"/>
                    <a:pt x="854" y="23"/>
                  </a:cubicBezTo>
                  <a:cubicBezTo>
                    <a:pt x="854" y="20"/>
                    <a:pt x="856" y="16"/>
                    <a:pt x="855" y="15"/>
                  </a:cubicBezTo>
                  <a:cubicBezTo>
                    <a:pt x="853" y="14"/>
                    <a:pt x="849" y="12"/>
                    <a:pt x="846" y="13"/>
                  </a:cubicBezTo>
                  <a:cubicBezTo>
                    <a:pt x="841" y="16"/>
                    <a:pt x="840" y="25"/>
                    <a:pt x="846" y="28"/>
                  </a:cubicBezTo>
                  <a:cubicBezTo>
                    <a:pt x="850" y="29"/>
                    <a:pt x="856" y="29"/>
                    <a:pt x="859" y="27"/>
                  </a:cubicBezTo>
                  <a:cubicBezTo>
                    <a:pt x="862" y="26"/>
                    <a:pt x="863" y="20"/>
                    <a:pt x="863" y="16"/>
                  </a:cubicBezTo>
                  <a:cubicBezTo>
                    <a:pt x="862" y="8"/>
                    <a:pt x="858" y="6"/>
                    <a:pt x="846" y="6"/>
                  </a:cubicBezTo>
                  <a:cubicBezTo>
                    <a:pt x="836" y="6"/>
                    <a:pt x="829" y="15"/>
                    <a:pt x="832" y="24"/>
                  </a:cubicBezTo>
                  <a:cubicBezTo>
                    <a:pt x="836" y="36"/>
                    <a:pt x="846" y="40"/>
                    <a:pt x="856" y="43"/>
                  </a:cubicBezTo>
                  <a:cubicBezTo>
                    <a:pt x="865" y="45"/>
                    <a:pt x="869" y="38"/>
                    <a:pt x="873" y="32"/>
                  </a:cubicBezTo>
                  <a:cubicBezTo>
                    <a:pt x="880" y="21"/>
                    <a:pt x="888" y="11"/>
                    <a:pt x="901" y="6"/>
                  </a:cubicBezTo>
                  <a:cubicBezTo>
                    <a:pt x="895" y="6"/>
                    <a:pt x="889" y="6"/>
                    <a:pt x="883" y="6"/>
                  </a:cubicBezTo>
                  <a:cubicBezTo>
                    <a:pt x="883" y="9"/>
                    <a:pt x="883" y="11"/>
                    <a:pt x="884" y="13"/>
                  </a:cubicBezTo>
                  <a:close/>
                  <a:moveTo>
                    <a:pt x="742" y="6"/>
                  </a:moveTo>
                  <a:cubicBezTo>
                    <a:pt x="754" y="11"/>
                    <a:pt x="762" y="21"/>
                    <a:pt x="768" y="32"/>
                  </a:cubicBezTo>
                  <a:cubicBezTo>
                    <a:pt x="770" y="34"/>
                    <a:pt x="771" y="36"/>
                    <a:pt x="772" y="38"/>
                  </a:cubicBezTo>
                  <a:cubicBezTo>
                    <a:pt x="776" y="43"/>
                    <a:pt x="781" y="45"/>
                    <a:pt x="787" y="42"/>
                  </a:cubicBezTo>
                  <a:cubicBezTo>
                    <a:pt x="793" y="39"/>
                    <a:pt x="800" y="36"/>
                    <a:pt x="806" y="31"/>
                  </a:cubicBezTo>
                  <a:cubicBezTo>
                    <a:pt x="812" y="25"/>
                    <a:pt x="811" y="13"/>
                    <a:pt x="804" y="9"/>
                  </a:cubicBezTo>
                  <a:cubicBezTo>
                    <a:pt x="800" y="6"/>
                    <a:pt x="794" y="7"/>
                    <a:pt x="789" y="6"/>
                  </a:cubicBezTo>
                  <a:cubicBezTo>
                    <a:pt x="783" y="5"/>
                    <a:pt x="781" y="9"/>
                    <a:pt x="779" y="14"/>
                  </a:cubicBezTo>
                  <a:cubicBezTo>
                    <a:pt x="777" y="19"/>
                    <a:pt x="777" y="24"/>
                    <a:pt x="782" y="27"/>
                  </a:cubicBezTo>
                  <a:cubicBezTo>
                    <a:pt x="786" y="30"/>
                    <a:pt x="791" y="31"/>
                    <a:pt x="796" y="28"/>
                  </a:cubicBezTo>
                  <a:cubicBezTo>
                    <a:pt x="798" y="26"/>
                    <a:pt x="799" y="22"/>
                    <a:pt x="799" y="20"/>
                  </a:cubicBezTo>
                  <a:cubicBezTo>
                    <a:pt x="799" y="17"/>
                    <a:pt x="796" y="14"/>
                    <a:pt x="794" y="13"/>
                  </a:cubicBezTo>
                  <a:cubicBezTo>
                    <a:pt x="792" y="12"/>
                    <a:pt x="788" y="14"/>
                    <a:pt x="787" y="16"/>
                  </a:cubicBezTo>
                  <a:cubicBezTo>
                    <a:pt x="786" y="17"/>
                    <a:pt x="787" y="20"/>
                    <a:pt x="787" y="22"/>
                  </a:cubicBezTo>
                  <a:cubicBezTo>
                    <a:pt x="788" y="22"/>
                    <a:pt x="789" y="22"/>
                    <a:pt x="790" y="22"/>
                  </a:cubicBezTo>
                  <a:cubicBezTo>
                    <a:pt x="790" y="20"/>
                    <a:pt x="789" y="19"/>
                    <a:pt x="789" y="17"/>
                  </a:cubicBezTo>
                  <a:cubicBezTo>
                    <a:pt x="790" y="16"/>
                    <a:pt x="790" y="16"/>
                    <a:pt x="791" y="16"/>
                  </a:cubicBezTo>
                  <a:cubicBezTo>
                    <a:pt x="792" y="18"/>
                    <a:pt x="795" y="21"/>
                    <a:pt x="795" y="22"/>
                  </a:cubicBezTo>
                  <a:cubicBezTo>
                    <a:pt x="793" y="24"/>
                    <a:pt x="791" y="26"/>
                    <a:pt x="788" y="26"/>
                  </a:cubicBezTo>
                  <a:cubicBezTo>
                    <a:pt x="784" y="27"/>
                    <a:pt x="779" y="20"/>
                    <a:pt x="782" y="16"/>
                  </a:cubicBezTo>
                  <a:cubicBezTo>
                    <a:pt x="784" y="13"/>
                    <a:pt x="789" y="10"/>
                    <a:pt x="792" y="9"/>
                  </a:cubicBezTo>
                  <a:cubicBezTo>
                    <a:pt x="798" y="8"/>
                    <a:pt x="801" y="12"/>
                    <a:pt x="803" y="17"/>
                  </a:cubicBezTo>
                  <a:cubicBezTo>
                    <a:pt x="805" y="22"/>
                    <a:pt x="804" y="26"/>
                    <a:pt x="800" y="29"/>
                  </a:cubicBezTo>
                  <a:cubicBezTo>
                    <a:pt x="795" y="33"/>
                    <a:pt x="789" y="34"/>
                    <a:pt x="782" y="32"/>
                  </a:cubicBezTo>
                  <a:cubicBezTo>
                    <a:pt x="776" y="30"/>
                    <a:pt x="773" y="25"/>
                    <a:pt x="772" y="19"/>
                  </a:cubicBezTo>
                  <a:cubicBezTo>
                    <a:pt x="772" y="15"/>
                    <a:pt x="770" y="11"/>
                    <a:pt x="768" y="10"/>
                  </a:cubicBezTo>
                  <a:cubicBezTo>
                    <a:pt x="766" y="8"/>
                    <a:pt x="761" y="10"/>
                    <a:pt x="758" y="11"/>
                  </a:cubicBezTo>
                  <a:cubicBezTo>
                    <a:pt x="758" y="10"/>
                    <a:pt x="758" y="8"/>
                    <a:pt x="758" y="6"/>
                  </a:cubicBezTo>
                  <a:cubicBezTo>
                    <a:pt x="753" y="6"/>
                    <a:pt x="747" y="6"/>
                    <a:pt x="742" y="6"/>
                  </a:cubicBezTo>
                  <a:close/>
                  <a:moveTo>
                    <a:pt x="807" y="36"/>
                  </a:moveTo>
                  <a:cubicBezTo>
                    <a:pt x="798" y="41"/>
                    <a:pt x="790" y="46"/>
                    <a:pt x="783" y="51"/>
                  </a:cubicBezTo>
                  <a:cubicBezTo>
                    <a:pt x="776" y="57"/>
                    <a:pt x="774" y="65"/>
                    <a:pt x="777" y="71"/>
                  </a:cubicBezTo>
                  <a:cubicBezTo>
                    <a:pt x="781" y="79"/>
                    <a:pt x="789" y="84"/>
                    <a:pt x="798" y="84"/>
                  </a:cubicBezTo>
                  <a:cubicBezTo>
                    <a:pt x="805" y="83"/>
                    <a:pt x="810" y="79"/>
                    <a:pt x="813" y="70"/>
                  </a:cubicBezTo>
                  <a:cubicBezTo>
                    <a:pt x="815" y="63"/>
                    <a:pt x="813" y="57"/>
                    <a:pt x="808" y="54"/>
                  </a:cubicBezTo>
                  <a:cubicBezTo>
                    <a:pt x="802" y="50"/>
                    <a:pt x="794" y="50"/>
                    <a:pt x="789" y="56"/>
                  </a:cubicBezTo>
                  <a:cubicBezTo>
                    <a:pt x="787" y="57"/>
                    <a:pt x="786" y="61"/>
                    <a:pt x="787" y="63"/>
                  </a:cubicBezTo>
                  <a:cubicBezTo>
                    <a:pt x="789" y="65"/>
                    <a:pt x="792" y="67"/>
                    <a:pt x="795" y="67"/>
                  </a:cubicBezTo>
                  <a:cubicBezTo>
                    <a:pt x="797" y="68"/>
                    <a:pt x="799" y="65"/>
                    <a:pt x="800" y="63"/>
                  </a:cubicBezTo>
                  <a:cubicBezTo>
                    <a:pt x="799" y="61"/>
                    <a:pt x="797" y="60"/>
                    <a:pt x="795" y="58"/>
                  </a:cubicBezTo>
                  <a:cubicBezTo>
                    <a:pt x="797" y="57"/>
                    <a:pt x="801" y="57"/>
                    <a:pt x="802" y="58"/>
                  </a:cubicBezTo>
                  <a:cubicBezTo>
                    <a:pt x="803" y="61"/>
                    <a:pt x="803" y="65"/>
                    <a:pt x="801" y="67"/>
                  </a:cubicBezTo>
                  <a:cubicBezTo>
                    <a:pt x="798" y="71"/>
                    <a:pt x="791" y="71"/>
                    <a:pt x="787" y="67"/>
                  </a:cubicBezTo>
                  <a:cubicBezTo>
                    <a:pt x="783" y="64"/>
                    <a:pt x="783" y="58"/>
                    <a:pt x="787" y="54"/>
                  </a:cubicBezTo>
                  <a:cubicBezTo>
                    <a:pt x="793" y="48"/>
                    <a:pt x="799" y="46"/>
                    <a:pt x="808" y="49"/>
                  </a:cubicBezTo>
                  <a:cubicBezTo>
                    <a:pt x="807" y="45"/>
                    <a:pt x="807" y="41"/>
                    <a:pt x="807" y="36"/>
                  </a:cubicBezTo>
                  <a:close/>
                  <a:moveTo>
                    <a:pt x="834" y="49"/>
                  </a:moveTo>
                  <a:cubicBezTo>
                    <a:pt x="844" y="45"/>
                    <a:pt x="851" y="49"/>
                    <a:pt x="856" y="56"/>
                  </a:cubicBezTo>
                  <a:cubicBezTo>
                    <a:pt x="858" y="57"/>
                    <a:pt x="858" y="62"/>
                    <a:pt x="857" y="64"/>
                  </a:cubicBezTo>
                  <a:cubicBezTo>
                    <a:pt x="854" y="67"/>
                    <a:pt x="850" y="69"/>
                    <a:pt x="846" y="70"/>
                  </a:cubicBezTo>
                  <a:cubicBezTo>
                    <a:pt x="844" y="70"/>
                    <a:pt x="840" y="67"/>
                    <a:pt x="839" y="64"/>
                  </a:cubicBezTo>
                  <a:cubicBezTo>
                    <a:pt x="838" y="63"/>
                    <a:pt x="840" y="59"/>
                    <a:pt x="841" y="57"/>
                  </a:cubicBezTo>
                  <a:cubicBezTo>
                    <a:pt x="842" y="56"/>
                    <a:pt x="845" y="57"/>
                    <a:pt x="846" y="57"/>
                  </a:cubicBezTo>
                  <a:cubicBezTo>
                    <a:pt x="844" y="60"/>
                    <a:pt x="841" y="63"/>
                    <a:pt x="842" y="64"/>
                  </a:cubicBezTo>
                  <a:cubicBezTo>
                    <a:pt x="843" y="68"/>
                    <a:pt x="847" y="69"/>
                    <a:pt x="850" y="67"/>
                  </a:cubicBezTo>
                  <a:cubicBezTo>
                    <a:pt x="854" y="65"/>
                    <a:pt x="857" y="63"/>
                    <a:pt x="855" y="58"/>
                  </a:cubicBezTo>
                  <a:cubicBezTo>
                    <a:pt x="853" y="54"/>
                    <a:pt x="844" y="50"/>
                    <a:pt x="839" y="51"/>
                  </a:cubicBezTo>
                  <a:cubicBezTo>
                    <a:pt x="832" y="53"/>
                    <a:pt x="828" y="58"/>
                    <a:pt x="828" y="63"/>
                  </a:cubicBezTo>
                  <a:cubicBezTo>
                    <a:pt x="827" y="71"/>
                    <a:pt x="833" y="81"/>
                    <a:pt x="840" y="83"/>
                  </a:cubicBezTo>
                  <a:cubicBezTo>
                    <a:pt x="848" y="85"/>
                    <a:pt x="858" y="81"/>
                    <a:pt x="863" y="74"/>
                  </a:cubicBezTo>
                  <a:cubicBezTo>
                    <a:pt x="868" y="67"/>
                    <a:pt x="867" y="59"/>
                    <a:pt x="860" y="52"/>
                  </a:cubicBezTo>
                  <a:cubicBezTo>
                    <a:pt x="853" y="47"/>
                    <a:pt x="845" y="42"/>
                    <a:pt x="836" y="36"/>
                  </a:cubicBezTo>
                  <a:cubicBezTo>
                    <a:pt x="836" y="40"/>
                    <a:pt x="836" y="42"/>
                    <a:pt x="836" y="43"/>
                  </a:cubicBezTo>
                  <a:cubicBezTo>
                    <a:pt x="836" y="45"/>
                    <a:pt x="835" y="46"/>
                    <a:pt x="834" y="49"/>
                  </a:cubicBezTo>
                  <a:close/>
                  <a:moveTo>
                    <a:pt x="830" y="51"/>
                  </a:moveTo>
                  <a:cubicBezTo>
                    <a:pt x="827" y="51"/>
                    <a:pt x="825" y="51"/>
                    <a:pt x="823" y="51"/>
                  </a:cubicBezTo>
                  <a:cubicBezTo>
                    <a:pt x="817" y="51"/>
                    <a:pt x="813" y="44"/>
                    <a:pt x="817" y="39"/>
                  </a:cubicBezTo>
                  <a:cubicBezTo>
                    <a:pt x="817" y="37"/>
                    <a:pt x="819" y="36"/>
                    <a:pt x="820" y="36"/>
                  </a:cubicBezTo>
                  <a:cubicBezTo>
                    <a:pt x="822" y="36"/>
                    <a:pt x="823" y="38"/>
                    <a:pt x="824" y="39"/>
                  </a:cubicBezTo>
                  <a:cubicBezTo>
                    <a:pt x="822" y="40"/>
                    <a:pt x="820" y="41"/>
                    <a:pt x="819" y="43"/>
                  </a:cubicBezTo>
                  <a:cubicBezTo>
                    <a:pt x="818" y="44"/>
                    <a:pt x="820" y="46"/>
                    <a:pt x="821" y="47"/>
                  </a:cubicBezTo>
                  <a:cubicBezTo>
                    <a:pt x="823" y="48"/>
                    <a:pt x="826" y="48"/>
                    <a:pt x="826" y="48"/>
                  </a:cubicBezTo>
                  <a:cubicBezTo>
                    <a:pt x="827" y="44"/>
                    <a:pt x="829" y="40"/>
                    <a:pt x="828" y="36"/>
                  </a:cubicBezTo>
                  <a:cubicBezTo>
                    <a:pt x="828" y="34"/>
                    <a:pt x="824" y="30"/>
                    <a:pt x="822" y="31"/>
                  </a:cubicBezTo>
                  <a:cubicBezTo>
                    <a:pt x="819" y="31"/>
                    <a:pt x="815" y="34"/>
                    <a:pt x="814" y="37"/>
                  </a:cubicBezTo>
                  <a:cubicBezTo>
                    <a:pt x="812" y="43"/>
                    <a:pt x="813" y="49"/>
                    <a:pt x="818" y="54"/>
                  </a:cubicBezTo>
                  <a:cubicBezTo>
                    <a:pt x="823" y="59"/>
                    <a:pt x="826" y="59"/>
                    <a:pt x="830" y="51"/>
                  </a:cubicBezTo>
                  <a:close/>
                  <a:moveTo>
                    <a:pt x="812" y="6"/>
                  </a:moveTo>
                  <a:cubicBezTo>
                    <a:pt x="818" y="13"/>
                    <a:pt x="818" y="20"/>
                    <a:pt x="815" y="28"/>
                  </a:cubicBezTo>
                  <a:cubicBezTo>
                    <a:pt x="819" y="28"/>
                    <a:pt x="822" y="27"/>
                    <a:pt x="824" y="27"/>
                  </a:cubicBezTo>
                  <a:cubicBezTo>
                    <a:pt x="825" y="20"/>
                    <a:pt x="826" y="13"/>
                    <a:pt x="827" y="6"/>
                  </a:cubicBezTo>
                  <a:cubicBezTo>
                    <a:pt x="823" y="6"/>
                    <a:pt x="818" y="6"/>
                    <a:pt x="812" y="6"/>
                  </a:cubicBezTo>
                  <a:close/>
                  <a:moveTo>
                    <a:pt x="939" y="7"/>
                  </a:moveTo>
                  <a:cubicBezTo>
                    <a:pt x="931" y="7"/>
                    <a:pt x="923" y="7"/>
                    <a:pt x="916" y="7"/>
                  </a:cubicBezTo>
                  <a:cubicBezTo>
                    <a:pt x="922" y="10"/>
                    <a:pt x="928" y="14"/>
                    <a:pt x="934" y="17"/>
                  </a:cubicBezTo>
                  <a:cubicBezTo>
                    <a:pt x="936" y="14"/>
                    <a:pt x="937" y="11"/>
                    <a:pt x="939" y="7"/>
                  </a:cubicBezTo>
                  <a:close/>
                  <a:moveTo>
                    <a:pt x="707" y="17"/>
                  </a:moveTo>
                  <a:cubicBezTo>
                    <a:pt x="713" y="13"/>
                    <a:pt x="718" y="10"/>
                    <a:pt x="724" y="6"/>
                  </a:cubicBezTo>
                  <a:cubicBezTo>
                    <a:pt x="717" y="6"/>
                    <a:pt x="710" y="6"/>
                    <a:pt x="703" y="6"/>
                  </a:cubicBezTo>
                  <a:cubicBezTo>
                    <a:pt x="704" y="10"/>
                    <a:pt x="706" y="14"/>
                    <a:pt x="707" y="17"/>
                  </a:cubicBezTo>
                  <a:close/>
                  <a:moveTo>
                    <a:pt x="960" y="7"/>
                  </a:moveTo>
                  <a:cubicBezTo>
                    <a:pt x="961" y="9"/>
                    <a:pt x="963" y="12"/>
                    <a:pt x="965" y="14"/>
                  </a:cubicBezTo>
                  <a:cubicBezTo>
                    <a:pt x="967" y="12"/>
                    <a:pt x="969" y="9"/>
                    <a:pt x="971" y="7"/>
                  </a:cubicBezTo>
                  <a:cubicBezTo>
                    <a:pt x="967" y="7"/>
                    <a:pt x="964" y="7"/>
                    <a:pt x="960" y="7"/>
                  </a:cubicBezTo>
                  <a:close/>
                  <a:moveTo>
                    <a:pt x="677" y="14"/>
                  </a:moveTo>
                  <a:cubicBezTo>
                    <a:pt x="678" y="11"/>
                    <a:pt x="679" y="9"/>
                    <a:pt x="681" y="7"/>
                  </a:cubicBezTo>
                  <a:cubicBezTo>
                    <a:pt x="678" y="7"/>
                    <a:pt x="675" y="7"/>
                    <a:pt x="671" y="7"/>
                  </a:cubicBezTo>
                  <a:cubicBezTo>
                    <a:pt x="673" y="9"/>
                    <a:pt x="674" y="11"/>
                    <a:pt x="677" y="14"/>
                  </a:cubicBezTo>
                  <a:close/>
                </a:path>
              </a:pathLst>
            </a:custGeom>
            <a:solidFill>
              <a:srgbClr val="E94B52"/>
            </a:solidFill>
            <a:ln>
              <a:noFill/>
            </a:ln>
            <a:extLst>
              <a:ext uri="{91240B29-F687-4F45-9708-019B960494DF}">
                <a14:hiddenLine xmlns:a14="http://schemas.microsoft.com/office/drawing/2010/main" w="9525">
                  <a:solidFill>
                    <a:srgbClr val="000000"/>
                  </a:solidFill>
                  <a:round/>
                </a14:hiddenLine>
              </a:ext>
            </a:extLst>
          </p:spPr>
          <p:txBody>
            <a:bodyPr/>
            <a:lstStyle/>
            <a:p>
              <a:pPr defTabSz="1371669">
                <a:defRPr/>
              </a:pPr>
              <a:endParaRPr lang="zh-CN" altLang="en-US" sz="2700">
                <a:solidFill>
                  <a:prstClr val="black"/>
                </a:solidFill>
                <a:latin typeface="Calibri"/>
                <a:ea typeface="微软雅黑"/>
              </a:endParaRPr>
            </a:p>
          </p:txBody>
        </p:sp>
      </p:grpSp>
      <p:sp>
        <p:nvSpPr>
          <p:cNvPr id="13" name="Rectangle 12"/>
          <p:cNvSpPr/>
          <p:nvPr/>
        </p:nvSpPr>
        <p:spPr>
          <a:xfrm>
            <a:off x="1219200" y="2171078"/>
            <a:ext cx="16687800" cy="4808496"/>
          </a:xfrm>
          <a:prstGeom prst="rect">
            <a:avLst/>
          </a:prstGeom>
        </p:spPr>
        <p:txBody>
          <a:bodyPr wrap="square">
            <a:spAutoFit/>
          </a:bodyPr>
          <a:lstStyle/>
          <a:p>
            <a:pPr defTabSz="609630">
              <a:lnSpc>
                <a:spcPct val="115000"/>
              </a:lnSpc>
              <a:spcAft>
                <a:spcPts val="533"/>
              </a:spcAft>
            </a:pP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nội</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dung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chính</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của</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sách</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Ngữ</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văn</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6:</a:t>
            </a:r>
          </a:p>
          <a:p>
            <a:pPr defTabSz="609630">
              <a:lnSpc>
                <a:spcPct val="115000"/>
              </a:lnSpc>
              <a:spcAft>
                <a:spcPts val="533"/>
              </a:spcAft>
              <a:buFontTx/>
              <a:buChar char="-"/>
            </a:pP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Qua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các</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VB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đọc</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hiểu</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rèn</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kĩ</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năng</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đọc</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viết</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nói</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nghe</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phát</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triển</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năng</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lực</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ngôn</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ngữ</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năng</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lực</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văn</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học</a:t>
            </a:r>
            <a:endPar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endParaRPr>
          </a:p>
          <a:p>
            <a:pPr defTabSz="609630">
              <a:lnSpc>
                <a:spcPct val="115000"/>
              </a:lnSpc>
              <a:spcAft>
                <a:spcPts val="533"/>
              </a:spcAft>
              <a:buFontTx/>
              <a:buChar char="-"/>
            </a:pP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Phát</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triển</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một</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số</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năng</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lực</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chung</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tự</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chủ</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và</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tự</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học</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giao</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tiếp</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và</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hợp</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tác</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giải</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quyết</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vấn</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đề</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và</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sáng</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tạo</a:t>
            </a:r>
            <a:endPar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endParaRPr>
          </a:p>
          <a:p>
            <a:pPr defTabSz="609630">
              <a:lnSpc>
                <a:spcPct val="115000"/>
              </a:lnSpc>
              <a:spcAft>
                <a:spcPts val="533"/>
              </a:spcAft>
              <a:buFontTx/>
              <a:buChar char="-"/>
            </a:pP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Phát</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triển</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phẩm</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chất</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yêu</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nước</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nhân</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ái</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chăm</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chỉ</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trung</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thực</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a:t>
            </a:r>
          </a:p>
          <a:p>
            <a:pPr defTabSz="609630">
              <a:lnSpc>
                <a:spcPct val="115000"/>
              </a:lnSpc>
              <a:spcAft>
                <a:spcPts val="533"/>
              </a:spcAft>
              <a:buFontTx/>
              <a:buChar char="-"/>
            </a:pP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3971635283"/>
      </p:ext>
    </p:extLst>
  </p:cSld>
  <p:clrMapOvr>
    <a:masterClrMapping/>
  </p:clrMapOvr>
  <p:transition spd="slow"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3"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strips(upRight)">
                                      <p:cBhvr>
                                        <p:cTn id="7" dur="1000"/>
                                        <p:tgtEl>
                                          <p:spTgt spid="10"/>
                                        </p:tgtEl>
                                      </p:cBhvr>
                                    </p:animEffect>
                                  </p:childTnLst>
                                </p:cTn>
                              </p:par>
                              <p:par>
                                <p:cTn id="8" presetID="18" presetClass="entr" presetSubtype="12"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strips(downLeft)">
                                      <p:cBhvr>
                                        <p:cTn id="10" dur="1000"/>
                                        <p:tgtEl>
                                          <p:spTgt spid="11"/>
                                        </p:tgtEl>
                                      </p:cBhvr>
                                    </p:animEffect>
                                  </p:childTnLst>
                                </p:cTn>
                              </p:par>
                              <p:par>
                                <p:cTn id="11" presetID="31"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p:cTn id="13" dur="500" fill="hold"/>
                                        <p:tgtEl>
                                          <p:spTgt spid="22"/>
                                        </p:tgtEl>
                                        <p:attrNameLst>
                                          <p:attrName>ppt_w</p:attrName>
                                        </p:attrNameLst>
                                      </p:cBhvr>
                                      <p:tavLst>
                                        <p:tav tm="0">
                                          <p:val>
                                            <p:fltVal val="0"/>
                                          </p:val>
                                        </p:tav>
                                        <p:tav tm="100000">
                                          <p:val>
                                            <p:strVal val="#ppt_w"/>
                                          </p:val>
                                        </p:tav>
                                      </p:tavLst>
                                    </p:anim>
                                    <p:anim calcmode="lin" valueType="num">
                                      <p:cBhvr>
                                        <p:cTn id="14" dur="500" fill="hold"/>
                                        <p:tgtEl>
                                          <p:spTgt spid="22"/>
                                        </p:tgtEl>
                                        <p:attrNameLst>
                                          <p:attrName>ppt_h</p:attrName>
                                        </p:attrNameLst>
                                      </p:cBhvr>
                                      <p:tavLst>
                                        <p:tav tm="0">
                                          <p:val>
                                            <p:fltVal val="0"/>
                                          </p:val>
                                        </p:tav>
                                        <p:tav tm="100000">
                                          <p:val>
                                            <p:strVal val="#ppt_h"/>
                                          </p:val>
                                        </p:tav>
                                      </p:tavLst>
                                    </p:anim>
                                    <p:anim calcmode="lin" valueType="num">
                                      <p:cBhvr>
                                        <p:cTn id="15" dur="500" fill="hold"/>
                                        <p:tgtEl>
                                          <p:spTgt spid="22"/>
                                        </p:tgtEl>
                                        <p:attrNameLst>
                                          <p:attrName>style.rotation</p:attrName>
                                        </p:attrNameLst>
                                      </p:cBhvr>
                                      <p:tavLst>
                                        <p:tav tm="0">
                                          <p:val>
                                            <p:fltVal val="90"/>
                                          </p:val>
                                        </p:tav>
                                        <p:tav tm="100000">
                                          <p:val>
                                            <p:fltVal val="0"/>
                                          </p:val>
                                        </p:tav>
                                      </p:tavLst>
                                    </p:anim>
                                    <p:animEffect transition="in" filter="fade">
                                      <p:cBhvr>
                                        <p:cTn id="16" dur="500"/>
                                        <p:tgtEl>
                                          <p:spTgt spid="22"/>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circle(in)">
                                      <p:cBhvr>
                                        <p:cTn id="19"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左下"/>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7761" y="5293522"/>
            <a:ext cx="4350545" cy="5536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片 10" descr="右上"/>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82625" y="-1062037"/>
            <a:ext cx="6193632" cy="355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图片 21" descr="玫瑰"/>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05652" y="6831809"/>
            <a:ext cx="2235995" cy="200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淘宝店chenying0907 22"/>
          <p:cNvGrpSpPr>
            <a:grpSpLocks/>
          </p:cNvGrpSpPr>
          <p:nvPr/>
        </p:nvGrpSpPr>
        <p:grpSpPr bwMode="auto">
          <a:xfrm>
            <a:off x="4038600" y="0"/>
            <a:ext cx="8839200" cy="2143125"/>
            <a:chOff x="4784933" y="2028998"/>
            <a:chExt cx="4539444" cy="899647"/>
          </a:xfrm>
        </p:grpSpPr>
        <p:sp>
          <p:nvSpPr>
            <p:cNvPr id="27658" name="文本框 5"/>
            <p:cNvSpPr txBox="1">
              <a:spLocks noChangeArrowheads="1"/>
            </p:cNvSpPr>
            <p:nvPr/>
          </p:nvSpPr>
          <p:spPr bwMode="auto">
            <a:xfrm>
              <a:off x="4784933" y="2283778"/>
              <a:ext cx="4539444" cy="387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defTabSz="1371669" fontAlgn="base">
                <a:spcBef>
                  <a:spcPct val="0"/>
                </a:spcBef>
                <a:spcAft>
                  <a:spcPct val="0"/>
                </a:spcAft>
              </a:pPr>
              <a:r>
                <a:rPr lang="en-US" altLang="zh-CN" sz="5400" b="1" dirty="0" smtClean="0">
                  <a:solidFill>
                    <a:srgbClr val="E94B52"/>
                  </a:solidFill>
                  <a:latin typeface="Roboto" panose="02000000000000000000" pitchFamily="2" charset="0"/>
                </a:rPr>
                <a:t>PHIẾU BÀI TẬP VỀ NHÀ</a:t>
              </a:r>
              <a:endParaRPr lang="zh-CN" altLang="en-US" sz="5400" b="1" dirty="0">
                <a:solidFill>
                  <a:srgbClr val="E94B52"/>
                </a:solidFill>
                <a:latin typeface="Roboto" panose="02000000000000000000" pitchFamily="2" charset="0"/>
              </a:endParaRPr>
            </a:p>
          </p:txBody>
        </p:sp>
        <p:grpSp>
          <p:nvGrpSpPr>
            <p:cNvPr id="3" name="Group 8"/>
            <p:cNvGrpSpPr>
              <a:grpSpLocks noChangeAspect="1"/>
            </p:cNvGrpSpPr>
            <p:nvPr/>
          </p:nvGrpSpPr>
          <p:grpSpPr bwMode="auto">
            <a:xfrm>
              <a:off x="5649568" y="2028998"/>
              <a:ext cx="2946474" cy="899647"/>
              <a:chOff x="1003" y="477"/>
              <a:chExt cx="5666" cy="1730"/>
            </a:xfrm>
            <a:solidFill>
              <a:schemeClr val="tx1">
                <a:alpha val="70000"/>
              </a:schemeClr>
            </a:solidFill>
          </p:grpSpPr>
          <p:sp>
            <p:nvSpPr>
              <p:cNvPr id="17" name="Freeform 9"/>
              <p:cNvSpPr>
                <a:spLocks noEditPoints="1"/>
              </p:cNvSpPr>
              <p:nvPr/>
            </p:nvSpPr>
            <p:spPr bwMode="auto">
              <a:xfrm>
                <a:off x="1003" y="477"/>
                <a:ext cx="5666" cy="321"/>
              </a:xfrm>
              <a:custGeom>
                <a:avLst/>
                <a:gdLst>
                  <a:gd name="T0" fmla="*/ 1641 w 1641"/>
                  <a:gd name="T1" fmla="*/ 86 h 92"/>
                  <a:gd name="T2" fmla="*/ 0 w 1641"/>
                  <a:gd name="T3" fmla="*/ 86 h 92"/>
                  <a:gd name="T4" fmla="*/ 657 w 1641"/>
                  <a:gd name="T5" fmla="*/ 87 h 92"/>
                  <a:gd name="T6" fmla="*/ 676 w 1641"/>
                  <a:gd name="T7" fmla="*/ 65 h 92"/>
                  <a:gd name="T8" fmla="*/ 693 w 1641"/>
                  <a:gd name="T9" fmla="*/ 68 h 92"/>
                  <a:gd name="T10" fmla="*/ 703 w 1641"/>
                  <a:gd name="T11" fmla="*/ 68 h 92"/>
                  <a:gd name="T12" fmla="*/ 737 w 1641"/>
                  <a:gd name="T13" fmla="*/ 70 h 92"/>
                  <a:gd name="T14" fmla="*/ 722 w 1641"/>
                  <a:gd name="T15" fmla="*/ 61 h 92"/>
                  <a:gd name="T16" fmla="*/ 741 w 1641"/>
                  <a:gd name="T17" fmla="*/ 55 h 92"/>
                  <a:gd name="T18" fmla="*/ 768 w 1641"/>
                  <a:gd name="T19" fmla="*/ 52 h 92"/>
                  <a:gd name="T20" fmla="*/ 766 w 1641"/>
                  <a:gd name="T21" fmla="*/ 35 h 92"/>
                  <a:gd name="T22" fmla="*/ 759 w 1641"/>
                  <a:gd name="T23" fmla="*/ 29 h 92"/>
                  <a:gd name="T24" fmla="*/ 756 w 1641"/>
                  <a:gd name="T25" fmla="*/ 19 h 92"/>
                  <a:gd name="T26" fmla="*/ 778 w 1641"/>
                  <a:gd name="T27" fmla="*/ 38 h 92"/>
                  <a:gd name="T28" fmla="*/ 837 w 1641"/>
                  <a:gd name="T29" fmla="*/ 3 h 92"/>
                  <a:gd name="T30" fmla="*/ 859 w 1641"/>
                  <a:gd name="T31" fmla="*/ 44 h 92"/>
                  <a:gd name="T32" fmla="*/ 883 w 1641"/>
                  <a:gd name="T33" fmla="*/ 35 h 92"/>
                  <a:gd name="T34" fmla="*/ 892 w 1641"/>
                  <a:gd name="T35" fmla="*/ 33 h 92"/>
                  <a:gd name="T36" fmla="*/ 900 w 1641"/>
                  <a:gd name="T37" fmla="*/ 27 h 92"/>
                  <a:gd name="T38" fmla="*/ 932 w 1641"/>
                  <a:gd name="T39" fmla="*/ 42 h 92"/>
                  <a:gd name="T40" fmla="*/ 915 w 1641"/>
                  <a:gd name="T41" fmla="*/ 50 h 92"/>
                  <a:gd name="T42" fmla="*/ 927 w 1641"/>
                  <a:gd name="T43" fmla="*/ 62 h 92"/>
                  <a:gd name="T44" fmla="*/ 941 w 1641"/>
                  <a:gd name="T45" fmla="*/ 59 h 92"/>
                  <a:gd name="T46" fmla="*/ 960 w 1641"/>
                  <a:gd name="T47" fmla="*/ 64 h 92"/>
                  <a:gd name="T48" fmla="*/ 946 w 1641"/>
                  <a:gd name="T49" fmla="*/ 71 h 92"/>
                  <a:gd name="T50" fmla="*/ 979 w 1641"/>
                  <a:gd name="T51" fmla="*/ 82 h 92"/>
                  <a:gd name="T52" fmla="*/ 985 w 1641"/>
                  <a:gd name="T53" fmla="*/ 76 h 92"/>
                  <a:gd name="T54" fmla="*/ 855 w 1641"/>
                  <a:gd name="T55" fmla="*/ 64 h 92"/>
                  <a:gd name="T56" fmla="*/ 859 w 1641"/>
                  <a:gd name="T57" fmla="*/ 58 h 92"/>
                  <a:gd name="T58" fmla="*/ 940 w 1641"/>
                  <a:gd name="T59" fmla="*/ 85 h 92"/>
                  <a:gd name="T60" fmla="*/ 843 w 1641"/>
                  <a:gd name="T61" fmla="*/ 54 h 92"/>
                  <a:gd name="T62" fmla="*/ 852 w 1641"/>
                  <a:gd name="T63" fmla="*/ 61 h 92"/>
                  <a:gd name="T64" fmla="*/ 852 w 1641"/>
                  <a:gd name="T65" fmla="*/ 68 h 92"/>
                  <a:gd name="T66" fmla="*/ 795 w 1641"/>
                  <a:gd name="T67" fmla="*/ 77 h 92"/>
                  <a:gd name="T68" fmla="*/ 808 w 1641"/>
                  <a:gd name="T69" fmla="*/ 78 h 92"/>
                  <a:gd name="T70" fmla="*/ 724 w 1641"/>
                  <a:gd name="T71" fmla="*/ 83 h 92"/>
                  <a:gd name="T72" fmla="*/ 767 w 1641"/>
                  <a:gd name="T73" fmla="*/ 81 h 92"/>
                  <a:gd name="T74" fmla="*/ 794 w 1641"/>
                  <a:gd name="T75" fmla="*/ 81 h 92"/>
                  <a:gd name="T76" fmla="*/ 789 w 1641"/>
                  <a:gd name="T77" fmla="*/ 76 h 92"/>
                  <a:gd name="T78" fmla="*/ 802 w 1641"/>
                  <a:gd name="T79" fmla="*/ 24 h 92"/>
                  <a:gd name="T80" fmla="*/ 791 w 1641"/>
                  <a:gd name="T81" fmla="*/ 24 h 92"/>
                  <a:gd name="T82" fmla="*/ 779 w 1641"/>
                  <a:gd name="T83" fmla="*/ 15 h 92"/>
                  <a:gd name="T84" fmla="*/ 859 w 1641"/>
                  <a:gd name="T85" fmla="*/ 39 h 92"/>
                  <a:gd name="T86" fmla="*/ 852 w 1641"/>
                  <a:gd name="T87" fmla="*/ 36 h 92"/>
                  <a:gd name="T88" fmla="*/ 840 w 1641"/>
                  <a:gd name="T89" fmla="*/ 33 h 92"/>
                  <a:gd name="T90" fmla="*/ 837 w 1641"/>
                  <a:gd name="T91" fmla="*/ 54 h 92"/>
                  <a:gd name="T92" fmla="*/ 819 w 1641"/>
                  <a:gd name="T93" fmla="*/ 60 h 92"/>
                  <a:gd name="T94" fmla="*/ 823 w 1641"/>
                  <a:gd name="T95" fmla="*/ 52 h 92"/>
                  <a:gd name="T96" fmla="*/ 811 w 1641"/>
                  <a:gd name="T97" fmla="*/ 85 h 92"/>
                  <a:gd name="T98" fmla="*/ 965 w 1641"/>
                  <a:gd name="T99" fmla="*/ 76 h 92"/>
                  <a:gd name="T100" fmla="*/ 683 w 1641"/>
                  <a:gd name="T101" fmla="*/ 85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41" h="92">
                    <a:moveTo>
                      <a:pt x="985" y="76"/>
                    </a:moveTo>
                    <a:cubicBezTo>
                      <a:pt x="989" y="75"/>
                      <a:pt x="993" y="74"/>
                      <a:pt x="997" y="75"/>
                    </a:cubicBezTo>
                    <a:cubicBezTo>
                      <a:pt x="1025" y="78"/>
                      <a:pt x="1054" y="82"/>
                      <a:pt x="1082" y="86"/>
                    </a:cubicBezTo>
                    <a:cubicBezTo>
                      <a:pt x="1084" y="86"/>
                      <a:pt x="1086" y="86"/>
                      <a:pt x="1087" y="86"/>
                    </a:cubicBezTo>
                    <a:cubicBezTo>
                      <a:pt x="1272" y="86"/>
                      <a:pt x="1456" y="86"/>
                      <a:pt x="1641" y="86"/>
                    </a:cubicBezTo>
                    <a:cubicBezTo>
                      <a:pt x="1641" y="88"/>
                      <a:pt x="1641" y="90"/>
                      <a:pt x="1641" y="92"/>
                    </a:cubicBezTo>
                    <a:cubicBezTo>
                      <a:pt x="1638" y="92"/>
                      <a:pt x="1635" y="92"/>
                      <a:pt x="1632" y="92"/>
                    </a:cubicBezTo>
                    <a:cubicBezTo>
                      <a:pt x="1091" y="92"/>
                      <a:pt x="550" y="92"/>
                      <a:pt x="8" y="92"/>
                    </a:cubicBezTo>
                    <a:cubicBezTo>
                      <a:pt x="6" y="92"/>
                      <a:pt x="3" y="92"/>
                      <a:pt x="0" y="92"/>
                    </a:cubicBezTo>
                    <a:cubicBezTo>
                      <a:pt x="0" y="90"/>
                      <a:pt x="0" y="88"/>
                      <a:pt x="0" y="86"/>
                    </a:cubicBezTo>
                    <a:cubicBezTo>
                      <a:pt x="185" y="86"/>
                      <a:pt x="370" y="86"/>
                      <a:pt x="555" y="85"/>
                    </a:cubicBezTo>
                    <a:cubicBezTo>
                      <a:pt x="570" y="85"/>
                      <a:pt x="585" y="82"/>
                      <a:pt x="601" y="80"/>
                    </a:cubicBezTo>
                    <a:cubicBezTo>
                      <a:pt x="619" y="78"/>
                      <a:pt x="637" y="76"/>
                      <a:pt x="655" y="73"/>
                    </a:cubicBezTo>
                    <a:cubicBezTo>
                      <a:pt x="654" y="78"/>
                      <a:pt x="652" y="81"/>
                      <a:pt x="651" y="84"/>
                    </a:cubicBezTo>
                    <a:cubicBezTo>
                      <a:pt x="651" y="85"/>
                      <a:pt x="654" y="85"/>
                      <a:pt x="657" y="87"/>
                    </a:cubicBezTo>
                    <a:cubicBezTo>
                      <a:pt x="653" y="81"/>
                      <a:pt x="654" y="77"/>
                      <a:pt x="660" y="75"/>
                    </a:cubicBezTo>
                    <a:cubicBezTo>
                      <a:pt x="660" y="76"/>
                      <a:pt x="660" y="77"/>
                      <a:pt x="660" y="77"/>
                    </a:cubicBezTo>
                    <a:cubicBezTo>
                      <a:pt x="661" y="79"/>
                      <a:pt x="662" y="81"/>
                      <a:pt x="663" y="83"/>
                    </a:cubicBezTo>
                    <a:cubicBezTo>
                      <a:pt x="664" y="82"/>
                      <a:pt x="667" y="81"/>
                      <a:pt x="668" y="80"/>
                    </a:cubicBezTo>
                    <a:cubicBezTo>
                      <a:pt x="671" y="75"/>
                      <a:pt x="673" y="69"/>
                      <a:pt x="676" y="65"/>
                    </a:cubicBezTo>
                    <a:cubicBezTo>
                      <a:pt x="681" y="58"/>
                      <a:pt x="687" y="57"/>
                      <a:pt x="692" y="61"/>
                    </a:cubicBezTo>
                    <a:cubicBezTo>
                      <a:pt x="697" y="64"/>
                      <a:pt x="698" y="72"/>
                      <a:pt x="694" y="75"/>
                    </a:cubicBezTo>
                    <a:cubicBezTo>
                      <a:pt x="690" y="79"/>
                      <a:pt x="686" y="77"/>
                      <a:pt x="684" y="72"/>
                    </a:cubicBezTo>
                    <a:cubicBezTo>
                      <a:pt x="685" y="72"/>
                      <a:pt x="685" y="71"/>
                      <a:pt x="685" y="71"/>
                    </a:cubicBezTo>
                    <a:cubicBezTo>
                      <a:pt x="689" y="72"/>
                      <a:pt x="692" y="73"/>
                      <a:pt x="693" y="68"/>
                    </a:cubicBezTo>
                    <a:cubicBezTo>
                      <a:pt x="693" y="66"/>
                      <a:pt x="691" y="63"/>
                      <a:pt x="689" y="62"/>
                    </a:cubicBezTo>
                    <a:cubicBezTo>
                      <a:pt x="686" y="60"/>
                      <a:pt x="682" y="62"/>
                      <a:pt x="681" y="65"/>
                    </a:cubicBezTo>
                    <a:cubicBezTo>
                      <a:pt x="677" y="70"/>
                      <a:pt x="679" y="76"/>
                      <a:pt x="682" y="80"/>
                    </a:cubicBezTo>
                    <a:cubicBezTo>
                      <a:pt x="687" y="84"/>
                      <a:pt x="692" y="84"/>
                      <a:pt x="697" y="82"/>
                    </a:cubicBezTo>
                    <a:cubicBezTo>
                      <a:pt x="702" y="79"/>
                      <a:pt x="705" y="74"/>
                      <a:pt x="703" y="68"/>
                    </a:cubicBezTo>
                    <a:cubicBezTo>
                      <a:pt x="702" y="64"/>
                      <a:pt x="701" y="61"/>
                      <a:pt x="700" y="57"/>
                    </a:cubicBezTo>
                    <a:cubicBezTo>
                      <a:pt x="698" y="49"/>
                      <a:pt x="698" y="40"/>
                      <a:pt x="705" y="34"/>
                    </a:cubicBezTo>
                    <a:cubicBezTo>
                      <a:pt x="714" y="28"/>
                      <a:pt x="723" y="28"/>
                      <a:pt x="733" y="32"/>
                    </a:cubicBezTo>
                    <a:cubicBezTo>
                      <a:pt x="741" y="36"/>
                      <a:pt x="745" y="43"/>
                      <a:pt x="746" y="52"/>
                    </a:cubicBezTo>
                    <a:cubicBezTo>
                      <a:pt x="746" y="62"/>
                      <a:pt x="743" y="68"/>
                      <a:pt x="737" y="70"/>
                    </a:cubicBezTo>
                    <a:cubicBezTo>
                      <a:pt x="729" y="72"/>
                      <a:pt x="719" y="70"/>
                      <a:pt x="715" y="63"/>
                    </a:cubicBezTo>
                    <a:cubicBezTo>
                      <a:pt x="713" y="60"/>
                      <a:pt x="712" y="55"/>
                      <a:pt x="713" y="52"/>
                    </a:cubicBezTo>
                    <a:cubicBezTo>
                      <a:pt x="715" y="49"/>
                      <a:pt x="719" y="47"/>
                      <a:pt x="723" y="46"/>
                    </a:cubicBezTo>
                    <a:cubicBezTo>
                      <a:pt x="728" y="45"/>
                      <a:pt x="732" y="50"/>
                      <a:pt x="732" y="55"/>
                    </a:cubicBezTo>
                    <a:cubicBezTo>
                      <a:pt x="731" y="61"/>
                      <a:pt x="727" y="62"/>
                      <a:pt x="722" y="61"/>
                    </a:cubicBezTo>
                    <a:cubicBezTo>
                      <a:pt x="724" y="57"/>
                      <a:pt x="725" y="54"/>
                      <a:pt x="727" y="49"/>
                    </a:cubicBezTo>
                    <a:cubicBezTo>
                      <a:pt x="723" y="50"/>
                      <a:pt x="720" y="50"/>
                      <a:pt x="718" y="51"/>
                    </a:cubicBezTo>
                    <a:cubicBezTo>
                      <a:pt x="717" y="53"/>
                      <a:pt x="717" y="56"/>
                      <a:pt x="717" y="59"/>
                    </a:cubicBezTo>
                    <a:cubicBezTo>
                      <a:pt x="719" y="65"/>
                      <a:pt x="724" y="69"/>
                      <a:pt x="730" y="68"/>
                    </a:cubicBezTo>
                    <a:cubicBezTo>
                      <a:pt x="737" y="67"/>
                      <a:pt x="742" y="62"/>
                      <a:pt x="741" y="55"/>
                    </a:cubicBezTo>
                    <a:cubicBezTo>
                      <a:pt x="741" y="48"/>
                      <a:pt x="736" y="41"/>
                      <a:pt x="730" y="39"/>
                    </a:cubicBezTo>
                    <a:cubicBezTo>
                      <a:pt x="722" y="36"/>
                      <a:pt x="713" y="38"/>
                      <a:pt x="708" y="44"/>
                    </a:cubicBezTo>
                    <a:cubicBezTo>
                      <a:pt x="703" y="49"/>
                      <a:pt x="702" y="56"/>
                      <a:pt x="705" y="63"/>
                    </a:cubicBezTo>
                    <a:cubicBezTo>
                      <a:pt x="711" y="76"/>
                      <a:pt x="726" y="82"/>
                      <a:pt x="741" y="76"/>
                    </a:cubicBezTo>
                    <a:cubicBezTo>
                      <a:pt x="753" y="72"/>
                      <a:pt x="761" y="62"/>
                      <a:pt x="768" y="52"/>
                    </a:cubicBezTo>
                    <a:cubicBezTo>
                      <a:pt x="764" y="51"/>
                      <a:pt x="760" y="51"/>
                      <a:pt x="756" y="50"/>
                    </a:cubicBezTo>
                    <a:cubicBezTo>
                      <a:pt x="745" y="46"/>
                      <a:pt x="739" y="33"/>
                      <a:pt x="743" y="22"/>
                    </a:cubicBezTo>
                    <a:cubicBezTo>
                      <a:pt x="745" y="17"/>
                      <a:pt x="748" y="14"/>
                      <a:pt x="754" y="14"/>
                    </a:cubicBezTo>
                    <a:cubicBezTo>
                      <a:pt x="759" y="13"/>
                      <a:pt x="764" y="15"/>
                      <a:pt x="766" y="21"/>
                    </a:cubicBezTo>
                    <a:cubicBezTo>
                      <a:pt x="768" y="25"/>
                      <a:pt x="768" y="31"/>
                      <a:pt x="766" y="35"/>
                    </a:cubicBezTo>
                    <a:cubicBezTo>
                      <a:pt x="765" y="37"/>
                      <a:pt x="760" y="40"/>
                      <a:pt x="757" y="39"/>
                    </a:cubicBezTo>
                    <a:cubicBezTo>
                      <a:pt x="754" y="38"/>
                      <a:pt x="751" y="35"/>
                      <a:pt x="749" y="32"/>
                    </a:cubicBezTo>
                    <a:cubicBezTo>
                      <a:pt x="748" y="31"/>
                      <a:pt x="750" y="26"/>
                      <a:pt x="751" y="26"/>
                    </a:cubicBezTo>
                    <a:cubicBezTo>
                      <a:pt x="753" y="25"/>
                      <a:pt x="756" y="26"/>
                      <a:pt x="759" y="26"/>
                    </a:cubicBezTo>
                    <a:cubicBezTo>
                      <a:pt x="759" y="27"/>
                      <a:pt x="759" y="28"/>
                      <a:pt x="759" y="29"/>
                    </a:cubicBezTo>
                    <a:cubicBezTo>
                      <a:pt x="757" y="29"/>
                      <a:pt x="754" y="29"/>
                      <a:pt x="750" y="30"/>
                    </a:cubicBezTo>
                    <a:cubicBezTo>
                      <a:pt x="752" y="32"/>
                      <a:pt x="753" y="35"/>
                      <a:pt x="754" y="35"/>
                    </a:cubicBezTo>
                    <a:cubicBezTo>
                      <a:pt x="757" y="35"/>
                      <a:pt x="761" y="35"/>
                      <a:pt x="763" y="34"/>
                    </a:cubicBezTo>
                    <a:cubicBezTo>
                      <a:pt x="764" y="32"/>
                      <a:pt x="766" y="27"/>
                      <a:pt x="765" y="25"/>
                    </a:cubicBezTo>
                    <a:cubicBezTo>
                      <a:pt x="763" y="22"/>
                      <a:pt x="759" y="19"/>
                      <a:pt x="756" y="19"/>
                    </a:cubicBezTo>
                    <a:cubicBezTo>
                      <a:pt x="753" y="19"/>
                      <a:pt x="749" y="22"/>
                      <a:pt x="747" y="25"/>
                    </a:cubicBezTo>
                    <a:cubicBezTo>
                      <a:pt x="744" y="31"/>
                      <a:pt x="745" y="37"/>
                      <a:pt x="750" y="42"/>
                    </a:cubicBezTo>
                    <a:cubicBezTo>
                      <a:pt x="756" y="47"/>
                      <a:pt x="762" y="50"/>
                      <a:pt x="770" y="47"/>
                    </a:cubicBezTo>
                    <a:cubicBezTo>
                      <a:pt x="774" y="46"/>
                      <a:pt x="778" y="45"/>
                      <a:pt x="783" y="44"/>
                    </a:cubicBezTo>
                    <a:cubicBezTo>
                      <a:pt x="781" y="42"/>
                      <a:pt x="779" y="40"/>
                      <a:pt x="778" y="38"/>
                    </a:cubicBezTo>
                    <a:cubicBezTo>
                      <a:pt x="765" y="23"/>
                      <a:pt x="767" y="9"/>
                      <a:pt x="785" y="0"/>
                    </a:cubicBezTo>
                    <a:cubicBezTo>
                      <a:pt x="789" y="0"/>
                      <a:pt x="794" y="0"/>
                      <a:pt x="798" y="0"/>
                    </a:cubicBezTo>
                    <a:cubicBezTo>
                      <a:pt x="816" y="9"/>
                      <a:pt x="819" y="14"/>
                      <a:pt x="816" y="33"/>
                    </a:cubicBezTo>
                    <a:cubicBezTo>
                      <a:pt x="819" y="32"/>
                      <a:pt x="822" y="31"/>
                      <a:pt x="825" y="30"/>
                    </a:cubicBezTo>
                    <a:cubicBezTo>
                      <a:pt x="822" y="18"/>
                      <a:pt x="826" y="9"/>
                      <a:pt x="837" y="3"/>
                    </a:cubicBezTo>
                    <a:cubicBezTo>
                      <a:pt x="839" y="2"/>
                      <a:pt x="842" y="1"/>
                      <a:pt x="844" y="0"/>
                    </a:cubicBezTo>
                    <a:cubicBezTo>
                      <a:pt x="848" y="0"/>
                      <a:pt x="853" y="0"/>
                      <a:pt x="857" y="0"/>
                    </a:cubicBezTo>
                    <a:cubicBezTo>
                      <a:pt x="870" y="8"/>
                      <a:pt x="874" y="14"/>
                      <a:pt x="871" y="25"/>
                    </a:cubicBezTo>
                    <a:cubicBezTo>
                      <a:pt x="869" y="30"/>
                      <a:pt x="866" y="34"/>
                      <a:pt x="863" y="39"/>
                    </a:cubicBezTo>
                    <a:cubicBezTo>
                      <a:pt x="862" y="40"/>
                      <a:pt x="860" y="42"/>
                      <a:pt x="859" y="44"/>
                    </a:cubicBezTo>
                    <a:cubicBezTo>
                      <a:pt x="864" y="45"/>
                      <a:pt x="868" y="47"/>
                      <a:pt x="873" y="48"/>
                    </a:cubicBezTo>
                    <a:cubicBezTo>
                      <a:pt x="886" y="51"/>
                      <a:pt x="899" y="38"/>
                      <a:pt x="895" y="26"/>
                    </a:cubicBezTo>
                    <a:cubicBezTo>
                      <a:pt x="894" y="21"/>
                      <a:pt x="889" y="18"/>
                      <a:pt x="883" y="19"/>
                    </a:cubicBezTo>
                    <a:cubicBezTo>
                      <a:pt x="878" y="20"/>
                      <a:pt x="875" y="25"/>
                      <a:pt x="876" y="29"/>
                    </a:cubicBezTo>
                    <a:cubicBezTo>
                      <a:pt x="877" y="32"/>
                      <a:pt x="881" y="35"/>
                      <a:pt x="883" y="35"/>
                    </a:cubicBezTo>
                    <a:cubicBezTo>
                      <a:pt x="887" y="36"/>
                      <a:pt x="890" y="35"/>
                      <a:pt x="890" y="30"/>
                    </a:cubicBezTo>
                    <a:cubicBezTo>
                      <a:pt x="888" y="29"/>
                      <a:pt x="885" y="29"/>
                      <a:pt x="883" y="29"/>
                    </a:cubicBezTo>
                    <a:cubicBezTo>
                      <a:pt x="883" y="28"/>
                      <a:pt x="883" y="27"/>
                      <a:pt x="882" y="27"/>
                    </a:cubicBezTo>
                    <a:cubicBezTo>
                      <a:pt x="885" y="26"/>
                      <a:pt x="888" y="25"/>
                      <a:pt x="890" y="26"/>
                    </a:cubicBezTo>
                    <a:cubicBezTo>
                      <a:pt x="892" y="27"/>
                      <a:pt x="893" y="32"/>
                      <a:pt x="892" y="33"/>
                    </a:cubicBezTo>
                    <a:cubicBezTo>
                      <a:pt x="890" y="36"/>
                      <a:pt x="886" y="39"/>
                      <a:pt x="883" y="39"/>
                    </a:cubicBezTo>
                    <a:cubicBezTo>
                      <a:pt x="880" y="39"/>
                      <a:pt x="875" y="35"/>
                      <a:pt x="874" y="32"/>
                    </a:cubicBezTo>
                    <a:cubicBezTo>
                      <a:pt x="871" y="27"/>
                      <a:pt x="873" y="21"/>
                      <a:pt x="878" y="17"/>
                    </a:cubicBezTo>
                    <a:cubicBezTo>
                      <a:pt x="882" y="13"/>
                      <a:pt x="887" y="13"/>
                      <a:pt x="892" y="15"/>
                    </a:cubicBezTo>
                    <a:cubicBezTo>
                      <a:pt x="897" y="17"/>
                      <a:pt x="899" y="21"/>
                      <a:pt x="900" y="27"/>
                    </a:cubicBezTo>
                    <a:cubicBezTo>
                      <a:pt x="901" y="40"/>
                      <a:pt x="892" y="50"/>
                      <a:pt x="879" y="51"/>
                    </a:cubicBezTo>
                    <a:cubicBezTo>
                      <a:pt x="877" y="51"/>
                      <a:pt x="876" y="51"/>
                      <a:pt x="873" y="51"/>
                    </a:cubicBezTo>
                    <a:cubicBezTo>
                      <a:pt x="882" y="64"/>
                      <a:pt x="891" y="75"/>
                      <a:pt x="907" y="78"/>
                    </a:cubicBezTo>
                    <a:cubicBezTo>
                      <a:pt x="919" y="80"/>
                      <a:pt x="932" y="73"/>
                      <a:pt x="937" y="62"/>
                    </a:cubicBezTo>
                    <a:cubicBezTo>
                      <a:pt x="940" y="54"/>
                      <a:pt x="938" y="47"/>
                      <a:pt x="932" y="42"/>
                    </a:cubicBezTo>
                    <a:cubicBezTo>
                      <a:pt x="926" y="36"/>
                      <a:pt x="916" y="36"/>
                      <a:pt x="909" y="40"/>
                    </a:cubicBezTo>
                    <a:cubicBezTo>
                      <a:pt x="903" y="44"/>
                      <a:pt x="899" y="52"/>
                      <a:pt x="901" y="59"/>
                    </a:cubicBezTo>
                    <a:cubicBezTo>
                      <a:pt x="902" y="64"/>
                      <a:pt x="909" y="69"/>
                      <a:pt x="915" y="67"/>
                    </a:cubicBezTo>
                    <a:cubicBezTo>
                      <a:pt x="921" y="66"/>
                      <a:pt x="926" y="59"/>
                      <a:pt x="925" y="53"/>
                    </a:cubicBezTo>
                    <a:cubicBezTo>
                      <a:pt x="924" y="49"/>
                      <a:pt x="922" y="49"/>
                      <a:pt x="915" y="50"/>
                    </a:cubicBezTo>
                    <a:cubicBezTo>
                      <a:pt x="917" y="54"/>
                      <a:pt x="918" y="57"/>
                      <a:pt x="919" y="61"/>
                    </a:cubicBezTo>
                    <a:cubicBezTo>
                      <a:pt x="914" y="62"/>
                      <a:pt x="911" y="61"/>
                      <a:pt x="910" y="56"/>
                    </a:cubicBezTo>
                    <a:cubicBezTo>
                      <a:pt x="908" y="52"/>
                      <a:pt x="912" y="46"/>
                      <a:pt x="916" y="46"/>
                    </a:cubicBezTo>
                    <a:cubicBezTo>
                      <a:pt x="920" y="46"/>
                      <a:pt x="925" y="48"/>
                      <a:pt x="927" y="50"/>
                    </a:cubicBezTo>
                    <a:cubicBezTo>
                      <a:pt x="929" y="53"/>
                      <a:pt x="929" y="59"/>
                      <a:pt x="927" y="62"/>
                    </a:cubicBezTo>
                    <a:cubicBezTo>
                      <a:pt x="924" y="69"/>
                      <a:pt x="912" y="72"/>
                      <a:pt x="905" y="70"/>
                    </a:cubicBezTo>
                    <a:cubicBezTo>
                      <a:pt x="899" y="68"/>
                      <a:pt x="895" y="62"/>
                      <a:pt x="896" y="53"/>
                    </a:cubicBezTo>
                    <a:cubicBezTo>
                      <a:pt x="896" y="44"/>
                      <a:pt x="899" y="36"/>
                      <a:pt x="908" y="32"/>
                    </a:cubicBezTo>
                    <a:cubicBezTo>
                      <a:pt x="917" y="28"/>
                      <a:pt x="927" y="27"/>
                      <a:pt x="936" y="34"/>
                    </a:cubicBezTo>
                    <a:cubicBezTo>
                      <a:pt x="944" y="40"/>
                      <a:pt x="943" y="50"/>
                      <a:pt x="941" y="59"/>
                    </a:cubicBezTo>
                    <a:cubicBezTo>
                      <a:pt x="941" y="61"/>
                      <a:pt x="939" y="63"/>
                      <a:pt x="939" y="66"/>
                    </a:cubicBezTo>
                    <a:cubicBezTo>
                      <a:pt x="936" y="71"/>
                      <a:pt x="938" y="76"/>
                      <a:pt x="942" y="79"/>
                    </a:cubicBezTo>
                    <a:cubicBezTo>
                      <a:pt x="946" y="83"/>
                      <a:pt x="951" y="84"/>
                      <a:pt x="956" y="81"/>
                    </a:cubicBezTo>
                    <a:cubicBezTo>
                      <a:pt x="961" y="78"/>
                      <a:pt x="963" y="74"/>
                      <a:pt x="962" y="68"/>
                    </a:cubicBezTo>
                    <a:cubicBezTo>
                      <a:pt x="962" y="66"/>
                      <a:pt x="961" y="64"/>
                      <a:pt x="960" y="64"/>
                    </a:cubicBezTo>
                    <a:cubicBezTo>
                      <a:pt x="957" y="63"/>
                      <a:pt x="954" y="62"/>
                      <a:pt x="951" y="63"/>
                    </a:cubicBezTo>
                    <a:cubicBezTo>
                      <a:pt x="950" y="63"/>
                      <a:pt x="948" y="67"/>
                      <a:pt x="949" y="68"/>
                    </a:cubicBezTo>
                    <a:cubicBezTo>
                      <a:pt x="950" y="70"/>
                      <a:pt x="953" y="71"/>
                      <a:pt x="957" y="73"/>
                    </a:cubicBezTo>
                    <a:cubicBezTo>
                      <a:pt x="956" y="73"/>
                      <a:pt x="954" y="77"/>
                      <a:pt x="953" y="76"/>
                    </a:cubicBezTo>
                    <a:cubicBezTo>
                      <a:pt x="950" y="75"/>
                      <a:pt x="946" y="73"/>
                      <a:pt x="946" y="71"/>
                    </a:cubicBezTo>
                    <a:cubicBezTo>
                      <a:pt x="945" y="68"/>
                      <a:pt x="947" y="62"/>
                      <a:pt x="949" y="61"/>
                    </a:cubicBezTo>
                    <a:cubicBezTo>
                      <a:pt x="952" y="59"/>
                      <a:pt x="958" y="59"/>
                      <a:pt x="961" y="61"/>
                    </a:cubicBezTo>
                    <a:cubicBezTo>
                      <a:pt x="964" y="62"/>
                      <a:pt x="966" y="66"/>
                      <a:pt x="968" y="70"/>
                    </a:cubicBezTo>
                    <a:cubicBezTo>
                      <a:pt x="970" y="73"/>
                      <a:pt x="972" y="77"/>
                      <a:pt x="974" y="80"/>
                    </a:cubicBezTo>
                    <a:cubicBezTo>
                      <a:pt x="975" y="81"/>
                      <a:pt x="977" y="82"/>
                      <a:pt x="979" y="82"/>
                    </a:cubicBezTo>
                    <a:cubicBezTo>
                      <a:pt x="980" y="83"/>
                      <a:pt x="981" y="80"/>
                      <a:pt x="981" y="78"/>
                    </a:cubicBezTo>
                    <a:cubicBezTo>
                      <a:pt x="981" y="75"/>
                      <a:pt x="983" y="75"/>
                      <a:pt x="985" y="75"/>
                    </a:cubicBezTo>
                    <a:cubicBezTo>
                      <a:pt x="986" y="79"/>
                      <a:pt x="986" y="82"/>
                      <a:pt x="986" y="86"/>
                    </a:cubicBezTo>
                    <a:cubicBezTo>
                      <a:pt x="987" y="86"/>
                      <a:pt x="989" y="85"/>
                      <a:pt x="991" y="85"/>
                    </a:cubicBezTo>
                    <a:cubicBezTo>
                      <a:pt x="992" y="80"/>
                      <a:pt x="991" y="76"/>
                      <a:pt x="985" y="76"/>
                    </a:cubicBezTo>
                    <a:close/>
                    <a:moveTo>
                      <a:pt x="853" y="74"/>
                    </a:moveTo>
                    <a:cubicBezTo>
                      <a:pt x="852" y="74"/>
                      <a:pt x="852" y="74"/>
                      <a:pt x="852" y="75"/>
                    </a:cubicBezTo>
                    <a:cubicBezTo>
                      <a:pt x="850" y="74"/>
                      <a:pt x="848" y="73"/>
                      <a:pt x="847" y="71"/>
                    </a:cubicBezTo>
                    <a:cubicBezTo>
                      <a:pt x="846" y="70"/>
                      <a:pt x="847" y="67"/>
                      <a:pt x="848" y="66"/>
                    </a:cubicBezTo>
                    <a:cubicBezTo>
                      <a:pt x="850" y="65"/>
                      <a:pt x="853" y="64"/>
                      <a:pt x="855" y="64"/>
                    </a:cubicBezTo>
                    <a:cubicBezTo>
                      <a:pt x="859" y="66"/>
                      <a:pt x="862" y="72"/>
                      <a:pt x="859" y="76"/>
                    </a:cubicBezTo>
                    <a:cubicBezTo>
                      <a:pt x="856" y="79"/>
                      <a:pt x="851" y="82"/>
                      <a:pt x="848" y="81"/>
                    </a:cubicBezTo>
                    <a:cubicBezTo>
                      <a:pt x="844" y="80"/>
                      <a:pt x="840" y="77"/>
                      <a:pt x="838" y="73"/>
                    </a:cubicBezTo>
                    <a:cubicBezTo>
                      <a:pt x="837" y="70"/>
                      <a:pt x="839" y="65"/>
                      <a:pt x="841" y="62"/>
                    </a:cubicBezTo>
                    <a:cubicBezTo>
                      <a:pt x="846" y="57"/>
                      <a:pt x="852" y="56"/>
                      <a:pt x="859" y="58"/>
                    </a:cubicBezTo>
                    <a:cubicBezTo>
                      <a:pt x="865" y="61"/>
                      <a:pt x="868" y="65"/>
                      <a:pt x="869" y="72"/>
                    </a:cubicBezTo>
                    <a:cubicBezTo>
                      <a:pt x="870" y="75"/>
                      <a:pt x="872" y="79"/>
                      <a:pt x="875" y="81"/>
                    </a:cubicBezTo>
                    <a:cubicBezTo>
                      <a:pt x="876" y="82"/>
                      <a:pt x="880" y="80"/>
                      <a:pt x="884" y="79"/>
                    </a:cubicBezTo>
                    <a:cubicBezTo>
                      <a:pt x="883" y="80"/>
                      <a:pt x="882" y="83"/>
                      <a:pt x="881" y="85"/>
                    </a:cubicBezTo>
                    <a:cubicBezTo>
                      <a:pt x="901" y="85"/>
                      <a:pt x="921" y="85"/>
                      <a:pt x="940" y="85"/>
                    </a:cubicBezTo>
                    <a:cubicBezTo>
                      <a:pt x="938" y="81"/>
                      <a:pt x="936" y="77"/>
                      <a:pt x="934" y="73"/>
                    </a:cubicBezTo>
                    <a:cubicBezTo>
                      <a:pt x="931" y="75"/>
                      <a:pt x="929" y="77"/>
                      <a:pt x="926" y="78"/>
                    </a:cubicBezTo>
                    <a:cubicBezTo>
                      <a:pt x="914" y="86"/>
                      <a:pt x="900" y="86"/>
                      <a:pt x="888" y="77"/>
                    </a:cubicBezTo>
                    <a:cubicBezTo>
                      <a:pt x="883" y="72"/>
                      <a:pt x="879" y="67"/>
                      <a:pt x="875" y="61"/>
                    </a:cubicBezTo>
                    <a:cubicBezTo>
                      <a:pt x="864" y="45"/>
                      <a:pt x="859" y="44"/>
                      <a:pt x="843" y="54"/>
                    </a:cubicBezTo>
                    <a:cubicBezTo>
                      <a:pt x="842" y="54"/>
                      <a:pt x="842" y="54"/>
                      <a:pt x="841" y="55"/>
                    </a:cubicBezTo>
                    <a:cubicBezTo>
                      <a:pt x="833" y="60"/>
                      <a:pt x="830" y="67"/>
                      <a:pt x="832" y="75"/>
                    </a:cubicBezTo>
                    <a:cubicBezTo>
                      <a:pt x="835" y="83"/>
                      <a:pt x="840" y="86"/>
                      <a:pt x="851" y="86"/>
                    </a:cubicBezTo>
                    <a:cubicBezTo>
                      <a:pt x="859" y="85"/>
                      <a:pt x="866" y="74"/>
                      <a:pt x="862" y="67"/>
                    </a:cubicBezTo>
                    <a:cubicBezTo>
                      <a:pt x="860" y="62"/>
                      <a:pt x="856" y="60"/>
                      <a:pt x="852" y="61"/>
                    </a:cubicBezTo>
                    <a:cubicBezTo>
                      <a:pt x="848" y="62"/>
                      <a:pt x="844" y="64"/>
                      <a:pt x="843" y="67"/>
                    </a:cubicBezTo>
                    <a:cubicBezTo>
                      <a:pt x="842" y="69"/>
                      <a:pt x="843" y="74"/>
                      <a:pt x="845" y="76"/>
                    </a:cubicBezTo>
                    <a:cubicBezTo>
                      <a:pt x="846" y="78"/>
                      <a:pt x="850" y="78"/>
                      <a:pt x="852" y="78"/>
                    </a:cubicBezTo>
                    <a:cubicBezTo>
                      <a:pt x="854" y="77"/>
                      <a:pt x="855" y="74"/>
                      <a:pt x="855" y="72"/>
                    </a:cubicBezTo>
                    <a:cubicBezTo>
                      <a:pt x="856" y="71"/>
                      <a:pt x="854" y="69"/>
                      <a:pt x="852" y="68"/>
                    </a:cubicBezTo>
                    <a:cubicBezTo>
                      <a:pt x="852" y="68"/>
                      <a:pt x="852" y="69"/>
                      <a:pt x="851" y="69"/>
                    </a:cubicBezTo>
                    <a:cubicBezTo>
                      <a:pt x="852" y="71"/>
                      <a:pt x="852" y="72"/>
                      <a:pt x="853" y="74"/>
                    </a:cubicBezTo>
                    <a:close/>
                    <a:moveTo>
                      <a:pt x="790" y="67"/>
                    </a:moveTo>
                    <a:cubicBezTo>
                      <a:pt x="786" y="70"/>
                      <a:pt x="784" y="72"/>
                      <a:pt x="787" y="75"/>
                    </a:cubicBezTo>
                    <a:cubicBezTo>
                      <a:pt x="789" y="77"/>
                      <a:pt x="794" y="78"/>
                      <a:pt x="795" y="77"/>
                    </a:cubicBezTo>
                    <a:cubicBezTo>
                      <a:pt x="798" y="75"/>
                      <a:pt x="799" y="70"/>
                      <a:pt x="799" y="67"/>
                    </a:cubicBezTo>
                    <a:cubicBezTo>
                      <a:pt x="798" y="65"/>
                      <a:pt x="794" y="62"/>
                      <a:pt x="792" y="61"/>
                    </a:cubicBezTo>
                    <a:cubicBezTo>
                      <a:pt x="785" y="60"/>
                      <a:pt x="780" y="63"/>
                      <a:pt x="779" y="68"/>
                    </a:cubicBezTo>
                    <a:cubicBezTo>
                      <a:pt x="777" y="75"/>
                      <a:pt x="781" y="84"/>
                      <a:pt x="787" y="85"/>
                    </a:cubicBezTo>
                    <a:cubicBezTo>
                      <a:pt x="795" y="88"/>
                      <a:pt x="804" y="85"/>
                      <a:pt x="808" y="78"/>
                    </a:cubicBezTo>
                    <a:cubicBezTo>
                      <a:pt x="812" y="71"/>
                      <a:pt x="810" y="62"/>
                      <a:pt x="803" y="57"/>
                    </a:cubicBezTo>
                    <a:cubicBezTo>
                      <a:pt x="799" y="53"/>
                      <a:pt x="794" y="51"/>
                      <a:pt x="789" y="49"/>
                    </a:cubicBezTo>
                    <a:cubicBezTo>
                      <a:pt x="782" y="46"/>
                      <a:pt x="777" y="47"/>
                      <a:pt x="772" y="53"/>
                    </a:cubicBezTo>
                    <a:cubicBezTo>
                      <a:pt x="768" y="58"/>
                      <a:pt x="765" y="64"/>
                      <a:pt x="761" y="69"/>
                    </a:cubicBezTo>
                    <a:cubicBezTo>
                      <a:pt x="752" y="82"/>
                      <a:pt x="737" y="87"/>
                      <a:pt x="724" y="83"/>
                    </a:cubicBezTo>
                    <a:cubicBezTo>
                      <a:pt x="718" y="81"/>
                      <a:pt x="713" y="77"/>
                      <a:pt x="707" y="74"/>
                    </a:cubicBezTo>
                    <a:cubicBezTo>
                      <a:pt x="705" y="77"/>
                      <a:pt x="703" y="81"/>
                      <a:pt x="701" y="86"/>
                    </a:cubicBezTo>
                    <a:cubicBezTo>
                      <a:pt x="721" y="86"/>
                      <a:pt x="740" y="86"/>
                      <a:pt x="760" y="86"/>
                    </a:cubicBezTo>
                    <a:cubicBezTo>
                      <a:pt x="759" y="83"/>
                      <a:pt x="758" y="81"/>
                      <a:pt x="758" y="79"/>
                    </a:cubicBezTo>
                    <a:cubicBezTo>
                      <a:pt x="761" y="80"/>
                      <a:pt x="765" y="82"/>
                      <a:pt x="767" y="81"/>
                    </a:cubicBezTo>
                    <a:cubicBezTo>
                      <a:pt x="769" y="80"/>
                      <a:pt x="770" y="76"/>
                      <a:pt x="772" y="74"/>
                    </a:cubicBezTo>
                    <a:cubicBezTo>
                      <a:pt x="772" y="73"/>
                      <a:pt x="772" y="73"/>
                      <a:pt x="772" y="72"/>
                    </a:cubicBezTo>
                    <a:cubicBezTo>
                      <a:pt x="774" y="59"/>
                      <a:pt x="786" y="53"/>
                      <a:pt x="798" y="60"/>
                    </a:cubicBezTo>
                    <a:cubicBezTo>
                      <a:pt x="802" y="62"/>
                      <a:pt x="805" y="66"/>
                      <a:pt x="804" y="71"/>
                    </a:cubicBezTo>
                    <a:cubicBezTo>
                      <a:pt x="803" y="76"/>
                      <a:pt x="800" y="80"/>
                      <a:pt x="794" y="81"/>
                    </a:cubicBezTo>
                    <a:cubicBezTo>
                      <a:pt x="789" y="83"/>
                      <a:pt x="783" y="79"/>
                      <a:pt x="782" y="74"/>
                    </a:cubicBezTo>
                    <a:cubicBezTo>
                      <a:pt x="780" y="70"/>
                      <a:pt x="782" y="67"/>
                      <a:pt x="786" y="65"/>
                    </a:cubicBezTo>
                    <a:cubicBezTo>
                      <a:pt x="788" y="64"/>
                      <a:pt x="791" y="64"/>
                      <a:pt x="792" y="65"/>
                    </a:cubicBezTo>
                    <a:cubicBezTo>
                      <a:pt x="794" y="66"/>
                      <a:pt x="795" y="69"/>
                      <a:pt x="795" y="71"/>
                    </a:cubicBezTo>
                    <a:cubicBezTo>
                      <a:pt x="794" y="72"/>
                      <a:pt x="792" y="73"/>
                      <a:pt x="789" y="76"/>
                    </a:cubicBezTo>
                    <a:cubicBezTo>
                      <a:pt x="789" y="72"/>
                      <a:pt x="790" y="70"/>
                      <a:pt x="790" y="67"/>
                    </a:cubicBezTo>
                    <a:close/>
                    <a:moveTo>
                      <a:pt x="808" y="42"/>
                    </a:moveTo>
                    <a:cubicBezTo>
                      <a:pt x="798" y="44"/>
                      <a:pt x="791" y="42"/>
                      <a:pt x="786" y="36"/>
                    </a:cubicBezTo>
                    <a:cubicBezTo>
                      <a:pt x="782" y="31"/>
                      <a:pt x="783" y="26"/>
                      <a:pt x="788" y="22"/>
                    </a:cubicBezTo>
                    <a:cubicBezTo>
                      <a:pt x="792" y="19"/>
                      <a:pt x="800" y="20"/>
                      <a:pt x="802" y="24"/>
                    </a:cubicBezTo>
                    <a:cubicBezTo>
                      <a:pt x="803" y="27"/>
                      <a:pt x="802" y="30"/>
                      <a:pt x="801" y="33"/>
                    </a:cubicBezTo>
                    <a:cubicBezTo>
                      <a:pt x="800" y="34"/>
                      <a:pt x="797" y="33"/>
                      <a:pt x="794" y="33"/>
                    </a:cubicBezTo>
                    <a:cubicBezTo>
                      <a:pt x="794" y="33"/>
                      <a:pt x="794" y="32"/>
                      <a:pt x="794" y="31"/>
                    </a:cubicBezTo>
                    <a:cubicBezTo>
                      <a:pt x="797" y="30"/>
                      <a:pt x="803" y="32"/>
                      <a:pt x="800" y="26"/>
                    </a:cubicBezTo>
                    <a:cubicBezTo>
                      <a:pt x="798" y="22"/>
                      <a:pt x="794" y="22"/>
                      <a:pt x="791" y="24"/>
                    </a:cubicBezTo>
                    <a:cubicBezTo>
                      <a:pt x="788" y="26"/>
                      <a:pt x="784" y="29"/>
                      <a:pt x="787" y="33"/>
                    </a:cubicBezTo>
                    <a:cubicBezTo>
                      <a:pt x="790" y="38"/>
                      <a:pt x="795" y="40"/>
                      <a:pt x="801" y="39"/>
                    </a:cubicBezTo>
                    <a:cubicBezTo>
                      <a:pt x="807" y="38"/>
                      <a:pt x="812" y="36"/>
                      <a:pt x="813" y="30"/>
                    </a:cubicBezTo>
                    <a:cubicBezTo>
                      <a:pt x="815" y="22"/>
                      <a:pt x="810" y="11"/>
                      <a:pt x="803" y="8"/>
                    </a:cubicBezTo>
                    <a:cubicBezTo>
                      <a:pt x="796" y="5"/>
                      <a:pt x="785" y="8"/>
                      <a:pt x="779" y="15"/>
                    </a:cubicBezTo>
                    <a:cubicBezTo>
                      <a:pt x="774" y="22"/>
                      <a:pt x="774" y="31"/>
                      <a:pt x="781" y="37"/>
                    </a:cubicBezTo>
                    <a:cubicBezTo>
                      <a:pt x="789" y="44"/>
                      <a:pt x="797" y="49"/>
                      <a:pt x="806" y="55"/>
                    </a:cubicBezTo>
                    <a:cubicBezTo>
                      <a:pt x="807" y="49"/>
                      <a:pt x="807" y="46"/>
                      <a:pt x="808" y="42"/>
                    </a:cubicBezTo>
                    <a:close/>
                    <a:moveTo>
                      <a:pt x="837" y="54"/>
                    </a:moveTo>
                    <a:cubicBezTo>
                      <a:pt x="844" y="49"/>
                      <a:pt x="852" y="45"/>
                      <a:pt x="859" y="39"/>
                    </a:cubicBezTo>
                    <a:cubicBezTo>
                      <a:pt x="867" y="33"/>
                      <a:pt x="868" y="25"/>
                      <a:pt x="864" y="18"/>
                    </a:cubicBezTo>
                    <a:cubicBezTo>
                      <a:pt x="860" y="10"/>
                      <a:pt x="850" y="5"/>
                      <a:pt x="841" y="7"/>
                    </a:cubicBezTo>
                    <a:cubicBezTo>
                      <a:pt x="834" y="9"/>
                      <a:pt x="829" y="15"/>
                      <a:pt x="828" y="24"/>
                    </a:cubicBezTo>
                    <a:cubicBezTo>
                      <a:pt x="827" y="30"/>
                      <a:pt x="829" y="34"/>
                      <a:pt x="834" y="37"/>
                    </a:cubicBezTo>
                    <a:cubicBezTo>
                      <a:pt x="839" y="40"/>
                      <a:pt x="846" y="40"/>
                      <a:pt x="852" y="36"/>
                    </a:cubicBezTo>
                    <a:cubicBezTo>
                      <a:pt x="854" y="34"/>
                      <a:pt x="856" y="30"/>
                      <a:pt x="855" y="29"/>
                    </a:cubicBezTo>
                    <a:cubicBezTo>
                      <a:pt x="853" y="26"/>
                      <a:pt x="849" y="24"/>
                      <a:pt x="846" y="23"/>
                    </a:cubicBezTo>
                    <a:cubicBezTo>
                      <a:pt x="845" y="23"/>
                      <a:pt x="843" y="26"/>
                      <a:pt x="841" y="27"/>
                    </a:cubicBezTo>
                    <a:cubicBezTo>
                      <a:pt x="843" y="29"/>
                      <a:pt x="845" y="31"/>
                      <a:pt x="848" y="34"/>
                    </a:cubicBezTo>
                    <a:cubicBezTo>
                      <a:pt x="844" y="34"/>
                      <a:pt x="840" y="34"/>
                      <a:pt x="840" y="33"/>
                    </a:cubicBezTo>
                    <a:cubicBezTo>
                      <a:pt x="839" y="30"/>
                      <a:pt x="839" y="26"/>
                      <a:pt x="840" y="24"/>
                    </a:cubicBezTo>
                    <a:cubicBezTo>
                      <a:pt x="842" y="19"/>
                      <a:pt x="849" y="19"/>
                      <a:pt x="854" y="22"/>
                    </a:cubicBezTo>
                    <a:cubicBezTo>
                      <a:pt x="859" y="26"/>
                      <a:pt x="860" y="31"/>
                      <a:pt x="855" y="36"/>
                    </a:cubicBezTo>
                    <a:cubicBezTo>
                      <a:pt x="850" y="42"/>
                      <a:pt x="843" y="45"/>
                      <a:pt x="835" y="42"/>
                    </a:cubicBezTo>
                    <a:cubicBezTo>
                      <a:pt x="835" y="46"/>
                      <a:pt x="836" y="49"/>
                      <a:pt x="837" y="54"/>
                    </a:cubicBezTo>
                    <a:close/>
                    <a:moveTo>
                      <a:pt x="833" y="40"/>
                    </a:moveTo>
                    <a:cubicBezTo>
                      <a:pt x="829" y="37"/>
                      <a:pt x="826" y="33"/>
                      <a:pt x="824" y="34"/>
                    </a:cubicBezTo>
                    <a:cubicBezTo>
                      <a:pt x="820" y="35"/>
                      <a:pt x="817" y="39"/>
                      <a:pt x="815" y="42"/>
                    </a:cubicBezTo>
                    <a:cubicBezTo>
                      <a:pt x="813" y="44"/>
                      <a:pt x="813" y="47"/>
                      <a:pt x="813" y="49"/>
                    </a:cubicBezTo>
                    <a:cubicBezTo>
                      <a:pt x="814" y="53"/>
                      <a:pt x="816" y="57"/>
                      <a:pt x="819" y="60"/>
                    </a:cubicBezTo>
                    <a:cubicBezTo>
                      <a:pt x="820" y="61"/>
                      <a:pt x="825" y="60"/>
                      <a:pt x="826" y="59"/>
                    </a:cubicBezTo>
                    <a:cubicBezTo>
                      <a:pt x="828" y="55"/>
                      <a:pt x="829" y="51"/>
                      <a:pt x="829" y="48"/>
                    </a:cubicBezTo>
                    <a:cubicBezTo>
                      <a:pt x="829" y="46"/>
                      <a:pt x="826" y="43"/>
                      <a:pt x="824" y="42"/>
                    </a:cubicBezTo>
                    <a:cubicBezTo>
                      <a:pt x="823" y="42"/>
                      <a:pt x="820" y="45"/>
                      <a:pt x="819" y="46"/>
                    </a:cubicBezTo>
                    <a:cubicBezTo>
                      <a:pt x="820" y="48"/>
                      <a:pt x="822" y="50"/>
                      <a:pt x="823" y="52"/>
                    </a:cubicBezTo>
                    <a:cubicBezTo>
                      <a:pt x="822" y="55"/>
                      <a:pt x="819" y="56"/>
                      <a:pt x="817" y="53"/>
                    </a:cubicBezTo>
                    <a:cubicBezTo>
                      <a:pt x="813" y="47"/>
                      <a:pt x="816" y="40"/>
                      <a:pt x="823" y="39"/>
                    </a:cubicBezTo>
                    <a:cubicBezTo>
                      <a:pt x="825" y="39"/>
                      <a:pt x="828" y="40"/>
                      <a:pt x="833" y="40"/>
                    </a:cubicBezTo>
                    <a:close/>
                    <a:moveTo>
                      <a:pt x="815" y="63"/>
                    </a:moveTo>
                    <a:cubicBezTo>
                      <a:pt x="819" y="72"/>
                      <a:pt x="817" y="79"/>
                      <a:pt x="811" y="85"/>
                    </a:cubicBezTo>
                    <a:cubicBezTo>
                      <a:pt x="818" y="85"/>
                      <a:pt x="824" y="85"/>
                      <a:pt x="831" y="85"/>
                    </a:cubicBezTo>
                    <a:cubicBezTo>
                      <a:pt x="824" y="79"/>
                      <a:pt x="822" y="72"/>
                      <a:pt x="826" y="63"/>
                    </a:cubicBezTo>
                    <a:cubicBezTo>
                      <a:pt x="822" y="63"/>
                      <a:pt x="819" y="63"/>
                      <a:pt x="815" y="63"/>
                    </a:cubicBezTo>
                    <a:close/>
                    <a:moveTo>
                      <a:pt x="973" y="85"/>
                    </a:moveTo>
                    <a:cubicBezTo>
                      <a:pt x="970" y="82"/>
                      <a:pt x="967" y="79"/>
                      <a:pt x="965" y="76"/>
                    </a:cubicBezTo>
                    <a:cubicBezTo>
                      <a:pt x="962" y="80"/>
                      <a:pt x="960" y="82"/>
                      <a:pt x="958" y="85"/>
                    </a:cubicBezTo>
                    <a:cubicBezTo>
                      <a:pt x="963" y="85"/>
                      <a:pt x="968" y="85"/>
                      <a:pt x="973" y="85"/>
                    </a:cubicBezTo>
                    <a:close/>
                    <a:moveTo>
                      <a:pt x="677" y="77"/>
                    </a:moveTo>
                    <a:cubicBezTo>
                      <a:pt x="674" y="80"/>
                      <a:pt x="672" y="82"/>
                      <a:pt x="669" y="85"/>
                    </a:cubicBezTo>
                    <a:cubicBezTo>
                      <a:pt x="674" y="85"/>
                      <a:pt x="678" y="85"/>
                      <a:pt x="683" y="85"/>
                    </a:cubicBezTo>
                    <a:cubicBezTo>
                      <a:pt x="680" y="82"/>
                      <a:pt x="679" y="80"/>
                      <a:pt x="677" y="77"/>
                    </a:cubicBezTo>
                    <a:close/>
                  </a:path>
                </a:pathLst>
              </a:custGeom>
              <a:solidFill>
                <a:srgbClr val="E94B52"/>
              </a:solidFill>
              <a:ln>
                <a:noFill/>
              </a:ln>
              <a:extLst>
                <a:ext uri="{91240B29-F687-4F45-9708-019B960494DF}">
                  <a14:hiddenLine xmlns:a14="http://schemas.microsoft.com/office/drawing/2010/main" w="9525">
                    <a:solidFill>
                      <a:srgbClr val="000000"/>
                    </a:solidFill>
                    <a:round/>
                  </a14:hiddenLine>
                </a:ext>
              </a:extLst>
            </p:spPr>
            <p:txBody>
              <a:bodyPr/>
              <a:lstStyle/>
              <a:p>
                <a:pPr defTabSz="1371669">
                  <a:defRPr/>
                </a:pPr>
                <a:endParaRPr lang="zh-CN" altLang="en-US" sz="2700">
                  <a:solidFill>
                    <a:prstClr val="black"/>
                  </a:solidFill>
                  <a:latin typeface="Calibri"/>
                  <a:ea typeface="微软雅黑"/>
                </a:endParaRPr>
              </a:p>
            </p:txBody>
          </p:sp>
          <p:sp>
            <p:nvSpPr>
              <p:cNvPr id="23" name="Freeform 10"/>
              <p:cNvSpPr>
                <a:spLocks noEditPoints="1"/>
              </p:cNvSpPr>
              <p:nvPr/>
            </p:nvSpPr>
            <p:spPr bwMode="auto">
              <a:xfrm>
                <a:off x="1003" y="1890"/>
                <a:ext cx="5666" cy="317"/>
              </a:xfrm>
              <a:custGeom>
                <a:avLst/>
                <a:gdLst>
                  <a:gd name="T0" fmla="*/ 1037 w 1641"/>
                  <a:gd name="T1" fmla="*/ 12 h 91"/>
                  <a:gd name="T2" fmla="*/ 984 w 1641"/>
                  <a:gd name="T3" fmla="*/ 16 h 91"/>
                  <a:gd name="T4" fmla="*/ 974 w 1641"/>
                  <a:gd name="T5" fmla="*/ 11 h 91"/>
                  <a:gd name="T6" fmla="*/ 953 w 1641"/>
                  <a:gd name="T7" fmla="*/ 14 h 91"/>
                  <a:gd name="T8" fmla="*/ 953 w 1641"/>
                  <a:gd name="T9" fmla="*/ 29 h 91"/>
                  <a:gd name="T10" fmla="*/ 938 w 1641"/>
                  <a:gd name="T11" fmla="*/ 24 h 91"/>
                  <a:gd name="T12" fmla="*/ 905 w 1641"/>
                  <a:gd name="T13" fmla="*/ 21 h 91"/>
                  <a:gd name="T14" fmla="*/ 910 w 1641"/>
                  <a:gd name="T15" fmla="*/ 33 h 91"/>
                  <a:gd name="T16" fmla="*/ 915 w 1641"/>
                  <a:gd name="T17" fmla="*/ 41 h 91"/>
                  <a:gd name="T18" fmla="*/ 901 w 1641"/>
                  <a:gd name="T19" fmla="*/ 40 h 91"/>
                  <a:gd name="T20" fmla="*/ 900 w 1641"/>
                  <a:gd name="T21" fmla="*/ 15 h 91"/>
                  <a:gd name="T22" fmla="*/ 888 w 1641"/>
                  <a:gd name="T23" fmla="*/ 77 h 91"/>
                  <a:gd name="T24" fmla="*/ 890 w 1641"/>
                  <a:gd name="T25" fmla="*/ 65 h 91"/>
                  <a:gd name="T26" fmla="*/ 886 w 1641"/>
                  <a:gd name="T27" fmla="*/ 56 h 91"/>
                  <a:gd name="T28" fmla="*/ 895 w 1641"/>
                  <a:gd name="T29" fmla="*/ 64 h 91"/>
                  <a:gd name="T30" fmla="*/ 854 w 1641"/>
                  <a:gd name="T31" fmla="*/ 91 h 91"/>
                  <a:gd name="T32" fmla="*/ 802 w 1641"/>
                  <a:gd name="T33" fmla="*/ 89 h 91"/>
                  <a:gd name="T34" fmla="*/ 771 w 1641"/>
                  <a:gd name="T35" fmla="*/ 63 h 91"/>
                  <a:gd name="T36" fmla="*/ 747 w 1641"/>
                  <a:gd name="T37" fmla="*/ 66 h 91"/>
                  <a:gd name="T38" fmla="*/ 755 w 1641"/>
                  <a:gd name="T39" fmla="*/ 56 h 91"/>
                  <a:gd name="T40" fmla="*/ 750 w 1641"/>
                  <a:gd name="T41" fmla="*/ 56 h 91"/>
                  <a:gd name="T42" fmla="*/ 741 w 1641"/>
                  <a:gd name="T43" fmla="*/ 62 h 91"/>
                  <a:gd name="T44" fmla="*/ 706 w 1641"/>
                  <a:gd name="T45" fmla="*/ 26 h 91"/>
                  <a:gd name="T46" fmla="*/ 730 w 1641"/>
                  <a:gd name="T47" fmla="*/ 23 h 91"/>
                  <a:gd name="T48" fmla="*/ 732 w 1641"/>
                  <a:gd name="T49" fmla="*/ 35 h 91"/>
                  <a:gd name="T50" fmla="*/ 737 w 1641"/>
                  <a:gd name="T51" fmla="*/ 21 h 91"/>
                  <a:gd name="T52" fmla="*/ 703 w 1641"/>
                  <a:gd name="T53" fmla="*/ 22 h 91"/>
                  <a:gd name="T54" fmla="*/ 685 w 1641"/>
                  <a:gd name="T55" fmla="*/ 29 h 91"/>
                  <a:gd name="T56" fmla="*/ 689 w 1641"/>
                  <a:gd name="T57" fmla="*/ 14 h 91"/>
                  <a:gd name="T58" fmla="*/ 671 w 1641"/>
                  <a:gd name="T59" fmla="*/ 17 h 91"/>
                  <a:gd name="T60" fmla="*/ 653 w 1641"/>
                  <a:gd name="T61" fmla="*/ 7 h 91"/>
                  <a:gd name="T62" fmla="*/ 8 w 1641"/>
                  <a:gd name="T63" fmla="*/ 6 h 91"/>
                  <a:gd name="T64" fmla="*/ 1641 w 1641"/>
                  <a:gd name="T65" fmla="*/ 6 h 91"/>
                  <a:gd name="T66" fmla="*/ 838 w 1641"/>
                  <a:gd name="T67" fmla="*/ 19 h 91"/>
                  <a:gd name="T68" fmla="*/ 848 w 1641"/>
                  <a:gd name="T69" fmla="*/ 24 h 91"/>
                  <a:gd name="T70" fmla="*/ 854 w 1641"/>
                  <a:gd name="T71" fmla="*/ 23 h 91"/>
                  <a:gd name="T72" fmla="*/ 859 w 1641"/>
                  <a:gd name="T73" fmla="*/ 27 h 91"/>
                  <a:gd name="T74" fmla="*/ 856 w 1641"/>
                  <a:gd name="T75" fmla="*/ 43 h 91"/>
                  <a:gd name="T76" fmla="*/ 884 w 1641"/>
                  <a:gd name="T77" fmla="*/ 13 h 91"/>
                  <a:gd name="T78" fmla="*/ 787 w 1641"/>
                  <a:gd name="T79" fmla="*/ 42 h 91"/>
                  <a:gd name="T80" fmla="*/ 779 w 1641"/>
                  <a:gd name="T81" fmla="*/ 14 h 91"/>
                  <a:gd name="T82" fmla="*/ 794 w 1641"/>
                  <a:gd name="T83" fmla="*/ 13 h 91"/>
                  <a:gd name="T84" fmla="*/ 789 w 1641"/>
                  <a:gd name="T85" fmla="*/ 17 h 91"/>
                  <a:gd name="T86" fmla="*/ 782 w 1641"/>
                  <a:gd name="T87" fmla="*/ 16 h 91"/>
                  <a:gd name="T88" fmla="*/ 782 w 1641"/>
                  <a:gd name="T89" fmla="*/ 32 h 91"/>
                  <a:gd name="T90" fmla="*/ 758 w 1641"/>
                  <a:gd name="T91" fmla="*/ 6 h 91"/>
                  <a:gd name="T92" fmla="*/ 777 w 1641"/>
                  <a:gd name="T93" fmla="*/ 71 h 91"/>
                  <a:gd name="T94" fmla="*/ 789 w 1641"/>
                  <a:gd name="T95" fmla="*/ 56 h 91"/>
                  <a:gd name="T96" fmla="*/ 795 w 1641"/>
                  <a:gd name="T97" fmla="*/ 58 h 91"/>
                  <a:gd name="T98" fmla="*/ 787 w 1641"/>
                  <a:gd name="T99" fmla="*/ 54 h 91"/>
                  <a:gd name="T100" fmla="*/ 856 w 1641"/>
                  <a:gd name="T101" fmla="*/ 56 h 91"/>
                  <a:gd name="T102" fmla="*/ 841 w 1641"/>
                  <a:gd name="T103" fmla="*/ 57 h 91"/>
                  <a:gd name="T104" fmla="*/ 855 w 1641"/>
                  <a:gd name="T105" fmla="*/ 58 h 91"/>
                  <a:gd name="T106" fmla="*/ 863 w 1641"/>
                  <a:gd name="T107" fmla="*/ 74 h 91"/>
                  <a:gd name="T108" fmla="*/ 834 w 1641"/>
                  <a:gd name="T109" fmla="*/ 49 h 91"/>
                  <a:gd name="T110" fmla="*/ 820 w 1641"/>
                  <a:gd name="T111" fmla="*/ 36 h 91"/>
                  <a:gd name="T112" fmla="*/ 826 w 1641"/>
                  <a:gd name="T113" fmla="*/ 48 h 91"/>
                  <a:gd name="T114" fmla="*/ 818 w 1641"/>
                  <a:gd name="T115" fmla="*/ 54 h 91"/>
                  <a:gd name="T116" fmla="*/ 824 w 1641"/>
                  <a:gd name="T117" fmla="*/ 27 h 91"/>
                  <a:gd name="T118" fmla="*/ 916 w 1641"/>
                  <a:gd name="T119" fmla="*/ 7 h 91"/>
                  <a:gd name="T120" fmla="*/ 724 w 1641"/>
                  <a:gd name="T121" fmla="*/ 6 h 91"/>
                  <a:gd name="T122" fmla="*/ 965 w 1641"/>
                  <a:gd name="T123" fmla="*/ 14 h 91"/>
                  <a:gd name="T124" fmla="*/ 681 w 1641"/>
                  <a:gd name="T125" fmla="*/ 7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41" h="91">
                    <a:moveTo>
                      <a:pt x="1641" y="6"/>
                    </a:moveTo>
                    <a:cubicBezTo>
                      <a:pt x="1638" y="6"/>
                      <a:pt x="1635" y="6"/>
                      <a:pt x="1632" y="6"/>
                    </a:cubicBezTo>
                    <a:cubicBezTo>
                      <a:pt x="1457" y="6"/>
                      <a:pt x="1281" y="6"/>
                      <a:pt x="1106" y="6"/>
                    </a:cubicBezTo>
                    <a:cubicBezTo>
                      <a:pt x="1083" y="6"/>
                      <a:pt x="1060" y="9"/>
                      <a:pt x="1037" y="12"/>
                    </a:cubicBezTo>
                    <a:cubicBezTo>
                      <a:pt x="1020" y="14"/>
                      <a:pt x="1003" y="16"/>
                      <a:pt x="986" y="18"/>
                    </a:cubicBezTo>
                    <a:cubicBezTo>
                      <a:pt x="988" y="14"/>
                      <a:pt x="990" y="11"/>
                      <a:pt x="991" y="8"/>
                    </a:cubicBezTo>
                    <a:cubicBezTo>
                      <a:pt x="991" y="8"/>
                      <a:pt x="989" y="7"/>
                      <a:pt x="988" y="6"/>
                    </a:cubicBezTo>
                    <a:cubicBezTo>
                      <a:pt x="986" y="10"/>
                      <a:pt x="985" y="13"/>
                      <a:pt x="984" y="16"/>
                    </a:cubicBezTo>
                    <a:cubicBezTo>
                      <a:pt x="983" y="16"/>
                      <a:pt x="983" y="16"/>
                      <a:pt x="982" y="15"/>
                    </a:cubicBezTo>
                    <a:cubicBezTo>
                      <a:pt x="982" y="14"/>
                      <a:pt x="982" y="13"/>
                      <a:pt x="981" y="12"/>
                    </a:cubicBezTo>
                    <a:cubicBezTo>
                      <a:pt x="980" y="10"/>
                      <a:pt x="979" y="8"/>
                      <a:pt x="978" y="8"/>
                    </a:cubicBezTo>
                    <a:cubicBezTo>
                      <a:pt x="977" y="8"/>
                      <a:pt x="975" y="9"/>
                      <a:pt x="974" y="11"/>
                    </a:cubicBezTo>
                    <a:cubicBezTo>
                      <a:pt x="971" y="15"/>
                      <a:pt x="969" y="20"/>
                      <a:pt x="966" y="24"/>
                    </a:cubicBezTo>
                    <a:cubicBezTo>
                      <a:pt x="964" y="29"/>
                      <a:pt x="960" y="33"/>
                      <a:pt x="954" y="32"/>
                    </a:cubicBezTo>
                    <a:cubicBezTo>
                      <a:pt x="948" y="31"/>
                      <a:pt x="943" y="24"/>
                      <a:pt x="946" y="19"/>
                    </a:cubicBezTo>
                    <a:cubicBezTo>
                      <a:pt x="947" y="17"/>
                      <a:pt x="950" y="15"/>
                      <a:pt x="953" y="14"/>
                    </a:cubicBezTo>
                    <a:cubicBezTo>
                      <a:pt x="954" y="14"/>
                      <a:pt x="956" y="17"/>
                      <a:pt x="958" y="18"/>
                    </a:cubicBezTo>
                    <a:cubicBezTo>
                      <a:pt x="957" y="19"/>
                      <a:pt x="956" y="20"/>
                      <a:pt x="956" y="20"/>
                    </a:cubicBezTo>
                    <a:cubicBezTo>
                      <a:pt x="952" y="18"/>
                      <a:pt x="949" y="19"/>
                      <a:pt x="949" y="23"/>
                    </a:cubicBezTo>
                    <a:cubicBezTo>
                      <a:pt x="948" y="25"/>
                      <a:pt x="951" y="28"/>
                      <a:pt x="953" y="29"/>
                    </a:cubicBezTo>
                    <a:cubicBezTo>
                      <a:pt x="958" y="31"/>
                      <a:pt x="961" y="28"/>
                      <a:pt x="962" y="24"/>
                    </a:cubicBezTo>
                    <a:cubicBezTo>
                      <a:pt x="963" y="18"/>
                      <a:pt x="962" y="13"/>
                      <a:pt x="957" y="10"/>
                    </a:cubicBezTo>
                    <a:cubicBezTo>
                      <a:pt x="952" y="6"/>
                      <a:pt x="947" y="7"/>
                      <a:pt x="943" y="11"/>
                    </a:cubicBezTo>
                    <a:cubicBezTo>
                      <a:pt x="938" y="14"/>
                      <a:pt x="937" y="19"/>
                      <a:pt x="938" y="24"/>
                    </a:cubicBezTo>
                    <a:cubicBezTo>
                      <a:pt x="939" y="28"/>
                      <a:pt x="941" y="31"/>
                      <a:pt x="942" y="35"/>
                    </a:cubicBezTo>
                    <a:cubicBezTo>
                      <a:pt x="944" y="52"/>
                      <a:pt x="938" y="60"/>
                      <a:pt x="922" y="61"/>
                    </a:cubicBezTo>
                    <a:cubicBezTo>
                      <a:pt x="908" y="63"/>
                      <a:pt x="896" y="52"/>
                      <a:pt x="896" y="38"/>
                    </a:cubicBezTo>
                    <a:cubicBezTo>
                      <a:pt x="895" y="28"/>
                      <a:pt x="899" y="22"/>
                      <a:pt x="905" y="21"/>
                    </a:cubicBezTo>
                    <a:cubicBezTo>
                      <a:pt x="912" y="18"/>
                      <a:pt x="923" y="22"/>
                      <a:pt x="927" y="28"/>
                    </a:cubicBezTo>
                    <a:cubicBezTo>
                      <a:pt x="931" y="33"/>
                      <a:pt x="930" y="39"/>
                      <a:pt x="925" y="42"/>
                    </a:cubicBezTo>
                    <a:cubicBezTo>
                      <a:pt x="921" y="46"/>
                      <a:pt x="915" y="46"/>
                      <a:pt x="912" y="42"/>
                    </a:cubicBezTo>
                    <a:cubicBezTo>
                      <a:pt x="911" y="40"/>
                      <a:pt x="910" y="36"/>
                      <a:pt x="910" y="33"/>
                    </a:cubicBezTo>
                    <a:cubicBezTo>
                      <a:pt x="911" y="31"/>
                      <a:pt x="915" y="30"/>
                      <a:pt x="917" y="29"/>
                    </a:cubicBezTo>
                    <a:cubicBezTo>
                      <a:pt x="918" y="29"/>
                      <a:pt x="918" y="30"/>
                      <a:pt x="919" y="30"/>
                    </a:cubicBezTo>
                    <a:cubicBezTo>
                      <a:pt x="918" y="32"/>
                      <a:pt x="918" y="33"/>
                      <a:pt x="917" y="35"/>
                    </a:cubicBezTo>
                    <a:cubicBezTo>
                      <a:pt x="917" y="37"/>
                      <a:pt x="916" y="38"/>
                      <a:pt x="915" y="41"/>
                    </a:cubicBezTo>
                    <a:cubicBezTo>
                      <a:pt x="918" y="41"/>
                      <a:pt x="921" y="42"/>
                      <a:pt x="923" y="40"/>
                    </a:cubicBezTo>
                    <a:cubicBezTo>
                      <a:pt x="924" y="39"/>
                      <a:pt x="925" y="36"/>
                      <a:pt x="924" y="33"/>
                    </a:cubicBezTo>
                    <a:cubicBezTo>
                      <a:pt x="923" y="26"/>
                      <a:pt x="916" y="21"/>
                      <a:pt x="909" y="23"/>
                    </a:cubicBezTo>
                    <a:cubicBezTo>
                      <a:pt x="902" y="25"/>
                      <a:pt x="898" y="32"/>
                      <a:pt x="901" y="40"/>
                    </a:cubicBezTo>
                    <a:cubicBezTo>
                      <a:pt x="903" y="47"/>
                      <a:pt x="908" y="52"/>
                      <a:pt x="915" y="53"/>
                    </a:cubicBezTo>
                    <a:cubicBezTo>
                      <a:pt x="923" y="54"/>
                      <a:pt x="930" y="52"/>
                      <a:pt x="935" y="45"/>
                    </a:cubicBezTo>
                    <a:cubicBezTo>
                      <a:pt x="940" y="39"/>
                      <a:pt x="939" y="33"/>
                      <a:pt x="935" y="26"/>
                    </a:cubicBezTo>
                    <a:cubicBezTo>
                      <a:pt x="929" y="14"/>
                      <a:pt x="914" y="9"/>
                      <a:pt x="900" y="15"/>
                    </a:cubicBezTo>
                    <a:cubicBezTo>
                      <a:pt x="890" y="19"/>
                      <a:pt x="879" y="28"/>
                      <a:pt x="874" y="39"/>
                    </a:cubicBezTo>
                    <a:cubicBezTo>
                      <a:pt x="877" y="39"/>
                      <a:pt x="880" y="39"/>
                      <a:pt x="883" y="40"/>
                    </a:cubicBezTo>
                    <a:cubicBezTo>
                      <a:pt x="895" y="42"/>
                      <a:pt x="903" y="56"/>
                      <a:pt x="899" y="68"/>
                    </a:cubicBezTo>
                    <a:cubicBezTo>
                      <a:pt x="897" y="73"/>
                      <a:pt x="894" y="76"/>
                      <a:pt x="888" y="77"/>
                    </a:cubicBezTo>
                    <a:cubicBezTo>
                      <a:pt x="882" y="77"/>
                      <a:pt x="878" y="75"/>
                      <a:pt x="875" y="69"/>
                    </a:cubicBezTo>
                    <a:cubicBezTo>
                      <a:pt x="873" y="65"/>
                      <a:pt x="872" y="59"/>
                      <a:pt x="875" y="55"/>
                    </a:cubicBezTo>
                    <a:cubicBezTo>
                      <a:pt x="880" y="49"/>
                      <a:pt x="890" y="50"/>
                      <a:pt x="892" y="57"/>
                    </a:cubicBezTo>
                    <a:cubicBezTo>
                      <a:pt x="893" y="59"/>
                      <a:pt x="892" y="63"/>
                      <a:pt x="890" y="65"/>
                    </a:cubicBezTo>
                    <a:cubicBezTo>
                      <a:pt x="889" y="66"/>
                      <a:pt x="885" y="64"/>
                      <a:pt x="883" y="64"/>
                    </a:cubicBezTo>
                    <a:cubicBezTo>
                      <a:pt x="883" y="63"/>
                      <a:pt x="883" y="62"/>
                      <a:pt x="883" y="62"/>
                    </a:cubicBezTo>
                    <a:cubicBezTo>
                      <a:pt x="885" y="62"/>
                      <a:pt x="887" y="61"/>
                      <a:pt x="892" y="61"/>
                    </a:cubicBezTo>
                    <a:cubicBezTo>
                      <a:pt x="889" y="58"/>
                      <a:pt x="888" y="56"/>
                      <a:pt x="886" y="56"/>
                    </a:cubicBezTo>
                    <a:cubicBezTo>
                      <a:pt x="884" y="55"/>
                      <a:pt x="880" y="56"/>
                      <a:pt x="878" y="58"/>
                    </a:cubicBezTo>
                    <a:cubicBezTo>
                      <a:pt x="876" y="60"/>
                      <a:pt x="876" y="65"/>
                      <a:pt x="877" y="66"/>
                    </a:cubicBezTo>
                    <a:cubicBezTo>
                      <a:pt x="880" y="69"/>
                      <a:pt x="884" y="72"/>
                      <a:pt x="887" y="71"/>
                    </a:cubicBezTo>
                    <a:cubicBezTo>
                      <a:pt x="890" y="71"/>
                      <a:pt x="894" y="67"/>
                      <a:pt x="895" y="64"/>
                    </a:cubicBezTo>
                    <a:cubicBezTo>
                      <a:pt x="897" y="58"/>
                      <a:pt x="895" y="52"/>
                      <a:pt x="890" y="48"/>
                    </a:cubicBezTo>
                    <a:cubicBezTo>
                      <a:pt x="884" y="43"/>
                      <a:pt x="878" y="41"/>
                      <a:pt x="870" y="43"/>
                    </a:cubicBezTo>
                    <a:cubicBezTo>
                      <a:pt x="866" y="44"/>
                      <a:pt x="863" y="46"/>
                      <a:pt x="859" y="47"/>
                    </a:cubicBezTo>
                    <a:cubicBezTo>
                      <a:pt x="877" y="71"/>
                      <a:pt x="876" y="83"/>
                      <a:pt x="854" y="91"/>
                    </a:cubicBezTo>
                    <a:cubicBezTo>
                      <a:pt x="851" y="91"/>
                      <a:pt x="848" y="91"/>
                      <a:pt x="845" y="91"/>
                    </a:cubicBezTo>
                    <a:cubicBezTo>
                      <a:pt x="827" y="83"/>
                      <a:pt x="824" y="79"/>
                      <a:pt x="825" y="61"/>
                    </a:cubicBezTo>
                    <a:cubicBezTo>
                      <a:pt x="822" y="60"/>
                      <a:pt x="819" y="59"/>
                      <a:pt x="816" y="58"/>
                    </a:cubicBezTo>
                    <a:cubicBezTo>
                      <a:pt x="819" y="74"/>
                      <a:pt x="815" y="83"/>
                      <a:pt x="802" y="89"/>
                    </a:cubicBezTo>
                    <a:cubicBezTo>
                      <a:pt x="800" y="89"/>
                      <a:pt x="799" y="90"/>
                      <a:pt x="797" y="91"/>
                    </a:cubicBezTo>
                    <a:cubicBezTo>
                      <a:pt x="793" y="91"/>
                      <a:pt x="790" y="91"/>
                      <a:pt x="786" y="91"/>
                    </a:cubicBezTo>
                    <a:cubicBezTo>
                      <a:pt x="785" y="90"/>
                      <a:pt x="783" y="89"/>
                      <a:pt x="781" y="89"/>
                    </a:cubicBezTo>
                    <a:cubicBezTo>
                      <a:pt x="771" y="84"/>
                      <a:pt x="767" y="74"/>
                      <a:pt x="771" y="63"/>
                    </a:cubicBezTo>
                    <a:cubicBezTo>
                      <a:pt x="774" y="57"/>
                      <a:pt x="779" y="52"/>
                      <a:pt x="782" y="47"/>
                    </a:cubicBezTo>
                    <a:cubicBezTo>
                      <a:pt x="779" y="46"/>
                      <a:pt x="775" y="44"/>
                      <a:pt x="771" y="43"/>
                    </a:cubicBezTo>
                    <a:cubicBezTo>
                      <a:pt x="763" y="41"/>
                      <a:pt x="755" y="43"/>
                      <a:pt x="750" y="49"/>
                    </a:cubicBezTo>
                    <a:cubicBezTo>
                      <a:pt x="745" y="54"/>
                      <a:pt x="744" y="60"/>
                      <a:pt x="747" y="66"/>
                    </a:cubicBezTo>
                    <a:cubicBezTo>
                      <a:pt x="749" y="68"/>
                      <a:pt x="753" y="72"/>
                      <a:pt x="756" y="71"/>
                    </a:cubicBezTo>
                    <a:cubicBezTo>
                      <a:pt x="759" y="71"/>
                      <a:pt x="763" y="68"/>
                      <a:pt x="765" y="65"/>
                    </a:cubicBezTo>
                    <a:cubicBezTo>
                      <a:pt x="766" y="63"/>
                      <a:pt x="765" y="59"/>
                      <a:pt x="763" y="57"/>
                    </a:cubicBezTo>
                    <a:cubicBezTo>
                      <a:pt x="761" y="55"/>
                      <a:pt x="757" y="55"/>
                      <a:pt x="755" y="56"/>
                    </a:cubicBezTo>
                    <a:cubicBezTo>
                      <a:pt x="753" y="56"/>
                      <a:pt x="752" y="58"/>
                      <a:pt x="750" y="61"/>
                    </a:cubicBezTo>
                    <a:cubicBezTo>
                      <a:pt x="754" y="61"/>
                      <a:pt x="757" y="61"/>
                      <a:pt x="759" y="62"/>
                    </a:cubicBezTo>
                    <a:cubicBezTo>
                      <a:pt x="757" y="66"/>
                      <a:pt x="754" y="67"/>
                      <a:pt x="751" y="64"/>
                    </a:cubicBezTo>
                    <a:cubicBezTo>
                      <a:pt x="747" y="62"/>
                      <a:pt x="748" y="59"/>
                      <a:pt x="750" y="56"/>
                    </a:cubicBezTo>
                    <a:cubicBezTo>
                      <a:pt x="753" y="52"/>
                      <a:pt x="757" y="50"/>
                      <a:pt x="761" y="52"/>
                    </a:cubicBezTo>
                    <a:cubicBezTo>
                      <a:pt x="766" y="53"/>
                      <a:pt x="768" y="56"/>
                      <a:pt x="768" y="61"/>
                    </a:cubicBezTo>
                    <a:cubicBezTo>
                      <a:pt x="769" y="70"/>
                      <a:pt x="763" y="77"/>
                      <a:pt x="755" y="77"/>
                    </a:cubicBezTo>
                    <a:cubicBezTo>
                      <a:pt x="747" y="77"/>
                      <a:pt x="742" y="71"/>
                      <a:pt x="741" y="62"/>
                    </a:cubicBezTo>
                    <a:cubicBezTo>
                      <a:pt x="741" y="50"/>
                      <a:pt x="750" y="40"/>
                      <a:pt x="763" y="40"/>
                    </a:cubicBezTo>
                    <a:cubicBezTo>
                      <a:pt x="764" y="39"/>
                      <a:pt x="766" y="40"/>
                      <a:pt x="768" y="40"/>
                    </a:cubicBezTo>
                    <a:cubicBezTo>
                      <a:pt x="761" y="23"/>
                      <a:pt x="742" y="11"/>
                      <a:pt x="726" y="13"/>
                    </a:cubicBezTo>
                    <a:cubicBezTo>
                      <a:pt x="717" y="13"/>
                      <a:pt x="710" y="18"/>
                      <a:pt x="706" y="26"/>
                    </a:cubicBezTo>
                    <a:cubicBezTo>
                      <a:pt x="702" y="33"/>
                      <a:pt x="702" y="40"/>
                      <a:pt x="707" y="46"/>
                    </a:cubicBezTo>
                    <a:cubicBezTo>
                      <a:pt x="712" y="52"/>
                      <a:pt x="721" y="54"/>
                      <a:pt x="729" y="52"/>
                    </a:cubicBezTo>
                    <a:cubicBezTo>
                      <a:pt x="736" y="50"/>
                      <a:pt x="741" y="43"/>
                      <a:pt x="741" y="36"/>
                    </a:cubicBezTo>
                    <a:cubicBezTo>
                      <a:pt x="742" y="29"/>
                      <a:pt x="737" y="24"/>
                      <a:pt x="730" y="23"/>
                    </a:cubicBezTo>
                    <a:cubicBezTo>
                      <a:pt x="724" y="22"/>
                      <a:pt x="718" y="27"/>
                      <a:pt x="717" y="33"/>
                    </a:cubicBezTo>
                    <a:cubicBezTo>
                      <a:pt x="716" y="40"/>
                      <a:pt x="718" y="42"/>
                      <a:pt x="726" y="40"/>
                    </a:cubicBezTo>
                    <a:cubicBezTo>
                      <a:pt x="725" y="37"/>
                      <a:pt x="724" y="33"/>
                      <a:pt x="722" y="30"/>
                    </a:cubicBezTo>
                    <a:cubicBezTo>
                      <a:pt x="727" y="29"/>
                      <a:pt x="731" y="29"/>
                      <a:pt x="732" y="35"/>
                    </a:cubicBezTo>
                    <a:cubicBezTo>
                      <a:pt x="732" y="39"/>
                      <a:pt x="728" y="45"/>
                      <a:pt x="724" y="44"/>
                    </a:cubicBezTo>
                    <a:cubicBezTo>
                      <a:pt x="720" y="44"/>
                      <a:pt x="716" y="42"/>
                      <a:pt x="714" y="39"/>
                    </a:cubicBezTo>
                    <a:cubicBezTo>
                      <a:pt x="712" y="37"/>
                      <a:pt x="712" y="32"/>
                      <a:pt x="714" y="29"/>
                    </a:cubicBezTo>
                    <a:cubicBezTo>
                      <a:pt x="717" y="21"/>
                      <a:pt x="730" y="17"/>
                      <a:pt x="737" y="21"/>
                    </a:cubicBezTo>
                    <a:cubicBezTo>
                      <a:pt x="741" y="23"/>
                      <a:pt x="744" y="27"/>
                      <a:pt x="745" y="30"/>
                    </a:cubicBezTo>
                    <a:cubicBezTo>
                      <a:pt x="749" y="48"/>
                      <a:pt x="738" y="61"/>
                      <a:pt x="720" y="61"/>
                    </a:cubicBezTo>
                    <a:cubicBezTo>
                      <a:pt x="703" y="61"/>
                      <a:pt x="695" y="47"/>
                      <a:pt x="701" y="29"/>
                    </a:cubicBezTo>
                    <a:cubicBezTo>
                      <a:pt x="702" y="26"/>
                      <a:pt x="703" y="24"/>
                      <a:pt x="703" y="22"/>
                    </a:cubicBezTo>
                    <a:cubicBezTo>
                      <a:pt x="704" y="16"/>
                      <a:pt x="702" y="11"/>
                      <a:pt x="697" y="9"/>
                    </a:cubicBezTo>
                    <a:cubicBezTo>
                      <a:pt x="692" y="7"/>
                      <a:pt x="687" y="6"/>
                      <a:pt x="683" y="10"/>
                    </a:cubicBezTo>
                    <a:cubicBezTo>
                      <a:pt x="679" y="14"/>
                      <a:pt x="677" y="19"/>
                      <a:pt x="680" y="24"/>
                    </a:cubicBezTo>
                    <a:cubicBezTo>
                      <a:pt x="681" y="26"/>
                      <a:pt x="683" y="28"/>
                      <a:pt x="685" y="29"/>
                    </a:cubicBezTo>
                    <a:cubicBezTo>
                      <a:pt x="688" y="29"/>
                      <a:pt x="690" y="28"/>
                      <a:pt x="692" y="26"/>
                    </a:cubicBezTo>
                    <a:cubicBezTo>
                      <a:pt x="693" y="25"/>
                      <a:pt x="693" y="22"/>
                      <a:pt x="692" y="21"/>
                    </a:cubicBezTo>
                    <a:cubicBezTo>
                      <a:pt x="690" y="19"/>
                      <a:pt x="687" y="19"/>
                      <a:pt x="683" y="18"/>
                    </a:cubicBezTo>
                    <a:cubicBezTo>
                      <a:pt x="685" y="16"/>
                      <a:pt x="688" y="13"/>
                      <a:pt x="689" y="14"/>
                    </a:cubicBezTo>
                    <a:cubicBezTo>
                      <a:pt x="692" y="15"/>
                      <a:pt x="696" y="18"/>
                      <a:pt x="696" y="20"/>
                    </a:cubicBezTo>
                    <a:cubicBezTo>
                      <a:pt x="696" y="23"/>
                      <a:pt x="694" y="28"/>
                      <a:pt x="691" y="30"/>
                    </a:cubicBezTo>
                    <a:cubicBezTo>
                      <a:pt x="687" y="34"/>
                      <a:pt x="682" y="32"/>
                      <a:pt x="679" y="29"/>
                    </a:cubicBezTo>
                    <a:cubicBezTo>
                      <a:pt x="676" y="25"/>
                      <a:pt x="674" y="21"/>
                      <a:pt x="671" y="17"/>
                    </a:cubicBezTo>
                    <a:cubicBezTo>
                      <a:pt x="671" y="16"/>
                      <a:pt x="670" y="14"/>
                      <a:pt x="669" y="13"/>
                    </a:cubicBezTo>
                    <a:cubicBezTo>
                      <a:pt x="667" y="11"/>
                      <a:pt x="665" y="9"/>
                      <a:pt x="663" y="7"/>
                    </a:cubicBezTo>
                    <a:cubicBezTo>
                      <a:pt x="662" y="10"/>
                      <a:pt x="660" y="12"/>
                      <a:pt x="658" y="16"/>
                    </a:cubicBezTo>
                    <a:cubicBezTo>
                      <a:pt x="657" y="13"/>
                      <a:pt x="655" y="10"/>
                      <a:pt x="653" y="7"/>
                    </a:cubicBezTo>
                    <a:cubicBezTo>
                      <a:pt x="649" y="8"/>
                      <a:pt x="649" y="10"/>
                      <a:pt x="657" y="18"/>
                    </a:cubicBezTo>
                    <a:cubicBezTo>
                      <a:pt x="636" y="16"/>
                      <a:pt x="616" y="13"/>
                      <a:pt x="596" y="11"/>
                    </a:cubicBezTo>
                    <a:cubicBezTo>
                      <a:pt x="578" y="9"/>
                      <a:pt x="559" y="6"/>
                      <a:pt x="541" y="6"/>
                    </a:cubicBezTo>
                    <a:cubicBezTo>
                      <a:pt x="364" y="6"/>
                      <a:pt x="186" y="6"/>
                      <a:pt x="8" y="6"/>
                    </a:cubicBezTo>
                    <a:cubicBezTo>
                      <a:pt x="6" y="6"/>
                      <a:pt x="3" y="6"/>
                      <a:pt x="0" y="6"/>
                    </a:cubicBezTo>
                    <a:cubicBezTo>
                      <a:pt x="0" y="4"/>
                      <a:pt x="0" y="2"/>
                      <a:pt x="0" y="0"/>
                    </a:cubicBezTo>
                    <a:cubicBezTo>
                      <a:pt x="547" y="0"/>
                      <a:pt x="1094" y="0"/>
                      <a:pt x="1641" y="0"/>
                    </a:cubicBezTo>
                    <a:cubicBezTo>
                      <a:pt x="1641" y="2"/>
                      <a:pt x="1641" y="4"/>
                      <a:pt x="1641" y="6"/>
                    </a:cubicBezTo>
                    <a:close/>
                    <a:moveTo>
                      <a:pt x="884" y="13"/>
                    </a:moveTo>
                    <a:cubicBezTo>
                      <a:pt x="875" y="6"/>
                      <a:pt x="870" y="8"/>
                      <a:pt x="869" y="19"/>
                    </a:cubicBezTo>
                    <a:cubicBezTo>
                      <a:pt x="868" y="31"/>
                      <a:pt x="855" y="37"/>
                      <a:pt x="843" y="30"/>
                    </a:cubicBezTo>
                    <a:cubicBezTo>
                      <a:pt x="839" y="27"/>
                      <a:pt x="836" y="24"/>
                      <a:pt x="838" y="19"/>
                    </a:cubicBezTo>
                    <a:cubicBezTo>
                      <a:pt x="839" y="15"/>
                      <a:pt x="842" y="11"/>
                      <a:pt x="846" y="10"/>
                    </a:cubicBezTo>
                    <a:cubicBezTo>
                      <a:pt x="849" y="9"/>
                      <a:pt x="854" y="11"/>
                      <a:pt x="857" y="13"/>
                    </a:cubicBezTo>
                    <a:cubicBezTo>
                      <a:pt x="862" y="17"/>
                      <a:pt x="860" y="25"/>
                      <a:pt x="854" y="26"/>
                    </a:cubicBezTo>
                    <a:cubicBezTo>
                      <a:pt x="852" y="26"/>
                      <a:pt x="850" y="26"/>
                      <a:pt x="848" y="24"/>
                    </a:cubicBezTo>
                    <a:cubicBezTo>
                      <a:pt x="847" y="23"/>
                      <a:pt x="846" y="20"/>
                      <a:pt x="847" y="19"/>
                    </a:cubicBezTo>
                    <a:cubicBezTo>
                      <a:pt x="848" y="18"/>
                      <a:pt x="850" y="17"/>
                      <a:pt x="852" y="16"/>
                    </a:cubicBezTo>
                    <a:cubicBezTo>
                      <a:pt x="852" y="19"/>
                      <a:pt x="852" y="20"/>
                      <a:pt x="851" y="22"/>
                    </a:cubicBezTo>
                    <a:cubicBezTo>
                      <a:pt x="852" y="22"/>
                      <a:pt x="853" y="22"/>
                      <a:pt x="854" y="23"/>
                    </a:cubicBezTo>
                    <a:cubicBezTo>
                      <a:pt x="854" y="20"/>
                      <a:pt x="856" y="16"/>
                      <a:pt x="855" y="15"/>
                    </a:cubicBezTo>
                    <a:cubicBezTo>
                      <a:pt x="853" y="14"/>
                      <a:pt x="849" y="12"/>
                      <a:pt x="846" y="13"/>
                    </a:cubicBezTo>
                    <a:cubicBezTo>
                      <a:pt x="841" y="16"/>
                      <a:pt x="840" y="25"/>
                      <a:pt x="846" y="28"/>
                    </a:cubicBezTo>
                    <a:cubicBezTo>
                      <a:pt x="850" y="29"/>
                      <a:pt x="856" y="29"/>
                      <a:pt x="859" y="27"/>
                    </a:cubicBezTo>
                    <a:cubicBezTo>
                      <a:pt x="862" y="26"/>
                      <a:pt x="863" y="20"/>
                      <a:pt x="863" y="16"/>
                    </a:cubicBezTo>
                    <a:cubicBezTo>
                      <a:pt x="862" y="8"/>
                      <a:pt x="858" y="6"/>
                      <a:pt x="846" y="6"/>
                    </a:cubicBezTo>
                    <a:cubicBezTo>
                      <a:pt x="836" y="6"/>
                      <a:pt x="829" y="15"/>
                      <a:pt x="832" y="24"/>
                    </a:cubicBezTo>
                    <a:cubicBezTo>
                      <a:pt x="836" y="36"/>
                      <a:pt x="846" y="40"/>
                      <a:pt x="856" y="43"/>
                    </a:cubicBezTo>
                    <a:cubicBezTo>
                      <a:pt x="865" y="45"/>
                      <a:pt x="869" y="38"/>
                      <a:pt x="873" y="32"/>
                    </a:cubicBezTo>
                    <a:cubicBezTo>
                      <a:pt x="880" y="21"/>
                      <a:pt x="888" y="11"/>
                      <a:pt x="901" y="6"/>
                    </a:cubicBezTo>
                    <a:cubicBezTo>
                      <a:pt x="895" y="6"/>
                      <a:pt x="889" y="6"/>
                      <a:pt x="883" y="6"/>
                    </a:cubicBezTo>
                    <a:cubicBezTo>
                      <a:pt x="883" y="9"/>
                      <a:pt x="883" y="11"/>
                      <a:pt x="884" y="13"/>
                    </a:cubicBezTo>
                    <a:close/>
                    <a:moveTo>
                      <a:pt x="742" y="6"/>
                    </a:moveTo>
                    <a:cubicBezTo>
                      <a:pt x="754" y="11"/>
                      <a:pt x="762" y="21"/>
                      <a:pt x="768" y="32"/>
                    </a:cubicBezTo>
                    <a:cubicBezTo>
                      <a:pt x="770" y="34"/>
                      <a:pt x="771" y="36"/>
                      <a:pt x="772" y="38"/>
                    </a:cubicBezTo>
                    <a:cubicBezTo>
                      <a:pt x="776" y="43"/>
                      <a:pt x="781" y="45"/>
                      <a:pt x="787" y="42"/>
                    </a:cubicBezTo>
                    <a:cubicBezTo>
                      <a:pt x="793" y="39"/>
                      <a:pt x="800" y="36"/>
                      <a:pt x="806" y="31"/>
                    </a:cubicBezTo>
                    <a:cubicBezTo>
                      <a:pt x="812" y="25"/>
                      <a:pt x="811" y="13"/>
                      <a:pt x="804" y="9"/>
                    </a:cubicBezTo>
                    <a:cubicBezTo>
                      <a:pt x="800" y="6"/>
                      <a:pt x="794" y="7"/>
                      <a:pt x="789" y="6"/>
                    </a:cubicBezTo>
                    <a:cubicBezTo>
                      <a:pt x="783" y="5"/>
                      <a:pt x="781" y="9"/>
                      <a:pt x="779" y="14"/>
                    </a:cubicBezTo>
                    <a:cubicBezTo>
                      <a:pt x="777" y="19"/>
                      <a:pt x="777" y="24"/>
                      <a:pt x="782" y="27"/>
                    </a:cubicBezTo>
                    <a:cubicBezTo>
                      <a:pt x="786" y="30"/>
                      <a:pt x="791" y="31"/>
                      <a:pt x="796" y="28"/>
                    </a:cubicBezTo>
                    <a:cubicBezTo>
                      <a:pt x="798" y="26"/>
                      <a:pt x="799" y="22"/>
                      <a:pt x="799" y="20"/>
                    </a:cubicBezTo>
                    <a:cubicBezTo>
                      <a:pt x="799" y="17"/>
                      <a:pt x="796" y="14"/>
                      <a:pt x="794" y="13"/>
                    </a:cubicBezTo>
                    <a:cubicBezTo>
                      <a:pt x="792" y="12"/>
                      <a:pt x="788" y="14"/>
                      <a:pt x="787" y="16"/>
                    </a:cubicBezTo>
                    <a:cubicBezTo>
                      <a:pt x="786" y="17"/>
                      <a:pt x="787" y="20"/>
                      <a:pt x="787" y="22"/>
                    </a:cubicBezTo>
                    <a:cubicBezTo>
                      <a:pt x="788" y="22"/>
                      <a:pt x="789" y="22"/>
                      <a:pt x="790" y="22"/>
                    </a:cubicBezTo>
                    <a:cubicBezTo>
                      <a:pt x="790" y="20"/>
                      <a:pt x="789" y="19"/>
                      <a:pt x="789" y="17"/>
                    </a:cubicBezTo>
                    <a:cubicBezTo>
                      <a:pt x="790" y="16"/>
                      <a:pt x="790" y="16"/>
                      <a:pt x="791" y="16"/>
                    </a:cubicBezTo>
                    <a:cubicBezTo>
                      <a:pt x="792" y="18"/>
                      <a:pt x="795" y="21"/>
                      <a:pt x="795" y="22"/>
                    </a:cubicBezTo>
                    <a:cubicBezTo>
                      <a:pt x="793" y="24"/>
                      <a:pt x="791" y="26"/>
                      <a:pt x="788" y="26"/>
                    </a:cubicBezTo>
                    <a:cubicBezTo>
                      <a:pt x="784" y="27"/>
                      <a:pt x="779" y="20"/>
                      <a:pt x="782" y="16"/>
                    </a:cubicBezTo>
                    <a:cubicBezTo>
                      <a:pt x="784" y="13"/>
                      <a:pt x="789" y="10"/>
                      <a:pt x="792" y="9"/>
                    </a:cubicBezTo>
                    <a:cubicBezTo>
                      <a:pt x="798" y="8"/>
                      <a:pt x="801" y="12"/>
                      <a:pt x="803" y="17"/>
                    </a:cubicBezTo>
                    <a:cubicBezTo>
                      <a:pt x="805" y="22"/>
                      <a:pt x="804" y="26"/>
                      <a:pt x="800" y="29"/>
                    </a:cubicBezTo>
                    <a:cubicBezTo>
                      <a:pt x="795" y="33"/>
                      <a:pt x="789" y="34"/>
                      <a:pt x="782" y="32"/>
                    </a:cubicBezTo>
                    <a:cubicBezTo>
                      <a:pt x="776" y="30"/>
                      <a:pt x="773" y="25"/>
                      <a:pt x="772" y="19"/>
                    </a:cubicBezTo>
                    <a:cubicBezTo>
                      <a:pt x="772" y="15"/>
                      <a:pt x="770" y="11"/>
                      <a:pt x="768" y="10"/>
                    </a:cubicBezTo>
                    <a:cubicBezTo>
                      <a:pt x="766" y="8"/>
                      <a:pt x="761" y="10"/>
                      <a:pt x="758" y="11"/>
                    </a:cubicBezTo>
                    <a:cubicBezTo>
                      <a:pt x="758" y="10"/>
                      <a:pt x="758" y="8"/>
                      <a:pt x="758" y="6"/>
                    </a:cubicBezTo>
                    <a:cubicBezTo>
                      <a:pt x="753" y="6"/>
                      <a:pt x="747" y="6"/>
                      <a:pt x="742" y="6"/>
                    </a:cubicBezTo>
                    <a:close/>
                    <a:moveTo>
                      <a:pt x="807" y="36"/>
                    </a:moveTo>
                    <a:cubicBezTo>
                      <a:pt x="798" y="41"/>
                      <a:pt x="790" y="46"/>
                      <a:pt x="783" y="51"/>
                    </a:cubicBezTo>
                    <a:cubicBezTo>
                      <a:pt x="776" y="57"/>
                      <a:pt x="774" y="65"/>
                      <a:pt x="777" y="71"/>
                    </a:cubicBezTo>
                    <a:cubicBezTo>
                      <a:pt x="781" y="79"/>
                      <a:pt x="789" y="84"/>
                      <a:pt x="798" y="84"/>
                    </a:cubicBezTo>
                    <a:cubicBezTo>
                      <a:pt x="805" y="83"/>
                      <a:pt x="810" y="79"/>
                      <a:pt x="813" y="70"/>
                    </a:cubicBezTo>
                    <a:cubicBezTo>
                      <a:pt x="815" y="63"/>
                      <a:pt x="813" y="57"/>
                      <a:pt x="808" y="54"/>
                    </a:cubicBezTo>
                    <a:cubicBezTo>
                      <a:pt x="802" y="50"/>
                      <a:pt x="794" y="50"/>
                      <a:pt x="789" y="56"/>
                    </a:cubicBezTo>
                    <a:cubicBezTo>
                      <a:pt x="787" y="57"/>
                      <a:pt x="786" y="61"/>
                      <a:pt x="787" y="63"/>
                    </a:cubicBezTo>
                    <a:cubicBezTo>
                      <a:pt x="789" y="65"/>
                      <a:pt x="792" y="67"/>
                      <a:pt x="795" y="67"/>
                    </a:cubicBezTo>
                    <a:cubicBezTo>
                      <a:pt x="797" y="68"/>
                      <a:pt x="799" y="65"/>
                      <a:pt x="800" y="63"/>
                    </a:cubicBezTo>
                    <a:cubicBezTo>
                      <a:pt x="799" y="61"/>
                      <a:pt x="797" y="60"/>
                      <a:pt x="795" y="58"/>
                    </a:cubicBezTo>
                    <a:cubicBezTo>
                      <a:pt x="797" y="57"/>
                      <a:pt x="801" y="57"/>
                      <a:pt x="802" y="58"/>
                    </a:cubicBezTo>
                    <a:cubicBezTo>
                      <a:pt x="803" y="61"/>
                      <a:pt x="803" y="65"/>
                      <a:pt x="801" y="67"/>
                    </a:cubicBezTo>
                    <a:cubicBezTo>
                      <a:pt x="798" y="71"/>
                      <a:pt x="791" y="71"/>
                      <a:pt x="787" y="67"/>
                    </a:cubicBezTo>
                    <a:cubicBezTo>
                      <a:pt x="783" y="64"/>
                      <a:pt x="783" y="58"/>
                      <a:pt x="787" y="54"/>
                    </a:cubicBezTo>
                    <a:cubicBezTo>
                      <a:pt x="793" y="48"/>
                      <a:pt x="799" y="46"/>
                      <a:pt x="808" y="49"/>
                    </a:cubicBezTo>
                    <a:cubicBezTo>
                      <a:pt x="807" y="45"/>
                      <a:pt x="807" y="41"/>
                      <a:pt x="807" y="36"/>
                    </a:cubicBezTo>
                    <a:close/>
                    <a:moveTo>
                      <a:pt x="834" y="49"/>
                    </a:moveTo>
                    <a:cubicBezTo>
                      <a:pt x="844" y="45"/>
                      <a:pt x="851" y="49"/>
                      <a:pt x="856" y="56"/>
                    </a:cubicBezTo>
                    <a:cubicBezTo>
                      <a:pt x="858" y="57"/>
                      <a:pt x="858" y="62"/>
                      <a:pt x="857" y="64"/>
                    </a:cubicBezTo>
                    <a:cubicBezTo>
                      <a:pt x="854" y="67"/>
                      <a:pt x="850" y="69"/>
                      <a:pt x="846" y="70"/>
                    </a:cubicBezTo>
                    <a:cubicBezTo>
                      <a:pt x="844" y="70"/>
                      <a:pt x="840" y="67"/>
                      <a:pt x="839" y="64"/>
                    </a:cubicBezTo>
                    <a:cubicBezTo>
                      <a:pt x="838" y="63"/>
                      <a:pt x="840" y="59"/>
                      <a:pt x="841" y="57"/>
                    </a:cubicBezTo>
                    <a:cubicBezTo>
                      <a:pt x="842" y="56"/>
                      <a:pt x="845" y="57"/>
                      <a:pt x="846" y="57"/>
                    </a:cubicBezTo>
                    <a:cubicBezTo>
                      <a:pt x="844" y="60"/>
                      <a:pt x="841" y="63"/>
                      <a:pt x="842" y="64"/>
                    </a:cubicBezTo>
                    <a:cubicBezTo>
                      <a:pt x="843" y="68"/>
                      <a:pt x="847" y="69"/>
                      <a:pt x="850" y="67"/>
                    </a:cubicBezTo>
                    <a:cubicBezTo>
                      <a:pt x="854" y="65"/>
                      <a:pt x="857" y="63"/>
                      <a:pt x="855" y="58"/>
                    </a:cubicBezTo>
                    <a:cubicBezTo>
                      <a:pt x="853" y="54"/>
                      <a:pt x="844" y="50"/>
                      <a:pt x="839" y="51"/>
                    </a:cubicBezTo>
                    <a:cubicBezTo>
                      <a:pt x="832" y="53"/>
                      <a:pt x="828" y="58"/>
                      <a:pt x="828" y="63"/>
                    </a:cubicBezTo>
                    <a:cubicBezTo>
                      <a:pt x="827" y="71"/>
                      <a:pt x="833" y="81"/>
                      <a:pt x="840" y="83"/>
                    </a:cubicBezTo>
                    <a:cubicBezTo>
                      <a:pt x="848" y="85"/>
                      <a:pt x="858" y="81"/>
                      <a:pt x="863" y="74"/>
                    </a:cubicBezTo>
                    <a:cubicBezTo>
                      <a:pt x="868" y="67"/>
                      <a:pt x="867" y="59"/>
                      <a:pt x="860" y="52"/>
                    </a:cubicBezTo>
                    <a:cubicBezTo>
                      <a:pt x="853" y="47"/>
                      <a:pt x="845" y="42"/>
                      <a:pt x="836" y="36"/>
                    </a:cubicBezTo>
                    <a:cubicBezTo>
                      <a:pt x="836" y="40"/>
                      <a:pt x="836" y="42"/>
                      <a:pt x="836" y="43"/>
                    </a:cubicBezTo>
                    <a:cubicBezTo>
                      <a:pt x="836" y="45"/>
                      <a:pt x="835" y="46"/>
                      <a:pt x="834" y="49"/>
                    </a:cubicBezTo>
                    <a:close/>
                    <a:moveTo>
                      <a:pt x="830" y="51"/>
                    </a:moveTo>
                    <a:cubicBezTo>
                      <a:pt x="827" y="51"/>
                      <a:pt x="825" y="51"/>
                      <a:pt x="823" y="51"/>
                    </a:cubicBezTo>
                    <a:cubicBezTo>
                      <a:pt x="817" y="51"/>
                      <a:pt x="813" y="44"/>
                      <a:pt x="817" y="39"/>
                    </a:cubicBezTo>
                    <a:cubicBezTo>
                      <a:pt x="817" y="37"/>
                      <a:pt x="819" y="36"/>
                      <a:pt x="820" y="36"/>
                    </a:cubicBezTo>
                    <a:cubicBezTo>
                      <a:pt x="822" y="36"/>
                      <a:pt x="823" y="38"/>
                      <a:pt x="824" y="39"/>
                    </a:cubicBezTo>
                    <a:cubicBezTo>
                      <a:pt x="822" y="40"/>
                      <a:pt x="820" y="41"/>
                      <a:pt x="819" y="43"/>
                    </a:cubicBezTo>
                    <a:cubicBezTo>
                      <a:pt x="818" y="44"/>
                      <a:pt x="820" y="46"/>
                      <a:pt x="821" y="47"/>
                    </a:cubicBezTo>
                    <a:cubicBezTo>
                      <a:pt x="823" y="48"/>
                      <a:pt x="826" y="48"/>
                      <a:pt x="826" y="48"/>
                    </a:cubicBezTo>
                    <a:cubicBezTo>
                      <a:pt x="827" y="44"/>
                      <a:pt x="829" y="40"/>
                      <a:pt x="828" y="36"/>
                    </a:cubicBezTo>
                    <a:cubicBezTo>
                      <a:pt x="828" y="34"/>
                      <a:pt x="824" y="30"/>
                      <a:pt x="822" y="31"/>
                    </a:cubicBezTo>
                    <a:cubicBezTo>
                      <a:pt x="819" y="31"/>
                      <a:pt x="815" y="34"/>
                      <a:pt x="814" y="37"/>
                    </a:cubicBezTo>
                    <a:cubicBezTo>
                      <a:pt x="812" y="43"/>
                      <a:pt x="813" y="49"/>
                      <a:pt x="818" y="54"/>
                    </a:cubicBezTo>
                    <a:cubicBezTo>
                      <a:pt x="823" y="59"/>
                      <a:pt x="826" y="59"/>
                      <a:pt x="830" y="51"/>
                    </a:cubicBezTo>
                    <a:close/>
                    <a:moveTo>
                      <a:pt x="812" y="6"/>
                    </a:moveTo>
                    <a:cubicBezTo>
                      <a:pt x="818" y="13"/>
                      <a:pt x="818" y="20"/>
                      <a:pt x="815" y="28"/>
                    </a:cubicBezTo>
                    <a:cubicBezTo>
                      <a:pt x="819" y="28"/>
                      <a:pt x="822" y="27"/>
                      <a:pt x="824" y="27"/>
                    </a:cubicBezTo>
                    <a:cubicBezTo>
                      <a:pt x="825" y="20"/>
                      <a:pt x="826" y="13"/>
                      <a:pt x="827" y="6"/>
                    </a:cubicBezTo>
                    <a:cubicBezTo>
                      <a:pt x="823" y="6"/>
                      <a:pt x="818" y="6"/>
                      <a:pt x="812" y="6"/>
                    </a:cubicBezTo>
                    <a:close/>
                    <a:moveTo>
                      <a:pt x="939" y="7"/>
                    </a:moveTo>
                    <a:cubicBezTo>
                      <a:pt x="931" y="7"/>
                      <a:pt x="923" y="7"/>
                      <a:pt x="916" y="7"/>
                    </a:cubicBezTo>
                    <a:cubicBezTo>
                      <a:pt x="922" y="10"/>
                      <a:pt x="928" y="14"/>
                      <a:pt x="934" y="17"/>
                    </a:cubicBezTo>
                    <a:cubicBezTo>
                      <a:pt x="936" y="14"/>
                      <a:pt x="937" y="11"/>
                      <a:pt x="939" y="7"/>
                    </a:cubicBezTo>
                    <a:close/>
                    <a:moveTo>
                      <a:pt x="707" y="17"/>
                    </a:moveTo>
                    <a:cubicBezTo>
                      <a:pt x="713" y="13"/>
                      <a:pt x="718" y="10"/>
                      <a:pt x="724" y="6"/>
                    </a:cubicBezTo>
                    <a:cubicBezTo>
                      <a:pt x="717" y="6"/>
                      <a:pt x="710" y="6"/>
                      <a:pt x="703" y="6"/>
                    </a:cubicBezTo>
                    <a:cubicBezTo>
                      <a:pt x="704" y="10"/>
                      <a:pt x="706" y="14"/>
                      <a:pt x="707" y="17"/>
                    </a:cubicBezTo>
                    <a:close/>
                    <a:moveTo>
                      <a:pt x="960" y="7"/>
                    </a:moveTo>
                    <a:cubicBezTo>
                      <a:pt x="961" y="9"/>
                      <a:pt x="963" y="12"/>
                      <a:pt x="965" y="14"/>
                    </a:cubicBezTo>
                    <a:cubicBezTo>
                      <a:pt x="967" y="12"/>
                      <a:pt x="969" y="9"/>
                      <a:pt x="971" y="7"/>
                    </a:cubicBezTo>
                    <a:cubicBezTo>
                      <a:pt x="967" y="7"/>
                      <a:pt x="964" y="7"/>
                      <a:pt x="960" y="7"/>
                    </a:cubicBezTo>
                    <a:close/>
                    <a:moveTo>
                      <a:pt x="677" y="14"/>
                    </a:moveTo>
                    <a:cubicBezTo>
                      <a:pt x="678" y="11"/>
                      <a:pt x="679" y="9"/>
                      <a:pt x="681" y="7"/>
                    </a:cubicBezTo>
                    <a:cubicBezTo>
                      <a:pt x="678" y="7"/>
                      <a:pt x="675" y="7"/>
                      <a:pt x="671" y="7"/>
                    </a:cubicBezTo>
                    <a:cubicBezTo>
                      <a:pt x="673" y="9"/>
                      <a:pt x="674" y="11"/>
                      <a:pt x="677" y="14"/>
                    </a:cubicBezTo>
                    <a:close/>
                  </a:path>
                </a:pathLst>
              </a:custGeom>
              <a:solidFill>
                <a:srgbClr val="E94B52"/>
              </a:solidFill>
              <a:ln>
                <a:noFill/>
              </a:ln>
              <a:extLst>
                <a:ext uri="{91240B29-F687-4F45-9708-019B960494DF}">
                  <a14:hiddenLine xmlns:a14="http://schemas.microsoft.com/office/drawing/2010/main" w="9525">
                    <a:solidFill>
                      <a:srgbClr val="000000"/>
                    </a:solidFill>
                    <a:round/>
                  </a14:hiddenLine>
                </a:ext>
              </a:extLst>
            </p:spPr>
            <p:txBody>
              <a:bodyPr/>
              <a:lstStyle/>
              <a:p>
                <a:pPr defTabSz="1371669">
                  <a:defRPr/>
                </a:pPr>
                <a:endParaRPr lang="zh-CN" altLang="en-US" sz="2700">
                  <a:solidFill>
                    <a:prstClr val="black"/>
                  </a:solidFill>
                  <a:latin typeface="Calibri"/>
                  <a:ea typeface="微软雅黑"/>
                </a:endParaRPr>
              </a:p>
            </p:txBody>
          </p:sp>
        </p:grpSp>
      </p:grpSp>
      <p:sp>
        <p:nvSpPr>
          <p:cNvPr id="13" name="Rectangle 12"/>
          <p:cNvSpPr/>
          <p:nvPr/>
        </p:nvSpPr>
        <p:spPr>
          <a:xfrm>
            <a:off x="1219200" y="2171078"/>
            <a:ext cx="16687800" cy="3406061"/>
          </a:xfrm>
          <a:prstGeom prst="rect">
            <a:avLst/>
          </a:prstGeom>
        </p:spPr>
        <p:txBody>
          <a:bodyPr wrap="square">
            <a:spAutoFit/>
          </a:bodyPr>
          <a:lstStyle/>
          <a:p>
            <a:pPr defTabSz="609630">
              <a:lnSpc>
                <a:spcPct val="115000"/>
              </a:lnSpc>
              <a:spcAft>
                <a:spcPts val="533"/>
              </a:spcAft>
            </a:pP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Câu</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1: </a:t>
            </a:r>
            <a:r>
              <a:rPr lang="en-US" sz="3600" dirty="0" err="1" smtClean="0">
                <a:latin typeface="Times New Roman" panose="02020603050405020304" pitchFamily="18" charset="0"/>
                <a:ea typeface="Calibri" panose="020F0502020204030204" pitchFamily="34" charset="0"/>
                <a:cs typeface="Times New Roman" panose="02020603050405020304" pitchFamily="18" charset="0"/>
              </a:rPr>
              <a:t>Nêu</a:t>
            </a:r>
            <a:r>
              <a:rPr lang="en-US" sz="36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latin typeface="Times New Roman" panose="02020603050405020304" pitchFamily="18" charset="0"/>
                <a:ea typeface="Calibri" panose="020F0502020204030204" pitchFamily="34" charset="0"/>
                <a:cs typeface="Times New Roman" panose="02020603050405020304" pitchFamily="18" charset="0"/>
              </a:rPr>
              <a:t>những</a:t>
            </a:r>
            <a:r>
              <a:rPr lang="en-US" sz="36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latin typeface="Times New Roman" panose="02020603050405020304" pitchFamily="18" charset="0"/>
                <a:ea typeface="Calibri" panose="020F0502020204030204" pitchFamily="34" charset="0"/>
                <a:cs typeface="Times New Roman" panose="02020603050405020304" pitchFamily="18" charset="0"/>
              </a:rPr>
              <a:t>nội</a:t>
            </a:r>
            <a:r>
              <a:rPr lang="en-US" sz="3600" dirty="0" smtClean="0">
                <a:latin typeface="Times New Roman" panose="02020603050405020304" pitchFamily="18" charset="0"/>
                <a:ea typeface="Calibri" panose="020F0502020204030204" pitchFamily="34" charset="0"/>
                <a:cs typeface="Times New Roman" panose="02020603050405020304" pitchFamily="18" charset="0"/>
              </a:rPr>
              <a:t> dung </a:t>
            </a:r>
            <a:r>
              <a:rPr lang="en-US" sz="3600" dirty="0" err="1" smtClean="0">
                <a:latin typeface="Times New Roman" panose="02020603050405020304" pitchFamily="18" charset="0"/>
                <a:ea typeface="Calibri" panose="020F0502020204030204" pitchFamily="34" charset="0"/>
                <a:cs typeface="Times New Roman" panose="02020603050405020304" pitchFamily="18" charset="0"/>
              </a:rPr>
              <a:t>chính</a:t>
            </a:r>
            <a:r>
              <a:rPr lang="en-US" sz="36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latin typeface="Times New Roman" panose="02020603050405020304" pitchFamily="18" charset="0"/>
                <a:ea typeface="Calibri" panose="020F0502020204030204" pitchFamily="34" charset="0"/>
                <a:cs typeface="Times New Roman" panose="02020603050405020304" pitchFamily="18" charset="0"/>
              </a:rPr>
              <a:t>của</a:t>
            </a:r>
            <a:r>
              <a:rPr lang="en-US" sz="36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latin typeface="Times New Roman" panose="02020603050405020304" pitchFamily="18" charset="0"/>
                <a:ea typeface="Calibri" panose="020F0502020204030204" pitchFamily="34" charset="0"/>
                <a:cs typeface="Times New Roman" panose="02020603050405020304" pitchFamily="18" charset="0"/>
              </a:rPr>
              <a:t>sách</a:t>
            </a:r>
            <a:r>
              <a:rPr lang="en-US" sz="36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latin typeface="Times New Roman" panose="02020603050405020304" pitchFamily="18" charset="0"/>
                <a:ea typeface="Calibri" panose="020F0502020204030204" pitchFamily="34" charset="0"/>
                <a:cs typeface="Times New Roman" panose="02020603050405020304" pitchFamily="18" charset="0"/>
              </a:rPr>
              <a:t>Ngữ</a:t>
            </a:r>
            <a:r>
              <a:rPr lang="en-US" sz="36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latin typeface="Times New Roman" panose="02020603050405020304" pitchFamily="18" charset="0"/>
                <a:ea typeface="Calibri" panose="020F0502020204030204" pitchFamily="34" charset="0"/>
                <a:cs typeface="Times New Roman" panose="02020603050405020304" pitchFamily="18" charset="0"/>
              </a:rPr>
              <a:t>văn</a:t>
            </a:r>
            <a:r>
              <a:rPr lang="en-US" sz="3600" dirty="0" smtClean="0">
                <a:latin typeface="Times New Roman" panose="02020603050405020304" pitchFamily="18" charset="0"/>
                <a:ea typeface="Calibri" panose="020F0502020204030204" pitchFamily="34" charset="0"/>
                <a:cs typeface="Times New Roman" panose="02020603050405020304" pitchFamily="18" charset="0"/>
              </a:rPr>
              <a:t> 6? </a:t>
            </a:r>
          </a:p>
          <a:p>
            <a:pPr defTabSz="609630">
              <a:lnSpc>
                <a:spcPct val="115000"/>
              </a:lnSpc>
              <a:spcAft>
                <a:spcPts val="533"/>
              </a:spcAft>
            </a:pPr>
            <a:r>
              <a:rPr lang="en-US" sz="3600" b="1" i="1" dirty="0" err="1" smtClean="0">
                <a:solidFill>
                  <a:srgbClr val="000066">
                    <a:lumMod val="60000"/>
                    <a:lumOff val="40000"/>
                  </a:srgbClr>
                </a:solidFill>
                <a:latin typeface="Times New Roman" pitchFamily="18" charset="0"/>
                <a:cs typeface="Times New Roman" pitchFamily="18" charset="0"/>
              </a:rPr>
              <a:t>Câu</a:t>
            </a:r>
            <a:r>
              <a:rPr lang="en-US" sz="3600" b="1" i="1" dirty="0" smtClean="0">
                <a:solidFill>
                  <a:srgbClr val="000066">
                    <a:lumMod val="60000"/>
                    <a:lumOff val="40000"/>
                  </a:srgbClr>
                </a:solidFill>
                <a:latin typeface="Times New Roman" pitchFamily="18" charset="0"/>
                <a:cs typeface="Times New Roman" pitchFamily="18" charset="0"/>
              </a:rPr>
              <a:t> 2: </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Sách</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Ngữ</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văn</a:t>
            </a:r>
            <a:r>
              <a:rPr lang="en-GB" sz="3600" dirty="0" smtClean="0">
                <a:solidFill>
                  <a:prstClr val="black"/>
                </a:solidFill>
                <a:latin typeface="Times New Roman" pitchFamily="18" charset="0"/>
                <a:cs typeface="Times New Roman" pitchFamily="18" charset="0"/>
              </a:rPr>
              <a:t> 6 </a:t>
            </a:r>
            <a:r>
              <a:rPr lang="en-GB" sz="3600" dirty="0" err="1" smtClean="0">
                <a:solidFill>
                  <a:prstClr val="black"/>
                </a:solidFill>
                <a:latin typeface="Times New Roman" pitchFamily="18" charset="0"/>
                <a:cs typeface="Times New Roman" pitchFamily="18" charset="0"/>
              </a:rPr>
              <a:t>hướng</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dẫn</a:t>
            </a:r>
            <a:r>
              <a:rPr lang="en-GB" sz="3600" dirty="0" smtClean="0">
                <a:solidFill>
                  <a:prstClr val="black"/>
                </a:solidFill>
                <a:latin typeface="Times New Roman" pitchFamily="18" charset="0"/>
                <a:cs typeface="Times New Roman" pitchFamily="18" charset="0"/>
              </a:rPr>
              <a:t> con </a:t>
            </a:r>
            <a:r>
              <a:rPr lang="en-GB" sz="3600" dirty="0" err="1" smtClean="0">
                <a:solidFill>
                  <a:prstClr val="black"/>
                </a:solidFill>
                <a:latin typeface="Times New Roman" pitchFamily="18" charset="0"/>
                <a:cs typeface="Times New Roman" pitchFamily="18" charset="0"/>
              </a:rPr>
              <a:t>đọc</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hiểu</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những</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thể</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loại</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văn</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học</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nào</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Nêu</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định</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nghĩa</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về</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những</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thể</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loại</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văn</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học</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đó</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Với</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mỗi</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thể</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loại</a:t>
            </a:r>
            <a:r>
              <a:rPr lang="en-GB" sz="3600" dirty="0" smtClean="0">
                <a:solidFill>
                  <a:prstClr val="black"/>
                </a:solidFill>
                <a:latin typeface="Times New Roman" pitchFamily="18" charset="0"/>
                <a:cs typeface="Times New Roman" pitchFamily="18" charset="0"/>
              </a:rPr>
              <a:t>, con </a:t>
            </a:r>
            <a:r>
              <a:rPr lang="en-GB" sz="3600" dirty="0" err="1" smtClean="0">
                <a:solidFill>
                  <a:prstClr val="black"/>
                </a:solidFill>
                <a:latin typeface="Times New Roman" pitchFamily="18" charset="0"/>
                <a:cs typeface="Times New Roman" pitchFamily="18" charset="0"/>
              </a:rPr>
              <a:t>kể</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tên</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hai</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ví</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dụ</a:t>
            </a:r>
            <a:r>
              <a:rPr lang="en-GB" sz="3600" dirty="0" smtClean="0">
                <a:solidFill>
                  <a:prstClr val="black"/>
                </a:solidFill>
                <a:latin typeface="Times New Roman" pitchFamily="18" charset="0"/>
                <a:cs typeface="Times New Roman" pitchFamily="18" charset="0"/>
              </a:rPr>
              <a:t> minh </a:t>
            </a:r>
            <a:r>
              <a:rPr lang="en-GB" sz="3600" dirty="0" err="1" smtClean="0">
                <a:solidFill>
                  <a:prstClr val="black"/>
                </a:solidFill>
                <a:latin typeface="Times New Roman" pitchFamily="18" charset="0"/>
                <a:cs typeface="Times New Roman" pitchFamily="18" charset="0"/>
              </a:rPr>
              <a:t>họa</a:t>
            </a:r>
            <a:endParaRPr lang="en-US" sz="3600" b="1" i="1" dirty="0" smtClean="0">
              <a:solidFill>
                <a:srgbClr val="000066">
                  <a:lumMod val="60000"/>
                  <a:lumOff val="40000"/>
                </a:srgbClr>
              </a:solidFill>
              <a:latin typeface="Times New Roman" pitchFamily="18" charset="0"/>
              <a:ea typeface="Calibri" panose="020F0502020204030204" pitchFamily="34" charset="0"/>
              <a:cs typeface="Times New Roman" pitchFamily="18" charset="0"/>
            </a:endParaRPr>
          </a:p>
          <a:p>
            <a:pPr defTabSz="609630">
              <a:lnSpc>
                <a:spcPct val="115000"/>
              </a:lnSpc>
              <a:spcAft>
                <a:spcPts val="533"/>
              </a:spcAft>
            </a:pPr>
            <a:r>
              <a:rPr lang="en-US" sz="3600" b="1" i="1" dirty="0" err="1" smtClean="0">
                <a:solidFill>
                  <a:srgbClr val="000066">
                    <a:lumMod val="60000"/>
                    <a:lumOff val="40000"/>
                  </a:srgbClr>
                </a:solidFill>
                <a:latin typeface="Times New Roman" pitchFamily="18" charset="0"/>
                <a:ea typeface="Calibri" panose="020F0502020204030204" pitchFamily="34" charset="0"/>
                <a:cs typeface="Times New Roman" pitchFamily="18" charset="0"/>
              </a:rPr>
              <a:t>Câu</a:t>
            </a:r>
            <a:r>
              <a:rPr lang="en-US" sz="3600" b="1" i="1" dirty="0" smtClean="0">
                <a:solidFill>
                  <a:srgbClr val="000066">
                    <a:lumMod val="60000"/>
                    <a:lumOff val="40000"/>
                  </a:srgbClr>
                </a:solidFill>
                <a:latin typeface="Times New Roman" pitchFamily="18" charset="0"/>
                <a:ea typeface="Calibri" panose="020F0502020204030204" pitchFamily="34" charset="0"/>
                <a:cs typeface="Times New Roman" pitchFamily="18" charset="0"/>
              </a:rPr>
              <a:t> 2:</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Sách</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Ngữ</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văn</a:t>
            </a:r>
            <a:r>
              <a:rPr lang="en-GB" sz="3600" dirty="0" smtClean="0">
                <a:solidFill>
                  <a:prstClr val="black"/>
                </a:solidFill>
                <a:latin typeface="Times New Roman" pitchFamily="18" charset="0"/>
                <a:cs typeface="Times New Roman" pitchFamily="18" charset="0"/>
              </a:rPr>
              <a:t> 6 </a:t>
            </a:r>
            <a:r>
              <a:rPr lang="en-GB" sz="3600" dirty="0" err="1" smtClean="0">
                <a:solidFill>
                  <a:prstClr val="black"/>
                </a:solidFill>
                <a:latin typeface="Times New Roman" pitchFamily="18" charset="0"/>
                <a:cs typeface="Times New Roman" pitchFamily="18" charset="0"/>
              </a:rPr>
              <a:t>có</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những</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loại</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bài</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tập</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tiếng</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Việt</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nào</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Bài</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tập</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vận</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dụng</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kiến</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thức</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tiếng</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Việt</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nhằm</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mục</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đích</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gì</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và</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phục</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vụ</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các</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hoạt</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động</a:t>
            </a:r>
            <a:r>
              <a:rPr lang="en-GB" sz="3600" dirty="0" smtClean="0">
                <a:solidFill>
                  <a:prstClr val="black"/>
                </a:solidFill>
                <a:latin typeface="Times New Roman" pitchFamily="18" charset="0"/>
                <a:cs typeface="Times New Roman" pitchFamily="18" charset="0"/>
              </a:rPr>
              <a:t> </a:t>
            </a:r>
            <a:r>
              <a:rPr lang="en-GB" sz="3600" dirty="0" err="1" smtClean="0">
                <a:solidFill>
                  <a:prstClr val="black"/>
                </a:solidFill>
                <a:latin typeface="Times New Roman" pitchFamily="18" charset="0"/>
                <a:cs typeface="Times New Roman" pitchFamily="18" charset="0"/>
              </a:rPr>
              <a:t>nào</a:t>
            </a:r>
            <a:r>
              <a:rPr lang="en-GB" sz="3600" dirty="0" smtClean="0">
                <a:solidFill>
                  <a:prstClr val="black"/>
                </a:solidFill>
                <a:latin typeface="Times New Roman" pitchFamily="18" charset="0"/>
                <a:cs typeface="Times New Roman" pitchFamily="18" charset="0"/>
              </a:rPr>
              <a:t>?</a:t>
            </a:r>
            <a:endParaRPr lang="en-US" sz="3600" b="1" i="1" dirty="0" smtClean="0">
              <a:solidFill>
                <a:srgbClr val="000066">
                  <a:lumMod val="60000"/>
                  <a:lumOff val="40000"/>
                </a:srgbClr>
              </a:solidFill>
              <a:latin typeface="Times New Roman" pitchFamily="18"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val="3971635283"/>
      </p:ext>
    </p:extLst>
  </p:cSld>
  <p:clrMapOvr>
    <a:masterClrMapping/>
  </p:clrMapOvr>
  <p:transition spd="slow"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3"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strips(upRight)">
                                      <p:cBhvr>
                                        <p:cTn id="7" dur="1000"/>
                                        <p:tgtEl>
                                          <p:spTgt spid="10"/>
                                        </p:tgtEl>
                                      </p:cBhvr>
                                    </p:animEffect>
                                  </p:childTnLst>
                                </p:cTn>
                              </p:par>
                              <p:par>
                                <p:cTn id="8" presetID="18" presetClass="entr" presetSubtype="12"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strips(downLeft)">
                                      <p:cBhvr>
                                        <p:cTn id="10" dur="1000"/>
                                        <p:tgtEl>
                                          <p:spTgt spid="11"/>
                                        </p:tgtEl>
                                      </p:cBhvr>
                                    </p:animEffect>
                                  </p:childTnLst>
                                </p:cTn>
                              </p:par>
                            </p:childTnLst>
                          </p:cTn>
                        </p:par>
                        <p:par>
                          <p:cTn id="11" fill="hold" nodeType="afterGroup">
                            <p:stCondLst>
                              <p:cond delay="1000"/>
                            </p:stCondLst>
                            <p:childTnLst>
                              <p:par>
                                <p:cTn id="12" presetID="16" presetClass="entr" presetSubtype="37"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outVertical)">
                                      <p:cBhvr>
                                        <p:cTn id="14" dur="500"/>
                                        <p:tgtEl>
                                          <p:spTgt spid="2"/>
                                        </p:tgtEl>
                                      </p:cBhvr>
                                    </p:animEffect>
                                  </p:childTnLst>
                                </p:cTn>
                              </p:par>
                              <p:par>
                                <p:cTn id="15" presetID="31"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p:cTn id="17" dur="500" fill="hold"/>
                                        <p:tgtEl>
                                          <p:spTgt spid="22"/>
                                        </p:tgtEl>
                                        <p:attrNameLst>
                                          <p:attrName>ppt_w</p:attrName>
                                        </p:attrNameLst>
                                      </p:cBhvr>
                                      <p:tavLst>
                                        <p:tav tm="0">
                                          <p:val>
                                            <p:fltVal val="0"/>
                                          </p:val>
                                        </p:tav>
                                        <p:tav tm="100000">
                                          <p:val>
                                            <p:strVal val="#ppt_w"/>
                                          </p:val>
                                        </p:tav>
                                      </p:tavLst>
                                    </p:anim>
                                    <p:anim calcmode="lin" valueType="num">
                                      <p:cBhvr>
                                        <p:cTn id="18" dur="500" fill="hold"/>
                                        <p:tgtEl>
                                          <p:spTgt spid="22"/>
                                        </p:tgtEl>
                                        <p:attrNameLst>
                                          <p:attrName>ppt_h</p:attrName>
                                        </p:attrNameLst>
                                      </p:cBhvr>
                                      <p:tavLst>
                                        <p:tav tm="0">
                                          <p:val>
                                            <p:fltVal val="0"/>
                                          </p:val>
                                        </p:tav>
                                        <p:tav tm="100000">
                                          <p:val>
                                            <p:strVal val="#ppt_h"/>
                                          </p:val>
                                        </p:tav>
                                      </p:tavLst>
                                    </p:anim>
                                    <p:anim calcmode="lin" valueType="num">
                                      <p:cBhvr>
                                        <p:cTn id="19" dur="500" fill="hold"/>
                                        <p:tgtEl>
                                          <p:spTgt spid="22"/>
                                        </p:tgtEl>
                                        <p:attrNameLst>
                                          <p:attrName>style.rotation</p:attrName>
                                        </p:attrNameLst>
                                      </p:cBhvr>
                                      <p:tavLst>
                                        <p:tav tm="0">
                                          <p:val>
                                            <p:fltVal val="90"/>
                                          </p:val>
                                        </p:tav>
                                        <p:tav tm="100000">
                                          <p:val>
                                            <p:fltVal val="0"/>
                                          </p:val>
                                        </p:tav>
                                      </p:tavLst>
                                    </p:anim>
                                    <p:animEffect transition="in" filter="fade">
                                      <p:cBhvr>
                                        <p:cTn id="20" dur="500"/>
                                        <p:tgtEl>
                                          <p:spTgt spid="22"/>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circle(in)">
                                      <p:cBhvr>
                                        <p:cTn id="23"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左下"/>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7761" y="5293522"/>
            <a:ext cx="4350545" cy="5536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片 10" descr="右上"/>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82625" y="-1062037"/>
            <a:ext cx="6193632" cy="355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图片 21" descr="玫瑰"/>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05652" y="6831809"/>
            <a:ext cx="2235995" cy="200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淘宝店chenying0907 22"/>
          <p:cNvGrpSpPr>
            <a:grpSpLocks/>
          </p:cNvGrpSpPr>
          <p:nvPr/>
        </p:nvGrpSpPr>
        <p:grpSpPr bwMode="auto">
          <a:xfrm>
            <a:off x="4038600" y="0"/>
            <a:ext cx="8839200" cy="2143125"/>
            <a:chOff x="4784933" y="2028998"/>
            <a:chExt cx="4539444" cy="899647"/>
          </a:xfrm>
        </p:grpSpPr>
        <p:sp>
          <p:nvSpPr>
            <p:cNvPr id="27658" name="文本框 5"/>
            <p:cNvSpPr txBox="1">
              <a:spLocks noChangeArrowheads="1"/>
            </p:cNvSpPr>
            <p:nvPr/>
          </p:nvSpPr>
          <p:spPr bwMode="auto">
            <a:xfrm>
              <a:off x="4784933" y="2283778"/>
              <a:ext cx="4539444" cy="387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defTabSz="1371669" fontAlgn="base">
                <a:spcBef>
                  <a:spcPct val="0"/>
                </a:spcBef>
                <a:spcAft>
                  <a:spcPct val="0"/>
                </a:spcAft>
              </a:pPr>
              <a:r>
                <a:rPr lang="en-US" altLang="zh-CN" sz="5400" b="1" dirty="0" err="1" smtClean="0">
                  <a:solidFill>
                    <a:srgbClr val="E94B52"/>
                  </a:solidFill>
                  <a:latin typeface="Roboto" panose="02000000000000000000" pitchFamily="2" charset="0"/>
                </a:rPr>
                <a:t>Hướng</a:t>
              </a:r>
              <a:r>
                <a:rPr lang="en-US" altLang="zh-CN" sz="5400" b="1" dirty="0" smtClean="0">
                  <a:solidFill>
                    <a:srgbClr val="E94B52"/>
                  </a:solidFill>
                  <a:latin typeface="Roboto" panose="02000000000000000000" pitchFamily="2" charset="0"/>
                </a:rPr>
                <a:t> </a:t>
              </a:r>
              <a:r>
                <a:rPr lang="en-US" altLang="zh-CN" sz="5400" b="1" dirty="0" err="1" smtClean="0">
                  <a:solidFill>
                    <a:srgbClr val="E94B52"/>
                  </a:solidFill>
                  <a:latin typeface="Roboto" panose="02000000000000000000" pitchFamily="2" charset="0"/>
                </a:rPr>
                <a:t>dẫn</a:t>
              </a:r>
              <a:r>
                <a:rPr lang="en-US" altLang="zh-CN" sz="5400" b="1" dirty="0" smtClean="0">
                  <a:solidFill>
                    <a:srgbClr val="E94B52"/>
                  </a:solidFill>
                  <a:latin typeface="Roboto" panose="02000000000000000000" pitchFamily="2" charset="0"/>
                </a:rPr>
                <a:t> </a:t>
              </a:r>
              <a:r>
                <a:rPr lang="en-US" altLang="zh-CN" sz="5400" b="1" dirty="0" err="1" smtClean="0">
                  <a:solidFill>
                    <a:srgbClr val="E94B52"/>
                  </a:solidFill>
                  <a:latin typeface="Roboto" panose="02000000000000000000" pitchFamily="2" charset="0"/>
                </a:rPr>
                <a:t>các</a:t>
              </a:r>
              <a:r>
                <a:rPr lang="en-US" altLang="zh-CN" sz="5400" b="1" dirty="0" smtClean="0">
                  <a:solidFill>
                    <a:srgbClr val="E94B52"/>
                  </a:solidFill>
                  <a:latin typeface="Roboto" panose="02000000000000000000" pitchFamily="2" charset="0"/>
                </a:rPr>
                <a:t> HĐTT</a:t>
              </a:r>
              <a:endParaRPr lang="zh-CN" altLang="en-US" sz="5400" b="1" dirty="0">
                <a:solidFill>
                  <a:srgbClr val="E94B52"/>
                </a:solidFill>
                <a:latin typeface="Roboto" panose="02000000000000000000" pitchFamily="2" charset="0"/>
              </a:endParaRPr>
            </a:p>
          </p:txBody>
        </p:sp>
        <p:grpSp>
          <p:nvGrpSpPr>
            <p:cNvPr id="3" name="Group 8"/>
            <p:cNvGrpSpPr>
              <a:grpSpLocks noChangeAspect="1"/>
            </p:cNvGrpSpPr>
            <p:nvPr/>
          </p:nvGrpSpPr>
          <p:grpSpPr bwMode="auto">
            <a:xfrm>
              <a:off x="5649568" y="2028998"/>
              <a:ext cx="2946474" cy="899647"/>
              <a:chOff x="1003" y="477"/>
              <a:chExt cx="5666" cy="1730"/>
            </a:xfrm>
            <a:solidFill>
              <a:schemeClr val="tx1">
                <a:alpha val="70000"/>
              </a:schemeClr>
            </a:solidFill>
          </p:grpSpPr>
          <p:sp>
            <p:nvSpPr>
              <p:cNvPr id="17" name="Freeform 9"/>
              <p:cNvSpPr>
                <a:spLocks noEditPoints="1"/>
              </p:cNvSpPr>
              <p:nvPr/>
            </p:nvSpPr>
            <p:spPr bwMode="auto">
              <a:xfrm>
                <a:off x="1003" y="477"/>
                <a:ext cx="5666" cy="321"/>
              </a:xfrm>
              <a:custGeom>
                <a:avLst/>
                <a:gdLst>
                  <a:gd name="T0" fmla="*/ 1641 w 1641"/>
                  <a:gd name="T1" fmla="*/ 86 h 92"/>
                  <a:gd name="T2" fmla="*/ 0 w 1641"/>
                  <a:gd name="T3" fmla="*/ 86 h 92"/>
                  <a:gd name="T4" fmla="*/ 657 w 1641"/>
                  <a:gd name="T5" fmla="*/ 87 h 92"/>
                  <a:gd name="T6" fmla="*/ 676 w 1641"/>
                  <a:gd name="T7" fmla="*/ 65 h 92"/>
                  <a:gd name="T8" fmla="*/ 693 w 1641"/>
                  <a:gd name="T9" fmla="*/ 68 h 92"/>
                  <a:gd name="T10" fmla="*/ 703 w 1641"/>
                  <a:gd name="T11" fmla="*/ 68 h 92"/>
                  <a:gd name="T12" fmla="*/ 737 w 1641"/>
                  <a:gd name="T13" fmla="*/ 70 h 92"/>
                  <a:gd name="T14" fmla="*/ 722 w 1641"/>
                  <a:gd name="T15" fmla="*/ 61 h 92"/>
                  <a:gd name="T16" fmla="*/ 741 w 1641"/>
                  <a:gd name="T17" fmla="*/ 55 h 92"/>
                  <a:gd name="T18" fmla="*/ 768 w 1641"/>
                  <a:gd name="T19" fmla="*/ 52 h 92"/>
                  <a:gd name="T20" fmla="*/ 766 w 1641"/>
                  <a:gd name="T21" fmla="*/ 35 h 92"/>
                  <a:gd name="T22" fmla="*/ 759 w 1641"/>
                  <a:gd name="T23" fmla="*/ 29 h 92"/>
                  <a:gd name="T24" fmla="*/ 756 w 1641"/>
                  <a:gd name="T25" fmla="*/ 19 h 92"/>
                  <a:gd name="T26" fmla="*/ 778 w 1641"/>
                  <a:gd name="T27" fmla="*/ 38 h 92"/>
                  <a:gd name="T28" fmla="*/ 837 w 1641"/>
                  <a:gd name="T29" fmla="*/ 3 h 92"/>
                  <a:gd name="T30" fmla="*/ 859 w 1641"/>
                  <a:gd name="T31" fmla="*/ 44 h 92"/>
                  <a:gd name="T32" fmla="*/ 883 w 1641"/>
                  <a:gd name="T33" fmla="*/ 35 h 92"/>
                  <a:gd name="T34" fmla="*/ 892 w 1641"/>
                  <a:gd name="T35" fmla="*/ 33 h 92"/>
                  <a:gd name="T36" fmla="*/ 900 w 1641"/>
                  <a:gd name="T37" fmla="*/ 27 h 92"/>
                  <a:gd name="T38" fmla="*/ 932 w 1641"/>
                  <a:gd name="T39" fmla="*/ 42 h 92"/>
                  <a:gd name="T40" fmla="*/ 915 w 1641"/>
                  <a:gd name="T41" fmla="*/ 50 h 92"/>
                  <a:gd name="T42" fmla="*/ 927 w 1641"/>
                  <a:gd name="T43" fmla="*/ 62 h 92"/>
                  <a:gd name="T44" fmla="*/ 941 w 1641"/>
                  <a:gd name="T45" fmla="*/ 59 h 92"/>
                  <a:gd name="T46" fmla="*/ 960 w 1641"/>
                  <a:gd name="T47" fmla="*/ 64 h 92"/>
                  <a:gd name="T48" fmla="*/ 946 w 1641"/>
                  <a:gd name="T49" fmla="*/ 71 h 92"/>
                  <a:gd name="T50" fmla="*/ 979 w 1641"/>
                  <a:gd name="T51" fmla="*/ 82 h 92"/>
                  <a:gd name="T52" fmla="*/ 985 w 1641"/>
                  <a:gd name="T53" fmla="*/ 76 h 92"/>
                  <a:gd name="T54" fmla="*/ 855 w 1641"/>
                  <a:gd name="T55" fmla="*/ 64 h 92"/>
                  <a:gd name="T56" fmla="*/ 859 w 1641"/>
                  <a:gd name="T57" fmla="*/ 58 h 92"/>
                  <a:gd name="T58" fmla="*/ 940 w 1641"/>
                  <a:gd name="T59" fmla="*/ 85 h 92"/>
                  <a:gd name="T60" fmla="*/ 843 w 1641"/>
                  <a:gd name="T61" fmla="*/ 54 h 92"/>
                  <a:gd name="T62" fmla="*/ 852 w 1641"/>
                  <a:gd name="T63" fmla="*/ 61 h 92"/>
                  <a:gd name="T64" fmla="*/ 852 w 1641"/>
                  <a:gd name="T65" fmla="*/ 68 h 92"/>
                  <a:gd name="T66" fmla="*/ 795 w 1641"/>
                  <a:gd name="T67" fmla="*/ 77 h 92"/>
                  <a:gd name="T68" fmla="*/ 808 w 1641"/>
                  <a:gd name="T69" fmla="*/ 78 h 92"/>
                  <a:gd name="T70" fmla="*/ 724 w 1641"/>
                  <a:gd name="T71" fmla="*/ 83 h 92"/>
                  <a:gd name="T72" fmla="*/ 767 w 1641"/>
                  <a:gd name="T73" fmla="*/ 81 h 92"/>
                  <a:gd name="T74" fmla="*/ 794 w 1641"/>
                  <a:gd name="T75" fmla="*/ 81 h 92"/>
                  <a:gd name="T76" fmla="*/ 789 w 1641"/>
                  <a:gd name="T77" fmla="*/ 76 h 92"/>
                  <a:gd name="T78" fmla="*/ 802 w 1641"/>
                  <a:gd name="T79" fmla="*/ 24 h 92"/>
                  <a:gd name="T80" fmla="*/ 791 w 1641"/>
                  <a:gd name="T81" fmla="*/ 24 h 92"/>
                  <a:gd name="T82" fmla="*/ 779 w 1641"/>
                  <a:gd name="T83" fmla="*/ 15 h 92"/>
                  <a:gd name="T84" fmla="*/ 859 w 1641"/>
                  <a:gd name="T85" fmla="*/ 39 h 92"/>
                  <a:gd name="T86" fmla="*/ 852 w 1641"/>
                  <a:gd name="T87" fmla="*/ 36 h 92"/>
                  <a:gd name="T88" fmla="*/ 840 w 1641"/>
                  <a:gd name="T89" fmla="*/ 33 h 92"/>
                  <a:gd name="T90" fmla="*/ 837 w 1641"/>
                  <a:gd name="T91" fmla="*/ 54 h 92"/>
                  <a:gd name="T92" fmla="*/ 819 w 1641"/>
                  <a:gd name="T93" fmla="*/ 60 h 92"/>
                  <a:gd name="T94" fmla="*/ 823 w 1641"/>
                  <a:gd name="T95" fmla="*/ 52 h 92"/>
                  <a:gd name="T96" fmla="*/ 811 w 1641"/>
                  <a:gd name="T97" fmla="*/ 85 h 92"/>
                  <a:gd name="T98" fmla="*/ 965 w 1641"/>
                  <a:gd name="T99" fmla="*/ 76 h 92"/>
                  <a:gd name="T100" fmla="*/ 683 w 1641"/>
                  <a:gd name="T101" fmla="*/ 85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41" h="92">
                    <a:moveTo>
                      <a:pt x="985" y="76"/>
                    </a:moveTo>
                    <a:cubicBezTo>
                      <a:pt x="989" y="75"/>
                      <a:pt x="993" y="74"/>
                      <a:pt x="997" y="75"/>
                    </a:cubicBezTo>
                    <a:cubicBezTo>
                      <a:pt x="1025" y="78"/>
                      <a:pt x="1054" y="82"/>
                      <a:pt x="1082" y="86"/>
                    </a:cubicBezTo>
                    <a:cubicBezTo>
                      <a:pt x="1084" y="86"/>
                      <a:pt x="1086" y="86"/>
                      <a:pt x="1087" y="86"/>
                    </a:cubicBezTo>
                    <a:cubicBezTo>
                      <a:pt x="1272" y="86"/>
                      <a:pt x="1456" y="86"/>
                      <a:pt x="1641" y="86"/>
                    </a:cubicBezTo>
                    <a:cubicBezTo>
                      <a:pt x="1641" y="88"/>
                      <a:pt x="1641" y="90"/>
                      <a:pt x="1641" y="92"/>
                    </a:cubicBezTo>
                    <a:cubicBezTo>
                      <a:pt x="1638" y="92"/>
                      <a:pt x="1635" y="92"/>
                      <a:pt x="1632" y="92"/>
                    </a:cubicBezTo>
                    <a:cubicBezTo>
                      <a:pt x="1091" y="92"/>
                      <a:pt x="550" y="92"/>
                      <a:pt x="8" y="92"/>
                    </a:cubicBezTo>
                    <a:cubicBezTo>
                      <a:pt x="6" y="92"/>
                      <a:pt x="3" y="92"/>
                      <a:pt x="0" y="92"/>
                    </a:cubicBezTo>
                    <a:cubicBezTo>
                      <a:pt x="0" y="90"/>
                      <a:pt x="0" y="88"/>
                      <a:pt x="0" y="86"/>
                    </a:cubicBezTo>
                    <a:cubicBezTo>
                      <a:pt x="185" y="86"/>
                      <a:pt x="370" y="86"/>
                      <a:pt x="555" y="85"/>
                    </a:cubicBezTo>
                    <a:cubicBezTo>
                      <a:pt x="570" y="85"/>
                      <a:pt x="585" y="82"/>
                      <a:pt x="601" y="80"/>
                    </a:cubicBezTo>
                    <a:cubicBezTo>
                      <a:pt x="619" y="78"/>
                      <a:pt x="637" y="76"/>
                      <a:pt x="655" y="73"/>
                    </a:cubicBezTo>
                    <a:cubicBezTo>
                      <a:pt x="654" y="78"/>
                      <a:pt x="652" y="81"/>
                      <a:pt x="651" y="84"/>
                    </a:cubicBezTo>
                    <a:cubicBezTo>
                      <a:pt x="651" y="85"/>
                      <a:pt x="654" y="85"/>
                      <a:pt x="657" y="87"/>
                    </a:cubicBezTo>
                    <a:cubicBezTo>
                      <a:pt x="653" y="81"/>
                      <a:pt x="654" y="77"/>
                      <a:pt x="660" y="75"/>
                    </a:cubicBezTo>
                    <a:cubicBezTo>
                      <a:pt x="660" y="76"/>
                      <a:pt x="660" y="77"/>
                      <a:pt x="660" y="77"/>
                    </a:cubicBezTo>
                    <a:cubicBezTo>
                      <a:pt x="661" y="79"/>
                      <a:pt x="662" y="81"/>
                      <a:pt x="663" y="83"/>
                    </a:cubicBezTo>
                    <a:cubicBezTo>
                      <a:pt x="664" y="82"/>
                      <a:pt x="667" y="81"/>
                      <a:pt x="668" y="80"/>
                    </a:cubicBezTo>
                    <a:cubicBezTo>
                      <a:pt x="671" y="75"/>
                      <a:pt x="673" y="69"/>
                      <a:pt x="676" y="65"/>
                    </a:cubicBezTo>
                    <a:cubicBezTo>
                      <a:pt x="681" y="58"/>
                      <a:pt x="687" y="57"/>
                      <a:pt x="692" y="61"/>
                    </a:cubicBezTo>
                    <a:cubicBezTo>
                      <a:pt x="697" y="64"/>
                      <a:pt x="698" y="72"/>
                      <a:pt x="694" y="75"/>
                    </a:cubicBezTo>
                    <a:cubicBezTo>
                      <a:pt x="690" y="79"/>
                      <a:pt x="686" y="77"/>
                      <a:pt x="684" y="72"/>
                    </a:cubicBezTo>
                    <a:cubicBezTo>
                      <a:pt x="685" y="72"/>
                      <a:pt x="685" y="71"/>
                      <a:pt x="685" y="71"/>
                    </a:cubicBezTo>
                    <a:cubicBezTo>
                      <a:pt x="689" y="72"/>
                      <a:pt x="692" y="73"/>
                      <a:pt x="693" y="68"/>
                    </a:cubicBezTo>
                    <a:cubicBezTo>
                      <a:pt x="693" y="66"/>
                      <a:pt x="691" y="63"/>
                      <a:pt x="689" y="62"/>
                    </a:cubicBezTo>
                    <a:cubicBezTo>
                      <a:pt x="686" y="60"/>
                      <a:pt x="682" y="62"/>
                      <a:pt x="681" y="65"/>
                    </a:cubicBezTo>
                    <a:cubicBezTo>
                      <a:pt x="677" y="70"/>
                      <a:pt x="679" y="76"/>
                      <a:pt x="682" y="80"/>
                    </a:cubicBezTo>
                    <a:cubicBezTo>
                      <a:pt x="687" y="84"/>
                      <a:pt x="692" y="84"/>
                      <a:pt x="697" y="82"/>
                    </a:cubicBezTo>
                    <a:cubicBezTo>
                      <a:pt x="702" y="79"/>
                      <a:pt x="705" y="74"/>
                      <a:pt x="703" y="68"/>
                    </a:cubicBezTo>
                    <a:cubicBezTo>
                      <a:pt x="702" y="64"/>
                      <a:pt x="701" y="61"/>
                      <a:pt x="700" y="57"/>
                    </a:cubicBezTo>
                    <a:cubicBezTo>
                      <a:pt x="698" y="49"/>
                      <a:pt x="698" y="40"/>
                      <a:pt x="705" y="34"/>
                    </a:cubicBezTo>
                    <a:cubicBezTo>
                      <a:pt x="714" y="28"/>
                      <a:pt x="723" y="28"/>
                      <a:pt x="733" y="32"/>
                    </a:cubicBezTo>
                    <a:cubicBezTo>
                      <a:pt x="741" y="36"/>
                      <a:pt x="745" y="43"/>
                      <a:pt x="746" y="52"/>
                    </a:cubicBezTo>
                    <a:cubicBezTo>
                      <a:pt x="746" y="62"/>
                      <a:pt x="743" y="68"/>
                      <a:pt x="737" y="70"/>
                    </a:cubicBezTo>
                    <a:cubicBezTo>
                      <a:pt x="729" y="72"/>
                      <a:pt x="719" y="70"/>
                      <a:pt x="715" y="63"/>
                    </a:cubicBezTo>
                    <a:cubicBezTo>
                      <a:pt x="713" y="60"/>
                      <a:pt x="712" y="55"/>
                      <a:pt x="713" y="52"/>
                    </a:cubicBezTo>
                    <a:cubicBezTo>
                      <a:pt x="715" y="49"/>
                      <a:pt x="719" y="47"/>
                      <a:pt x="723" y="46"/>
                    </a:cubicBezTo>
                    <a:cubicBezTo>
                      <a:pt x="728" y="45"/>
                      <a:pt x="732" y="50"/>
                      <a:pt x="732" y="55"/>
                    </a:cubicBezTo>
                    <a:cubicBezTo>
                      <a:pt x="731" y="61"/>
                      <a:pt x="727" y="62"/>
                      <a:pt x="722" y="61"/>
                    </a:cubicBezTo>
                    <a:cubicBezTo>
                      <a:pt x="724" y="57"/>
                      <a:pt x="725" y="54"/>
                      <a:pt x="727" y="49"/>
                    </a:cubicBezTo>
                    <a:cubicBezTo>
                      <a:pt x="723" y="50"/>
                      <a:pt x="720" y="50"/>
                      <a:pt x="718" y="51"/>
                    </a:cubicBezTo>
                    <a:cubicBezTo>
                      <a:pt x="717" y="53"/>
                      <a:pt x="717" y="56"/>
                      <a:pt x="717" y="59"/>
                    </a:cubicBezTo>
                    <a:cubicBezTo>
                      <a:pt x="719" y="65"/>
                      <a:pt x="724" y="69"/>
                      <a:pt x="730" y="68"/>
                    </a:cubicBezTo>
                    <a:cubicBezTo>
                      <a:pt x="737" y="67"/>
                      <a:pt x="742" y="62"/>
                      <a:pt x="741" y="55"/>
                    </a:cubicBezTo>
                    <a:cubicBezTo>
                      <a:pt x="741" y="48"/>
                      <a:pt x="736" y="41"/>
                      <a:pt x="730" y="39"/>
                    </a:cubicBezTo>
                    <a:cubicBezTo>
                      <a:pt x="722" y="36"/>
                      <a:pt x="713" y="38"/>
                      <a:pt x="708" y="44"/>
                    </a:cubicBezTo>
                    <a:cubicBezTo>
                      <a:pt x="703" y="49"/>
                      <a:pt x="702" y="56"/>
                      <a:pt x="705" y="63"/>
                    </a:cubicBezTo>
                    <a:cubicBezTo>
                      <a:pt x="711" y="76"/>
                      <a:pt x="726" y="82"/>
                      <a:pt x="741" y="76"/>
                    </a:cubicBezTo>
                    <a:cubicBezTo>
                      <a:pt x="753" y="72"/>
                      <a:pt x="761" y="62"/>
                      <a:pt x="768" y="52"/>
                    </a:cubicBezTo>
                    <a:cubicBezTo>
                      <a:pt x="764" y="51"/>
                      <a:pt x="760" y="51"/>
                      <a:pt x="756" y="50"/>
                    </a:cubicBezTo>
                    <a:cubicBezTo>
                      <a:pt x="745" y="46"/>
                      <a:pt x="739" y="33"/>
                      <a:pt x="743" y="22"/>
                    </a:cubicBezTo>
                    <a:cubicBezTo>
                      <a:pt x="745" y="17"/>
                      <a:pt x="748" y="14"/>
                      <a:pt x="754" y="14"/>
                    </a:cubicBezTo>
                    <a:cubicBezTo>
                      <a:pt x="759" y="13"/>
                      <a:pt x="764" y="15"/>
                      <a:pt x="766" y="21"/>
                    </a:cubicBezTo>
                    <a:cubicBezTo>
                      <a:pt x="768" y="25"/>
                      <a:pt x="768" y="31"/>
                      <a:pt x="766" y="35"/>
                    </a:cubicBezTo>
                    <a:cubicBezTo>
                      <a:pt x="765" y="37"/>
                      <a:pt x="760" y="40"/>
                      <a:pt x="757" y="39"/>
                    </a:cubicBezTo>
                    <a:cubicBezTo>
                      <a:pt x="754" y="38"/>
                      <a:pt x="751" y="35"/>
                      <a:pt x="749" y="32"/>
                    </a:cubicBezTo>
                    <a:cubicBezTo>
                      <a:pt x="748" y="31"/>
                      <a:pt x="750" y="26"/>
                      <a:pt x="751" y="26"/>
                    </a:cubicBezTo>
                    <a:cubicBezTo>
                      <a:pt x="753" y="25"/>
                      <a:pt x="756" y="26"/>
                      <a:pt x="759" y="26"/>
                    </a:cubicBezTo>
                    <a:cubicBezTo>
                      <a:pt x="759" y="27"/>
                      <a:pt x="759" y="28"/>
                      <a:pt x="759" y="29"/>
                    </a:cubicBezTo>
                    <a:cubicBezTo>
                      <a:pt x="757" y="29"/>
                      <a:pt x="754" y="29"/>
                      <a:pt x="750" y="30"/>
                    </a:cubicBezTo>
                    <a:cubicBezTo>
                      <a:pt x="752" y="32"/>
                      <a:pt x="753" y="35"/>
                      <a:pt x="754" y="35"/>
                    </a:cubicBezTo>
                    <a:cubicBezTo>
                      <a:pt x="757" y="35"/>
                      <a:pt x="761" y="35"/>
                      <a:pt x="763" y="34"/>
                    </a:cubicBezTo>
                    <a:cubicBezTo>
                      <a:pt x="764" y="32"/>
                      <a:pt x="766" y="27"/>
                      <a:pt x="765" y="25"/>
                    </a:cubicBezTo>
                    <a:cubicBezTo>
                      <a:pt x="763" y="22"/>
                      <a:pt x="759" y="19"/>
                      <a:pt x="756" y="19"/>
                    </a:cubicBezTo>
                    <a:cubicBezTo>
                      <a:pt x="753" y="19"/>
                      <a:pt x="749" y="22"/>
                      <a:pt x="747" y="25"/>
                    </a:cubicBezTo>
                    <a:cubicBezTo>
                      <a:pt x="744" y="31"/>
                      <a:pt x="745" y="37"/>
                      <a:pt x="750" y="42"/>
                    </a:cubicBezTo>
                    <a:cubicBezTo>
                      <a:pt x="756" y="47"/>
                      <a:pt x="762" y="50"/>
                      <a:pt x="770" y="47"/>
                    </a:cubicBezTo>
                    <a:cubicBezTo>
                      <a:pt x="774" y="46"/>
                      <a:pt x="778" y="45"/>
                      <a:pt x="783" y="44"/>
                    </a:cubicBezTo>
                    <a:cubicBezTo>
                      <a:pt x="781" y="42"/>
                      <a:pt x="779" y="40"/>
                      <a:pt x="778" y="38"/>
                    </a:cubicBezTo>
                    <a:cubicBezTo>
                      <a:pt x="765" y="23"/>
                      <a:pt x="767" y="9"/>
                      <a:pt x="785" y="0"/>
                    </a:cubicBezTo>
                    <a:cubicBezTo>
                      <a:pt x="789" y="0"/>
                      <a:pt x="794" y="0"/>
                      <a:pt x="798" y="0"/>
                    </a:cubicBezTo>
                    <a:cubicBezTo>
                      <a:pt x="816" y="9"/>
                      <a:pt x="819" y="14"/>
                      <a:pt x="816" y="33"/>
                    </a:cubicBezTo>
                    <a:cubicBezTo>
                      <a:pt x="819" y="32"/>
                      <a:pt x="822" y="31"/>
                      <a:pt x="825" y="30"/>
                    </a:cubicBezTo>
                    <a:cubicBezTo>
                      <a:pt x="822" y="18"/>
                      <a:pt x="826" y="9"/>
                      <a:pt x="837" y="3"/>
                    </a:cubicBezTo>
                    <a:cubicBezTo>
                      <a:pt x="839" y="2"/>
                      <a:pt x="842" y="1"/>
                      <a:pt x="844" y="0"/>
                    </a:cubicBezTo>
                    <a:cubicBezTo>
                      <a:pt x="848" y="0"/>
                      <a:pt x="853" y="0"/>
                      <a:pt x="857" y="0"/>
                    </a:cubicBezTo>
                    <a:cubicBezTo>
                      <a:pt x="870" y="8"/>
                      <a:pt x="874" y="14"/>
                      <a:pt x="871" y="25"/>
                    </a:cubicBezTo>
                    <a:cubicBezTo>
                      <a:pt x="869" y="30"/>
                      <a:pt x="866" y="34"/>
                      <a:pt x="863" y="39"/>
                    </a:cubicBezTo>
                    <a:cubicBezTo>
                      <a:pt x="862" y="40"/>
                      <a:pt x="860" y="42"/>
                      <a:pt x="859" y="44"/>
                    </a:cubicBezTo>
                    <a:cubicBezTo>
                      <a:pt x="864" y="45"/>
                      <a:pt x="868" y="47"/>
                      <a:pt x="873" y="48"/>
                    </a:cubicBezTo>
                    <a:cubicBezTo>
                      <a:pt x="886" y="51"/>
                      <a:pt x="899" y="38"/>
                      <a:pt x="895" y="26"/>
                    </a:cubicBezTo>
                    <a:cubicBezTo>
                      <a:pt x="894" y="21"/>
                      <a:pt x="889" y="18"/>
                      <a:pt x="883" y="19"/>
                    </a:cubicBezTo>
                    <a:cubicBezTo>
                      <a:pt x="878" y="20"/>
                      <a:pt x="875" y="25"/>
                      <a:pt x="876" y="29"/>
                    </a:cubicBezTo>
                    <a:cubicBezTo>
                      <a:pt x="877" y="32"/>
                      <a:pt x="881" y="35"/>
                      <a:pt x="883" y="35"/>
                    </a:cubicBezTo>
                    <a:cubicBezTo>
                      <a:pt x="887" y="36"/>
                      <a:pt x="890" y="35"/>
                      <a:pt x="890" y="30"/>
                    </a:cubicBezTo>
                    <a:cubicBezTo>
                      <a:pt x="888" y="29"/>
                      <a:pt x="885" y="29"/>
                      <a:pt x="883" y="29"/>
                    </a:cubicBezTo>
                    <a:cubicBezTo>
                      <a:pt x="883" y="28"/>
                      <a:pt x="883" y="27"/>
                      <a:pt x="882" y="27"/>
                    </a:cubicBezTo>
                    <a:cubicBezTo>
                      <a:pt x="885" y="26"/>
                      <a:pt x="888" y="25"/>
                      <a:pt x="890" y="26"/>
                    </a:cubicBezTo>
                    <a:cubicBezTo>
                      <a:pt x="892" y="27"/>
                      <a:pt x="893" y="32"/>
                      <a:pt x="892" y="33"/>
                    </a:cubicBezTo>
                    <a:cubicBezTo>
                      <a:pt x="890" y="36"/>
                      <a:pt x="886" y="39"/>
                      <a:pt x="883" y="39"/>
                    </a:cubicBezTo>
                    <a:cubicBezTo>
                      <a:pt x="880" y="39"/>
                      <a:pt x="875" y="35"/>
                      <a:pt x="874" y="32"/>
                    </a:cubicBezTo>
                    <a:cubicBezTo>
                      <a:pt x="871" y="27"/>
                      <a:pt x="873" y="21"/>
                      <a:pt x="878" y="17"/>
                    </a:cubicBezTo>
                    <a:cubicBezTo>
                      <a:pt x="882" y="13"/>
                      <a:pt x="887" y="13"/>
                      <a:pt x="892" y="15"/>
                    </a:cubicBezTo>
                    <a:cubicBezTo>
                      <a:pt x="897" y="17"/>
                      <a:pt x="899" y="21"/>
                      <a:pt x="900" y="27"/>
                    </a:cubicBezTo>
                    <a:cubicBezTo>
                      <a:pt x="901" y="40"/>
                      <a:pt x="892" y="50"/>
                      <a:pt x="879" y="51"/>
                    </a:cubicBezTo>
                    <a:cubicBezTo>
                      <a:pt x="877" y="51"/>
                      <a:pt x="876" y="51"/>
                      <a:pt x="873" y="51"/>
                    </a:cubicBezTo>
                    <a:cubicBezTo>
                      <a:pt x="882" y="64"/>
                      <a:pt x="891" y="75"/>
                      <a:pt x="907" y="78"/>
                    </a:cubicBezTo>
                    <a:cubicBezTo>
                      <a:pt x="919" y="80"/>
                      <a:pt x="932" y="73"/>
                      <a:pt x="937" y="62"/>
                    </a:cubicBezTo>
                    <a:cubicBezTo>
                      <a:pt x="940" y="54"/>
                      <a:pt x="938" y="47"/>
                      <a:pt x="932" y="42"/>
                    </a:cubicBezTo>
                    <a:cubicBezTo>
                      <a:pt x="926" y="36"/>
                      <a:pt x="916" y="36"/>
                      <a:pt x="909" y="40"/>
                    </a:cubicBezTo>
                    <a:cubicBezTo>
                      <a:pt x="903" y="44"/>
                      <a:pt x="899" y="52"/>
                      <a:pt x="901" y="59"/>
                    </a:cubicBezTo>
                    <a:cubicBezTo>
                      <a:pt x="902" y="64"/>
                      <a:pt x="909" y="69"/>
                      <a:pt x="915" y="67"/>
                    </a:cubicBezTo>
                    <a:cubicBezTo>
                      <a:pt x="921" y="66"/>
                      <a:pt x="926" y="59"/>
                      <a:pt x="925" y="53"/>
                    </a:cubicBezTo>
                    <a:cubicBezTo>
                      <a:pt x="924" y="49"/>
                      <a:pt x="922" y="49"/>
                      <a:pt x="915" y="50"/>
                    </a:cubicBezTo>
                    <a:cubicBezTo>
                      <a:pt x="917" y="54"/>
                      <a:pt x="918" y="57"/>
                      <a:pt x="919" y="61"/>
                    </a:cubicBezTo>
                    <a:cubicBezTo>
                      <a:pt x="914" y="62"/>
                      <a:pt x="911" y="61"/>
                      <a:pt x="910" y="56"/>
                    </a:cubicBezTo>
                    <a:cubicBezTo>
                      <a:pt x="908" y="52"/>
                      <a:pt x="912" y="46"/>
                      <a:pt x="916" y="46"/>
                    </a:cubicBezTo>
                    <a:cubicBezTo>
                      <a:pt x="920" y="46"/>
                      <a:pt x="925" y="48"/>
                      <a:pt x="927" y="50"/>
                    </a:cubicBezTo>
                    <a:cubicBezTo>
                      <a:pt x="929" y="53"/>
                      <a:pt x="929" y="59"/>
                      <a:pt x="927" y="62"/>
                    </a:cubicBezTo>
                    <a:cubicBezTo>
                      <a:pt x="924" y="69"/>
                      <a:pt x="912" y="72"/>
                      <a:pt x="905" y="70"/>
                    </a:cubicBezTo>
                    <a:cubicBezTo>
                      <a:pt x="899" y="68"/>
                      <a:pt x="895" y="62"/>
                      <a:pt x="896" y="53"/>
                    </a:cubicBezTo>
                    <a:cubicBezTo>
                      <a:pt x="896" y="44"/>
                      <a:pt x="899" y="36"/>
                      <a:pt x="908" y="32"/>
                    </a:cubicBezTo>
                    <a:cubicBezTo>
                      <a:pt x="917" y="28"/>
                      <a:pt x="927" y="27"/>
                      <a:pt x="936" y="34"/>
                    </a:cubicBezTo>
                    <a:cubicBezTo>
                      <a:pt x="944" y="40"/>
                      <a:pt x="943" y="50"/>
                      <a:pt x="941" y="59"/>
                    </a:cubicBezTo>
                    <a:cubicBezTo>
                      <a:pt x="941" y="61"/>
                      <a:pt x="939" y="63"/>
                      <a:pt x="939" y="66"/>
                    </a:cubicBezTo>
                    <a:cubicBezTo>
                      <a:pt x="936" y="71"/>
                      <a:pt x="938" y="76"/>
                      <a:pt x="942" y="79"/>
                    </a:cubicBezTo>
                    <a:cubicBezTo>
                      <a:pt x="946" y="83"/>
                      <a:pt x="951" y="84"/>
                      <a:pt x="956" y="81"/>
                    </a:cubicBezTo>
                    <a:cubicBezTo>
                      <a:pt x="961" y="78"/>
                      <a:pt x="963" y="74"/>
                      <a:pt x="962" y="68"/>
                    </a:cubicBezTo>
                    <a:cubicBezTo>
                      <a:pt x="962" y="66"/>
                      <a:pt x="961" y="64"/>
                      <a:pt x="960" y="64"/>
                    </a:cubicBezTo>
                    <a:cubicBezTo>
                      <a:pt x="957" y="63"/>
                      <a:pt x="954" y="62"/>
                      <a:pt x="951" y="63"/>
                    </a:cubicBezTo>
                    <a:cubicBezTo>
                      <a:pt x="950" y="63"/>
                      <a:pt x="948" y="67"/>
                      <a:pt x="949" y="68"/>
                    </a:cubicBezTo>
                    <a:cubicBezTo>
                      <a:pt x="950" y="70"/>
                      <a:pt x="953" y="71"/>
                      <a:pt x="957" y="73"/>
                    </a:cubicBezTo>
                    <a:cubicBezTo>
                      <a:pt x="956" y="73"/>
                      <a:pt x="954" y="77"/>
                      <a:pt x="953" y="76"/>
                    </a:cubicBezTo>
                    <a:cubicBezTo>
                      <a:pt x="950" y="75"/>
                      <a:pt x="946" y="73"/>
                      <a:pt x="946" y="71"/>
                    </a:cubicBezTo>
                    <a:cubicBezTo>
                      <a:pt x="945" y="68"/>
                      <a:pt x="947" y="62"/>
                      <a:pt x="949" y="61"/>
                    </a:cubicBezTo>
                    <a:cubicBezTo>
                      <a:pt x="952" y="59"/>
                      <a:pt x="958" y="59"/>
                      <a:pt x="961" y="61"/>
                    </a:cubicBezTo>
                    <a:cubicBezTo>
                      <a:pt x="964" y="62"/>
                      <a:pt x="966" y="66"/>
                      <a:pt x="968" y="70"/>
                    </a:cubicBezTo>
                    <a:cubicBezTo>
                      <a:pt x="970" y="73"/>
                      <a:pt x="972" y="77"/>
                      <a:pt x="974" y="80"/>
                    </a:cubicBezTo>
                    <a:cubicBezTo>
                      <a:pt x="975" y="81"/>
                      <a:pt x="977" y="82"/>
                      <a:pt x="979" y="82"/>
                    </a:cubicBezTo>
                    <a:cubicBezTo>
                      <a:pt x="980" y="83"/>
                      <a:pt x="981" y="80"/>
                      <a:pt x="981" y="78"/>
                    </a:cubicBezTo>
                    <a:cubicBezTo>
                      <a:pt x="981" y="75"/>
                      <a:pt x="983" y="75"/>
                      <a:pt x="985" y="75"/>
                    </a:cubicBezTo>
                    <a:cubicBezTo>
                      <a:pt x="986" y="79"/>
                      <a:pt x="986" y="82"/>
                      <a:pt x="986" y="86"/>
                    </a:cubicBezTo>
                    <a:cubicBezTo>
                      <a:pt x="987" y="86"/>
                      <a:pt x="989" y="85"/>
                      <a:pt x="991" y="85"/>
                    </a:cubicBezTo>
                    <a:cubicBezTo>
                      <a:pt x="992" y="80"/>
                      <a:pt x="991" y="76"/>
                      <a:pt x="985" y="76"/>
                    </a:cubicBezTo>
                    <a:close/>
                    <a:moveTo>
                      <a:pt x="853" y="74"/>
                    </a:moveTo>
                    <a:cubicBezTo>
                      <a:pt x="852" y="74"/>
                      <a:pt x="852" y="74"/>
                      <a:pt x="852" y="75"/>
                    </a:cubicBezTo>
                    <a:cubicBezTo>
                      <a:pt x="850" y="74"/>
                      <a:pt x="848" y="73"/>
                      <a:pt x="847" y="71"/>
                    </a:cubicBezTo>
                    <a:cubicBezTo>
                      <a:pt x="846" y="70"/>
                      <a:pt x="847" y="67"/>
                      <a:pt x="848" y="66"/>
                    </a:cubicBezTo>
                    <a:cubicBezTo>
                      <a:pt x="850" y="65"/>
                      <a:pt x="853" y="64"/>
                      <a:pt x="855" y="64"/>
                    </a:cubicBezTo>
                    <a:cubicBezTo>
                      <a:pt x="859" y="66"/>
                      <a:pt x="862" y="72"/>
                      <a:pt x="859" y="76"/>
                    </a:cubicBezTo>
                    <a:cubicBezTo>
                      <a:pt x="856" y="79"/>
                      <a:pt x="851" y="82"/>
                      <a:pt x="848" y="81"/>
                    </a:cubicBezTo>
                    <a:cubicBezTo>
                      <a:pt x="844" y="80"/>
                      <a:pt x="840" y="77"/>
                      <a:pt x="838" y="73"/>
                    </a:cubicBezTo>
                    <a:cubicBezTo>
                      <a:pt x="837" y="70"/>
                      <a:pt x="839" y="65"/>
                      <a:pt x="841" y="62"/>
                    </a:cubicBezTo>
                    <a:cubicBezTo>
                      <a:pt x="846" y="57"/>
                      <a:pt x="852" y="56"/>
                      <a:pt x="859" y="58"/>
                    </a:cubicBezTo>
                    <a:cubicBezTo>
                      <a:pt x="865" y="61"/>
                      <a:pt x="868" y="65"/>
                      <a:pt x="869" y="72"/>
                    </a:cubicBezTo>
                    <a:cubicBezTo>
                      <a:pt x="870" y="75"/>
                      <a:pt x="872" y="79"/>
                      <a:pt x="875" y="81"/>
                    </a:cubicBezTo>
                    <a:cubicBezTo>
                      <a:pt x="876" y="82"/>
                      <a:pt x="880" y="80"/>
                      <a:pt x="884" y="79"/>
                    </a:cubicBezTo>
                    <a:cubicBezTo>
                      <a:pt x="883" y="80"/>
                      <a:pt x="882" y="83"/>
                      <a:pt x="881" y="85"/>
                    </a:cubicBezTo>
                    <a:cubicBezTo>
                      <a:pt x="901" y="85"/>
                      <a:pt x="921" y="85"/>
                      <a:pt x="940" y="85"/>
                    </a:cubicBezTo>
                    <a:cubicBezTo>
                      <a:pt x="938" y="81"/>
                      <a:pt x="936" y="77"/>
                      <a:pt x="934" y="73"/>
                    </a:cubicBezTo>
                    <a:cubicBezTo>
                      <a:pt x="931" y="75"/>
                      <a:pt x="929" y="77"/>
                      <a:pt x="926" y="78"/>
                    </a:cubicBezTo>
                    <a:cubicBezTo>
                      <a:pt x="914" y="86"/>
                      <a:pt x="900" y="86"/>
                      <a:pt x="888" y="77"/>
                    </a:cubicBezTo>
                    <a:cubicBezTo>
                      <a:pt x="883" y="72"/>
                      <a:pt x="879" y="67"/>
                      <a:pt x="875" y="61"/>
                    </a:cubicBezTo>
                    <a:cubicBezTo>
                      <a:pt x="864" y="45"/>
                      <a:pt x="859" y="44"/>
                      <a:pt x="843" y="54"/>
                    </a:cubicBezTo>
                    <a:cubicBezTo>
                      <a:pt x="842" y="54"/>
                      <a:pt x="842" y="54"/>
                      <a:pt x="841" y="55"/>
                    </a:cubicBezTo>
                    <a:cubicBezTo>
                      <a:pt x="833" y="60"/>
                      <a:pt x="830" y="67"/>
                      <a:pt x="832" y="75"/>
                    </a:cubicBezTo>
                    <a:cubicBezTo>
                      <a:pt x="835" y="83"/>
                      <a:pt x="840" y="86"/>
                      <a:pt x="851" y="86"/>
                    </a:cubicBezTo>
                    <a:cubicBezTo>
                      <a:pt x="859" y="85"/>
                      <a:pt x="866" y="74"/>
                      <a:pt x="862" y="67"/>
                    </a:cubicBezTo>
                    <a:cubicBezTo>
                      <a:pt x="860" y="62"/>
                      <a:pt x="856" y="60"/>
                      <a:pt x="852" y="61"/>
                    </a:cubicBezTo>
                    <a:cubicBezTo>
                      <a:pt x="848" y="62"/>
                      <a:pt x="844" y="64"/>
                      <a:pt x="843" y="67"/>
                    </a:cubicBezTo>
                    <a:cubicBezTo>
                      <a:pt x="842" y="69"/>
                      <a:pt x="843" y="74"/>
                      <a:pt x="845" y="76"/>
                    </a:cubicBezTo>
                    <a:cubicBezTo>
                      <a:pt x="846" y="78"/>
                      <a:pt x="850" y="78"/>
                      <a:pt x="852" y="78"/>
                    </a:cubicBezTo>
                    <a:cubicBezTo>
                      <a:pt x="854" y="77"/>
                      <a:pt x="855" y="74"/>
                      <a:pt x="855" y="72"/>
                    </a:cubicBezTo>
                    <a:cubicBezTo>
                      <a:pt x="856" y="71"/>
                      <a:pt x="854" y="69"/>
                      <a:pt x="852" y="68"/>
                    </a:cubicBezTo>
                    <a:cubicBezTo>
                      <a:pt x="852" y="68"/>
                      <a:pt x="852" y="69"/>
                      <a:pt x="851" y="69"/>
                    </a:cubicBezTo>
                    <a:cubicBezTo>
                      <a:pt x="852" y="71"/>
                      <a:pt x="852" y="72"/>
                      <a:pt x="853" y="74"/>
                    </a:cubicBezTo>
                    <a:close/>
                    <a:moveTo>
                      <a:pt x="790" y="67"/>
                    </a:moveTo>
                    <a:cubicBezTo>
                      <a:pt x="786" y="70"/>
                      <a:pt x="784" y="72"/>
                      <a:pt x="787" y="75"/>
                    </a:cubicBezTo>
                    <a:cubicBezTo>
                      <a:pt x="789" y="77"/>
                      <a:pt x="794" y="78"/>
                      <a:pt x="795" y="77"/>
                    </a:cubicBezTo>
                    <a:cubicBezTo>
                      <a:pt x="798" y="75"/>
                      <a:pt x="799" y="70"/>
                      <a:pt x="799" y="67"/>
                    </a:cubicBezTo>
                    <a:cubicBezTo>
                      <a:pt x="798" y="65"/>
                      <a:pt x="794" y="62"/>
                      <a:pt x="792" y="61"/>
                    </a:cubicBezTo>
                    <a:cubicBezTo>
                      <a:pt x="785" y="60"/>
                      <a:pt x="780" y="63"/>
                      <a:pt x="779" y="68"/>
                    </a:cubicBezTo>
                    <a:cubicBezTo>
                      <a:pt x="777" y="75"/>
                      <a:pt x="781" y="84"/>
                      <a:pt x="787" y="85"/>
                    </a:cubicBezTo>
                    <a:cubicBezTo>
                      <a:pt x="795" y="88"/>
                      <a:pt x="804" y="85"/>
                      <a:pt x="808" y="78"/>
                    </a:cubicBezTo>
                    <a:cubicBezTo>
                      <a:pt x="812" y="71"/>
                      <a:pt x="810" y="62"/>
                      <a:pt x="803" y="57"/>
                    </a:cubicBezTo>
                    <a:cubicBezTo>
                      <a:pt x="799" y="53"/>
                      <a:pt x="794" y="51"/>
                      <a:pt x="789" y="49"/>
                    </a:cubicBezTo>
                    <a:cubicBezTo>
                      <a:pt x="782" y="46"/>
                      <a:pt x="777" y="47"/>
                      <a:pt x="772" y="53"/>
                    </a:cubicBezTo>
                    <a:cubicBezTo>
                      <a:pt x="768" y="58"/>
                      <a:pt x="765" y="64"/>
                      <a:pt x="761" y="69"/>
                    </a:cubicBezTo>
                    <a:cubicBezTo>
                      <a:pt x="752" y="82"/>
                      <a:pt x="737" y="87"/>
                      <a:pt x="724" y="83"/>
                    </a:cubicBezTo>
                    <a:cubicBezTo>
                      <a:pt x="718" y="81"/>
                      <a:pt x="713" y="77"/>
                      <a:pt x="707" y="74"/>
                    </a:cubicBezTo>
                    <a:cubicBezTo>
                      <a:pt x="705" y="77"/>
                      <a:pt x="703" y="81"/>
                      <a:pt x="701" y="86"/>
                    </a:cubicBezTo>
                    <a:cubicBezTo>
                      <a:pt x="721" y="86"/>
                      <a:pt x="740" y="86"/>
                      <a:pt x="760" y="86"/>
                    </a:cubicBezTo>
                    <a:cubicBezTo>
                      <a:pt x="759" y="83"/>
                      <a:pt x="758" y="81"/>
                      <a:pt x="758" y="79"/>
                    </a:cubicBezTo>
                    <a:cubicBezTo>
                      <a:pt x="761" y="80"/>
                      <a:pt x="765" y="82"/>
                      <a:pt x="767" y="81"/>
                    </a:cubicBezTo>
                    <a:cubicBezTo>
                      <a:pt x="769" y="80"/>
                      <a:pt x="770" y="76"/>
                      <a:pt x="772" y="74"/>
                    </a:cubicBezTo>
                    <a:cubicBezTo>
                      <a:pt x="772" y="73"/>
                      <a:pt x="772" y="73"/>
                      <a:pt x="772" y="72"/>
                    </a:cubicBezTo>
                    <a:cubicBezTo>
                      <a:pt x="774" y="59"/>
                      <a:pt x="786" y="53"/>
                      <a:pt x="798" y="60"/>
                    </a:cubicBezTo>
                    <a:cubicBezTo>
                      <a:pt x="802" y="62"/>
                      <a:pt x="805" y="66"/>
                      <a:pt x="804" y="71"/>
                    </a:cubicBezTo>
                    <a:cubicBezTo>
                      <a:pt x="803" y="76"/>
                      <a:pt x="800" y="80"/>
                      <a:pt x="794" y="81"/>
                    </a:cubicBezTo>
                    <a:cubicBezTo>
                      <a:pt x="789" y="83"/>
                      <a:pt x="783" y="79"/>
                      <a:pt x="782" y="74"/>
                    </a:cubicBezTo>
                    <a:cubicBezTo>
                      <a:pt x="780" y="70"/>
                      <a:pt x="782" y="67"/>
                      <a:pt x="786" y="65"/>
                    </a:cubicBezTo>
                    <a:cubicBezTo>
                      <a:pt x="788" y="64"/>
                      <a:pt x="791" y="64"/>
                      <a:pt x="792" y="65"/>
                    </a:cubicBezTo>
                    <a:cubicBezTo>
                      <a:pt x="794" y="66"/>
                      <a:pt x="795" y="69"/>
                      <a:pt x="795" y="71"/>
                    </a:cubicBezTo>
                    <a:cubicBezTo>
                      <a:pt x="794" y="72"/>
                      <a:pt x="792" y="73"/>
                      <a:pt x="789" y="76"/>
                    </a:cubicBezTo>
                    <a:cubicBezTo>
                      <a:pt x="789" y="72"/>
                      <a:pt x="790" y="70"/>
                      <a:pt x="790" y="67"/>
                    </a:cubicBezTo>
                    <a:close/>
                    <a:moveTo>
                      <a:pt x="808" y="42"/>
                    </a:moveTo>
                    <a:cubicBezTo>
                      <a:pt x="798" y="44"/>
                      <a:pt x="791" y="42"/>
                      <a:pt x="786" y="36"/>
                    </a:cubicBezTo>
                    <a:cubicBezTo>
                      <a:pt x="782" y="31"/>
                      <a:pt x="783" y="26"/>
                      <a:pt x="788" y="22"/>
                    </a:cubicBezTo>
                    <a:cubicBezTo>
                      <a:pt x="792" y="19"/>
                      <a:pt x="800" y="20"/>
                      <a:pt x="802" y="24"/>
                    </a:cubicBezTo>
                    <a:cubicBezTo>
                      <a:pt x="803" y="27"/>
                      <a:pt x="802" y="30"/>
                      <a:pt x="801" y="33"/>
                    </a:cubicBezTo>
                    <a:cubicBezTo>
                      <a:pt x="800" y="34"/>
                      <a:pt x="797" y="33"/>
                      <a:pt x="794" y="33"/>
                    </a:cubicBezTo>
                    <a:cubicBezTo>
                      <a:pt x="794" y="33"/>
                      <a:pt x="794" y="32"/>
                      <a:pt x="794" y="31"/>
                    </a:cubicBezTo>
                    <a:cubicBezTo>
                      <a:pt x="797" y="30"/>
                      <a:pt x="803" y="32"/>
                      <a:pt x="800" y="26"/>
                    </a:cubicBezTo>
                    <a:cubicBezTo>
                      <a:pt x="798" y="22"/>
                      <a:pt x="794" y="22"/>
                      <a:pt x="791" y="24"/>
                    </a:cubicBezTo>
                    <a:cubicBezTo>
                      <a:pt x="788" y="26"/>
                      <a:pt x="784" y="29"/>
                      <a:pt x="787" y="33"/>
                    </a:cubicBezTo>
                    <a:cubicBezTo>
                      <a:pt x="790" y="38"/>
                      <a:pt x="795" y="40"/>
                      <a:pt x="801" y="39"/>
                    </a:cubicBezTo>
                    <a:cubicBezTo>
                      <a:pt x="807" y="38"/>
                      <a:pt x="812" y="36"/>
                      <a:pt x="813" y="30"/>
                    </a:cubicBezTo>
                    <a:cubicBezTo>
                      <a:pt x="815" y="22"/>
                      <a:pt x="810" y="11"/>
                      <a:pt x="803" y="8"/>
                    </a:cubicBezTo>
                    <a:cubicBezTo>
                      <a:pt x="796" y="5"/>
                      <a:pt x="785" y="8"/>
                      <a:pt x="779" y="15"/>
                    </a:cubicBezTo>
                    <a:cubicBezTo>
                      <a:pt x="774" y="22"/>
                      <a:pt x="774" y="31"/>
                      <a:pt x="781" y="37"/>
                    </a:cubicBezTo>
                    <a:cubicBezTo>
                      <a:pt x="789" y="44"/>
                      <a:pt x="797" y="49"/>
                      <a:pt x="806" y="55"/>
                    </a:cubicBezTo>
                    <a:cubicBezTo>
                      <a:pt x="807" y="49"/>
                      <a:pt x="807" y="46"/>
                      <a:pt x="808" y="42"/>
                    </a:cubicBezTo>
                    <a:close/>
                    <a:moveTo>
                      <a:pt x="837" y="54"/>
                    </a:moveTo>
                    <a:cubicBezTo>
                      <a:pt x="844" y="49"/>
                      <a:pt x="852" y="45"/>
                      <a:pt x="859" y="39"/>
                    </a:cubicBezTo>
                    <a:cubicBezTo>
                      <a:pt x="867" y="33"/>
                      <a:pt x="868" y="25"/>
                      <a:pt x="864" y="18"/>
                    </a:cubicBezTo>
                    <a:cubicBezTo>
                      <a:pt x="860" y="10"/>
                      <a:pt x="850" y="5"/>
                      <a:pt x="841" y="7"/>
                    </a:cubicBezTo>
                    <a:cubicBezTo>
                      <a:pt x="834" y="9"/>
                      <a:pt x="829" y="15"/>
                      <a:pt x="828" y="24"/>
                    </a:cubicBezTo>
                    <a:cubicBezTo>
                      <a:pt x="827" y="30"/>
                      <a:pt x="829" y="34"/>
                      <a:pt x="834" y="37"/>
                    </a:cubicBezTo>
                    <a:cubicBezTo>
                      <a:pt x="839" y="40"/>
                      <a:pt x="846" y="40"/>
                      <a:pt x="852" y="36"/>
                    </a:cubicBezTo>
                    <a:cubicBezTo>
                      <a:pt x="854" y="34"/>
                      <a:pt x="856" y="30"/>
                      <a:pt x="855" y="29"/>
                    </a:cubicBezTo>
                    <a:cubicBezTo>
                      <a:pt x="853" y="26"/>
                      <a:pt x="849" y="24"/>
                      <a:pt x="846" y="23"/>
                    </a:cubicBezTo>
                    <a:cubicBezTo>
                      <a:pt x="845" y="23"/>
                      <a:pt x="843" y="26"/>
                      <a:pt x="841" y="27"/>
                    </a:cubicBezTo>
                    <a:cubicBezTo>
                      <a:pt x="843" y="29"/>
                      <a:pt x="845" y="31"/>
                      <a:pt x="848" y="34"/>
                    </a:cubicBezTo>
                    <a:cubicBezTo>
                      <a:pt x="844" y="34"/>
                      <a:pt x="840" y="34"/>
                      <a:pt x="840" y="33"/>
                    </a:cubicBezTo>
                    <a:cubicBezTo>
                      <a:pt x="839" y="30"/>
                      <a:pt x="839" y="26"/>
                      <a:pt x="840" y="24"/>
                    </a:cubicBezTo>
                    <a:cubicBezTo>
                      <a:pt x="842" y="19"/>
                      <a:pt x="849" y="19"/>
                      <a:pt x="854" y="22"/>
                    </a:cubicBezTo>
                    <a:cubicBezTo>
                      <a:pt x="859" y="26"/>
                      <a:pt x="860" y="31"/>
                      <a:pt x="855" y="36"/>
                    </a:cubicBezTo>
                    <a:cubicBezTo>
                      <a:pt x="850" y="42"/>
                      <a:pt x="843" y="45"/>
                      <a:pt x="835" y="42"/>
                    </a:cubicBezTo>
                    <a:cubicBezTo>
                      <a:pt x="835" y="46"/>
                      <a:pt x="836" y="49"/>
                      <a:pt x="837" y="54"/>
                    </a:cubicBezTo>
                    <a:close/>
                    <a:moveTo>
                      <a:pt x="833" y="40"/>
                    </a:moveTo>
                    <a:cubicBezTo>
                      <a:pt x="829" y="37"/>
                      <a:pt x="826" y="33"/>
                      <a:pt x="824" y="34"/>
                    </a:cubicBezTo>
                    <a:cubicBezTo>
                      <a:pt x="820" y="35"/>
                      <a:pt x="817" y="39"/>
                      <a:pt x="815" y="42"/>
                    </a:cubicBezTo>
                    <a:cubicBezTo>
                      <a:pt x="813" y="44"/>
                      <a:pt x="813" y="47"/>
                      <a:pt x="813" y="49"/>
                    </a:cubicBezTo>
                    <a:cubicBezTo>
                      <a:pt x="814" y="53"/>
                      <a:pt x="816" y="57"/>
                      <a:pt x="819" y="60"/>
                    </a:cubicBezTo>
                    <a:cubicBezTo>
                      <a:pt x="820" y="61"/>
                      <a:pt x="825" y="60"/>
                      <a:pt x="826" y="59"/>
                    </a:cubicBezTo>
                    <a:cubicBezTo>
                      <a:pt x="828" y="55"/>
                      <a:pt x="829" y="51"/>
                      <a:pt x="829" y="48"/>
                    </a:cubicBezTo>
                    <a:cubicBezTo>
                      <a:pt x="829" y="46"/>
                      <a:pt x="826" y="43"/>
                      <a:pt x="824" y="42"/>
                    </a:cubicBezTo>
                    <a:cubicBezTo>
                      <a:pt x="823" y="42"/>
                      <a:pt x="820" y="45"/>
                      <a:pt x="819" y="46"/>
                    </a:cubicBezTo>
                    <a:cubicBezTo>
                      <a:pt x="820" y="48"/>
                      <a:pt x="822" y="50"/>
                      <a:pt x="823" y="52"/>
                    </a:cubicBezTo>
                    <a:cubicBezTo>
                      <a:pt x="822" y="55"/>
                      <a:pt x="819" y="56"/>
                      <a:pt x="817" y="53"/>
                    </a:cubicBezTo>
                    <a:cubicBezTo>
                      <a:pt x="813" y="47"/>
                      <a:pt x="816" y="40"/>
                      <a:pt x="823" y="39"/>
                    </a:cubicBezTo>
                    <a:cubicBezTo>
                      <a:pt x="825" y="39"/>
                      <a:pt x="828" y="40"/>
                      <a:pt x="833" y="40"/>
                    </a:cubicBezTo>
                    <a:close/>
                    <a:moveTo>
                      <a:pt x="815" y="63"/>
                    </a:moveTo>
                    <a:cubicBezTo>
                      <a:pt x="819" y="72"/>
                      <a:pt x="817" y="79"/>
                      <a:pt x="811" y="85"/>
                    </a:cubicBezTo>
                    <a:cubicBezTo>
                      <a:pt x="818" y="85"/>
                      <a:pt x="824" y="85"/>
                      <a:pt x="831" y="85"/>
                    </a:cubicBezTo>
                    <a:cubicBezTo>
                      <a:pt x="824" y="79"/>
                      <a:pt x="822" y="72"/>
                      <a:pt x="826" y="63"/>
                    </a:cubicBezTo>
                    <a:cubicBezTo>
                      <a:pt x="822" y="63"/>
                      <a:pt x="819" y="63"/>
                      <a:pt x="815" y="63"/>
                    </a:cubicBezTo>
                    <a:close/>
                    <a:moveTo>
                      <a:pt x="973" y="85"/>
                    </a:moveTo>
                    <a:cubicBezTo>
                      <a:pt x="970" y="82"/>
                      <a:pt x="967" y="79"/>
                      <a:pt x="965" y="76"/>
                    </a:cubicBezTo>
                    <a:cubicBezTo>
                      <a:pt x="962" y="80"/>
                      <a:pt x="960" y="82"/>
                      <a:pt x="958" y="85"/>
                    </a:cubicBezTo>
                    <a:cubicBezTo>
                      <a:pt x="963" y="85"/>
                      <a:pt x="968" y="85"/>
                      <a:pt x="973" y="85"/>
                    </a:cubicBezTo>
                    <a:close/>
                    <a:moveTo>
                      <a:pt x="677" y="77"/>
                    </a:moveTo>
                    <a:cubicBezTo>
                      <a:pt x="674" y="80"/>
                      <a:pt x="672" y="82"/>
                      <a:pt x="669" y="85"/>
                    </a:cubicBezTo>
                    <a:cubicBezTo>
                      <a:pt x="674" y="85"/>
                      <a:pt x="678" y="85"/>
                      <a:pt x="683" y="85"/>
                    </a:cubicBezTo>
                    <a:cubicBezTo>
                      <a:pt x="680" y="82"/>
                      <a:pt x="679" y="80"/>
                      <a:pt x="677" y="77"/>
                    </a:cubicBezTo>
                    <a:close/>
                  </a:path>
                </a:pathLst>
              </a:custGeom>
              <a:solidFill>
                <a:srgbClr val="E94B52"/>
              </a:solidFill>
              <a:ln>
                <a:noFill/>
              </a:ln>
              <a:extLst>
                <a:ext uri="{91240B29-F687-4F45-9708-019B960494DF}">
                  <a14:hiddenLine xmlns:a14="http://schemas.microsoft.com/office/drawing/2010/main" w="9525">
                    <a:solidFill>
                      <a:srgbClr val="000000"/>
                    </a:solidFill>
                    <a:round/>
                  </a14:hiddenLine>
                </a:ext>
              </a:extLst>
            </p:spPr>
            <p:txBody>
              <a:bodyPr/>
              <a:lstStyle/>
              <a:p>
                <a:pPr defTabSz="1371669">
                  <a:defRPr/>
                </a:pPr>
                <a:endParaRPr lang="zh-CN" altLang="en-US" sz="2700">
                  <a:solidFill>
                    <a:prstClr val="black"/>
                  </a:solidFill>
                  <a:latin typeface="Calibri"/>
                  <a:ea typeface="微软雅黑"/>
                </a:endParaRPr>
              </a:p>
            </p:txBody>
          </p:sp>
          <p:sp>
            <p:nvSpPr>
              <p:cNvPr id="23" name="Freeform 10"/>
              <p:cNvSpPr>
                <a:spLocks noEditPoints="1"/>
              </p:cNvSpPr>
              <p:nvPr/>
            </p:nvSpPr>
            <p:spPr bwMode="auto">
              <a:xfrm>
                <a:off x="1003" y="1890"/>
                <a:ext cx="5666" cy="317"/>
              </a:xfrm>
              <a:custGeom>
                <a:avLst/>
                <a:gdLst>
                  <a:gd name="T0" fmla="*/ 1037 w 1641"/>
                  <a:gd name="T1" fmla="*/ 12 h 91"/>
                  <a:gd name="T2" fmla="*/ 984 w 1641"/>
                  <a:gd name="T3" fmla="*/ 16 h 91"/>
                  <a:gd name="T4" fmla="*/ 974 w 1641"/>
                  <a:gd name="T5" fmla="*/ 11 h 91"/>
                  <a:gd name="T6" fmla="*/ 953 w 1641"/>
                  <a:gd name="T7" fmla="*/ 14 h 91"/>
                  <a:gd name="T8" fmla="*/ 953 w 1641"/>
                  <a:gd name="T9" fmla="*/ 29 h 91"/>
                  <a:gd name="T10" fmla="*/ 938 w 1641"/>
                  <a:gd name="T11" fmla="*/ 24 h 91"/>
                  <a:gd name="T12" fmla="*/ 905 w 1641"/>
                  <a:gd name="T13" fmla="*/ 21 h 91"/>
                  <a:gd name="T14" fmla="*/ 910 w 1641"/>
                  <a:gd name="T15" fmla="*/ 33 h 91"/>
                  <a:gd name="T16" fmla="*/ 915 w 1641"/>
                  <a:gd name="T17" fmla="*/ 41 h 91"/>
                  <a:gd name="T18" fmla="*/ 901 w 1641"/>
                  <a:gd name="T19" fmla="*/ 40 h 91"/>
                  <a:gd name="T20" fmla="*/ 900 w 1641"/>
                  <a:gd name="T21" fmla="*/ 15 h 91"/>
                  <a:gd name="T22" fmla="*/ 888 w 1641"/>
                  <a:gd name="T23" fmla="*/ 77 h 91"/>
                  <a:gd name="T24" fmla="*/ 890 w 1641"/>
                  <a:gd name="T25" fmla="*/ 65 h 91"/>
                  <a:gd name="T26" fmla="*/ 886 w 1641"/>
                  <a:gd name="T27" fmla="*/ 56 h 91"/>
                  <a:gd name="T28" fmla="*/ 895 w 1641"/>
                  <a:gd name="T29" fmla="*/ 64 h 91"/>
                  <a:gd name="T30" fmla="*/ 854 w 1641"/>
                  <a:gd name="T31" fmla="*/ 91 h 91"/>
                  <a:gd name="T32" fmla="*/ 802 w 1641"/>
                  <a:gd name="T33" fmla="*/ 89 h 91"/>
                  <a:gd name="T34" fmla="*/ 771 w 1641"/>
                  <a:gd name="T35" fmla="*/ 63 h 91"/>
                  <a:gd name="T36" fmla="*/ 747 w 1641"/>
                  <a:gd name="T37" fmla="*/ 66 h 91"/>
                  <a:gd name="T38" fmla="*/ 755 w 1641"/>
                  <a:gd name="T39" fmla="*/ 56 h 91"/>
                  <a:gd name="T40" fmla="*/ 750 w 1641"/>
                  <a:gd name="T41" fmla="*/ 56 h 91"/>
                  <a:gd name="T42" fmla="*/ 741 w 1641"/>
                  <a:gd name="T43" fmla="*/ 62 h 91"/>
                  <a:gd name="T44" fmla="*/ 706 w 1641"/>
                  <a:gd name="T45" fmla="*/ 26 h 91"/>
                  <a:gd name="T46" fmla="*/ 730 w 1641"/>
                  <a:gd name="T47" fmla="*/ 23 h 91"/>
                  <a:gd name="T48" fmla="*/ 732 w 1641"/>
                  <a:gd name="T49" fmla="*/ 35 h 91"/>
                  <a:gd name="T50" fmla="*/ 737 w 1641"/>
                  <a:gd name="T51" fmla="*/ 21 h 91"/>
                  <a:gd name="T52" fmla="*/ 703 w 1641"/>
                  <a:gd name="T53" fmla="*/ 22 h 91"/>
                  <a:gd name="T54" fmla="*/ 685 w 1641"/>
                  <a:gd name="T55" fmla="*/ 29 h 91"/>
                  <a:gd name="T56" fmla="*/ 689 w 1641"/>
                  <a:gd name="T57" fmla="*/ 14 h 91"/>
                  <a:gd name="T58" fmla="*/ 671 w 1641"/>
                  <a:gd name="T59" fmla="*/ 17 h 91"/>
                  <a:gd name="T60" fmla="*/ 653 w 1641"/>
                  <a:gd name="T61" fmla="*/ 7 h 91"/>
                  <a:gd name="T62" fmla="*/ 8 w 1641"/>
                  <a:gd name="T63" fmla="*/ 6 h 91"/>
                  <a:gd name="T64" fmla="*/ 1641 w 1641"/>
                  <a:gd name="T65" fmla="*/ 6 h 91"/>
                  <a:gd name="T66" fmla="*/ 838 w 1641"/>
                  <a:gd name="T67" fmla="*/ 19 h 91"/>
                  <a:gd name="T68" fmla="*/ 848 w 1641"/>
                  <a:gd name="T69" fmla="*/ 24 h 91"/>
                  <a:gd name="T70" fmla="*/ 854 w 1641"/>
                  <a:gd name="T71" fmla="*/ 23 h 91"/>
                  <a:gd name="T72" fmla="*/ 859 w 1641"/>
                  <a:gd name="T73" fmla="*/ 27 h 91"/>
                  <a:gd name="T74" fmla="*/ 856 w 1641"/>
                  <a:gd name="T75" fmla="*/ 43 h 91"/>
                  <a:gd name="T76" fmla="*/ 884 w 1641"/>
                  <a:gd name="T77" fmla="*/ 13 h 91"/>
                  <a:gd name="T78" fmla="*/ 787 w 1641"/>
                  <a:gd name="T79" fmla="*/ 42 h 91"/>
                  <a:gd name="T80" fmla="*/ 779 w 1641"/>
                  <a:gd name="T81" fmla="*/ 14 h 91"/>
                  <a:gd name="T82" fmla="*/ 794 w 1641"/>
                  <a:gd name="T83" fmla="*/ 13 h 91"/>
                  <a:gd name="T84" fmla="*/ 789 w 1641"/>
                  <a:gd name="T85" fmla="*/ 17 h 91"/>
                  <a:gd name="T86" fmla="*/ 782 w 1641"/>
                  <a:gd name="T87" fmla="*/ 16 h 91"/>
                  <a:gd name="T88" fmla="*/ 782 w 1641"/>
                  <a:gd name="T89" fmla="*/ 32 h 91"/>
                  <a:gd name="T90" fmla="*/ 758 w 1641"/>
                  <a:gd name="T91" fmla="*/ 6 h 91"/>
                  <a:gd name="T92" fmla="*/ 777 w 1641"/>
                  <a:gd name="T93" fmla="*/ 71 h 91"/>
                  <a:gd name="T94" fmla="*/ 789 w 1641"/>
                  <a:gd name="T95" fmla="*/ 56 h 91"/>
                  <a:gd name="T96" fmla="*/ 795 w 1641"/>
                  <a:gd name="T97" fmla="*/ 58 h 91"/>
                  <a:gd name="T98" fmla="*/ 787 w 1641"/>
                  <a:gd name="T99" fmla="*/ 54 h 91"/>
                  <a:gd name="T100" fmla="*/ 856 w 1641"/>
                  <a:gd name="T101" fmla="*/ 56 h 91"/>
                  <a:gd name="T102" fmla="*/ 841 w 1641"/>
                  <a:gd name="T103" fmla="*/ 57 h 91"/>
                  <a:gd name="T104" fmla="*/ 855 w 1641"/>
                  <a:gd name="T105" fmla="*/ 58 h 91"/>
                  <a:gd name="T106" fmla="*/ 863 w 1641"/>
                  <a:gd name="T107" fmla="*/ 74 h 91"/>
                  <a:gd name="T108" fmla="*/ 834 w 1641"/>
                  <a:gd name="T109" fmla="*/ 49 h 91"/>
                  <a:gd name="T110" fmla="*/ 820 w 1641"/>
                  <a:gd name="T111" fmla="*/ 36 h 91"/>
                  <a:gd name="T112" fmla="*/ 826 w 1641"/>
                  <a:gd name="T113" fmla="*/ 48 h 91"/>
                  <a:gd name="T114" fmla="*/ 818 w 1641"/>
                  <a:gd name="T115" fmla="*/ 54 h 91"/>
                  <a:gd name="T116" fmla="*/ 824 w 1641"/>
                  <a:gd name="T117" fmla="*/ 27 h 91"/>
                  <a:gd name="T118" fmla="*/ 916 w 1641"/>
                  <a:gd name="T119" fmla="*/ 7 h 91"/>
                  <a:gd name="T120" fmla="*/ 724 w 1641"/>
                  <a:gd name="T121" fmla="*/ 6 h 91"/>
                  <a:gd name="T122" fmla="*/ 965 w 1641"/>
                  <a:gd name="T123" fmla="*/ 14 h 91"/>
                  <a:gd name="T124" fmla="*/ 681 w 1641"/>
                  <a:gd name="T125" fmla="*/ 7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41" h="91">
                    <a:moveTo>
                      <a:pt x="1641" y="6"/>
                    </a:moveTo>
                    <a:cubicBezTo>
                      <a:pt x="1638" y="6"/>
                      <a:pt x="1635" y="6"/>
                      <a:pt x="1632" y="6"/>
                    </a:cubicBezTo>
                    <a:cubicBezTo>
                      <a:pt x="1457" y="6"/>
                      <a:pt x="1281" y="6"/>
                      <a:pt x="1106" y="6"/>
                    </a:cubicBezTo>
                    <a:cubicBezTo>
                      <a:pt x="1083" y="6"/>
                      <a:pt x="1060" y="9"/>
                      <a:pt x="1037" y="12"/>
                    </a:cubicBezTo>
                    <a:cubicBezTo>
                      <a:pt x="1020" y="14"/>
                      <a:pt x="1003" y="16"/>
                      <a:pt x="986" y="18"/>
                    </a:cubicBezTo>
                    <a:cubicBezTo>
                      <a:pt x="988" y="14"/>
                      <a:pt x="990" y="11"/>
                      <a:pt x="991" y="8"/>
                    </a:cubicBezTo>
                    <a:cubicBezTo>
                      <a:pt x="991" y="8"/>
                      <a:pt x="989" y="7"/>
                      <a:pt x="988" y="6"/>
                    </a:cubicBezTo>
                    <a:cubicBezTo>
                      <a:pt x="986" y="10"/>
                      <a:pt x="985" y="13"/>
                      <a:pt x="984" y="16"/>
                    </a:cubicBezTo>
                    <a:cubicBezTo>
                      <a:pt x="983" y="16"/>
                      <a:pt x="983" y="16"/>
                      <a:pt x="982" y="15"/>
                    </a:cubicBezTo>
                    <a:cubicBezTo>
                      <a:pt x="982" y="14"/>
                      <a:pt x="982" y="13"/>
                      <a:pt x="981" y="12"/>
                    </a:cubicBezTo>
                    <a:cubicBezTo>
                      <a:pt x="980" y="10"/>
                      <a:pt x="979" y="8"/>
                      <a:pt x="978" y="8"/>
                    </a:cubicBezTo>
                    <a:cubicBezTo>
                      <a:pt x="977" y="8"/>
                      <a:pt x="975" y="9"/>
                      <a:pt x="974" y="11"/>
                    </a:cubicBezTo>
                    <a:cubicBezTo>
                      <a:pt x="971" y="15"/>
                      <a:pt x="969" y="20"/>
                      <a:pt x="966" y="24"/>
                    </a:cubicBezTo>
                    <a:cubicBezTo>
                      <a:pt x="964" y="29"/>
                      <a:pt x="960" y="33"/>
                      <a:pt x="954" y="32"/>
                    </a:cubicBezTo>
                    <a:cubicBezTo>
                      <a:pt x="948" y="31"/>
                      <a:pt x="943" y="24"/>
                      <a:pt x="946" y="19"/>
                    </a:cubicBezTo>
                    <a:cubicBezTo>
                      <a:pt x="947" y="17"/>
                      <a:pt x="950" y="15"/>
                      <a:pt x="953" y="14"/>
                    </a:cubicBezTo>
                    <a:cubicBezTo>
                      <a:pt x="954" y="14"/>
                      <a:pt x="956" y="17"/>
                      <a:pt x="958" y="18"/>
                    </a:cubicBezTo>
                    <a:cubicBezTo>
                      <a:pt x="957" y="19"/>
                      <a:pt x="956" y="20"/>
                      <a:pt x="956" y="20"/>
                    </a:cubicBezTo>
                    <a:cubicBezTo>
                      <a:pt x="952" y="18"/>
                      <a:pt x="949" y="19"/>
                      <a:pt x="949" y="23"/>
                    </a:cubicBezTo>
                    <a:cubicBezTo>
                      <a:pt x="948" y="25"/>
                      <a:pt x="951" y="28"/>
                      <a:pt x="953" y="29"/>
                    </a:cubicBezTo>
                    <a:cubicBezTo>
                      <a:pt x="958" y="31"/>
                      <a:pt x="961" y="28"/>
                      <a:pt x="962" y="24"/>
                    </a:cubicBezTo>
                    <a:cubicBezTo>
                      <a:pt x="963" y="18"/>
                      <a:pt x="962" y="13"/>
                      <a:pt x="957" y="10"/>
                    </a:cubicBezTo>
                    <a:cubicBezTo>
                      <a:pt x="952" y="6"/>
                      <a:pt x="947" y="7"/>
                      <a:pt x="943" y="11"/>
                    </a:cubicBezTo>
                    <a:cubicBezTo>
                      <a:pt x="938" y="14"/>
                      <a:pt x="937" y="19"/>
                      <a:pt x="938" y="24"/>
                    </a:cubicBezTo>
                    <a:cubicBezTo>
                      <a:pt x="939" y="28"/>
                      <a:pt x="941" y="31"/>
                      <a:pt x="942" y="35"/>
                    </a:cubicBezTo>
                    <a:cubicBezTo>
                      <a:pt x="944" y="52"/>
                      <a:pt x="938" y="60"/>
                      <a:pt x="922" y="61"/>
                    </a:cubicBezTo>
                    <a:cubicBezTo>
                      <a:pt x="908" y="63"/>
                      <a:pt x="896" y="52"/>
                      <a:pt x="896" y="38"/>
                    </a:cubicBezTo>
                    <a:cubicBezTo>
                      <a:pt x="895" y="28"/>
                      <a:pt x="899" y="22"/>
                      <a:pt x="905" y="21"/>
                    </a:cubicBezTo>
                    <a:cubicBezTo>
                      <a:pt x="912" y="18"/>
                      <a:pt x="923" y="22"/>
                      <a:pt x="927" y="28"/>
                    </a:cubicBezTo>
                    <a:cubicBezTo>
                      <a:pt x="931" y="33"/>
                      <a:pt x="930" y="39"/>
                      <a:pt x="925" y="42"/>
                    </a:cubicBezTo>
                    <a:cubicBezTo>
                      <a:pt x="921" y="46"/>
                      <a:pt x="915" y="46"/>
                      <a:pt x="912" y="42"/>
                    </a:cubicBezTo>
                    <a:cubicBezTo>
                      <a:pt x="911" y="40"/>
                      <a:pt x="910" y="36"/>
                      <a:pt x="910" y="33"/>
                    </a:cubicBezTo>
                    <a:cubicBezTo>
                      <a:pt x="911" y="31"/>
                      <a:pt x="915" y="30"/>
                      <a:pt x="917" y="29"/>
                    </a:cubicBezTo>
                    <a:cubicBezTo>
                      <a:pt x="918" y="29"/>
                      <a:pt x="918" y="30"/>
                      <a:pt x="919" y="30"/>
                    </a:cubicBezTo>
                    <a:cubicBezTo>
                      <a:pt x="918" y="32"/>
                      <a:pt x="918" y="33"/>
                      <a:pt x="917" y="35"/>
                    </a:cubicBezTo>
                    <a:cubicBezTo>
                      <a:pt x="917" y="37"/>
                      <a:pt x="916" y="38"/>
                      <a:pt x="915" y="41"/>
                    </a:cubicBezTo>
                    <a:cubicBezTo>
                      <a:pt x="918" y="41"/>
                      <a:pt x="921" y="42"/>
                      <a:pt x="923" y="40"/>
                    </a:cubicBezTo>
                    <a:cubicBezTo>
                      <a:pt x="924" y="39"/>
                      <a:pt x="925" y="36"/>
                      <a:pt x="924" y="33"/>
                    </a:cubicBezTo>
                    <a:cubicBezTo>
                      <a:pt x="923" y="26"/>
                      <a:pt x="916" y="21"/>
                      <a:pt x="909" y="23"/>
                    </a:cubicBezTo>
                    <a:cubicBezTo>
                      <a:pt x="902" y="25"/>
                      <a:pt x="898" y="32"/>
                      <a:pt x="901" y="40"/>
                    </a:cubicBezTo>
                    <a:cubicBezTo>
                      <a:pt x="903" y="47"/>
                      <a:pt x="908" y="52"/>
                      <a:pt x="915" y="53"/>
                    </a:cubicBezTo>
                    <a:cubicBezTo>
                      <a:pt x="923" y="54"/>
                      <a:pt x="930" y="52"/>
                      <a:pt x="935" y="45"/>
                    </a:cubicBezTo>
                    <a:cubicBezTo>
                      <a:pt x="940" y="39"/>
                      <a:pt x="939" y="33"/>
                      <a:pt x="935" y="26"/>
                    </a:cubicBezTo>
                    <a:cubicBezTo>
                      <a:pt x="929" y="14"/>
                      <a:pt x="914" y="9"/>
                      <a:pt x="900" y="15"/>
                    </a:cubicBezTo>
                    <a:cubicBezTo>
                      <a:pt x="890" y="19"/>
                      <a:pt x="879" y="28"/>
                      <a:pt x="874" y="39"/>
                    </a:cubicBezTo>
                    <a:cubicBezTo>
                      <a:pt x="877" y="39"/>
                      <a:pt x="880" y="39"/>
                      <a:pt x="883" y="40"/>
                    </a:cubicBezTo>
                    <a:cubicBezTo>
                      <a:pt x="895" y="42"/>
                      <a:pt x="903" y="56"/>
                      <a:pt x="899" y="68"/>
                    </a:cubicBezTo>
                    <a:cubicBezTo>
                      <a:pt x="897" y="73"/>
                      <a:pt x="894" y="76"/>
                      <a:pt x="888" y="77"/>
                    </a:cubicBezTo>
                    <a:cubicBezTo>
                      <a:pt x="882" y="77"/>
                      <a:pt x="878" y="75"/>
                      <a:pt x="875" y="69"/>
                    </a:cubicBezTo>
                    <a:cubicBezTo>
                      <a:pt x="873" y="65"/>
                      <a:pt x="872" y="59"/>
                      <a:pt x="875" y="55"/>
                    </a:cubicBezTo>
                    <a:cubicBezTo>
                      <a:pt x="880" y="49"/>
                      <a:pt x="890" y="50"/>
                      <a:pt x="892" y="57"/>
                    </a:cubicBezTo>
                    <a:cubicBezTo>
                      <a:pt x="893" y="59"/>
                      <a:pt x="892" y="63"/>
                      <a:pt x="890" y="65"/>
                    </a:cubicBezTo>
                    <a:cubicBezTo>
                      <a:pt x="889" y="66"/>
                      <a:pt x="885" y="64"/>
                      <a:pt x="883" y="64"/>
                    </a:cubicBezTo>
                    <a:cubicBezTo>
                      <a:pt x="883" y="63"/>
                      <a:pt x="883" y="62"/>
                      <a:pt x="883" y="62"/>
                    </a:cubicBezTo>
                    <a:cubicBezTo>
                      <a:pt x="885" y="62"/>
                      <a:pt x="887" y="61"/>
                      <a:pt x="892" y="61"/>
                    </a:cubicBezTo>
                    <a:cubicBezTo>
                      <a:pt x="889" y="58"/>
                      <a:pt x="888" y="56"/>
                      <a:pt x="886" y="56"/>
                    </a:cubicBezTo>
                    <a:cubicBezTo>
                      <a:pt x="884" y="55"/>
                      <a:pt x="880" y="56"/>
                      <a:pt x="878" y="58"/>
                    </a:cubicBezTo>
                    <a:cubicBezTo>
                      <a:pt x="876" y="60"/>
                      <a:pt x="876" y="65"/>
                      <a:pt x="877" y="66"/>
                    </a:cubicBezTo>
                    <a:cubicBezTo>
                      <a:pt x="880" y="69"/>
                      <a:pt x="884" y="72"/>
                      <a:pt x="887" y="71"/>
                    </a:cubicBezTo>
                    <a:cubicBezTo>
                      <a:pt x="890" y="71"/>
                      <a:pt x="894" y="67"/>
                      <a:pt x="895" y="64"/>
                    </a:cubicBezTo>
                    <a:cubicBezTo>
                      <a:pt x="897" y="58"/>
                      <a:pt x="895" y="52"/>
                      <a:pt x="890" y="48"/>
                    </a:cubicBezTo>
                    <a:cubicBezTo>
                      <a:pt x="884" y="43"/>
                      <a:pt x="878" y="41"/>
                      <a:pt x="870" y="43"/>
                    </a:cubicBezTo>
                    <a:cubicBezTo>
                      <a:pt x="866" y="44"/>
                      <a:pt x="863" y="46"/>
                      <a:pt x="859" y="47"/>
                    </a:cubicBezTo>
                    <a:cubicBezTo>
                      <a:pt x="877" y="71"/>
                      <a:pt x="876" y="83"/>
                      <a:pt x="854" y="91"/>
                    </a:cubicBezTo>
                    <a:cubicBezTo>
                      <a:pt x="851" y="91"/>
                      <a:pt x="848" y="91"/>
                      <a:pt x="845" y="91"/>
                    </a:cubicBezTo>
                    <a:cubicBezTo>
                      <a:pt x="827" y="83"/>
                      <a:pt x="824" y="79"/>
                      <a:pt x="825" y="61"/>
                    </a:cubicBezTo>
                    <a:cubicBezTo>
                      <a:pt x="822" y="60"/>
                      <a:pt x="819" y="59"/>
                      <a:pt x="816" y="58"/>
                    </a:cubicBezTo>
                    <a:cubicBezTo>
                      <a:pt x="819" y="74"/>
                      <a:pt x="815" y="83"/>
                      <a:pt x="802" y="89"/>
                    </a:cubicBezTo>
                    <a:cubicBezTo>
                      <a:pt x="800" y="89"/>
                      <a:pt x="799" y="90"/>
                      <a:pt x="797" y="91"/>
                    </a:cubicBezTo>
                    <a:cubicBezTo>
                      <a:pt x="793" y="91"/>
                      <a:pt x="790" y="91"/>
                      <a:pt x="786" y="91"/>
                    </a:cubicBezTo>
                    <a:cubicBezTo>
                      <a:pt x="785" y="90"/>
                      <a:pt x="783" y="89"/>
                      <a:pt x="781" y="89"/>
                    </a:cubicBezTo>
                    <a:cubicBezTo>
                      <a:pt x="771" y="84"/>
                      <a:pt x="767" y="74"/>
                      <a:pt x="771" y="63"/>
                    </a:cubicBezTo>
                    <a:cubicBezTo>
                      <a:pt x="774" y="57"/>
                      <a:pt x="779" y="52"/>
                      <a:pt x="782" y="47"/>
                    </a:cubicBezTo>
                    <a:cubicBezTo>
                      <a:pt x="779" y="46"/>
                      <a:pt x="775" y="44"/>
                      <a:pt x="771" y="43"/>
                    </a:cubicBezTo>
                    <a:cubicBezTo>
                      <a:pt x="763" y="41"/>
                      <a:pt x="755" y="43"/>
                      <a:pt x="750" y="49"/>
                    </a:cubicBezTo>
                    <a:cubicBezTo>
                      <a:pt x="745" y="54"/>
                      <a:pt x="744" y="60"/>
                      <a:pt x="747" y="66"/>
                    </a:cubicBezTo>
                    <a:cubicBezTo>
                      <a:pt x="749" y="68"/>
                      <a:pt x="753" y="72"/>
                      <a:pt x="756" y="71"/>
                    </a:cubicBezTo>
                    <a:cubicBezTo>
                      <a:pt x="759" y="71"/>
                      <a:pt x="763" y="68"/>
                      <a:pt x="765" y="65"/>
                    </a:cubicBezTo>
                    <a:cubicBezTo>
                      <a:pt x="766" y="63"/>
                      <a:pt x="765" y="59"/>
                      <a:pt x="763" y="57"/>
                    </a:cubicBezTo>
                    <a:cubicBezTo>
                      <a:pt x="761" y="55"/>
                      <a:pt x="757" y="55"/>
                      <a:pt x="755" y="56"/>
                    </a:cubicBezTo>
                    <a:cubicBezTo>
                      <a:pt x="753" y="56"/>
                      <a:pt x="752" y="58"/>
                      <a:pt x="750" y="61"/>
                    </a:cubicBezTo>
                    <a:cubicBezTo>
                      <a:pt x="754" y="61"/>
                      <a:pt x="757" y="61"/>
                      <a:pt x="759" y="62"/>
                    </a:cubicBezTo>
                    <a:cubicBezTo>
                      <a:pt x="757" y="66"/>
                      <a:pt x="754" y="67"/>
                      <a:pt x="751" y="64"/>
                    </a:cubicBezTo>
                    <a:cubicBezTo>
                      <a:pt x="747" y="62"/>
                      <a:pt x="748" y="59"/>
                      <a:pt x="750" y="56"/>
                    </a:cubicBezTo>
                    <a:cubicBezTo>
                      <a:pt x="753" y="52"/>
                      <a:pt x="757" y="50"/>
                      <a:pt x="761" y="52"/>
                    </a:cubicBezTo>
                    <a:cubicBezTo>
                      <a:pt x="766" y="53"/>
                      <a:pt x="768" y="56"/>
                      <a:pt x="768" y="61"/>
                    </a:cubicBezTo>
                    <a:cubicBezTo>
                      <a:pt x="769" y="70"/>
                      <a:pt x="763" y="77"/>
                      <a:pt x="755" y="77"/>
                    </a:cubicBezTo>
                    <a:cubicBezTo>
                      <a:pt x="747" y="77"/>
                      <a:pt x="742" y="71"/>
                      <a:pt x="741" y="62"/>
                    </a:cubicBezTo>
                    <a:cubicBezTo>
                      <a:pt x="741" y="50"/>
                      <a:pt x="750" y="40"/>
                      <a:pt x="763" y="40"/>
                    </a:cubicBezTo>
                    <a:cubicBezTo>
                      <a:pt x="764" y="39"/>
                      <a:pt x="766" y="40"/>
                      <a:pt x="768" y="40"/>
                    </a:cubicBezTo>
                    <a:cubicBezTo>
                      <a:pt x="761" y="23"/>
                      <a:pt x="742" y="11"/>
                      <a:pt x="726" y="13"/>
                    </a:cubicBezTo>
                    <a:cubicBezTo>
                      <a:pt x="717" y="13"/>
                      <a:pt x="710" y="18"/>
                      <a:pt x="706" y="26"/>
                    </a:cubicBezTo>
                    <a:cubicBezTo>
                      <a:pt x="702" y="33"/>
                      <a:pt x="702" y="40"/>
                      <a:pt x="707" y="46"/>
                    </a:cubicBezTo>
                    <a:cubicBezTo>
                      <a:pt x="712" y="52"/>
                      <a:pt x="721" y="54"/>
                      <a:pt x="729" y="52"/>
                    </a:cubicBezTo>
                    <a:cubicBezTo>
                      <a:pt x="736" y="50"/>
                      <a:pt x="741" y="43"/>
                      <a:pt x="741" y="36"/>
                    </a:cubicBezTo>
                    <a:cubicBezTo>
                      <a:pt x="742" y="29"/>
                      <a:pt x="737" y="24"/>
                      <a:pt x="730" y="23"/>
                    </a:cubicBezTo>
                    <a:cubicBezTo>
                      <a:pt x="724" y="22"/>
                      <a:pt x="718" y="27"/>
                      <a:pt x="717" y="33"/>
                    </a:cubicBezTo>
                    <a:cubicBezTo>
                      <a:pt x="716" y="40"/>
                      <a:pt x="718" y="42"/>
                      <a:pt x="726" y="40"/>
                    </a:cubicBezTo>
                    <a:cubicBezTo>
                      <a:pt x="725" y="37"/>
                      <a:pt x="724" y="33"/>
                      <a:pt x="722" y="30"/>
                    </a:cubicBezTo>
                    <a:cubicBezTo>
                      <a:pt x="727" y="29"/>
                      <a:pt x="731" y="29"/>
                      <a:pt x="732" y="35"/>
                    </a:cubicBezTo>
                    <a:cubicBezTo>
                      <a:pt x="732" y="39"/>
                      <a:pt x="728" y="45"/>
                      <a:pt x="724" y="44"/>
                    </a:cubicBezTo>
                    <a:cubicBezTo>
                      <a:pt x="720" y="44"/>
                      <a:pt x="716" y="42"/>
                      <a:pt x="714" y="39"/>
                    </a:cubicBezTo>
                    <a:cubicBezTo>
                      <a:pt x="712" y="37"/>
                      <a:pt x="712" y="32"/>
                      <a:pt x="714" y="29"/>
                    </a:cubicBezTo>
                    <a:cubicBezTo>
                      <a:pt x="717" y="21"/>
                      <a:pt x="730" y="17"/>
                      <a:pt x="737" y="21"/>
                    </a:cubicBezTo>
                    <a:cubicBezTo>
                      <a:pt x="741" y="23"/>
                      <a:pt x="744" y="27"/>
                      <a:pt x="745" y="30"/>
                    </a:cubicBezTo>
                    <a:cubicBezTo>
                      <a:pt x="749" y="48"/>
                      <a:pt x="738" y="61"/>
                      <a:pt x="720" y="61"/>
                    </a:cubicBezTo>
                    <a:cubicBezTo>
                      <a:pt x="703" y="61"/>
                      <a:pt x="695" y="47"/>
                      <a:pt x="701" y="29"/>
                    </a:cubicBezTo>
                    <a:cubicBezTo>
                      <a:pt x="702" y="26"/>
                      <a:pt x="703" y="24"/>
                      <a:pt x="703" y="22"/>
                    </a:cubicBezTo>
                    <a:cubicBezTo>
                      <a:pt x="704" y="16"/>
                      <a:pt x="702" y="11"/>
                      <a:pt x="697" y="9"/>
                    </a:cubicBezTo>
                    <a:cubicBezTo>
                      <a:pt x="692" y="7"/>
                      <a:pt x="687" y="6"/>
                      <a:pt x="683" y="10"/>
                    </a:cubicBezTo>
                    <a:cubicBezTo>
                      <a:pt x="679" y="14"/>
                      <a:pt x="677" y="19"/>
                      <a:pt x="680" y="24"/>
                    </a:cubicBezTo>
                    <a:cubicBezTo>
                      <a:pt x="681" y="26"/>
                      <a:pt x="683" y="28"/>
                      <a:pt x="685" y="29"/>
                    </a:cubicBezTo>
                    <a:cubicBezTo>
                      <a:pt x="688" y="29"/>
                      <a:pt x="690" y="28"/>
                      <a:pt x="692" y="26"/>
                    </a:cubicBezTo>
                    <a:cubicBezTo>
                      <a:pt x="693" y="25"/>
                      <a:pt x="693" y="22"/>
                      <a:pt x="692" y="21"/>
                    </a:cubicBezTo>
                    <a:cubicBezTo>
                      <a:pt x="690" y="19"/>
                      <a:pt x="687" y="19"/>
                      <a:pt x="683" y="18"/>
                    </a:cubicBezTo>
                    <a:cubicBezTo>
                      <a:pt x="685" y="16"/>
                      <a:pt x="688" y="13"/>
                      <a:pt x="689" y="14"/>
                    </a:cubicBezTo>
                    <a:cubicBezTo>
                      <a:pt x="692" y="15"/>
                      <a:pt x="696" y="18"/>
                      <a:pt x="696" y="20"/>
                    </a:cubicBezTo>
                    <a:cubicBezTo>
                      <a:pt x="696" y="23"/>
                      <a:pt x="694" y="28"/>
                      <a:pt x="691" y="30"/>
                    </a:cubicBezTo>
                    <a:cubicBezTo>
                      <a:pt x="687" y="34"/>
                      <a:pt x="682" y="32"/>
                      <a:pt x="679" y="29"/>
                    </a:cubicBezTo>
                    <a:cubicBezTo>
                      <a:pt x="676" y="25"/>
                      <a:pt x="674" y="21"/>
                      <a:pt x="671" y="17"/>
                    </a:cubicBezTo>
                    <a:cubicBezTo>
                      <a:pt x="671" y="16"/>
                      <a:pt x="670" y="14"/>
                      <a:pt x="669" y="13"/>
                    </a:cubicBezTo>
                    <a:cubicBezTo>
                      <a:pt x="667" y="11"/>
                      <a:pt x="665" y="9"/>
                      <a:pt x="663" y="7"/>
                    </a:cubicBezTo>
                    <a:cubicBezTo>
                      <a:pt x="662" y="10"/>
                      <a:pt x="660" y="12"/>
                      <a:pt x="658" y="16"/>
                    </a:cubicBezTo>
                    <a:cubicBezTo>
                      <a:pt x="657" y="13"/>
                      <a:pt x="655" y="10"/>
                      <a:pt x="653" y="7"/>
                    </a:cubicBezTo>
                    <a:cubicBezTo>
                      <a:pt x="649" y="8"/>
                      <a:pt x="649" y="10"/>
                      <a:pt x="657" y="18"/>
                    </a:cubicBezTo>
                    <a:cubicBezTo>
                      <a:pt x="636" y="16"/>
                      <a:pt x="616" y="13"/>
                      <a:pt x="596" y="11"/>
                    </a:cubicBezTo>
                    <a:cubicBezTo>
                      <a:pt x="578" y="9"/>
                      <a:pt x="559" y="6"/>
                      <a:pt x="541" y="6"/>
                    </a:cubicBezTo>
                    <a:cubicBezTo>
                      <a:pt x="364" y="6"/>
                      <a:pt x="186" y="6"/>
                      <a:pt x="8" y="6"/>
                    </a:cubicBezTo>
                    <a:cubicBezTo>
                      <a:pt x="6" y="6"/>
                      <a:pt x="3" y="6"/>
                      <a:pt x="0" y="6"/>
                    </a:cubicBezTo>
                    <a:cubicBezTo>
                      <a:pt x="0" y="4"/>
                      <a:pt x="0" y="2"/>
                      <a:pt x="0" y="0"/>
                    </a:cubicBezTo>
                    <a:cubicBezTo>
                      <a:pt x="547" y="0"/>
                      <a:pt x="1094" y="0"/>
                      <a:pt x="1641" y="0"/>
                    </a:cubicBezTo>
                    <a:cubicBezTo>
                      <a:pt x="1641" y="2"/>
                      <a:pt x="1641" y="4"/>
                      <a:pt x="1641" y="6"/>
                    </a:cubicBezTo>
                    <a:close/>
                    <a:moveTo>
                      <a:pt x="884" y="13"/>
                    </a:moveTo>
                    <a:cubicBezTo>
                      <a:pt x="875" y="6"/>
                      <a:pt x="870" y="8"/>
                      <a:pt x="869" y="19"/>
                    </a:cubicBezTo>
                    <a:cubicBezTo>
                      <a:pt x="868" y="31"/>
                      <a:pt x="855" y="37"/>
                      <a:pt x="843" y="30"/>
                    </a:cubicBezTo>
                    <a:cubicBezTo>
                      <a:pt x="839" y="27"/>
                      <a:pt x="836" y="24"/>
                      <a:pt x="838" y="19"/>
                    </a:cubicBezTo>
                    <a:cubicBezTo>
                      <a:pt x="839" y="15"/>
                      <a:pt x="842" y="11"/>
                      <a:pt x="846" y="10"/>
                    </a:cubicBezTo>
                    <a:cubicBezTo>
                      <a:pt x="849" y="9"/>
                      <a:pt x="854" y="11"/>
                      <a:pt x="857" y="13"/>
                    </a:cubicBezTo>
                    <a:cubicBezTo>
                      <a:pt x="862" y="17"/>
                      <a:pt x="860" y="25"/>
                      <a:pt x="854" y="26"/>
                    </a:cubicBezTo>
                    <a:cubicBezTo>
                      <a:pt x="852" y="26"/>
                      <a:pt x="850" y="26"/>
                      <a:pt x="848" y="24"/>
                    </a:cubicBezTo>
                    <a:cubicBezTo>
                      <a:pt x="847" y="23"/>
                      <a:pt x="846" y="20"/>
                      <a:pt x="847" y="19"/>
                    </a:cubicBezTo>
                    <a:cubicBezTo>
                      <a:pt x="848" y="18"/>
                      <a:pt x="850" y="17"/>
                      <a:pt x="852" y="16"/>
                    </a:cubicBezTo>
                    <a:cubicBezTo>
                      <a:pt x="852" y="19"/>
                      <a:pt x="852" y="20"/>
                      <a:pt x="851" y="22"/>
                    </a:cubicBezTo>
                    <a:cubicBezTo>
                      <a:pt x="852" y="22"/>
                      <a:pt x="853" y="22"/>
                      <a:pt x="854" y="23"/>
                    </a:cubicBezTo>
                    <a:cubicBezTo>
                      <a:pt x="854" y="20"/>
                      <a:pt x="856" y="16"/>
                      <a:pt x="855" y="15"/>
                    </a:cubicBezTo>
                    <a:cubicBezTo>
                      <a:pt x="853" y="14"/>
                      <a:pt x="849" y="12"/>
                      <a:pt x="846" y="13"/>
                    </a:cubicBezTo>
                    <a:cubicBezTo>
                      <a:pt x="841" y="16"/>
                      <a:pt x="840" y="25"/>
                      <a:pt x="846" y="28"/>
                    </a:cubicBezTo>
                    <a:cubicBezTo>
                      <a:pt x="850" y="29"/>
                      <a:pt x="856" y="29"/>
                      <a:pt x="859" y="27"/>
                    </a:cubicBezTo>
                    <a:cubicBezTo>
                      <a:pt x="862" y="26"/>
                      <a:pt x="863" y="20"/>
                      <a:pt x="863" y="16"/>
                    </a:cubicBezTo>
                    <a:cubicBezTo>
                      <a:pt x="862" y="8"/>
                      <a:pt x="858" y="6"/>
                      <a:pt x="846" y="6"/>
                    </a:cubicBezTo>
                    <a:cubicBezTo>
                      <a:pt x="836" y="6"/>
                      <a:pt x="829" y="15"/>
                      <a:pt x="832" y="24"/>
                    </a:cubicBezTo>
                    <a:cubicBezTo>
                      <a:pt x="836" y="36"/>
                      <a:pt x="846" y="40"/>
                      <a:pt x="856" y="43"/>
                    </a:cubicBezTo>
                    <a:cubicBezTo>
                      <a:pt x="865" y="45"/>
                      <a:pt x="869" y="38"/>
                      <a:pt x="873" y="32"/>
                    </a:cubicBezTo>
                    <a:cubicBezTo>
                      <a:pt x="880" y="21"/>
                      <a:pt x="888" y="11"/>
                      <a:pt x="901" y="6"/>
                    </a:cubicBezTo>
                    <a:cubicBezTo>
                      <a:pt x="895" y="6"/>
                      <a:pt x="889" y="6"/>
                      <a:pt x="883" y="6"/>
                    </a:cubicBezTo>
                    <a:cubicBezTo>
                      <a:pt x="883" y="9"/>
                      <a:pt x="883" y="11"/>
                      <a:pt x="884" y="13"/>
                    </a:cubicBezTo>
                    <a:close/>
                    <a:moveTo>
                      <a:pt x="742" y="6"/>
                    </a:moveTo>
                    <a:cubicBezTo>
                      <a:pt x="754" y="11"/>
                      <a:pt x="762" y="21"/>
                      <a:pt x="768" y="32"/>
                    </a:cubicBezTo>
                    <a:cubicBezTo>
                      <a:pt x="770" y="34"/>
                      <a:pt x="771" y="36"/>
                      <a:pt x="772" y="38"/>
                    </a:cubicBezTo>
                    <a:cubicBezTo>
                      <a:pt x="776" y="43"/>
                      <a:pt x="781" y="45"/>
                      <a:pt x="787" y="42"/>
                    </a:cubicBezTo>
                    <a:cubicBezTo>
                      <a:pt x="793" y="39"/>
                      <a:pt x="800" y="36"/>
                      <a:pt x="806" y="31"/>
                    </a:cubicBezTo>
                    <a:cubicBezTo>
                      <a:pt x="812" y="25"/>
                      <a:pt x="811" y="13"/>
                      <a:pt x="804" y="9"/>
                    </a:cubicBezTo>
                    <a:cubicBezTo>
                      <a:pt x="800" y="6"/>
                      <a:pt x="794" y="7"/>
                      <a:pt x="789" y="6"/>
                    </a:cubicBezTo>
                    <a:cubicBezTo>
                      <a:pt x="783" y="5"/>
                      <a:pt x="781" y="9"/>
                      <a:pt x="779" y="14"/>
                    </a:cubicBezTo>
                    <a:cubicBezTo>
                      <a:pt x="777" y="19"/>
                      <a:pt x="777" y="24"/>
                      <a:pt x="782" y="27"/>
                    </a:cubicBezTo>
                    <a:cubicBezTo>
                      <a:pt x="786" y="30"/>
                      <a:pt x="791" y="31"/>
                      <a:pt x="796" y="28"/>
                    </a:cubicBezTo>
                    <a:cubicBezTo>
                      <a:pt x="798" y="26"/>
                      <a:pt x="799" y="22"/>
                      <a:pt x="799" y="20"/>
                    </a:cubicBezTo>
                    <a:cubicBezTo>
                      <a:pt x="799" y="17"/>
                      <a:pt x="796" y="14"/>
                      <a:pt x="794" y="13"/>
                    </a:cubicBezTo>
                    <a:cubicBezTo>
                      <a:pt x="792" y="12"/>
                      <a:pt x="788" y="14"/>
                      <a:pt x="787" y="16"/>
                    </a:cubicBezTo>
                    <a:cubicBezTo>
                      <a:pt x="786" y="17"/>
                      <a:pt x="787" y="20"/>
                      <a:pt x="787" y="22"/>
                    </a:cubicBezTo>
                    <a:cubicBezTo>
                      <a:pt x="788" y="22"/>
                      <a:pt x="789" y="22"/>
                      <a:pt x="790" y="22"/>
                    </a:cubicBezTo>
                    <a:cubicBezTo>
                      <a:pt x="790" y="20"/>
                      <a:pt x="789" y="19"/>
                      <a:pt x="789" y="17"/>
                    </a:cubicBezTo>
                    <a:cubicBezTo>
                      <a:pt x="790" y="16"/>
                      <a:pt x="790" y="16"/>
                      <a:pt x="791" y="16"/>
                    </a:cubicBezTo>
                    <a:cubicBezTo>
                      <a:pt x="792" y="18"/>
                      <a:pt x="795" y="21"/>
                      <a:pt x="795" y="22"/>
                    </a:cubicBezTo>
                    <a:cubicBezTo>
                      <a:pt x="793" y="24"/>
                      <a:pt x="791" y="26"/>
                      <a:pt x="788" y="26"/>
                    </a:cubicBezTo>
                    <a:cubicBezTo>
                      <a:pt x="784" y="27"/>
                      <a:pt x="779" y="20"/>
                      <a:pt x="782" y="16"/>
                    </a:cubicBezTo>
                    <a:cubicBezTo>
                      <a:pt x="784" y="13"/>
                      <a:pt x="789" y="10"/>
                      <a:pt x="792" y="9"/>
                    </a:cubicBezTo>
                    <a:cubicBezTo>
                      <a:pt x="798" y="8"/>
                      <a:pt x="801" y="12"/>
                      <a:pt x="803" y="17"/>
                    </a:cubicBezTo>
                    <a:cubicBezTo>
                      <a:pt x="805" y="22"/>
                      <a:pt x="804" y="26"/>
                      <a:pt x="800" y="29"/>
                    </a:cubicBezTo>
                    <a:cubicBezTo>
                      <a:pt x="795" y="33"/>
                      <a:pt x="789" y="34"/>
                      <a:pt x="782" y="32"/>
                    </a:cubicBezTo>
                    <a:cubicBezTo>
                      <a:pt x="776" y="30"/>
                      <a:pt x="773" y="25"/>
                      <a:pt x="772" y="19"/>
                    </a:cubicBezTo>
                    <a:cubicBezTo>
                      <a:pt x="772" y="15"/>
                      <a:pt x="770" y="11"/>
                      <a:pt x="768" y="10"/>
                    </a:cubicBezTo>
                    <a:cubicBezTo>
                      <a:pt x="766" y="8"/>
                      <a:pt x="761" y="10"/>
                      <a:pt x="758" y="11"/>
                    </a:cubicBezTo>
                    <a:cubicBezTo>
                      <a:pt x="758" y="10"/>
                      <a:pt x="758" y="8"/>
                      <a:pt x="758" y="6"/>
                    </a:cubicBezTo>
                    <a:cubicBezTo>
                      <a:pt x="753" y="6"/>
                      <a:pt x="747" y="6"/>
                      <a:pt x="742" y="6"/>
                    </a:cubicBezTo>
                    <a:close/>
                    <a:moveTo>
                      <a:pt x="807" y="36"/>
                    </a:moveTo>
                    <a:cubicBezTo>
                      <a:pt x="798" y="41"/>
                      <a:pt x="790" y="46"/>
                      <a:pt x="783" y="51"/>
                    </a:cubicBezTo>
                    <a:cubicBezTo>
                      <a:pt x="776" y="57"/>
                      <a:pt x="774" y="65"/>
                      <a:pt x="777" y="71"/>
                    </a:cubicBezTo>
                    <a:cubicBezTo>
                      <a:pt x="781" y="79"/>
                      <a:pt x="789" y="84"/>
                      <a:pt x="798" y="84"/>
                    </a:cubicBezTo>
                    <a:cubicBezTo>
                      <a:pt x="805" y="83"/>
                      <a:pt x="810" y="79"/>
                      <a:pt x="813" y="70"/>
                    </a:cubicBezTo>
                    <a:cubicBezTo>
                      <a:pt x="815" y="63"/>
                      <a:pt x="813" y="57"/>
                      <a:pt x="808" y="54"/>
                    </a:cubicBezTo>
                    <a:cubicBezTo>
                      <a:pt x="802" y="50"/>
                      <a:pt x="794" y="50"/>
                      <a:pt x="789" y="56"/>
                    </a:cubicBezTo>
                    <a:cubicBezTo>
                      <a:pt x="787" y="57"/>
                      <a:pt x="786" y="61"/>
                      <a:pt x="787" y="63"/>
                    </a:cubicBezTo>
                    <a:cubicBezTo>
                      <a:pt x="789" y="65"/>
                      <a:pt x="792" y="67"/>
                      <a:pt x="795" y="67"/>
                    </a:cubicBezTo>
                    <a:cubicBezTo>
                      <a:pt x="797" y="68"/>
                      <a:pt x="799" y="65"/>
                      <a:pt x="800" y="63"/>
                    </a:cubicBezTo>
                    <a:cubicBezTo>
                      <a:pt x="799" y="61"/>
                      <a:pt x="797" y="60"/>
                      <a:pt x="795" y="58"/>
                    </a:cubicBezTo>
                    <a:cubicBezTo>
                      <a:pt x="797" y="57"/>
                      <a:pt x="801" y="57"/>
                      <a:pt x="802" y="58"/>
                    </a:cubicBezTo>
                    <a:cubicBezTo>
                      <a:pt x="803" y="61"/>
                      <a:pt x="803" y="65"/>
                      <a:pt x="801" y="67"/>
                    </a:cubicBezTo>
                    <a:cubicBezTo>
                      <a:pt x="798" y="71"/>
                      <a:pt x="791" y="71"/>
                      <a:pt x="787" y="67"/>
                    </a:cubicBezTo>
                    <a:cubicBezTo>
                      <a:pt x="783" y="64"/>
                      <a:pt x="783" y="58"/>
                      <a:pt x="787" y="54"/>
                    </a:cubicBezTo>
                    <a:cubicBezTo>
                      <a:pt x="793" y="48"/>
                      <a:pt x="799" y="46"/>
                      <a:pt x="808" y="49"/>
                    </a:cubicBezTo>
                    <a:cubicBezTo>
                      <a:pt x="807" y="45"/>
                      <a:pt x="807" y="41"/>
                      <a:pt x="807" y="36"/>
                    </a:cubicBezTo>
                    <a:close/>
                    <a:moveTo>
                      <a:pt x="834" y="49"/>
                    </a:moveTo>
                    <a:cubicBezTo>
                      <a:pt x="844" y="45"/>
                      <a:pt x="851" y="49"/>
                      <a:pt x="856" y="56"/>
                    </a:cubicBezTo>
                    <a:cubicBezTo>
                      <a:pt x="858" y="57"/>
                      <a:pt x="858" y="62"/>
                      <a:pt x="857" y="64"/>
                    </a:cubicBezTo>
                    <a:cubicBezTo>
                      <a:pt x="854" y="67"/>
                      <a:pt x="850" y="69"/>
                      <a:pt x="846" y="70"/>
                    </a:cubicBezTo>
                    <a:cubicBezTo>
                      <a:pt x="844" y="70"/>
                      <a:pt x="840" y="67"/>
                      <a:pt x="839" y="64"/>
                    </a:cubicBezTo>
                    <a:cubicBezTo>
                      <a:pt x="838" y="63"/>
                      <a:pt x="840" y="59"/>
                      <a:pt x="841" y="57"/>
                    </a:cubicBezTo>
                    <a:cubicBezTo>
                      <a:pt x="842" y="56"/>
                      <a:pt x="845" y="57"/>
                      <a:pt x="846" y="57"/>
                    </a:cubicBezTo>
                    <a:cubicBezTo>
                      <a:pt x="844" y="60"/>
                      <a:pt x="841" y="63"/>
                      <a:pt x="842" y="64"/>
                    </a:cubicBezTo>
                    <a:cubicBezTo>
                      <a:pt x="843" y="68"/>
                      <a:pt x="847" y="69"/>
                      <a:pt x="850" y="67"/>
                    </a:cubicBezTo>
                    <a:cubicBezTo>
                      <a:pt x="854" y="65"/>
                      <a:pt x="857" y="63"/>
                      <a:pt x="855" y="58"/>
                    </a:cubicBezTo>
                    <a:cubicBezTo>
                      <a:pt x="853" y="54"/>
                      <a:pt x="844" y="50"/>
                      <a:pt x="839" y="51"/>
                    </a:cubicBezTo>
                    <a:cubicBezTo>
                      <a:pt x="832" y="53"/>
                      <a:pt x="828" y="58"/>
                      <a:pt x="828" y="63"/>
                    </a:cubicBezTo>
                    <a:cubicBezTo>
                      <a:pt x="827" y="71"/>
                      <a:pt x="833" y="81"/>
                      <a:pt x="840" y="83"/>
                    </a:cubicBezTo>
                    <a:cubicBezTo>
                      <a:pt x="848" y="85"/>
                      <a:pt x="858" y="81"/>
                      <a:pt x="863" y="74"/>
                    </a:cubicBezTo>
                    <a:cubicBezTo>
                      <a:pt x="868" y="67"/>
                      <a:pt x="867" y="59"/>
                      <a:pt x="860" y="52"/>
                    </a:cubicBezTo>
                    <a:cubicBezTo>
                      <a:pt x="853" y="47"/>
                      <a:pt x="845" y="42"/>
                      <a:pt x="836" y="36"/>
                    </a:cubicBezTo>
                    <a:cubicBezTo>
                      <a:pt x="836" y="40"/>
                      <a:pt x="836" y="42"/>
                      <a:pt x="836" y="43"/>
                    </a:cubicBezTo>
                    <a:cubicBezTo>
                      <a:pt x="836" y="45"/>
                      <a:pt x="835" y="46"/>
                      <a:pt x="834" y="49"/>
                    </a:cubicBezTo>
                    <a:close/>
                    <a:moveTo>
                      <a:pt x="830" y="51"/>
                    </a:moveTo>
                    <a:cubicBezTo>
                      <a:pt x="827" y="51"/>
                      <a:pt x="825" y="51"/>
                      <a:pt x="823" y="51"/>
                    </a:cubicBezTo>
                    <a:cubicBezTo>
                      <a:pt x="817" y="51"/>
                      <a:pt x="813" y="44"/>
                      <a:pt x="817" y="39"/>
                    </a:cubicBezTo>
                    <a:cubicBezTo>
                      <a:pt x="817" y="37"/>
                      <a:pt x="819" y="36"/>
                      <a:pt x="820" y="36"/>
                    </a:cubicBezTo>
                    <a:cubicBezTo>
                      <a:pt x="822" y="36"/>
                      <a:pt x="823" y="38"/>
                      <a:pt x="824" y="39"/>
                    </a:cubicBezTo>
                    <a:cubicBezTo>
                      <a:pt x="822" y="40"/>
                      <a:pt x="820" y="41"/>
                      <a:pt x="819" y="43"/>
                    </a:cubicBezTo>
                    <a:cubicBezTo>
                      <a:pt x="818" y="44"/>
                      <a:pt x="820" y="46"/>
                      <a:pt x="821" y="47"/>
                    </a:cubicBezTo>
                    <a:cubicBezTo>
                      <a:pt x="823" y="48"/>
                      <a:pt x="826" y="48"/>
                      <a:pt x="826" y="48"/>
                    </a:cubicBezTo>
                    <a:cubicBezTo>
                      <a:pt x="827" y="44"/>
                      <a:pt x="829" y="40"/>
                      <a:pt x="828" y="36"/>
                    </a:cubicBezTo>
                    <a:cubicBezTo>
                      <a:pt x="828" y="34"/>
                      <a:pt x="824" y="30"/>
                      <a:pt x="822" y="31"/>
                    </a:cubicBezTo>
                    <a:cubicBezTo>
                      <a:pt x="819" y="31"/>
                      <a:pt x="815" y="34"/>
                      <a:pt x="814" y="37"/>
                    </a:cubicBezTo>
                    <a:cubicBezTo>
                      <a:pt x="812" y="43"/>
                      <a:pt x="813" y="49"/>
                      <a:pt x="818" y="54"/>
                    </a:cubicBezTo>
                    <a:cubicBezTo>
                      <a:pt x="823" y="59"/>
                      <a:pt x="826" y="59"/>
                      <a:pt x="830" y="51"/>
                    </a:cubicBezTo>
                    <a:close/>
                    <a:moveTo>
                      <a:pt x="812" y="6"/>
                    </a:moveTo>
                    <a:cubicBezTo>
                      <a:pt x="818" y="13"/>
                      <a:pt x="818" y="20"/>
                      <a:pt x="815" y="28"/>
                    </a:cubicBezTo>
                    <a:cubicBezTo>
                      <a:pt x="819" y="28"/>
                      <a:pt x="822" y="27"/>
                      <a:pt x="824" y="27"/>
                    </a:cubicBezTo>
                    <a:cubicBezTo>
                      <a:pt x="825" y="20"/>
                      <a:pt x="826" y="13"/>
                      <a:pt x="827" y="6"/>
                    </a:cubicBezTo>
                    <a:cubicBezTo>
                      <a:pt x="823" y="6"/>
                      <a:pt x="818" y="6"/>
                      <a:pt x="812" y="6"/>
                    </a:cubicBezTo>
                    <a:close/>
                    <a:moveTo>
                      <a:pt x="939" y="7"/>
                    </a:moveTo>
                    <a:cubicBezTo>
                      <a:pt x="931" y="7"/>
                      <a:pt x="923" y="7"/>
                      <a:pt x="916" y="7"/>
                    </a:cubicBezTo>
                    <a:cubicBezTo>
                      <a:pt x="922" y="10"/>
                      <a:pt x="928" y="14"/>
                      <a:pt x="934" y="17"/>
                    </a:cubicBezTo>
                    <a:cubicBezTo>
                      <a:pt x="936" y="14"/>
                      <a:pt x="937" y="11"/>
                      <a:pt x="939" y="7"/>
                    </a:cubicBezTo>
                    <a:close/>
                    <a:moveTo>
                      <a:pt x="707" y="17"/>
                    </a:moveTo>
                    <a:cubicBezTo>
                      <a:pt x="713" y="13"/>
                      <a:pt x="718" y="10"/>
                      <a:pt x="724" y="6"/>
                    </a:cubicBezTo>
                    <a:cubicBezTo>
                      <a:pt x="717" y="6"/>
                      <a:pt x="710" y="6"/>
                      <a:pt x="703" y="6"/>
                    </a:cubicBezTo>
                    <a:cubicBezTo>
                      <a:pt x="704" y="10"/>
                      <a:pt x="706" y="14"/>
                      <a:pt x="707" y="17"/>
                    </a:cubicBezTo>
                    <a:close/>
                    <a:moveTo>
                      <a:pt x="960" y="7"/>
                    </a:moveTo>
                    <a:cubicBezTo>
                      <a:pt x="961" y="9"/>
                      <a:pt x="963" y="12"/>
                      <a:pt x="965" y="14"/>
                    </a:cubicBezTo>
                    <a:cubicBezTo>
                      <a:pt x="967" y="12"/>
                      <a:pt x="969" y="9"/>
                      <a:pt x="971" y="7"/>
                    </a:cubicBezTo>
                    <a:cubicBezTo>
                      <a:pt x="967" y="7"/>
                      <a:pt x="964" y="7"/>
                      <a:pt x="960" y="7"/>
                    </a:cubicBezTo>
                    <a:close/>
                    <a:moveTo>
                      <a:pt x="677" y="14"/>
                    </a:moveTo>
                    <a:cubicBezTo>
                      <a:pt x="678" y="11"/>
                      <a:pt x="679" y="9"/>
                      <a:pt x="681" y="7"/>
                    </a:cubicBezTo>
                    <a:cubicBezTo>
                      <a:pt x="678" y="7"/>
                      <a:pt x="675" y="7"/>
                      <a:pt x="671" y="7"/>
                    </a:cubicBezTo>
                    <a:cubicBezTo>
                      <a:pt x="673" y="9"/>
                      <a:pt x="674" y="11"/>
                      <a:pt x="677" y="14"/>
                    </a:cubicBezTo>
                    <a:close/>
                  </a:path>
                </a:pathLst>
              </a:custGeom>
              <a:solidFill>
                <a:srgbClr val="E94B52"/>
              </a:solidFill>
              <a:ln>
                <a:noFill/>
              </a:ln>
              <a:extLst>
                <a:ext uri="{91240B29-F687-4F45-9708-019B960494DF}">
                  <a14:hiddenLine xmlns:a14="http://schemas.microsoft.com/office/drawing/2010/main" w="9525">
                    <a:solidFill>
                      <a:srgbClr val="000000"/>
                    </a:solidFill>
                    <a:round/>
                  </a14:hiddenLine>
                </a:ext>
              </a:extLst>
            </p:spPr>
            <p:txBody>
              <a:bodyPr/>
              <a:lstStyle/>
              <a:p>
                <a:pPr defTabSz="1371669">
                  <a:defRPr/>
                </a:pPr>
                <a:endParaRPr lang="zh-CN" altLang="en-US" sz="2700">
                  <a:solidFill>
                    <a:prstClr val="black"/>
                  </a:solidFill>
                  <a:latin typeface="Calibri"/>
                  <a:ea typeface="微软雅黑"/>
                </a:endParaRPr>
              </a:p>
            </p:txBody>
          </p:sp>
        </p:grpSp>
      </p:grpSp>
      <p:sp>
        <p:nvSpPr>
          <p:cNvPr id="13" name="Rectangle 12"/>
          <p:cNvSpPr/>
          <p:nvPr/>
        </p:nvSpPr>
        <p:spPr>
          <a:xfrm>
            <a:off x="1219200" y="2171078"/>
            <a:ext cx="16687800" cy="5826210"/>
          </a:xfrm>
          <a:prstGeom prst="rect">
            <a:avLst/>
          </a:prstGeom>
        </p:spPr>
        <p:txBody>
          <a:bodyPr wrap="square">
            <a:spAutoFit/>
          </a:bodyPr>
          <a:lstStyle/>
          <a:p>
            <a:pPr>
              <a:lnSpc>
                <a:spcPct val="115000"/>
              </a:lnSpc>
              <a:spcAft>
                <a:spcPts val="0"/>
              </a:spcAft>
            </a:pPr>
            <a:r>
              <a:rPr lang="en-US" sz="3600" b="1" i="1" dirty="0" err="1"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Câu</a:t>
            </a:r>
            <a:r>
              <a:rPr lang="en-US" sz="3600" b="1" i="1" dirty="0" smtClean="0">
                <a:solidFill>
                  <a:srgbClr val="000066">
                    <a:lumMod val="60000"/>
                    <a:lumOff val="40000"/>
                  </a:srgbClr>
                </a:solidFill>
                <a:latin typeface="Times New Roman" panose="02020603050405020304" pitchFamily="18" charset="0"/>
                <a:ea typeface="Calibri" panose="020F0502020204030204" pitchFamily="34" charset="0"/>
                <a:cs typeface="Times New Roman" panose="02020603050405020304" pitchFamily="18" charset="0"/>
              </a:rPr>
              <a:t> 1:</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Ở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bậc</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Tiểu</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học</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con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đã</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học</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cách</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viết</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các</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kiểu</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văn</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bản</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nào</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a:t>
            </a:r>
            <a:endParaRPr lang="en-US" sz="3600" dirty="0" smtClean="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Sách</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Ngữ</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văn</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6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rèn</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luyện</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cho</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các</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con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viết</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các</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kiểu</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văn</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bản</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nào</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Kiểu</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văn</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bản</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nào</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chưa</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học</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ở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cấp</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Tiểu</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học</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a:t>
            </a:r>
            <a:endParaRPr lang="en-US" sz="3600" dirty="0" smtClean="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Nêu</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yêu</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cầu</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chính</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cần</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đạt</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của</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mỗi</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kiểu</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văn</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bản</a:t>
            </a:r>
            <a:endParaRPr lang="en-US" sz="3600" dirty="0" smtClean="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en-US" sz="3600" b="1" i="1" dirty="0" err="1" smtClean="0">
                <a:solidFill>
                  <a:srgbClr val="000066">
                    <a:lumMod val="60000"/>
                    <a:lumOff val="40000"/>
                  </a:srgbClr>
                </a:solidFill>
                <a:latin typeface="Times New Roman" pitchFamily="18" charset="0"/>
                <a:cs typeface="Times New Roman" pitchFamily="18" charset="0"/>
              </a:rPr>
              <a:t>Câu</a:t>
            </a:r>
            <a:r>
              <a:rPr lang="en-US" sz="3600" b="1" i="1" dirty="0" smtClean="0">
                <a:solidFill>
                  <a:srgbClr val="000066">
                    <a:lumMod val="60000"/>
                    <a:lumOff val="40000"/>
                  </a:srgbClr>
                </a:solidFill>
                <a:latin typeface="Times New Roman" pitchFamily="18" charset="0"/>
                <a:cs typeface="Times New Roman" pitchFamily="18" charset="0"/>
              </a:rPr>
              <a:t> 2: </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Khi</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nói</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và</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nghe</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con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cần</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chú</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ý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gì</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a:t>
            </a:r>
            <a:endParaRPr lang="en-US" sz="3600" dirty="0" smtClean="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Nêu</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các</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yêu</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cầu</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chính</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cần</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đạt</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ở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lớp</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6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của</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kĩ</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năng</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nói</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kĩ</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năng</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nghe</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kĩ</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năng</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nói</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nghe</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tương</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tác</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a:t>
            </a:r>
            <a:endParaRPr lang="en-US" sz="3600" dirty="0" smtClean="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Kể</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ra</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một</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số</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lỗi</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con hay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mắc</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trong</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quá</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trình</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nói</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và</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nghe</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Chỉ</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ra</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cách</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khắc</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phục</a:t>
            </a:r>
            <a:r>
              <a:rPr lang="en-US" sz="3600" dirty="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a:t>
            </a:r>
            <a:endParaRPr lang="en-US" sz="3600" dirty="0" smtClean="0">
              <a:latin typeface="Times New Roman" panose="02020603050405020304" pitchFamily="18" charset="0"/>
              <a:ea typeface="Calibri" panose="020F0502020204030204" pitchFamily="34" charset="0"/>
              <a:cs typeface="Times New Roman" panose="02020603050405020304" pitchFamily="18" charset="0"/>
            </a:endParaRPr>
          </a:p>
          <a:p>
            <a:pPr defTabSz="609630">
              <a:lnSpc>
                <a:spcPct val="115000"/>
              </a:lnSpc>
              <a:spcAft>
                <a:spcPts val="533"/>
              </a:spcAft>
            </a:pPr>
            <a:r>
              <a:rPr lang="en-GB" sz="3600" dirty="0" smtClean="0">
                <a:solidFill>
                  <a:prstClr val="black"/>
                </a:solidFill>
                <a:latin typeface="Times New Roman" pitchFamily="18" charset="0"/>
                <a:cs typeface="Times New Roman" pitchFamily="18" charset="0"/>
              </a:rPr>
              <a:t> </a:t>
            </a:r>
            <a:endParaRPr lang="en-US" sz="3600" b="1" i="1" dirty="0" smtClean="0">
              <a:solidFill>
                <a:srgbClr val="000066">
                  <a:lumMod val="60000"/>
                  <a:lumOff val="40000"/>
                </a:srgbClr>
              </a:solidFill>
              <a:latin typeface="Times New Roman" pitchFamily="18"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val="3971635283"/>
      </p:ext>
    </p:extLst>
  </p:cSld>
  <p:clrMapOvr>
    <a:masterClrMapping/>
  </p:clrMapOvr>
  <p:transition spd="slow"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3"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strips(upRight)">
                                      <p:cBhvr>
                                        <p:cTn id="7" dur="1000"/>
                                        <p:tgtEl>
                                          <p:spTgt spid="10"/>
                                        </p:tgtEl>
                                      </p:cBhvr>
                                    </p:animEffect>
                                  </p:childTnLst>
                                </p:cTn>
                              </p:par>
                              <p:par>
                                <p:cTn id="8" presetID="18" presetClass="entr" presetSubtype="12"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strips(downLeft)">
                                      <p:cBhvr>
                                        <p:cTn id="10" dur="1000"/>
                                        <p:tgtEl>
                                          <p:spTgt spid="11"/>
                                        </p:tgtEl>
                                      </p:cBhvr>
                                    </p:animEffect>
                                  </p:childTnLst>
                                </p:cTn>
                              </p:par>
                            </p:childTnLst>
                          </p:cTn>
                        </p:par>
                        <p:par>
                          <p:cTn id="11" fill="hold" nodeType="afterGroup">
                            <p:stCondLst>
                              <p:cond delay="1000"/>
                            </p:stCondLst>
                            <p:childTnLst>
                              <p:par>
                                <p:cTn id="12" presetID="16" presetClass="entr" presetSubtype="37"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outVertical)">
                                      <p:cBhvr>
                                        <p:cTn id="14" dur="500"/>
                                        <p:tgtEl>
                                          <p:spTgt spid="2"/>
                                        </p:tgtEl>
                                      </p:cBhvr>
                                    </p:animEffect>
                                  </p:childTnLst>
                                </p:cTn>
                              </p:par>
                              <p:par>
                                <p:cTn id="15" presetID="31"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p:cTn id="17" dur="500" fill="hold"/>
                                        <p:tgtEl>
                                          <p:spTgt spid="22"/>
                                        </p:tgtEl>
                                        <p:attrNameLst>
                                          <p:attrName>ppt_w</p:attrName>
                                        </p:attrNameLst>
                                      </p:cBhvr>
                                      <p:tavLst>
                                        <p:tav tm="0">
                                          <p:val>
                                            <p:fltVal val="0"/>
                                          </p:val>
                                        </p:tav>
                                        <p:tav tm="100000">
                                          <p:val>
                                            <p:strVal val="#ppt_w"/>
                                          </p:val>
                                        </p:tav>
                                      </p:tavLst>
                                    </p:anim>
                                    <p:anim calcmode="lin" valueType="num">
                                      <p:cBhvr>
                                        <p:cTn id="18" dur="500" fill="hold"/>
                                        <p:tgtEl>
                                          <p:spTgt spid="22"/>
                                        </p:tgtEl>
                                        <p:attrNameLst>
                                          <p:attrName>ppt_h</p:attrName>
                                        </p:attrNameLst>
                                      </p:cBhvr>
                                      <p:tavLst>
                                        <p:tav tm="0">
                                          <p:val>
                                            <p:fltVal val="0"/>
                                          </p:val>
                                        </p:tav>
                                        <p:tav tm="100000">
                                          <p:val>
                                            <p:strVal val="#ppt_h"/>
                                          </p:val>
                                        </p:tav>
                                      </p:tavLst>
                                    </p:anim>
                                    <p:anim calcmode="lin" valueType="num">
                                      <p:cBhvr>
                                        <p:cTn id="19" dur="500" fill="hold"/>
                                        <p:tgtEl>
                                          <p:spTgt spid="22"/>
                                        </p:tgtEl>
                                        <p:attrNameLst>
                                          <p:attrName>style.rotation</p:attrName>
                                        </p:attrNameLst>
                                      </p:cBhvr>
                                      <p:tavLst>
                                        <p:tav tm="0">
                                          <p:val>
                                            <p:fltVal val="90"/>
                                          </p:val>
                                        </p:tav>
                                        <p:tav tm="100000">
                                          <p:val>
                                            <p:fltVal val="0"/>
                                          </p:val>
                                        </p:tav>
                                      </p:tavLst>
                                    </p:anim>
                                    <p:animEffect transition="in" filter="fade">
                                      <p:cBhvr>
                                        <p:cTn id="20" dur="500"/>
                                        <p:tgtEl>
                                          <p:spTgt spid="22"/>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circle(in)">
                                      <p:cBhvr>
                                        <p:cTn id="23"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bwMode="gray">
          <a:xfrm>
            <a:off x="381000" y="190500"/>
            <a:ext cx="914400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514350" indent="-514350" algn="l" rtl="0" eaLnBrk="1" fontAlgn="base" hangingPunct="1">
              <a:spcBef>
                <a:spcPct val="20000"/>
              </a:spcBef>
              <a:spcAft>
                <a:spcPct val="0"/>
              </a:spcAft>
              <a:buChar char="•"/>
              <a:defRPr sz="4800">
                <a:solidFill>
                  <a:schemeClr val="tx1"/>
                </a:solidFill>
                <a:latin typeface="+mn-lt"/>
                <a:ea typeface="+mn-ea"/>
                <a:cs typeface="+mn-cs"/>
              </a:defRPr>
            </a:lvl1pPr>
            <a:lvl2pPr marL="1114425" indent="-428625" algn="l" rtl="0" eaLnBrk="1" fontAlgn="base" hangingPunct="1">
              <a:spcBef>
                <a:spcPct val="20000"/>
              </a:spcBef>
              <a:spcAft>
                <a:spcPct val="0"/>
              </a:spcAft>
              <a:buChar char="–"/>
              <a:defRPr sz="4200">
                <a:solidFill>
                  <a:schemeClr val="tx1"/>
                </a:solidFill>
                <a:latin typeface="+mn-lt"/>
              </a:defRPr>
            </a:lvl2pPr>
            <a:lvl3pPr marL="1714500" indent="-342900" algn="l" rtl="0" eaLnBrk="1" fontAlgn="base" hangingPunct="1">
              <a:spcBef>
                <a:spcPct val="20000"/>
              </a:spcBef>
              <a:spcAft>
                <a:spcPct val="0"/>
              </a:spcAft>
              <a:buChar char="•"/>
              <a:defRPr sz="3600">
                <a:solidFill>
                  <a:schemeClr val="tx1"/>
                </a:solidFill>
                <a:latin typeface="+mn-lt"/>
              </a:defRPr>
            </a:lvl3pPr>
            <a:lvl4pPr marL="2400300" indent="-342900" algn="l" rtl="0" eaLnBrk="1" fontAlgn="base" hangingPunct="1">
              <a:spcBef>
                <a:spcPct val="20000"/>
              </a:spcBef>
              <a:spcAft>
                <a:spcPct val="0"/>
              </a:spcAft>
              <a:buChar char="–"/>
              <a:defRPr sz="3000">
                <a:solidFill>
                  <a:schemeClr val="tx1"/>
                </a:solidFill>
                <a:latin typeface="+mn-lt"/>
              </a:defRPr>
            </a:lvl4pPr>
            <a:lvl5pPr marL="3086100" indent="-342900" algn="l" rtl="0" eaLnBrk="1" fontAlgn="base" hangingPunct="1">
              <a:spcBef>
                <a:spcPct val="20000"/>
              </a:spcBef>
              <a:spcAft>
                <a:spcPct val="0"/>
              </a:spcAft>
              <a:buChar char="»"/>
              <a:defRPr sz="3000">
                <a:solidFill>
                  <a:schemeClr val="tx1"/>
                </a:solidFill>
                <a:latin typeface="+mn-lt"/>
              </a:defRPr>
            </a:lvl5pPr>
            <a:lvl6pPr marL="3771900" indent="-342900" algn="l" rtl="0" eaLnBrk="1" fontAlgn="base" hangingPunct="1">
              <a:spcBef>
                <a:spcPct val="20000"/>
              </a:spcBef>
              <a:spcAft>
                <a:spcPct val="0"/>
              </a:spcAft>
              <a:buChar char="»"/>
              <a:defRPr sz="3000">
                <a:solidFill>
                  <a:schemeClr val="tx1"/>
                </a:solidFill>
                <a:latin typeface="+mn-lt"/>
              </a:defRPr>
            </a:lvl6pPr>
            <a:lvl7pPr marL="4457700" indent="-342900" algn="l" rtl="0" eaLnBrk="1" fontAlgn="base" hangingPunct="1">
              <a:spcBef>
                <a:spcPct val="20000"/>
              </a:spcBef>
              <a:spcAft>
                <a:spcPct val="0"/>
              </a:spcAft>
              <a:buChar char="»"/>
              <a:defRPr sz="3000">
                <a:solidFill>
                  <a:schemeClr val="tx1"/>
                </a:solidFill>
                <a:latin typeface="+mn-lt"/>
              </a:defRPr>
            </a:lvl7pPr>
            <a:lvl8pPr marL="5143500" indent="-342900" algn="l" rtl="0" eaLnBrk="1" fontAlgn="base" hangingPunct="1">
              <a:spcBef>
                <a:spcPct val="20000"/>
              </a:spcBef>
              <a:spcAft>
                <a:spcPct val="0"/>
              </a:spcAft>
              <a:buChar char="»"/>
              <a:defRPr sz="3000">
                <a:solidFill>
                  <a:schemeClr val="tx1"/>
                </a:solidFill>
                <a:latin typeface="+mn-lt"/>
              </a:defRPr>
            </a:lvl8pPr>
            <a:lvl9pPr marL="5829300" indent="-342900" algn="l" rtl="0" eaLnBrk="1" fontAlgn="base" hangingPunct="1">
              <a:spcBef>
                <a:spcPct val="20000"/>
              </a:spcBef>
              <a:spcAft>
                <a:spcPct val="0"/>
              </a:spcAft>
              <a:buChar char="»"/>
              <a:defRPr sz="3000">
                <a:solidFill>
                  <a:schemeClr val="tx1"/>
                </a:solidFill>
                <a:latin typeface="+mn-lt"/>
              </a:defRPr>
            </a:lvl9pPr>
          </a:lstStyle>
          <a:p>
            <a:pPr marL="514350" marR="0" lvl="0" indent="0" algn="l" defTabSz="914400" rtl="0" eaLnBrk="1" fontAlgn="base" latinLnBrk="0" hangingPunct="1">
              <a:lnSpc>
                <a:spcPct val="107000"/>
              </a:lnSpc>
              <a:spcBef>
                <a:spcPct val="20000"/>
              </a:spcBef>
              <a:spcAft>
                <a:spcPts val="0"/>
              </a:spcAft>
              <a:buClrTx/>
              <a:buSzTx/>
              <a:buFontTx/>
              <a:buNone/>
              <a:tabLst/>
              <a:defRPr/>
            </a:pPr>
            <a:r>
              <a:rPr lang="en-US" sz="4000" b="1" kern="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TIẾT 2</a:t>
            </a:r>
          </a:p>
          <a:p>
            <a:pPr marL="514350" marR="0" lvl="0" indent="0" algn="l" defTabSz="914400" rtl="0" eaLnBrk="1" fontAlgn="base" latinLnBrk="0" hangingPunct="1">
              <a:lnSpc>
                <a:spcPct val="107000"/>
              </a:lnSpc>
              <a:spcBef>
                <a:spcPct val="20000"/>
              </a:spcBef>
              <a:spcAft>
                <a:spcPts val="0"/>
              </a:spcAft>
              <a:buClrTx/>
              <a:buSzTx/>
              <a:buFontTx/>
              <a:buNone/>
              <a:tabLst/>
              <a:defRPr/>
            </a:pPr>
            <a:r>
              <a:rPr kumimoji="0" lang="en-US" sz="32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II. HỌC VIẾT</a:t>
            </a:r>
            <a:endParaRPr kumimoji="0" lang="en-US" sz="3200" b="1" i="0" u="none" strike="noStrike" kern="0" cap="none" spc="0" normalizeH="0" baseline="0" noProof="0" dirty="0" smtClean="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ct val="20000"/>
              </a:spcBef>
              <a:spcAft>
                <a:spcPct val="0"/>
              </a:spcAft>
              <a:buClrTx/>
              <a:buSzPct val="90000"/>
              <a:buFontTx/>
              <a:buNone/>
              <a:tabLst/>
              <a:defRPr/>
            </a:pPr>
            <a:endParaRPr kumimoji="0" lang="en-US" sz="2000" b="1" i="0" u="none" strike="noStrike" kern="0" cap="none" spc="0" normalizeH="0" baseline="0" noProof="0" dirty="0">
              <a:ln>
                <a:noFill/>
              </a:ln>
              <a:solidFill>
                <a:srgbClr val="FF0000"/>
              </a:solidFill>
              <a:effectLst/>
              <a:uLnTx/>
              <a:uFillTx/>
              <a:latin typeface="Arial"/>
              <a:ea typeface="+mn-ea"/>
              <a:cs typeface="+mn-cs"/>
            </a:endParaRPr>
          </a:p>
        </p:txBody>
      </p:sp>
      <p:graphicFrame>
        <p:nvGraphicFramePr>
          <p:cNvPr id="4" name="Table 3"/>
          <p:cNvGraphicFramePr>
            <a:graphicFrameLocks noGrp="1"/>
          </p:cNvGraphicFramePr>
          <p:nvPr>
            <p:extLst>
              <p:ext uri="{D42A27DB-BD31-4B8C-83A1-F6EECF244321}">
                <p14:modId xmlns:p14="http://schemas.microsoft.com/office/powerpoint/2010/main" val="25417631"/>
              </p:ext>
            </p:extLst>
          </p:nvPr>
        </p:nvGraphicFramePr>
        <p:xfrm>
          <a:off x="1066798" y="1638300"/>
          <a:ext cx="16459201" cy="5274731"/>
        </p:xfrm>
        <a:graphic>
          <a:graphicData uri="http://schemas.openxmlformats.org/drawingml/2006/table">
            <a:tbl>
              <a:tblPr firstRow="1" firstCol="1" bandRow="1"/>
              <a:tblGrid>
                <a:gridCol w="7418488">
                  <a:extLst>
                    <a:ext uri="{9D8B030D-6E8A-4147-A177-3AD203B41FA5}">
                      <a16:colId xmlns:a16="http://schemas.microsoft.com/office/drawing/2014/main" xmlns="" val="2264293617"/>
                    </a:ext>
                  </a:extLst>
                </a:gridCol>
                <a:gridCol w="9040713">
                  <a:extLst>
                    <a:ext uri="{9D8B030D-6E8A-4147-A177-3AD203B41FA5}">
                      <a16:colId xmlns:a16="http://schemas.microsoft.com/office/drawing/2014/main" xmlns="" val="2155671991"/>
                    </a:ext>
                  </a:extLst>
                </a:gridCol>
              </a:tblGrid>
              <a:tr h="5274731">
                <a:tc>
                  <a:txBody>
                    <a:bodyPr/>
                    <a:lstStyle/>
                    <a:p>
                      <a:pPr algn="ctr">
                        <a:lnSpc>
                          <a:spcPct val="115000"/>
                        </a:lnSpc>
                        <a:spcAft>
                          <a:spcPts val="0"/>
                        </a:spcAft>
                      </a:pPr>
                      <a:r>
                        <a:rPr lang="en-US" sz="3200" b="1" dirty="0" err="1"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Phiếu</a:t>
                      </a:r>
                      <a:r>
                        <a:rPr lang="en-US" sz="3200" b="1" baseline="0"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baseline="0" dirty="0" err="1"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3200" b="1" baseline="0"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baseline="0" dirty="0" err="1"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en-US" sz="3200" b="1" baseline="0"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HS </a:t>
                      </a:r>
                      <a:r>
                        <a:rPr lang="en-US" sz="3200" b="1" baseline="0" dirty="0" err="1"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3200" b="1" baseline="0"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SGK </a:t>
                      </a:r>
                      <a:r>
                        <a:rPr lang="en-US" sz="3200" b="1" baseline="0" dirty="0" err="1"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Tr</a:t>
                      </a:r>
                      <a:r>
                        <a:rPr lang="en-US" sz="3200" b="1" baseline="0"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10,11 </a:t>
                      </a:r>
                      <a:r>
                        <a:rPr lang="en-US" sz="3200" b="1" baseline="0" dirty="0" err="1"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b="1" baseline="0"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baseline="0" dirty="0" err="1"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trả</a:t>
                      </a:r>
                      <a:r>
                        <a:rPr lang="en-US" sz="3200" b="1" baseline="0"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baseline="0" dirty="0" err="1"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lời</a:t>
                      </a:r>
                      <a:r>
                        <a:rPr lang="en-US" sz="3200" b="1" baseline="0"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baseline="0" dirty="0" err="1"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3200" b="1" baseline="0"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baseline="0" dirty="0" err="1"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3200" b="1" baseline="0"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baseline="0" dirty="0" err="1"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hỏi</a:t>
                      </a:r>
                      <a:r>
                        <a:rPr lang="en-US" sz="3200" b="1" baseline="0"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baseline="0" dirty="0" err="1"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sau</a:t>
                      </a:r>
                      <a:r>
                        <a:rPr lang="en-US" sz="3200" b="1" baseline="0"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1. Ở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bậc</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Tiểu</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con</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kiểu</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3.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Sách</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Ngữ</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6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rèn</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luyện</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con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kiểu</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Kiểu</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chưa</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ở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cấp</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Tiểu</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4.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Nêu</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cầu</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chính</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cần</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đạt</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mỗi</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kiểu</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938822789"/>
                  </a:ext>
                </a:extLst>
              </a:tr>
            </a:tbl>
          </a:graphicData>
        </a:graphic>
      </p:graphicFrame>
      <p:pic>
        <p:nvPicPr>
          <p:cNvPr id="1026" name="Picture 2" descr="Hình ảnh Suy Nghĩ Về Dấu Hỏi Biểu Tượng, Sinh Viên, Mang Cặp đi Học, Cô Bé  miễn phí tải tập tin PNG PSDComment và Ve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57" y="2324098"/>
            <a:ext cx="8436429" cy="7598229"/>
          </a:xfrm>
          <a:prstGeom prst="rect">
            <a:avLst/>
          </a:prstGeom>
          <a:noFill/>
          <a:extLst>
            <a:ext uri="{909E8E84-426E-40DD-AFC4-6F175D3DCCD1}">
              <a14:hiddenFill xmlns:a14="http://schemas.microsoft.com/office/drawing/2010/main">
                <a:solidFill>
                  <a:srgbClr val="FFFFFF"/>
                </a:solidFill>
              </a14:hiddenFill>
            </a:ext>
          </a:extLst>
        </p:spPr>
      </p:pic>
      <p:sp>
        <p:nvSpPr>
          <p:cNvPr id="5" name="Right Arrow 4"/>
          <p:cNvSpPr/>
          <p:nvPr/>
        </p:nvSpPr>
        <p:spPr>
          <a:xfrm>
            <a:off x="6934200" y="1828798"/>
            <a:ext cx="1219200" cy="3810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8" name="Picture 4" descr="Ảnh Động Powerpoint Đẹp ❤️ Tải 777+ Hình Động PPT Cute"/>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5014119" y="6743700"/>
            <a:ext cx="352425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54234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7300" y="547688"/>
            <a:ext cx="15773400" cy="4136855"/>
          </a:xfrm>
        </p:spPr>
        <p:txBody>
          <a:bodyPr>
            <a:normAutofit/>
          </a:bodyPr>
          <a:lstStyle/>
          <a:p>
            <a:r>
              <a:rPr lang="en-US" sz="4800" i="1" dirty="0" smtClean="0"/>
              <a:t>	</a:t>
            </a:r>
            <a:r>
              <a:rPr lang="en-US" sz="4800" i="1" dirty="0" err="1" smtClean="0">
                <a:solidFill>
                  <a:srgbClr val="0070C0"/>
                </a:solidFill>
                <a:latin typeface="Times New Roman" panose="02020603050405020304" pitchFamily="18" charset="0"/>
                <a:cs typeface="Times New Roman" panose="02020603050405020304" pitchFamily="18" charset="0"/>
              </a:rPr>
              <a:t>Trước</a:t>
            </a:r>
            <a:r>
              <a:rPr lang="en-US" sz="4800" i="1" dirty="0" smtClean="0">
                <a:solidFill>
                  <a:srgbClr val="0070C0"/>
                </a:solidFill>
                <a:latin typeface="Times New Roman" panose="02020603050405020304" pitchFamily="18" charset="0"/>
                <a:cs typeface="Times New Roman" panose="02020603050405020304" pitchFamily="18" charset="0"/>
              </a:rPr>
              <a:t> </a:t>
            </a:r>
            <a:r>
              <a:rPr lang="en-US" sz="4800" i="1" dirty="0" err="1">
                <a:solidFill>
                  <a:srgbClr val="0070C0"/>
                </a:solidFill>
                <a:latin typeface="Times New Roman" panose="02020603050405020304" pitchFamily="18" charset="0"/>
                <a:cs typeface="Times New Roman" panose="02020603050405020304" pitchFamily="18" charset="0"/>
              </a:rPr>
              <a:t>khi</a:t>
            </a:r>
            <a:r>
              <a:rPr lang="en-US" sz="4800" i="1" dirty="0">
                <a:solidFill>
                  <a:srgbClr val="0070C0"/>
                </a:solidFill>
                <a:latin typeface="Times New Roman" panose="02020603050405020304" pitchFamily="18" charset="0"/>
                <a:cs typeface="Times New Roman" panose="02020603050405020304" pitchFamily="18" charset="0"/>
              </a:rPr>
              <a:t> </a:t>
            </a:r>
            <a:r>
              <a:rPr lang="en-US" sz="4800" i="1" dirty="0" err="1">
                <a:solidFill>
                  <a:srgbClr val="0070C0"/>
                </a:solidFill>
                <a:latin typeface="Times New Roman" panose="02020603050405020304" pitchFamily="18" charset="0"/>
                <a:cs typeface="Times New Roman" panose="02020603050405020304" pitchFamily="18" charset="0"/>
              </a:rPr>
              <a:t>bước</a:t>
            </a:r>
            <a:r>
              <a:rPr lang="en-US" sz="4800" i="1" dirty="0">
                <a:solidFill>
                  <a:srgbClr val="0070C0"/>
                </a:solidFill>
                <a:latin typeface="Times New Roman" panose="02020603050405020304" pitchFamily="18" charset="0"/>
                <a:cs typeface="Times New Roman" panose="02020603050405020304" pitchFamily="18" charset="0"/>
              </a:rPr>
              <a:t> </a:t>
            </a:r>
            <a:r>
              <a:rPr lang="en-US" sz="4800" i="1" dirty="0" err="1">
                <a:solidFill>
                  <a:srgbClr val="0070C0"/>
                </a:solidFill>
                <a:latin typeface="Times New Roman" panose="02020603050405020304" pitchFamily="18" charset="0"/>
                <a:cs typeface="Times New Roman" panose="02020603050405020304" pitchFamily="18" charset="0"/>
              </a:rPr>
              <a:t>vào</a:t>
            </a:r>
            <a:r>
              <a:rPr lang="en-US" sz="4800" i="1" dirty="0">
                <a:solidFill>
                  <a:srgbClr val="0070C0"/>
                </a:solidFill>
                <a:latin typeface="Times New Roman" panose="02020603050405020304" pitchFamily="18" charset="0"/>
                <a:cs typeface="Times New Roman" panose="02020603050405020304" pitchFamily="18" charset="0"/>
              </a:rPr>
              <a:t> </a:t>
            </a:r>
            <a:r>
              <a:rPr lang="en-US" sz="4800" i="1" dirty="0" err="1">
                <a:solidFill>
                  <a:srgbClr val="0070C0"/>
                </a:solidFill>
                <a:latin typeface="Times New Roman" panose="02020603050405020304" pitchFamily="18" charset="0"/>
                <a:cs typeface="Times New Roman" panose="02020603050405020304" pitchFamily="18" charset="0"/>
              </a:rPr>
              <a:t>ngôi</a:t>
            </a:r>
            <a:r>
              <a:rPr lang="en-US" sz="4800" i="1" dirty="0">
                <a:solidFill>
                  <a:srgbClr val="0070C0"/>
                </a:solidFill>
                <a:latin typeface="Times New Roman" panose="02020603050405020304" pitchFamily="18" charset="0"/>
                <a:cs typeface="Times New Roman" panose="02020603050405020304" pitchFamily="18" charset="0"/>
              </a:rPr>
              <a:t> </a:t>
            </a:r>
            <a:r>
              <a:rPr lang="en-US" sz="4800" i="1" dirty="0" err="1">
                <a:solidFill>
                  <a:srgbClr val="0070C0"/>
                </a:solidFill>
                <a:latin typeface="Times New Roman" panose="02020603050405020304" pitchFamily="18" charset="0"/>
                <a:cs typeface="Times New Roman" panose="02020603050405020304" pitchFamily="18" charset="0"/>
              </a:rPr>
              <a:t>trường</a:t>
            </a:r>
            <a:r>
              <a:rPr lang="en-US" sz="4800" i="1" dirty="0">
                <a:solidFill>
                  <a:srgbClr val="0070C0"/>
                </a:solidFill>
                <a:latin typeface="Times New Roman" panose="02020603050405020304" pitchFamily="18" charset="0"/>
                <a:cs typeface="Times New Roman" panose="02020603050405020304" pitchFamily="18" charset="0"/>
              </a:rPr>
              <a:t> </a:t>
            </a:r>
            <a:r>
              <a:rPr lang="en-US" sz="4800" i="1" dirty="0" err="1">
                <a:solidFill>
                  <a:srgbClr val="0070C0"/>
                </a:solidFill>
                <a:latin typeface="Times New Roman" panose="02020603050405020304" pitchFamily="18" charset="0"/>
                <a:cs typeface="Times New Roman" panose="02020603050405020304" pitchFamily="18" charset="0"/>
              </a:rPr>
              <a:t>mới</a:t>
            </a:r>
            <a:r>
              <a:rPr lang="en-US" sz="4800" i="1" dirty="0">
                <a:solidFill>
                  <a:srgbClr val="0070C0"/>
                </a:solidFill>
                <a:latin typeface="Times New Roman" panose="02020603050405020304" pitchFamily="18" charset="0"/>
                <a:cs typeface="Times New Roman" panose="02020603050405020304" pitchFamily="18" charset="0"/>
              </a:rPr>
              <a:t> - </a:t>
            </a:r>
            <a:r>
              <a:rPr lang="en-US" sz="4800" i="1" dirty="0" err="1">
                <a:solidFill>
                  <a:srgbClr val="0070C0"/>
                </a:solidFill>
                <a:latin typeface="Times New Roman" panose="02020603050405020304" pitchFamily="18" charset="0"/>
                <a:cs typeface="Times New Roman" panose="02020603050405020304" pitchFamily="18" charset="0"/>
              </a:rPr>
              <a:t>trường</a:t>
            </a:r>
            <a:r>
              <a:rPr lang="en-US" sz="4800" i="1" dirty="0">
                <a:solidFill>
                  <a:srgbClr val="0070C0"/>
                </a:solidFill>
                <a:latin typeface="Times New Roman" panose="02020603050405020304" pitchFamily="18" charset="0"/>
                <a:cs typeface="Times New Roman" panose="02020603050405020304" pitchFamily="18" charset="0"/>
              </a:rPr>
              <a:t> </a:t>
            </a:r>
            <a:r>
              <a:rPr lang="en-US" sz="4800" i="1" dirty="0" err="1">
                <a:solidFill>
                  <a:srgbClr val="0070C0"/>
                </a:solidFill>
                <a:latin typeface="Times New Roman" panose="02020603050405020304" pitchFamily="18" charset="0"/>
                <a:cs typeface="Times New Roman" panose="02020603050405020304" pitchFamily="18" charset="0"/>
              </a:rPr>
              <a:t>Trung</a:t>
            </a:r>
            <a:r>
              <a:rPr lang="en-US" sz="4800" i="1" dirty="0">
                <a:solidFill>
                  <a:srgbClr val="0070C0"/>
                </a:solidFill>
                <a:latin typeface="Times New Roman" panose="02020603050405020304" pitchFamily="18" charset="0"/>
                <a:cs typeface="Times New Roman" panose="02020603050405020304" pitchFamily="18" charset="0"/>
              </a:rPr>
              <a:t> </a:t>
            </a:r>
            <a:r>
              <a:rPr lang="en-US" sz="4800" i="1" dirty="0" err="1">
                <a:solidFill>
                  <a:srgbClr val="0070C0"/>
                </a:solidFill>
                <a:latin typeface="Times New Roman" panose="02020603050405020304" pitchFamily="18" charset="0"/>
                <a:cs typeface="Times New Roman" panose="02020603050405020304" pitchFamily="18" charset="0"/>
              </a:rPr>
              <a:t>học</a:t>
            </a:r>
            <a:r>
              <a:rPr lang="en-US" sz="4800" i="1" dirty="0">
                <a:solidFill>
                  <a:srgbClr val="0070C0"/>
                </a:solidFill>
                <a:latin typeface="Times New Roman" panose="02020603050405020304" pitchFamily="18" charset="0"/>
                <a:cs typeface="Times New Roman" panose="02020603050405020304" pitchFamily="18" charset="0"/>
              </a:rPr>
              <a:t> </a:t>
            </a:r>
            <a:r>
              <a:rPr lang="en-US" sz="4800" i="1" dirty="0" err="1">
                <a:solidFill>
                  <a:srgbClr val="0070C0"/>
                </a:solidFill>
                <a:latin typeface="Times New Roman" panose="02020603050405020304" pitchFamily="18" charset="0"/>
                <a:cs typeface="Times New Roman" panose="02020603050405020304" pitchFamily="18" charset="0"/>
              </a:rPr>
              <a:t>cơ</a:t>
            </a:r>
            <a:r>
              <a:rPr lang="en-US" sz="4800" i="1" dirty="0">
                <a:solidFill>
                  <a:srgbClr val="0070C0"/>
                </a:solidFill>
                <a:latin typeface="Times New Roman" panose="02020603050405020304" pitchFamily="18" charset="0"/>
                <a:cs typeface="Times New Roman" panose="02020603050405020304" pitchFamily="18" charset="0"/>
              </a:rPr>
              <a:t> </a:t>
            </a:r>
            <a:r>
              <a:rPr lang="en-US" sz="4800" i="1" dirty="0" err="1">
                <a:solidFill>
                  <a:srgbClr val="0070C0"/>
                </a:solidFill>
                <a:latin typeface="Times New Roman" panose="02020603050405020304" pitchFamily="18" charset="0"/>
                <a:cs typeface="Times New Roman" panose="02020603050405020304" pitchFamily="18" charset="0"/>
              </a:rPr>
              <a:t>s</a:t>
            </a:r>
            <a:r>
              <a:rPr lang="en-US" sz="4800" i="1" dirty="0" err="1" smtClean="0">
                <a:solidFill>
                  <a:srgbClr val="0070C0"/>
                </a:solidFill>
                <a:latin typeface="Times New Roman" panose="02020603050405020304" pitchFamily="18" charset="0"/>
                <a:cs typeface="Times New Roman" panose="02020603050405020304" pitchFamily="18" charset="0"/>
              </a:rPr>
              <a:t>ở</a:t>
            </a:r>
            <a:r>
              <a:rPr lang="en-US" sz="4800" i="1" dirty="0">
                <a:solidFill>
                  <a:srgbClr val="0070C0"/>
                </a:solidFill>
                <a:latin typeface="Times New Roman" panose="02020603050405020304" pitchFamily="18" charset="0"/>
                <a:cs typeface="Times New Roman" panose="02020603050405020304" pitchFamily="18" charset="0"/>
              </a:rPr>
              <a:t>, </a:t>
            </a:r>
            <a:r>
              <a:rPr lang="en-US" sz="4800" i="1" dirty="0" smtClean="0">
                <a:solidFill>
                  <a:srgbClr val="0070C0"/>
                </a:solidFill>
                <a:latin typeface="Times New Roman" panose="02020603050405020304" pitchFamily="18" charset="0"/>
                <a:cs typeface="Times New Roman" panose="02020603050405020304" pitchFamily="18" charset="0"/>
              </a:rPr>
              <a:t>con </a:t>
            </a:r>
            <a:r>
              <a:rPr lang="en-US" sz="4800" i="1" dirty="0" err="1">
                <a:solidFill>
                  <a:srgbClr val="0070C0"/>
                </a:solidFill>
                <a:latin typeface="Times New Roman" panose="02020603050405020304" pitchFamily="18" charset="0"/>
                <a:cs typeface="Times New Roman" panose="02020603050405020304" pitchFamily="18" charset="0"/>
              </a:rPr>
              <a:t>có</a:t>
            </a:r>
            <a:r>
              <a:rPr lang="en-US" sz="4800" i="1" dirty="0">
                <a:solidFill>
                  <a:srgbClr val="0070C0"/>
                </a:solidFill>
                <a:latin typeface="Times New Roman" panose="02020603050405020304" pitchFamily="18" charset="0"/>
                <a:cs typeface="Times New Roman" panose="02020603050405020304" pitchFamily="18" charset="0"/>
              </a:rPr>
              <a:t> </a:t>
            </a:r>
            <a:r>
              <a:rPr lang="en-US" sz="4800" i="1" dirty="0" err="1">
                <a:solidFill>
                  <a:srgbClr val="0070C0"/>
                </a:solidFill>
                <a:latin typeface="Times New Roman" panose="02020603050405020304" pitchFamily="18" charset="0"/>
                <a:cs typeface="Times New Roman" panose="02020603050405020304" pitchFamily="18" charset="0"/>
              </a:rPr>
              <a:t>tưởng</a:t>
            </a:r>
            <a:r>
              <a:rPr lang="en-US" sz="4800" i="1" dirty="0">
                <a:solidFill>
                  <a:srgbClr val="0070C0"/>
                </a:solidFill>
                <a:latin typeface="Times New Roman" panose="02020603050405020304" pitchFamily="18" charset="0"/>
                <a:cs typeface="Times New Roman" panose="02020603050405020304" pitchFamily="18" charset="0"/>
              </a:rPr>
              <a:t> </a:t>
            </a:r>
            <a:r>
              <a:rPr lang="en-US" sz="4800" i="1" dirty="0" err="1">
                <a:solidFill>
                  <a:srgbClr val="0070C0"/>
                </a:solidFill>
                <a:latin typeface="Times New Roman" panose="02020603050405020304" pitchFamily="18" charset="0"/>
                <a:cs typeface="Times New Roman" panose="02020603050405020304" pitchFamily="18" charset="0"/>
              </a:rPr>
              <a:t>tượng</a:t>
            </a:r>
            <a:r>
              <a:rPr lang="en-US" sz="4800" i="1" dirty="0">
                <a:solidFill>
                  <a:srgbClr val="0070C0"/>
                </a:solidFill>
                <a:latin typeface="Times New Roman" panose="02020603050405020304" pitchFamily="18" charset="0"/>
                <a:cs typeface="Times New Roman" panose="02020603050405020304" pitchFamily="18" charset="0"/>
              </a:rPr>
              <a:t> </a:t>
            </a:r>
            <a:r>
              <a:rPr lang="en-US" sz="4800" i="1" dirty="0" err="1">
                <a:solidFill>
                  <a:srgbClr val="0070C0"/>
                </a:solidFill>
                <a:latin typeface="Times New Roman" panose="02020603050405020304" pitchFamily="18" charset="0"/>
                <a:cs typeface="Times New Roman" panose="02020603050405020304" pitchFamily="18" charset="0"/>
              </a:rPr>
              <a:t>trong</a:t>
            </a:r>
            <a:r>
              <a:rPr lang="en-US" sz="4800" i="1" dirty="0">
                <a:solidFill>
                  <a:srgbClr val="0070C0"/>
                </a:solidFill>
                <a:latin typeface="Times New Roman" panose="02020603050405020304" pitchFamily="18" charset="0"/>
                <a:cs typeface="Times New Roman" panose="02020603050405020304" pitchFamily="18" charset="0"/>
              </a:rPr>
              <a:t> </a:t>
            </a:r>
            <a:r>
              <a:rPr lang="en-US" sz="4800" i="1" dirty="0" err="1">
                <a:solidFill>
                  <a:srgbClr val="0070C0"/>
                </a:solidFill>
                <a:latin typeface="Times New Roman" panose="02020603050405020304" pitchFamily="18" charset="0"/>
                <a:cs typeface="Times New Roman" panose="02020603050405020304" pitchFamily="18" charset="0"/>
              </a:rPr>
              <a:t>đầu</a:t>
            </a:r>
            <a:r>
              <a:rPr lang="en-US" sz="4800" i="1" dirty="0">
                <a:solidFill>
                  <a:srgbClr val="0070C0"/>
                </a:solidFill>
                <a:latin typeface="Times New Roman" panose="02020603050405020304" pitchFamily="18" charset="0"/>
                <a:cs typeface="Times New Roman" panose="02020603050405020304" pitchFamily="18" charset="0"/>
              </a:rPr>
              <a:t> </a:t>
            </a:r>
            <a:r>
              <a:rPr lang="en-US" sz="4800" i="1" dirty="0" err="1">
                <a:solidFill>
                  <a:srgbClr val="0070C0"/>
                </a:solidFill>
                <a:latin typeface="Times New Roman" panose="02020603050405020304" pitchFamily="18" charset="0"/>
                <a:cs typeface="Times New Roman" panose="02020603050405020304" pitchFamily="18" charset="0"/>
              </a:rPr>
              <a:t>về</a:t>
            </a:r>
            <a:r>
              <a:rPr lang="en-US" sz="4800" i="1" dirty="0">
                <a:solidFill>
                  <a:srgbClr val="0070C0"/>
                </a:solidFill>
                <a:latin typeface="Times New Roman" panose="02020603050405020304" pitchFamily="18" charset="0"/>
                <a:cs typeface="Times New Roman" panose="02020603050405020304" pitchFamily="18" charset="0"/>
              </a:rPr>
              <a:t> </a:t>
            </a:r>
            <a:r>
              <a:rPr lang="en-US" sz="4800" i="1" dirty="0" err="1">
                <a:solidFill>
                  <a:srgbClr val="0070C0"/>
                </a:solidFill>
                <a:latin typeface="Times New Roman" panose="02020603050405020304" pitchFamily="18" charset="0"/>
                <a:cs typeface="Times New Roman" panose="02020603050405020304" pitchFamily="18" charset="0"/>
              </a:rPr>
              <a:t>một</a:t>
            </a:r>
            <a:r>
              <a:rPr lang="en-US" sz="4800" i="1" dirty="0">
                <a:solidFill>
                  <a:srgbClr val="0070C0"/>
                </a:solidFill>
                <a:latin typeface="Times New Roman" panose="02020603050405020304" pitchFamily="18" charset="0"/>
                <a:cs typeface="Times New Roman" panose="02020603050405020304" pitchFamily="18" charset="0"/>
              </a:rPr>
              <a:t> </a:t>
            </a:r>
            <a:r>
              <a:rPr lang="en-US" sz="4800" i="1" dirty="0" err="1">
                <a:solidFill>
                  <a:srgbClr val="0070C0"/>
                </a:solidFill>
                <a:latin typeface="Times New Roman" panose="02020603050405020304" pitchFamily="18" charset="0"/>
                <a:cs typeface="Times New Roman" panose="02020603050405020304" pitchFamily="18" charset="0"/>
              </a:rPr>
              <a:t>môi</a:t>
            </a:r>
            <a:r>
              <a:rPr lang="en-US" sz="4800" i="1" dirty="0">
                <a:solidFill>
                  <a:srgbClr val="0070C0"/>
                </a:solidFill>
                <a:latin typeface="Times New Roman" panose="02020603050405020304" pitchFamily="18" charset="0"/>
                <a:cs typeface="Times New Roman" panose="02020603050405020304" pitchFamily="18" charset="0"/>
              </a:rPr>
              <a:t> </a:t>
            </a:r>
            <a:r>
              <a:rPr lang="en-US" sz="4800" i="1" dirty="0" err="1">
                <a:solidFill>
                  <a:srgbClr val="0070C0"/>
                </a:solidFill>
                <a:latin typeface="Times New Roman" panose="02020603050405020304" pitchFamily="18" charset="0"/>
                <a:cs typeface="Times New Roman" panose="02020603050405020304" pitchFamily="18" charset="0"/>
              </a:rPr>
              <a:t>trường</a:t>
            </a:r>
            <a:r>
              <a:rPr lang="en-US" sz="4800" i="1" dirty="0">
                <a:solidFill>
                  <a:srgbClr val="0070C0"/>
                </a:solidFill>
                <a:latin typeface="Times New Roman" panose="02020603050405020304" pitchFamily="18" charset="0"/>
                <a:cs typeface="Times New Roman" panose="02020603050405020304" pitchFamily="18" charset="0"/>
              </a:rPr>
              <a:t> </a:t>
            </a:r>
            <a:r>
              <a:rPr lang="en-US" sz="4800" i="1" dirty="0" err="1">
                <a:solidFill>
                  <a:srgbClr val="0070C0"/>
                </a:solidFill>
                <a:latin typeface="Times New Roman" panose="02020603050405020304" pitchFamily="18" charset="0"/>
                <a:cs typeface="Times New Roman" panose="02020603050405020304" pitchFamily="18" charset="0"/>
              </a:rPr>
              <a:t>học</a:t>
            </a:r>
            <a:r>
              <a:rPr lang="en-US" sz="4800" i="1" dirty="0">
                <a:solidFill>
                  <a:srgbClr val="0070C0"/>
                </a:solidFill>
                <a:latin typeface="Times New Roman" panose="02020603050405020304" pitchFamily="18" charset="0"/>
                <a:cs typeface="Times New Roman" panose="02020603050405020304" pitchFamily="18" charset="0"/>
              </a:rPr>
              <a:t> </a:t>
            </a:r>
            <a:r>
              <a:rPr lang="en-US" sz="4800" i="1" dirty="0" err="1">
                <a:solidFill>
                  <a:srgbClr val="0070C0"/>
                </a:solidFill>
                <a:latin typeface="Times New Roman" panose="02020603050405020304" pitchFamily="18" charset="0"/>
                <a:cs typeface="Times New Roman" panose="02020603050405020304" pitchFamily="18" charset="0"/>
              </a:rPr>
              <a:t>tập</a:t>
            </a:r>
            <a:r>
              <a:rPr lang="en-US" sz="4800" i="1" dirty="0">
                <a:solidFill>
                  <a:srgbClr val="0070C0"/>
                </a:solidFill>
                <a:latin typeface="Times New Roman" panose="02020603050405020304" pitchFamily="18" charset="0"/>
                <a:cs typeface="Times New Roman" panose="02020603050405020304" pitchFamily="18" charset="0"/>
              </a:rPr>
              <a:t> </a:t>
            </a:r>
            <a:r>
              <a:rPr lang="en-US" sz="4800" i="1" dirty="0" err="1">
                <a:solidFill>
                  <a:srgbClr val="0070C0"/>
                </a:solidFill>
                <a:latin typeface="Times New Roman" panose="02020603050405020304" pitchFamily="18" charset="0"/>
                <a:cs typeface="Times New Roman" panose="02020603050405020304" pitchFamily="18" charset="0"/>
              </a:rPr>
              <a:t>mới</a:t>
            </a:r>
            <a:r>
              <a:rPr lang="en-US" sz="4800" i="1" dirty="0">
                <a:solidFill>
                  <a:srgbClr val="0070C0"/>
                </a:solidFill>
                <a:latin typeface="Times New Roman" panose="02020603050405020304" pitchFamily="18" charset="0"/>
                <a:cs typeface="Times New Roman" panose="02020603050405020304" pitchFamily="18" charset="0"/>
              </a:rPr>
              <a:t> </a:t>
            </a:r>
            <a:r>
              <a:rPr lang="en-US" sz="4800" i="1" dirty="0" err="1">
                <a:solidFill>
                  <a:srgbClr val="0070C0"/>
                </a:solidFill>
                <a:latin typeface="Times New Roman" panose="02020603050405020304" pitchFamily="18" charset="0"/>
                <a:cs typeface="Times New Roman" panose="02020603050405020304" pitchFamily="18" charset="0"/>
              </a:rPr>
              <a:t>như</a:t>
            </a:r>
            <a:r>
              <a:rPr lang="en-US" sz="4800" i="1" dirty="0">
                <a:solidFill>
                  <a:srgbClr val="0070C0"/>
                </a:solidFill>
                <a:latin typeface="Times New Roman" panose="02020603050405020304" pitchFamily="18" charset="0"/>
                <a:cs typeface="Times New Roman" panose="02020603050405020304" pitchFamily="18" charset="0"/>
              </a:rPr>
              <a:t> </a:t>
            </a:r>
            <a:r>
              <a:rPr lang="vi-VN" sz="4800" i="1" dirty="0">
                <a:solidFill>
                  <a:srgbClr val="0070C0"/>
                </a:solidFill>
                <a:latin typeface="Times New Roman" panose="02020603050405020304" pitchFamily="18" charset="0"/>
                <a:cs typeface="Times New Roman" panose="02020603050405020304" pitchFamily="18" charset="0"/>
              </a:rPr>
              <a:t>thế nào</a:t>
            </a:r>
            <a:r>
              <a:rPr lang="en-US" sz="4800" i="1" dirty="0" smtClean="0">
                <a:solidFill>
                  <a:srgbClr val="0070C0"/>
                </a:solidFill>
                <a:latin typeface="Times New Roman" panose="02020603050405020304" pitchFamily="18" charset="0"/>
                <a:cs typeface="Times New Roman" panose="02020603050405020304" pitchFamily="18" charset="0"/>
              </a:rPr>
              <a:t>? Con</a:t>
            </a:r>
            <a:r>
              <a:rPr lang="vi-VN" sz="4800" i="1" dirty="0" smtClean="0">
                <a:solidFill>
                  <a:srgbClr val="0070C0"/>
                </a:solidFill>
                <a:latin typeface="Times New Roman" panose="02020603050405020304" pitchFamily="18" charset="0"/>
                <a:cs typeface="Times New Roman" panose="02020603050405020304" pitchFamily="18" charset="0"/>
              </a:rPr>
              <a:t> </a:t>
            </a:r>
            <a:r>
              <a:rPr lang="vi-VN" sz="4800" i="1" dirty="0">
                <a:solidFill>
                  <a:srgbClr val="0070C0"/>
                </a:solidFill>
                <a:latin typeface="Times New Roman" panose="02020603050405020304" pitchFamily="18" charset="0"/>
                <a:cs typeface="Times New Roman" panose="02020603050405020304" pitchFamily="18" charset="0"/>
              </a:rPr>
              <a:t>có cảm nhận ban đầu như thế nào về ngôi trường mà </a:t>
            </a:r>
            <a:r>
              <a:rPr lang="en-US" sz="4800" i="1" dirty="0" smtClean="0">
                <a:solidFill>
                  <a:srgbClr val="0070C0"/>
                </a:solidFill>
                <a:latin typeface="Times New Roman" panose="02020603050405020304" pitchFamily="18" charset="0"/>
                <a:cs typeface="Times New Roman" panose="02020603050405020304" pitchFamily="18" charset="0"/>
              </a:rPr>
              <a:t>con</a:t>
            </a:r>
            <a:r>
              <a:rPr lang="vi-VN" sz="4800" i="1" dirty="0" smtClean="0">
                <a:solidFill>
                  <a:srgbClr val="0070C0"/>
                </a:solidFill>
                <a:latin typeface="Times New Roman" panose="02020603050405020304" pitchFamily="18" charset="0"/>
                <a:cs typeface="Times New Roman" panose="02020603050405020304" pitchFamily="18" charset="0"/>
              </a:rPr>
              <a:t> </a:t>
            </a:r>
            <a:r>
              <a:rPr lang="vi-VN" sz="4800" i="1" dirty="0">
                <a:solidFill>
                  <a:srgbClr val="0070C0"/>
                </a:solidFill>
                <a:latin typeface="Times New Roman" panose="02020603050405020304" pitchFamily="18" charset="0"/>
                <a:cs typeface="Times New Roman" panose="02020603050405020304" pitchFamily="18" charset="0"/>
              </a:rPr>
              <a:t>đang theo học?</a:t>
            </a:r>
            <a:r>
              <a:rPr lang="en-US" sz="4800" dirty="0">
                <a:solidFill>
                  <a:srgbClr val="0070C0"/>
                </a:solidFill>
                <a:latin typeface="Times New Roman" panose="02020603050405020304" pitchFamily="18" charset="0"/>
                <a:cs typeface="Times New Roman" panose="02020603050405020304" pitchFamily="18" charset="0"/>
              </a:rPr>
              <a:t/>
            </a:r>
            <a:br>
              <a:rPr lang="en-US" sz="4800" dirty="0">
                <a:solidFill>
                  <a:srgbClr val="0070C0"/>
                </a:solidFill>
                <a:latin typeface="Times New Roman" panose="02020603050405020304" pitchFamily="18" charset="0"/>
                <a:cs typeface="Times New Roman" panose="02020603050405020304" pitchFamily="18" charset="0"/>
              </a:rPr>
            </a:br>
            <a:endParaRPr lang="en-US" sz="4800" dirty="0">
              <a:solidFill>
                <a:srgbClr val="0070C0"/>
              </a:solidFill>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23855" y="4368018"/>
            <a:ext cx="5843369" cy="5233182"/>
          </a:xfrm>
          <a:prstGeom prst="ellipse">
            <a:avLst/>
          </a:prstGeom>
          <a:ln>
            <a:noFill/>
          </a:ln>
          <a:effectLst>
            <a:softEdge rad="112500"/>
          </a:effec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30598" y="3637413"/>
            <a:ext cx="6100104" cy="516192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70608470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16" presetClass="entr" presetSubtype="21"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bwMode="gray">
          <a:xfrm>
            <a:off x="381000" y="190500"/>
            <a:ext cx="914400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514350" indent="-514350" algn="l" rtl="0" eaLnBrk="1" fontAlgn="base" hangingPunct="1">
              <a:spcBef>
                <a:spcPct val="20000"/>
              </a:spcBef>
              <a:spcAft>
                <a:spcPct val="0"/>
              </a:spcAft>
              <a:buChar char="•"/>
              <a:defRPr sz="4800">
                <a:solidFill>
                  <a:schemeClr val="tx1"/>
                </a:solidFill>
                <a:latin typeface="+mn-lt"/>
                <a:ea typeface="+mn-ea"/>
                <a:cs typeface="+mn-cs"/>
              </a:defRPr>
            </a:lvl1pPr>
            <a:lvl2pPr marL="1114425" indent="-428625" algn="l" rtl="0" eaLnBrk="1" fontAlgn="base" hangingPunct="1">
              <a:spcBef>
                <a:spcPct val="20000"/>
              </a:spcBef>
              <a:spcAft>
                <a:spcPct val="0"/>
              </a:spcAft>
              <a:buChar char="–"/>
              <a:defRPr sz="4200">
                <a:solidFill>
                  <a:schemeClr val="tx1"/>
                </a:solidFill>
                <a:latin typeface="+mn-lt"/>
              </a:defRPr>
            </a:lvl2pPr>
            <a:lvl3pPr marL="1714500" indent="-342900" algn="l" rtl="0" eaLnBrk="1" fontAlgn="base" hangingPunct="1">
              <a:spcBef>
                <a:spcPct val="20000"/>
              </a:spcBef>
              <a:spcAft>
                <a:spcPct val="0"/>
              </a:spcAft>
              <a:buChar char="•"/>
              <a:defRPr sz="3600">
                <a:solidFill>
                  <a:schemeClr val="tx1"/>
                </a:solidFill>
                <a:latin typeface="+mn-lt"/>
              </a:defRPr>
            </a:lvl3pPr>
            <a:lvl4pPr marL="2400300" indent="-342900" algn="l" rtl="0" eaLnBrk="1" fontAlgn="base" hangingPunct="1">
              <a:spcBef>
                <a:spcPct val="20000"/>
              </a:spcBef>
              <a:spcAft>
                <a:spcPct val="0"/>
              </a:spcAft>
              <a:buChar char="–"/>
              <a:defRPr sz="3000">
                <a:solidFill>
                  <a:schemeClr val="tx1"/>
                </a:solidFill>
                <a:latin typeface="+mn-lt"/>
              </a:defRPr>
            </a:lvl4pPr>
            <a:lvl5pPr marL="3086100" indent="-342900" algn="l" rtl="0" eaLnBrk="1" fontAlgn="base" hangingPunct="1">
              <a:spcBef>
                <a:spcPct val="20000"/>
              </a:spcBef>
              <a:spcAft>
                <a:spcPct val="0"/>
              </a:spcAft>
              <a:buChar char="»"/>
              <a:defRPr sz="3000">
                <a:solidFill>
                  <a:schemeClr val="tx1"/>
                </a:solidFill>
                <a:latin typeface="+mn-lt"/>
              </a:defRPr>
            </a:lvl5pPr>
            <a:lvl6pPr marL="3771900" indent="-342900" algn="l" rtl="0" eaLnBrk="1" fontAlgn="base" hangingPunct="1">
              <a:spcBef>
                <a:spcPct val="20000"/>
              </a:spcBef>
              <a:spcAft>
                <a:spcPct val="0"/>
              </a:spcAft>
              <a:buChar char="»"/>
              <a:defRPr sz="3000">
                <a:solidFill>
                  <a:schemeClr val="tx1"/>
                </a:solidFill>
                <a:latin typeface="+mn-lt"/>
              </a:defRPr>
            </a:lvl6pPr>
            <a:lvl7pPr marL="4457700" indent="-342900" algn="l" rtl="0" eaLnBrk="1" fontAlgn="base" hangingPunct="1">
              <a:spcBef>
                <a:spcPct val="20000"/>
              </a:spcBef>
              <a:spcAft>
                <a:spcPct val="0"/>
              </a:spcAft>
              <a:buChar char="»"/>
              <a:defRPr sz="3000">
                <a:solidFill>
                  <a:schemeClr val="tx1"/>
                </a:solidFill>
                <a:latin typeface="+mn-lt"/>
              </a:defRPr>
            </a:lvl7pPr>
            <a:lvl8pPr marL="5143500" indent="-342900" algn="l" rtl="0" eaLnBrk="1" fontAlgn="base" hangingPunct="1">
              <a:spcBef>
                <a:spcPct val="20000"/>
              </a:spcBef>
              <a:spcAft>
                <a:spcPct val="0"/>
              </a:spcAft>
              <a:buChar char="»"/>
              <a:defRPr sz="3000">
                <a:solidFill>
                  <a:schemeClr val="tx1"/>
                </a:solidFill>
                <a:latin typeface="+mn-lt"/>
              </a:defRPr>
            </a:lvl8pPr>
            <a:lvl9pPr marL="5829300" indent="-342900" algn="l" rtl="0" eaLnBrk="1" fontAlgn="base" hangingPunct="1">
              <a:spcBef>
                <a:spcPct val="20000"/>
              </a:spcBef>
              <a:spcAft>
                <a:spcPct val="0"/>
              </a:spcAft>
              <a:buChar char="»"/>
              <a:defRPr sz="3000">
                <a:solidFill>
                  <a:schemeClr val="tx1"/>
                </a:solidFill>
                <a:latin typeface="+mn-lt"/>
              </a:defRPr>
            </a:lvl9pPr>
          </a:lstStyle>
          <a:p>
            <a:pPr marL="514350" marR="0" lvl="0" indent="0" algn="l" defTabSz="914400" rtl="0" eaLnBrk="1" fontAlgn="base" latinLnBrk="0" hangingPunct="1">
              <a:lnSpc>
                <a:spcPct val="107000"/>
              </a:lnSpc>
              <a:spcBef>
                <a:spcPct val="20000"/>
              </a:spcBef>
              <a:spcAft>
                <a:spcPts val="0"/>
              </a:spcAft>
              <a:buClrTx/>
              <a:buSzTx/>
              <a:buFontTx/>
              <a:buNone/>
              <a:tabLst/>
              <a:defRPr/>
            </a:pPr>
            <a:r>
              <a:rPr kumimoji="0" lang="en-US" sz="32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II. HỌC VIẾT</a:t>
            </a:r>
            <a:endParaRPr kumimoji="0" lang="en-US" sz="3200" b="1" i="0" u="none" strike="noStrike" kern="0" cap="none" spc="0" normalizeH="0" baseline="0" noProof="0" dirty="0" smtClean="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ct val="20000"/>
              </a:spcBef>
              <a:spcAft>
                <a:spcPct val="0"/>
              </a:spcAft>
              <a:buClrTx/>
              <a:buSzPct val="90000"/>
              <a:buFontTx/>
              <a:buNone/>
              <a:tabLst/>
              <a:defRPr/>
            </a:pPr>
            <a:endParaRPr kumimoji="0" lang="en-US" sz="2000" b="1" i="0" u="none" strike="noStrike" kern="0" cap="none" spc="0" normalizeH="0" baseline="0" noProof="0" dirty="0">
              <a:ln>
                <a:noFill/>
              </a:ln>
              <a:solidFill>
                <a:srgbClr val="FF0000"/>
              </a:solidFill>
              <a:effectLst/>
              <a:uLnTx/>
              <a:uFillTx/>
              <a:latin typeface="Arial"/>
              <a:ea typeface="+mn-ea"/>
              <a:cs typeface="+mn-cs"/>
            </a:endParaRPr>
          </a:p>
        </p:txBody>
      </p:sp>
      <p:graphicFrame>
        <p:nvGraphicFramePr>
          <p:cNvPr id="4" name="Table 3"/>
          <p:cNvGraphicFramePr>
            <a:graphicFrameLocks noGrp="1"/>
          </p:cNvGraphicFramePr>
          <p:nvPr>
            <p:extLst>
              <p:ext uri="{D42A27DB-BD31-4B8C-83A1-F6EECF244321}">
                <p14:modId xmlns:p14="http://schemas.microsoft.com/office/powerpoint/2010/main" val="1239958819"/>
              </p:ext>
            </p:extLst>
          </p:nvPr>
        </p:nvGraphicFramePr>
        <p:xfrm>
          <a:off x="1066798" y="1104898"/>
          <a:ext cx="16459201" cy="5808133"/>
        </p:xfrm>
        <a:graphic>
          <a:graphicData uri="http://schemas.openxmlformats.org/drawingml/2006/table">
            <a:tbl>
              <a:tblPr firstRow="1" firstCol="1" bandRow="1"/>
              <a:tblGrid>
                <a:gridCol w="6324602">
                  <a:extLst>
                    <a:ext uri="{9D8B030D-6E8A-4147-A177-3AD203B41FA5}">
                      <a16:colId xmlns:a16="http://schemas.microsoft.com/office/drawing/2014/main" xmlns="" val="2264293617"/>
                    </a:ext>
                  </a:extLst>
                </a:gridCol>
                <a:gridCol w="10134599">
                  <a:extLst>
                    <a:ext uri="{9D8B030D-6E8A-4147-A177-3AD203B41FA5}">
                      <a16:colId xmlns:a16="http://schemas.microsoft.com/office/drawing/2014/main" xmlns="" val="2155671991"/>
                    </a:ext>
                  </a:extLst>
                </a:gridCol>
              </a:tblGrid>
              <a:tr h="5808133">
                <a:tc>
                  <a:txBody>
                    <a:bodyPr/>
                    <a:lstStyle/>
                    <a:p>
                      <a:pPr marL="0" marR="0" lvl="0" indent="0" algn="l" defTabSz="1371600" rtl="0" eaLnBrk="1" fontAlgn="auto" latinLnBrk="0" hangingPunct="1">
                        <a:lnSpc>
                          <a:spcPct val="115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1. Ở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bậc</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Tiểu</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học</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đã</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được</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học</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cách</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viết</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các</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kiểu</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văn</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bản</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nào</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1371600" rtl="0" eaLnBrk="1" fontAlgn="auto" latinLnBrk="0" hangingPunct="1">
                        <a:lnSpc>
                          <a:spcPct val="115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2.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Sách</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Ngữ</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văn</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6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rèn</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luyện</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cho</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các</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viết</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các</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kiểu</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văn</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bản</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nào</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Kiểu</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văn</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bản</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nào</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chưa</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được</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học</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ở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cấp</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Tiểu</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học</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p>
                    <a:p>
                      <a:pPr marL="0" marR="0" lvl="0" indent="0" algn="l" defTabSz="1371600" rtl="0" eaLnBrk="1" fontAlgn="auto" latinLnBrk="0" hangingPunct="1">
                        <a:lnSpc>
                          <a:spcPct val="115000"/>
                        </a:lnSpc>
                        <a:spcBef>
                          <a:spcPts val="0"/>
                        </a:spcBef>
                        <a:spcAft>
                          <a:spcPts val="0"/>
                        </a:spcAft>
                        <a:buClrTx/>
                        <a:buSzTx/>
                        <a:buFontTx/>
                        <a:buNone/>
                        <a:tabLst/>
                        <a:defRPr/>
                      </a:pPr>
                      <a:endPar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1371600" rtl="0" eaLnBrk="1" fontAlgn="auto" latinLnBrk="0" hangingPunct="1">
                        <a:lnSpc>
                          <a:spcPct val="115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3.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Nêu</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yêu</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cầu</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chính</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cần</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đạt</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mỗi</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kiểu</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văn</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0" i="0" u="none" strike="noStrike" kern="1200" cap="none" spc="0" normalizeH="0" baseline="0" noProof="0" dirty="0" err="1"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bản</a:t>
                      </a:r>
                      <a:r>
                        <a:rPr kumimoji="0" lang="en-US" sz="3200" b="0" i="0" u="none" strike="noStrike" kern="1200" cap="none" spc="0" normalizeH="0" baseline="0" noProof="0" dirty="0" smtClean="0">
                          <a:ln>
                            <a:noFill/>
                          </a:ln>
                          <a:solidFill>
                            <a:srgbClr val="0D0D0D"/>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14350" indent="-514350">
                        <a:lnSpc>
                          <a:spcPct val="115000"/>
                        </a:lnSpc>
                        <a:spcAft>
                          <a:spcPts val="0"/>
                        </a:spcAft>
                        <a:buAutoNum type="arabicPeriod"/>
                      </a:pP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Ở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bậc</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Tiểu</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con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kiểu</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tự</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miêu</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tả</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biểu</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cảm</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0" indent="0">
                        <a:lnSpc>
                          <a:spcPct val="115000"/>
                        </a:lnSpc>
                        <a:spcAft>
                          <a:spcPts val="0"/>
                        </a:spcAft>
                        <a:buNone/>
                      </a:pP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2.</a:t>
                      </a:r>
                    </a:p>
                    <a:p>
                      <a:pPr marL="0" indent="0">
                        <a:lnSpc>
                          <a:spcPct val="115000"/>
                        </a:lnSpc>
                        <a:spcAft>
                          <a:spcPts val="0"/>
                        </a:spcAft>
                        <a:buNone/>
                      </a:pP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Sách</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Ngữ</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6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rèn</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luyện</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HS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kiểu</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Tự</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miêu</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tả</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biểu</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cảm</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nghị</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luận</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thuyết</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minh,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nhật</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0" indent="0">
                        <a:lnSpc>
                          <a:spcPct val="115000"/>
                        </a:lnSpc>
                        <a:spcAft>
                          <a:spcPts val="0"/>
                        </a:spcAft>
                        <a:buNone/>
                      </a:pP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Kiểu</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Nghị</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luận</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thuyết</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minh,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nhật</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chưa</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ở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Tiểu</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3. HS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nêu</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cầu</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dựa</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vào</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SGK </a:t>
                      </a:r>
                      <a:r>
                        <a:rPr lang="en-US" sz="3200" baseline="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tr</a:t>
                      </a:r>
                      <a:r>
                        <a:rPr lang="en-US" sz="3200" baseline="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11)</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938822789"/>
                  </a:ext>
                </a:extLst>
              </a:tr>
            </a:tbl>
          </a:graphicData>
        </a:graphic>
      </p:graphicFrame>
    </p:spTree>
    <p:extLst>
      <p:ext uri="{BB962C8B-B14F-4D97-AF65-F5344CB8AC3E}">
        <p14:creationId xmlns:p14="http://schemas.microsoft.com/office/powerpoint/2010/main" val="14202289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408543255"/>
              </p:ext>
            </p:extLst>
          </p:nvPr>
        </p:nvGraphicFramePr>
        <p:xfrm>
          <a:off x="0" y="0"/>
          <a:ext cx="18288000" cy="10287000"/>
        </p:xfrm>
        <a:graphic>
          <a:graphicData uri="http://schemas.openxmlformats.org/drawingml/2006/table">
            <a:tbl>
              <a:tblPr firstRow="1" firstCol="1" bandRow="1"/>
              <a:tblGrid>
                <a:gridCol w="3276600">
                  <a:extLst>
                    <a:ext uri="{9D8B030D-6E8A-4147-A177-3AD203B41FA5}">
                      <a16:colId xmlns:a16="http://schemas.microsoft.com/office/drawing/2014/main" xmlns="" val="465971064"/>
                    </a:ext>
                  </a:extLst>
                </a:gridCol>
                <a:gridCol w="15011400">
                  <a:extLst>
                    <a:ext uri="{9D8B030D-6E8A-4147-A177-3AD203B41FA5}">
                      <a16:colId xmlns:a16="http://schemas.microsoft.com/office/drawing/2014/main" xmlns="" val="1595359816"/>
                    </a:ext>
                  </a:extLst>
                </a:gridCol>
              </a:tblGrid>
              <a:tr h="1028700">
                <a:tc>
                  <a:txBody>
                    <a:bodyPr/>
                    <a:lstStyle/>
                    <a:p>
                      <a:pPr algn="ctr">
                        <a:lnSpc>
                          <a:spcPct val="115000"/>
                        </a:lnSpc>
                        <a:spcAft>
                          <a:spcPts val="0"/>
                        </a:spcAft>
                      </a:pPr>
                      <a:r>
                        <a:rPr lang="en-US" sz="3200" b="1" dirty="0" err="1">
                          <a:solidFill>
                            <a:srgbClr val="FF0000"/>
                          </a:solidFill>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Kiểu</a:t>
                      </a:r>
                      <a:r>
                        <a:rPr lang="en-US" sz="3200" b="1" dirty="0">
                          <a:solidFill>
                            <a:srgbClr val="FF0000"/>
                          </a:solidFill>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FF0000"/>
                          </a:solidFill>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văn</a:t>
                      </a:r>
                      <a:r>
                        <a:rPr lang="en-US" sz="3200" b="1" dirty="0">
                          <a:solidFill>
                            <a:srgbClr val="FF0000"/>
                          </a:solidFill>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FF0000"/>
                          </a:solidFill>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bản</a:t>
                      </a:r>
                      <a:endPar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US" sz="3200" b="1">
                          <a:solidFill>
                            <a:srgbClr val="FF0000"/>
                          </a:solidFill>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Yêu cầu</a:t>
                      </a:r>
                      <a:endParaRPr lang="en-US" sz="3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xmlns="" val="2399072222"/>
                  </a:ext>
                </a:extLst>
              </a:tr>
              <a:tr h="2057400">
                <a:tc>
                  <a:txBody>
                    <a:bodyPr/>
                    <a:lstStyle/>
                    <a:p>
                      <a:pPr>
                        <a:lnSpc>
                          <a:spcPct val="115000"/>
                        </a:lnSpc>
                        <a:spcAft>
                          <a:spcPts val="0"/>
                        </a:spcAft>
                      </a:pP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1. VB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tự</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sự</a:t>
                      </a:r>
                      <a:endPar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kể</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truyền</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thuyết</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hoặc</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cổ</a:t>
                      </a:r>
                      <a:r>
                        <a:rPr lang="en-US" sz="320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tích</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p>
                    <a:p>
                      <a:pPr>
                        <a:lnSpc>
                          <a:spcPct val="115000"/>
                        </a:lnSpc>
                        <a:spcAft>
                          <a:spcPts val="0"/>
                        </a:spcAft>
                      </a:pP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kể</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trải</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nghiệm</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thân</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dùng</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ngôi</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kể</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thứ</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nhất</a:t>
                      </a:r>
                      <a:endPar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351472965"/>
                  </a:ext>
                </a:extLst>
              </a:tr>
              <a:tr h="1028700">
                <a:tc>
                  <a:txBody>
                    <a:bodyPr/>
                    <a:lstStyle/>
                    <a:p>
                      <a:pPr>
                        <a:lnSpc>
                          <a:spcPct val="115000"/>
                        </a:lnSpc>
                        <a:spcAft>
                          <a:spcPts val="0"/>
                        </a:spcAft>
                      </a:pPr>
                      <a:r>
                        <a:rPr lang="en-US" sz="3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2. VB miêu tả</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tả</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cảnh</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hoạt</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961428327"/>
                  </a:ext>
                </a:extLst>
              </a:tr>
              <a:tr h="2057400">
                <a:tc>
                  <a:txBody>
                    <a:bodyPr/>
                    <a:lstStyle/>
                    <a:p>
                      <a:pPr>
                        <a:lnSpc>
                          <a:spcPct val="115000"/>
                        </a:lnSpc>
                        <a:spcAft>
                          <a:spcPts val="0"/>
                        </a:spcAft>
                      </a:pPr>
                      <a:r>
                        <a:rPr lang="en-US" sz="3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3. VB biểu cảm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Bước</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đầu</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biết</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làm</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thơ</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lục</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bát</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ghi</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cảm</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xúc</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sau</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thơ</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lục</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bát</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p>
                    <a:p>
                      <a:pPr>
                        <a:lnSpc>
                          <a:spcPct val="115000"/>
                        </a:lnSpc>
                        <a:spcAft>
                          <a:spcPts val="0"/>
                        </a:spcAft>
                      </a:pP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806208232"/>
                  </a:ext>
                </a:extLst>
              </a:tr>
              <a:tr h="1028700">
                <a:tc>
                  <a:txBody>
                    <a:bodyPr/>
                    <a:lstStyle/>
                    <a:p>
                      <a:pPr>
                        <a:lnSpc>
                          <a:spcPct val="115000"/>
                        </a:lnSpc>
                        <a:spcAft>
                          <a:spcPts val="0"/>
                        </a:spcAft>
                      </a:pPr>
                      <a:r>
                        <a:rPr lang="en-US" sz="3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4. VB thuyết minh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Bước</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đầu</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biết</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thuyết</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minh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thuật</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kiện</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708417978"/>
                  </a:ext>
                </a:extLst>
              </a:tr>
              <a:tr h="1028700">
                <a:tc>
                  <a:txBody>
                    <a:bodyPr/>
                    <a:lstStyle/>
                    <a:p>
                      <a:pPr>
                        <a:lnSpc>
                          <a:spcPct val="115000"/>
                        </a:lnSpc>
                        <a:spcAft>
                          <a:spcPts val="0"/>
                        </a:spcAft>
                      </a:pPr>
                      <a:r>
                        <a:rPr lang="en-US" sz="3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5. VB nghị luận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Bước</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đầu</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biết</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bày</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kiến</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vấn</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mà</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mình</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quan</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tâm</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387279395"/>
                  </a:ext>
                </a:extLst>
              </a:tr>
              <a:tr h="2057400">
                <a:tc>
                  <a:txBody>
                    <a:bodyPr/>
                    <a:lstStyle/>
                    <a:p>
                      <a:pPr>
                        <a:lnSpc>
                          <a:spcPct val="115000"/>
                        </a:lnSpc>
                        <a:spcAft>
                          <a:spcPts val="0"/>
                        </a:spcAft>
                      </a:pPr>
                      <a:r>
                        <a:rPr lang="en-US" sz="3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6. VB nhật dụng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biên</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vụ</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việc</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hay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cuộc</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họp</a:t>
                      </a:r>
                      <a:r>
                        <a:rPr lang="en-US" sz="320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Tóm</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tắt</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dung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chính</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số</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đơn</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giản</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bằng</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sơ</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đồ</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602394531"/>
                  </a:ext>
                </a:extLst>
              </a:tr>
            </a:tbl>
          </a:graphicData>
        </a:graphic>
      </p:graphicFrame>
    </p:spTree>
    <p:extLst>
      <p:ext uri="{BB962C8B-B14F-4D97-AF65-F5344CB8AC3E}">
        <p14:creationId xmlns:p14="http://schemas.microsoft.com/office/powerpoint/2010/main" val="370683078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7300" y="547688"/>
            <a:ext cx="15773400" cy="676202"/>
          </a:xfrm>
        </p:spPr>
        <p:txBody>
          <a:bodyPr>
            <a:normAutofit fontScale="90000"/>
          </a:bodyPr>
          <a:lstStyle/>
          <a:p>
            <a:r>
              <a:rPr lang="en-US" sz="4100" dirty="0" smtClean="0">
                <a:latin typeface="Times New Roman" panose="02020603050405020304" pitchFamily="18" charset="0"/>
                <a:cs typeface="Times New Roman" panose="02020603050405020304" pitchFamily="18" charset="0"/>
              </a:rPr>
              <a:t>CÁC KIỂU VĂN BẢN</a:t>
            </a:r>
            <a:r>
              <a:rPr lang="en-US" dirty="0" smtClean="0"/>
              <a:t>: </a:t>
            </a:r>
            <a:endParaRPr lang="en-US" dirty="0"/>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88124" y="1899140"/>
            <a:ext cx="15003195" cy="7913076"/>
          </a:xfrm>
          <a:prstGeom prst="rect">
            <a:avLst/>
          </a:prstGeom>
        </p:spPr>
      </p:pic>
    </p:spTree>
    <p:extLst>
      <p:ext uri="{BB962C8B-B14F-4D97-AF65-F5344CB8AC3E}">
        <p14:creationId xmlns:p14="http://schemas.microsoft.com/office/powerpoint/2010/main" val="332310872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bwMode="gray">
          <a:xfrm>
            <a:off x="-457200" y="0"/>
            <a:ext cx="914400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514350" indent="-514350" algn="l" rtl="0" eaLnBrk="1" fontAlgn="base" hangingPunct="1">
              <a:spcBef>
                <a:spcPct val="20000"/>
              </a:spcBef>
              <a:spcAft>
                <a:spcPct val="0"/>
              </a:spcAft>
              <a:buChar char="•"/>
              <a:defRPr sz="4800">
                <a:solidFill>
                  <a:schemeClr val="tx1"/>
                </a:solidFill>
                <a:latin typeface="+mn-lt"/>
                <a:ea typeface="+mn-ea"/>
                <a:cs typeface="+mn-cs"/>
              </a:defRPr>
            </a:lvl1pPr>
            <a:lvl2pPr marL="1114425" indent="-428625" algn="l" rtl="0" eaLnBrk="1" fontAlgn="base" hangingPunct="1">
              <a:spcBef>
                <a:spcPct val="20000"/>
              </a:spcBef>
              <a:spcAft>
                <a:spcPct val="0"/>
              </a:spcAft>
              <a:buChar char="–"/>
              <a:defRPr sz="4200">
                <a:solidFill>
                  <a:schemeClr val="tx1"/>
                </a:solidFill>
                <a:latin typeface="+mn-lt"/>
              </a:defRPr>
            </a:lvl2pPr>
            <a:lvl3pPr marL="1714500" indent="-342900" algn="l" rtl="0" eaLnBrk="1" fontAlgn="base" hangingPunct="1">
              <a:spcBef>
                <a:spcPct val="20000"/>
              </a:spcBef>
              <a:spcAft>
                <a:spcPct val="0"/>
              </a:spcAft>
              <a:buChar char="•"/>
              <a:defRPr sz="3600">
                <a:solidFill>
                  <a:schemeClr val="tx1"/>
                </a:solidFill>
                <a:latin typeface="+mn-lt"/>
              </a:defRPr>
            </a:lvl3pPr>
            <a:lvl4pPr marL="2400300" indent="-342900" algn="l" rtl="0" eaLnBrk="1" fontAlgn="base" hangingPunct="1">
              <a:spcBef>
                <a:spcPct val="20000"/>
              </a:spcBef>
              <a:spcAft>
                <a:spcPct val="0"/>
              </a:spcAft>
              <a:buChar char="–"/>
              <a:defRPr sz="3000">
                <a:solidFill>
                  <a:schemeClr val="tx1"/>
                </a:solidFill>
                <a:latin typeface="+mn-lt"/>
              </a:defRPr>
            </a:lvl4pPr>
            <a:lvl5pPr marL="3086100" indent="-342900" algn="l" rtl="0" eaLnBrk="1" fontAlgn="base" hangingPunct="1">
              <a:spcBef>
                <a:spcPct val="20000"/>
              </a:spcBef>
              <a:spcAft>
                <a:spcPct val="0"/>
              </a:spcAft>
              <a:buChar char="»"/>
              <a:defRPr sz="3000">
                <a:solidFill>
                  <a:schemeClr val="tx1"/>
                </a:solidFill>
                <a:latin typeface="+mn-lt"/>
              </a:defRPr>
            </a:lvl5pPr>
            <a:lvl6pPr marL="3771900" indent="-342900" algn="l" rtl="0" eaLnBrk="1" fontAlgn="base" hangingPunct="1">
              <a:spcBef>
                <a:spcPct val="20000"/>
              </a:spcBef>
              <a:spcAft>
                <a:spcPct val="0"/>
              </a:spcAft>
              <a:buChar char="»"/>
              <a:defRPr sz="3000">
                <a:solidFill>
                  <a:schemeClr val="tx1"/>
                </a:solidFill>
                <a:latin typeface="+mn-lt"/>
              </a:defRPr>
            </a:lvl6pPr>
            <a:lvl7pPr marL="4457700" indent="-342900" algn="l" rtl="0" eaLnBrk="1" fontAlgn="base" hangingPunct="1">
              <a:spcBef>
                <a:spcPct val="20000"/>
              </a:spcBef>
              <a:spcAft>
                <a:spcPct val="0"/>
              </a:spcAft>
              <a:buChar char="»"/>
              <a:defRPr sz="3000">
                <a:solidFill>
                  <a:schemeClr val="tx1"/>
                </a:solidFill>
                <a:latin typeface="+mn-lt"/>
              </a:defRPr>
            </a:lvl7pPr>
            <a:lvl8pPr marL="5143500" indent="-342900" algn="l" rtl="0" eaLnBrk="1" fontAlgn="base" hangingPunct="1">
              <a:spcBef>
                <a:spcPct val="20000"/>
              </a:spcBef>
              <a:spcAft>
                <a:spcPct val="0"/>
              </a:spcAft>
              <a:buChar char="»"/>
              <a:defRPr sz="3000">
                <a:solidFill>
                  <a:schemeClr val="tx1"/>
                </a:solidFill>
                <a:latin typeface="+mn-lt"/>
              </a:defRPr>
            </a:lvl8pPr>
            <a:lvl9pPr marL="5829300" indent="-342900" algn="l" rtl="0" eaLnBrk="1" fontAlgn="base" hangingPunct="1">
              <a:spcBef>
                <a:spcPct val="20000"/>
              </a:spcBef>
              <a:spcAft>
                <a:spcPct val="0"/>
              </a:spcAft>
              <a:buChar char="»"/>
              <a:defRPr sz="3000">
                <a:solidFill>
                  <a:schemeClr val="tx1"/>
                </a:solidFill>
                <a:latin typeface="+mn-lt"/>
              </a:defRPr>
            </a:lvl9pPr>
          </a:lstStyle>
          <a:p>
            <a:pPr marL="514350" marR="0" lvl="0" indent="0" algn="l" defTabSz="914400" rtl="0" eaLnBrk="1" fontAlgn="base" latinLnBrk="0" hangingPunct="1">
              <a:lnSpc>
                <a:spcPct val="107000"/>
              </a:lnSpc>
              <a:spcBef>
                <a:spcPct val="20000"/>
              </a:spcBef>
              <a:spcAft>
                <a:spcPts val="0"/>
              </a:spcAft>
              <a:buClrTx/>
              <a:buSzTx/>
              <a:buFontTx/>
              <a:buNone/>
              <a:tabLst/>
              <a:defRPr/>
            </a:pPr>
            <a:r>
              <a:rPr kumimoji="0" lang="en-US" sz="32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III. HỌC</a:t>
            </a:r>
            <a:r>
              <a:rPr kumimoji="0" lang="en-US" sz="3200" b="1" i="0" u="none" strike="noStrike" kern="0" cap="none" spc="0" normalizeH="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NÓI VÀ  NGHE</a:t>
            </a:r>
            <a:endParaRPr kumimoji="0" lang="en-US" sz="3200" b="1" i="0" u="none" strike="noStrike" kern="0" cap="none" spc="0" normalizeH="0" baseline="0" noProof="0" dirty="0" smtClean="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ct val="20000"/>
              </a:spcBef>
              <a:spcAft>
                <a:spcPct val="0"/>
              </a:spcAft>
              <a:buClrTx/>
              <a:buSzPct val="90000"/>
              <a:buFontTx/>
              <a:buNone/>
              <a:tabLst/>
              <a:defRPr/>
            </a:pPr>
            <a:endParaRPr kumimoji="0" lang="en-US" sz="2000" b="1" i="0" u="none" strike="noStrike" kern="0" cap="none" spc="0" normalizeH="0" baseline="0" noProof="0" dirty="0">
              <a:ln>
                <a:noFill/>
              </a:ln>
              <a:solidFill>
                <a:srgbClr val="FF0000"/>
              </a:solidFill>
              <a:effectLst/>
              <a:uLnTx/>
              <a:uFillTx/>
              <a:latin typeface="Arial"/>
              <a:ea typeface="+mn-ea"/>
              <a:cs typeface="+mn-cs"/>
            </a:endParaRPr>
          </a:p>
        </p:txBody>
      </p:sp>
      <p:graphicFrame>
        <p:nvGraphicFramePr>
          <p:cNvPr id="2" name="Table 1"/>
          <p:cNvGraphicFramePr>
            <a:graphicFrameLocks noGrp="1"/>
          </p:cNvGraphicFramePr>
          <p:nvPr>
            <p:extLst>
              <p:ext uri="{D42A27DB-BD31-4B8C-83A1-F6EECF244321}">
                <p14:modId xmlns:p14="http://schemas.microsoft.com/office/powerpoint/2010/main" val="4113269675"/>
              </p:ext>
            </p:extLst>
          </p:nvPr>
        </p:nvGraphicFramePr>
        <p:xfrm>
          <a:off x="7493000" y="0"/>
          <a:ext cx="10585669" cy="4416552"/>
        </p:xfrm>
        <a:graphic>
          <a:graphicData uri="http://schemas.openxmlformats.org/drawingml/2006/table">
            <a:tbl>
              <a:tblPr firstRow="1" firstCol="1" bandRow="1"/>
              <a:tblGrid>
                <a:gridCol w="10585669">
                  <a:extLst>
                    <a:ext uri="{9D8B030D-6E8A-4147-A177-3AD203B41FA5}">
                      <a16:colId xmlns:a16="http://schemas.microsoft.com/office/drawing/2014/main" xmlns="" val="1388901974"/>
                    </a:ext>
                  </a:extLst>
                </a:gridCol>
              </a:tblGrid>
              <a:tr h="609600">
                <a:tc>
                  <a:txBody>
                    <a:bodyPr/>
                    <a:lstStyle/>
                    <a:p>
                      <a:pPr algn="ctr">
                        <a:lnSpc>
                          <a:spcPct val="115000"/>
                        </a:lnSpc>
                        <a:spcAft>
                          <a:spcPts val="0"/>
                        </a:spcAft>
                      </a:pPr>
                      <a:r>
                        <a:rPr lang="en-US" sz="3600" b="1" dirty="0" err="1" smtClean="0">
                          <a:solidFill>
                            <a:schemeClr val="tx2">
                              <a:lumMod val="60000"/>
                              <a:lumOff val="40000"/>
                            </a:schemeClr>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3600" b="1" baseline="0" dirty="0" smtClean="0">
                          <a:solidFill>
                            <a:schemeClr val="tx2">
                              <a:lumMod val="60000"/>
                              <a:lumOff val="4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baseline="0" dirty="0" err="1" smtClean="0">
                          <a:solidFill>
                            <a:schemeClr val="tx2">
                              <a:lumMod val="60000"/>
                              <a:lumOff val="40000"/>
                            </a:schemeClr>
                          </a:solidFill>
                          <a:effectLst/>
                          <a:latin typeface="Times New Roman" panose="02020603050405020304" pitchFamily="18" charset="0"/>
                          <a:ea typeface="Calibri" panose="020F0502020204030204" pitchFamily="34" charset="0"/>
                          <a:cs typeface="Times New Roman" panose="02020603050405020304" pitchFamily="18" charset="0"/>
                        </a:rPr>
                        <a:t>hỏi</a:t>
                      </a:r>
                      <a:r>
                        <a:rPr lang="en-US" sz="3600" b="1" baseline="0" dirty="0" smtClean="0">
                          <a:solidFill>
                            <a:schemeClr val="tx2">
                              <a:lumMod val="60000"/>
                              <a:lumOff val="4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baseline="0" dirty="0" err="1" smtClean="0">
                          <a:solidFill>
                            <a:schemeClr val="tx2">
                              <a:lumMod val="60000"/>
                              <a:lumOff val="40000"/>
                            </a:schemeClr>
                          </a:solidFill>
                          <a:effectLst/>
                          <a:latin typeface="Times New Roman" panose="02020603050405020304" pitchFamily="18" charset="0"/>
                          <a:ea typeface="Calibri" panose="020F0502020204030204" pitchFamily="34" charset="0"/>
                          <a:cs typeface="Times New Roman" panose="02020603050405020304" pitchFamily="18" charset="0"/>
                        </a:rPr>
                        <a:t>tìm</a:t>
                      </a:r>
                      <a:r>
                        <a:rPr lang="en-US" sz="3600" b="1" baseline="0" dirty="0" smtClean="0">
                          <a:solidFill>
                            <a:schemeClr val="tx2">
                              <a:lumMod val="60000"/>
                              <a:lumOff val="4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baseline="0" dirty="0" err="1" smtClean="0">
                          <a:solidFill>
                            <a:schemeClr val="tx2">
                              <a:lumMod val="60000"/>
                              <a:lumOff val="40000"/>
                            </a:schemeClr>
                          </a:solidFill>
                          <a:effectLst/>
                          <a:latin typeface="Times New Roman" panose="02020603050405020304" pitchFamily="18" charset="0"/>
                          <a:ea typeface="Calibri" panose="020F0502020204030204" pitchFamily="34" charset="0"/>
                          <a:cs typeface="Times New Roman" panose="02020603050405020304" pitchFamily="18" charset="0"/>
                        </a:rPr>
                        <a:t>hiểu</a:t>
                      </a:r>
                      <a:endParaRPr lang="en-US" sz="3600" b="1" dirty="0">
                        <a:solidFill>
                          <a:schemeClr val="tx2">
                            <a:lumMod val="60000"/>
                            <a:lumOff val="4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xmlns="" val="2277011331"/>
                  </a:ext>
                </a:extLst>
              </a:tr>
              <a:tr h="3581400">
                <a:tc>
                  <a:txBody>
                    <a:bodyPr/>
                    <a:lstStyle/>
                    <a:p>
                      <a:pPr>
                        <a:lnSpc>
                          <a:spcPct val="115000"/>
                        </a:lnSpc>
                        <a:spcAft>
                          <a:spcPts val="0"/>
                        </a:spcAft>
                      </a:pP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1.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nghe</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con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cần</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chú</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gì</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Nêu</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cầu</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chính</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cần</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đạt</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ở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lớp</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6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kĩ</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năng</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36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kĩ</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năng</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nghe</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kĩ</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năng</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nghe</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tương</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3.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Kể</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ra</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số</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lỗi</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con </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hay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mắc</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quá</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nghe</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Chỉ</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ra</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khắc</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phục</a:t>
                      </a: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en-US" sz="36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002627067"/>
                  </a:ext>
                </a:extLst>
              </a:tr>
            </a:tbl>
          </a:graphicData>
        </a:graphic>
      </p:graphicFrame>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2387600" y="457200"/>
            <a:ext cx="5105400" cy="5181600"/>
          </a:xfrm>
          <a:prstGeom prst="rect">
            <a:avLst/>
          </a:prstGeom>
        </p:spPr>
      </p:pic>
      <p:pic>
        <p:nvPicPr>
          <p:cNvPr id="6" name="Picture 5"/>
          <p:cNvPicPr/>
          <p:nvPr/>
        </p:nvPicPr>
        <p:blipFill>
          <a:blip r:embed="rId3">
            <a:extLst>
              <a:ext uri="{28A0092B-C50C-407E-A947-70E740481C1C}">
                <a14:useLocalDpi xmlns:a14="http://schemas.microsoft.com/office/drawing/2010/main" val="0"/>
              </a:ext>
            </a:extLst>
          </a:blip>
          <a:stretch>
            <a:fillRect/>
          </a:stretch>
        </p:blipFill>
        <p:spPr>
          <a:xfrm>
            <a:off x="0" y="5448301"/>
            <a:ext cx="11125200" cy="4775346"/>
          </a:xfrm>
          <a:prstGeom prst="rect">
            <a:avLst/>
          </a:prstGeom>
        </p:spPr>
      </p:pic>
    </p:spTree>
    <p:extLst>
      <p:ext uri="{BB962C8B-B14F-4D97-AF65-F5344CB8AC3E}">
        <p14:creationId xmlns:p14="http://schemas.microsoft.com/office/powerpoint/2010/main" val="356296753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119863508"/>
              </p:ext>
            </p:extLst>
          </p:nvPr>
        </p:nvGraphicFramePr>
        <p:xfrm>
          <a:off x="228600" y="1943100"/>
          <a:ext cx="17449800" cy="5808727"/>
        </p:xfrm>
        <a:graphic>
          <a:graphicData uri="http://schemas.openxmlformats.org/drawingml/2006/table">
            <a:tbl>
              <a:tblPr firstRow="1" firstCol="1" bandRow="1"/>
              <a:tblGrid>
                <a:gridCol w="4365320">
                  <a:extLst>
                    <a:ext uri="{9D8B030D-6E8A-4147-A177-3AD203B41FA5}">
                      <a16:colId xmlns:a16="http://schemas.microsoft.com/office/drawing/2014/main" xmlns="" val="1538666352"/>
                    </a:ext>
                  </a:extLst>
                </a:gridCol>
                <a:gridCol w="13084480">
                  <a:extLst>
                    <a:ext uri="{9D8B030D-6E8A-4147-A177-3AD203B41FA5}">
                      <a16:colId xmlns:a16="http://schemas.microsoft.com/office/drawing/2014/main" xmlns="" val="4244188126"/>
                    </a:ext>
                  </a:extLst>
                </a:gridCol>
              </a:tblGrid>
              <a:tr h="571853">
                <a:tc>
                  <a:txBody>
                    <a:bodyPr/>
                    <a:lstStyle/>
                    <a:p>
                      <a:pPr algn="ctr">
                        <a:lnSpc>
                          <a:spcPct val="115000"/>
                        </a:lnSpc>
                        <a:spcAft>
                          <a:spcPts val="0"/>
                        </a:spcAft>
                      </a:pPr>
                      <a:r>
                        <a:rPr lang="en-US" sz="32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Kĩ</a:t>
                      </a:r>
                      <a:r>
                        <a:rPr lang="en-US" sz="3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năng</a:t>
                      </a:r>
                      <a:endPar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en-US" sz="32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Yêu cầu</a:t>
                      </a:r>
                      <a:endParaRPr lang="en-US" sz="3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xmlns="" val="2777732538"/>
                  </a:ext>
                </a:extLst>
              </a:tr>
              <a:tr h="1715560">
                <a:tc>
                  <a:txBody>
                    <a:bodyPr/>
                    <a:lstStyle/>
                    <a:p>
                      <a:pPr>
                        <a:lnSpc>
                          <a:spcPct val="115000"/>
                        </a:lnSpc>
                        <a:spcAft>
                          <a:spcPts val="0"/>
                        </a:spcAft>
                      </a:pPr>
                      <a:r>
                        <a:rPr lang="en-US" sz="32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Nói</a:t>
                      </a:r>
                      <a:endPar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Kể</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truyền</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thuyết</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hoặc</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cổ</a:t>
                      </a:r>
                      <a:r>
                        <a:rPr lang="en-US" sz="320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tích</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trải</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nghiệm</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kỉ</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niệm</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đáng</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nhớ</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p>
                    <a:p>
                      <a:pPr>
                        <a:lnSpc>
                          <a:spcPct val="115000"/>
                        </a:lnSpc>
                        <a:spcAft>
                          <a:spcPts val="0"/>
                        </a:spcAft>
                      </a:pP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bày</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kiến</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vấn</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đáng</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quan</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tâm</a:t>
                      </a:r>
                      <a:r>
                        <a:rPr lang="en-US" sz="320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thái</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kĩ</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năng</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phù</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hợp</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381849387"/>
                  </a:ext>
                </a:extLst>
              </a:tr>
              <a:tr h="1143707">
                <a:tc>
                  <a:txBody>
                    <a:bodyPr/>
                    <a:lstStyle/>
                    <a:p>
                      <a:pPr>
                        <a:lnSpc>
                          <a:spcPct val="115000"/>
                        </a:lnSpc>
                        <a:spcAft>
                          <a:spcPts val="0"/>
                        </a:spcAft>
                      </a:pPr>
                      <a:r>
                        <a:rPr lang="en-US" sz="32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Nghe</a:t>
                      </a:r>
                      <a:endParaRPr lang="en-US" sz="3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Nắm</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dung </a:t>
                      </a:r>
                      <a:r>
                        <a:rPr lang="en-US" sz="320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320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bày</a:t>
                      </a:r>
                      <a:r>
                        <a:rPr lang="en-US" sz="3200"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khác</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p>
                    <a:p>
                      <a:pPr>
                        <a:lnSpc>
                          <a:spcPct val="115000"/>
                        </a:lnSpc>
                        <a:spcAft>
                          <a:spcPts val="0"/>
                        </a:spcAft>
                      </a:pP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thái</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kĩ</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năng</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nghe</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phù</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hợp</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9553927"/>
                  </a:ext>
                </a:extLst>
              </a:tr>
              <a:tr h="1849839">
                <a:tc>
                  <a:txBody>
                    <a:bodyPr/>
                    <a:lstStyle/>
                    <a:p>
                      <a:pPr>
                        <a:lnSpc>
                          <a:spcPct val="115000"/>
                        </a:lnSpc>
                        <a:spcAft>
                          <a:spcPts val="0"/>
                        </a:spcAft>
                      </a:pPr>
                      <a:r>
                        <a:rPr lang="en-US" sz="32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Nói nghe tương tác</a:t>
                      </a:r>
                      <a:endParaRPr lang="en-US" sz="3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Biết</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tham</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gia</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thảo</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luận</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vấn</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p>
                    <a:p>
                      <a:pPr>
                        <a:lnSpc>
                          <a:spcPct val="115000"/>
                        </a:lnSpc>
                        <a:spcAft>
                          <a:spcPts val="0"/>
                        </a:spcAft>
                      </a:pP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thái</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kĩ</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năng</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trao</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đổi</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phù</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hợp</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206734649"/>
                  </a:ext>
                </a:extLst>
              </a:tr>
            </a:tbl>
          </a:graphicData>
        </a:graphic>
      </p:graphicFrame>
      <p:sp>
        <p:nvSpPr>
          <p:cNvPr id="6" name="Rectangle 3"/>
          <p:cNvSpPr txBox="1">
            <a:spLocks noChangeArrowheads="1"/>
          </p:cNvSpPr>
          <p:nvPr/>
        </p:nvSpPr>
        <p:spPr bwMode="gray">
          <a:xfrm>
            <a:off x="-10886" y="266700"/>
            <a:ext cx="914400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514350" indent="-514350" algn="l" rtl="0" eaLnBrk="1" fontAlgn="base" hangingPunct="1">
              <a:spcBef>
                <a:spcPct val="20000"/>
              </a:spcBef>
              <a:spcAft>
                <a:spcPct val="0"/>
              </a:spcAft>
              <a:buChar char="•"/>
              <a:defRPr sz="4800">
                <a:solidFill>
                  <a:schemeClr val="tx1"/>
                </a:solidFill>
                <a:latin typeface="+mn-lt"/>
                <a:ea typeface="+mn-ea"/>
                <a:cs typeface="+mn-cs"/>
              </a:defRPr>
            </a:lvl1pPr>
            <a:lvl2pPr marL="1114425" indent="-428625" algn="l" rtl="0" eaLnBrk="1" fontAlgn="base" hangingPunct="1">
              <a:spcBef>
                <a:spcPct val="20000"/>
              </a:spcBef>
              <a:spcAft>
                <a:spcPct val="0"/>
              </a:spcAft>
              <a:buChar char="–"/>
              <a:defRPr sz="4200">
                <a:solidFill>
                  <a:schemeClr val="tx1"/>
                </a:solidFill>
                <a:latin typeface="+mn-lt"/>
              </a:defRPr>
            </a:lvl2pPr>
            <a:lvl3pPr marL="1714500" indent="-342900" algn="l" rtl="0" eaLnBrk="1" fontAlgn="base" hangingPunct="1">
              <a:spcBef>
                <a:spcPct val="20000"/>
              </a:spcBef>
              <a:spcAft>
                <a:spcPct val="0"/>
              </a:spcAft>
              <a:buChar char="•"/>
              <a:defRPr sz="3600">
                <a:solidFill>
                  <a:schemeClr val="tx1"/>
                </a:solidFill>
                <a:latin typeface="+mn-lt"/>
              </a:defRPr>
            </a:lvl3pPr>
            <a:lvl4pPr marL="2400300" indent="-342900" algn="l" rtl="0" eaLnBrk="1" fontAlgn="base" hangingPunct="1">
              <a:spcBef>
                <a:spcPct val="20000"/>
              </a:spcBef>
              <a:spcAft>
                <a:spcPct val="0"/>
              </a:spcAft>
              <a:buChar char="–"/>
              <a:defRPr sz="3000">
                <a:solidFill>
                  <a:schemeClr val="tx1"/>
                </a:solidFill>
                <a:latin typeface="+mn-lt"/>
              </a:defRPr>
            </a:lvl4pPr>
            <a:lvl5pPr marL="3086100" indent="-342900" algn="l" rtl="0" eaLnBrk="1" fontAlgn="base" hangingPunct="1">
              <a:spcBef>
                <a:spcPct val="20000"/>
              </a:spcBef>
              <a:spcAft>
                <a:spcPct val="0"/>
              </a:spcAft>
              <a:buChar char="»"/>
              <a:defRPr sz="3000">
                <a:solidFill>
                  <a:schemeClr val="tx1"/>
                </a:solidFill>
                <a:latin typeface="+mn-lt"/>
              </a:defRPr>
            </a:lvl5pPr>
            <a:lvl6pPr marL="3771900" indent="-342900" algn="l" rtl="0" eaLnBrk="1" fontAlgn="base" hangingPunct="1">
              <a:spcBef>
                <a:spcPct val="20000"/>
              </a:spcBef>
              <a:spcAft>
                <a:spcPct val="0"/>
              </a:spcAft>
              <a:buChar char="»"/>
              <a:defRPr sz="3000">
                <a:solidFill>
                  <a:schemeClr val="tx1"/>
                </a:solidFill>
                <a:latin typeface="+mn-lt"/>
              </a:defRPr>
            </a:lvl6pPr>
            <a:lvl7pPr marL="4457700" indent="-342900" algn="l" rtl="0" eaLnBrk="1" fontAlgn="base" hangingPunct="1">
              <a:spcBef>
                <a:spcPct val="20000"/>
              </a:spcBef>
              <a:spcAft>
                <a:spcPct val="0"/>
              </a:spcAft>
              <a:buChar char="»"/>
              <a:defRPr sz="3000">
                <a:solidFill>
                  <a:schemeClr val="tx1"/>
                </a:solidFill>
                <a:latin typeface="+mn-lt"/>
              </a:defRPr>
            </a:lvl7pPr>
            <a:lvl8pPr marL="5143500" indent="-342900" algn="l" rtl="0" eaLnBrk="1" fontAlgn="base" hangingPunct="1">
              <a:spcBef>
                <a:spcPct val="20000"/>
              </a:spcBef>
              <a:spcAft>
                <a:spcPct val="0"/>
              </a:spcAft>
              <a:buChar char="»"/>
              <a:defRPr sz="3000">
                <a:solidFill>
                  <a:schemeClr val="tx1"/>
                </a:solidFill>
                <a:latin typeface="+mn-lt"/>
              </a:defRPr>
            </a:lvl8pPr>
            <a:lvl9pPr marL="5829300" indent="-342900" algn="l" rtl="0" eaLnBrk="1" fontAlgn="base" hangingPunct="1">
              <a:spcBef>
                <a:spcPct val="20000"/>
              </a:spcBef>
              <a:spcAft>
                <a:spcPct val="0"/>
              </a:spcAft>
              <a:buChar char="»"/>
              <a:defRPr sz="3000">
                <a:solidFill>
                  <a:schemeClr val="tx1"/>
                </a:solidFill>
                <a:latin typeface="+mn-lt"/>
              </a:defRPr>
            </a:lvl9pPr>
          </a:lstStyle>
          <a:p>
            <a:pPr marL="514350" marR="0" lvl="0" indent="0" algn="l" defTabSz="914400" rtl="0" eaLnBrk="1" fontAlgn="base" latinLnBrk="0" hangingPunct="1">
              <a:lnSpc>
                <a:spcPct val="107000"/>
              </a:lnSpc>
              <a:spcBef>
                <a:spcPct val="20000"/>
              </a:spcBef>
              <a:spcAft>
                <a:spcPts val="0"/>
              </a:spcAft>
              <a:buClrTx/>
              <a:buSzTx/>
              <a:buFontTx/>
              <a:buNone/>
              <a:tabLst/>
              <a:defRPr/>
            </a:pPr>
            <a:r>
              <a:rPr kumimoji="0" lang="en-US" sz="3200" b="1" i="0" u="none" strike="noStrike" kern="0" cap="none" spc="0" normalizeH="0" baseline="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III. HỌC</a:t>
            </a:r>
            <a:r>
              <a:rPr kumimoji="0" lang="en-US" sz="3200" b="1" i="0" u="none" strike="noStrike" kern="0" cap="none" spc="0" normalizeH="0" noProof="0" dirty="0" smtClean="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NÓI VÀ  NGHE</a:t>
            </a:r>
            <a:endParaRPr kumimoji="0" lang="en-US" sz="3200" b="1" i="0" u="none" strike="noStrike" kern="0" cap="none" spc="0" normalizeH="0" baseline="0" noProof="0" dirty="0" smtClean="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ct val="20000"/>
              </a:spcBef>
              <a:spcAft>
                <a:spcPct val="0"/>
              </a:spcAft>
              <a:buClrTx/>
              <a:buSzPct val="90000"/>
              <a:buFontTx/>
              <a:buNone/>
              <a:tabLst/>
              <a:defRPr/>
            </a:pPr>
            <a:endParaRPr kumimoji="0" lang="en-US" sz="2000" b="1" i="0" u="none" strike="noStrike" kern="0" cap="none" spc="0" normalizeH="0" baseline="0" noProof="0" dirty="0">
              <a:ln>
                <a:noFill/>
              </a:ln>
              <a:solidFill>
                <a:srgbClr val="FF0000"/>
              </a:solidFill>
              <a:effectLst/>
              <a:uLnTx/>
              <a:uFillTx/>
              <a:latin typeface="Arial"/>
              <a:ea typeface="+mn-ea"/>
              <a:cs typeface="+mn-cs"/>
            </a:endParaRPr>
          </a:p>
        </p:txBody>
      </p:sp>
    </p:spTree>
    <p:extLst>
      <p:ext uri="{BB962C8B-B14F-4D97-AF65-F5344CB8AC3E}">
        <p14:creationId xmlns:p14="http://schemas.microsoft.com/office/powerpoint/2010/main" val="355160662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左下"/>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7762" y="5293520"/>
            <a:ext cx="4350545" cy="5536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片 10" descr="右上"/>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82625" y="-1062037"/>
            <a:ext cx="6193632" cy="355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图片 21" descr="玫瑰"/>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05651" y="6831808"/>
            <a:ext cx="2235995" cy="200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淘宝店chenying0907 22"/>
          <p:cNvGrpSpPr>
            <a:grpSpLocks/>
          </p:cNvGrpSpPr>
          <p:nvPr/>
        </p:nvGrpSpPr>
        <p:grpSpPr bwMode="auto">
          <a:xfrm>
            <a:off x="6984209" y="230981"/>
            <a:ext cx="5787911" cy="2143125"/>
            <a:chOff x="5649568" y="2028998"/>
            <a:chExt cx="3163319" cy="899647"/>
          </a:xfrm>
        </p:grpSpPr>
        <p:sp>
          <p:nvSpPr>
            <p:cNvPr id="27658" name="文本框 5"/>
            <p:cNvSpPr txBox="1">
              <a:spLocks noChangeArrowheads="1"/>
            </p:cNvSpPr>
            <p:nvPr/>
          </p:nvSpPr>
          <p:spPr bwMode="auto">
            <a:xfrm>
              <a:off x="5762649" y="2279309"/>
              <a:ext cx="3050238" cy="387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r>
                <a:rPr kumimoji="0" lang="en-US" altLang="zh-CN" sz="5400" b="1" i="0" u="none" strike="noStrike" kern="1200" cap="none" spc="0" normalizeH="0" baseline="0" noProof="0" dirty="0" smtClean="0">
                  <a:ln>
                    <a:noFill/>
                  </a:ln>
                  <a:solidFill>
                    <a:srgbClr val="E94B52"/>
                  </a:solidFill>
                  <a:effectLst/>
                  <a:uLnTx/>
                  <a:uFillTx/>
                  <a:latin typeface="Roboto" panose="02000000000000000000" pitchFamily="2" charset="0"/>
                  <a:ea typeface="微软雅黑" panose="020B0503020204020204" pitchFamily="34" charset="-122"/>
                  <a:cs typeface="+mn-cs"/>
                </a:rPr>
                <a:t>III. LUYỆN </a:t>
              </a:r>
              <a:r>
                <a:rPr kumimoji="0" lang="en-US" altLang="zh-CN" sz="5400" b="1" i="0" u="none" strike="noStrike" kern="1200" cap="none" spc="0" normalizeH="0" baseline="0" noProof="0" dirty="0">
                  <a:ln>
                    <a:noFill/>
                  </a:ln>
                  <a:solidFill>
                    <a:srgbClr val="E94B52"/>
                  </a:solidFill>
                  <a:effectLst/>
                  <a:uLnTx/>
                  <a:uFillTx/>
                  <a:latin typeface="Roboto" panose="02000000000000000000" pitchFamily="2" charset="0"/>
                  <a:ea typeface="微软雅黑" panose="020B0503020204020204" pitchFamily="34" charset="-122"/>
                  <a:cs typeface="+mn-cs"/>
                </a:rPr>
                <a:t>TẬP</a:t>
              </a:r>
              <a:endParaRPr kumimoji="0" lang="zh-CN" altLang="en-US" sz="5400" b="1" i="0" u="none" strike="noStrike" kern="1200" cap="none" spc="0" normalizeH="0" baseline="0" noProof="0" dirty="0">
                <a:ln>
                  <a:noFill/>
                </a:ln>
                <a:solidFill>
                  <a:srgbClr val="E94B52"/>
                </a:solidFill>
                <a:effectLst/>
                <a:uLnTx/>
                <a:uFillTx/>
                <a:latin typeface="Roboto" panose="02000000000000000000" pitchFamily="2" charset="0"/>
                <a:ea typeface="微软雅黑" panose="020B0503020204020204" pitchFamily="34" charset="-122"/>
                <a:cs typeface="+mn-cs"/>
              </a:endParaRPr>
            </a:p>
          </p:txBody>
        </p:sp>
        <p:grpSp>
          <p:nvGrpSpPr>
            <p:cNvPr id="16" name="Group 8"/>
            <p:cNvGrpSpPr>
              <a:grpSpLocks noChangeAspect="1"/>
            </p:cNvGrpSpPr>
            <p:nvPr/>
          </p:nvGrpSpPr>
          <p:grpSpPr bwMode="auto">
            <a:xfrm>
              <a:off x="5649568" y="2028998"/>
              <a:ext cx="2946474" cy="899647"/>
              <a:chOff x="1003" y="477"/>
              <a:chExt cx="5666" cy="1730"/>
            </a:xfrm>
            <a:solidFill>
              <a:schemeClr val="tx1">
                <a:alpha val="70000"/>
              </a:schemeClr>
            </a:solidFill>
          </p:grpSpPr>
          <p:sp>
            <p:nvSpPr>
              <p:cNvPr id="17" name="Freeform 9"/>
              <p:cNvSpPr>
                <a:spLocks noEditPoints="1"/>
              </p:cNvSpPr>
              <p:nvPr/>
            </p:nvSpPr>
            <p:spPr bwMode="auto">
              <a:xfrm>
                <a:off x="1003" y="477"/>
                <a:ext cx="5666" cy="321"/>
              </a:xfrm>
              <a:custGeom>
                <a:avLst/>
                <a:gdLst>
                  <a:gd name="T0" fmla="*/ 1641 w 1641"/>
                  <a:gd name="T1" fmla="*/ 86 h 92"/>
                  <a:gd name="T2" fmla="*/ 0 w 1641"/>
                  <a:gd name="T3" fmla="*/ 86 h 92"/>
                  <a:gd name="T4" fmla="*/ 657 w 1641"/>
                  <a:gd name="T5" fmla="*/ 87 h 92"/>
                  <a:gd name="T6" fmla="*/ 676 w 1641"/>
                  <a:gd name="T7" fmla="*/ 65 h 92"/>
                  <a:gd name="T8" fmla="*/ 693 w 1641"/>
                  <a:gd name="T9" fmla="*/ 68 h 92"/>
                  <a:gd name="T10" fmla="*/ 703 w 1641"/>
                  <a:gd name="T11" fmla="*/ 68 h 92"/>
                  <a:gd name="T12" fmla="*/ 737 w 1641"/>
                  <a:gd name="T13" fmla="*/ 70 h 92"/>
                  <a:gd name="T14" fmla="*/ 722 w 1641"/>
                  <a:gd name="T15" fmla="*/ 61 h 92"/>
                  <a:gd name="T16" fmla="*/ 741 w 1641"/>
                  <a:gd name="T17" fmla="*/ 55 h 92"/>
                  <a:gd name="T18" fmla="*/ 768 w 1641"/>
                  <a:gd name="T19" fmla="*/ 52 h 92"/>
                  <a:gd name="T20" fmla="*/ 766 w 1641"/>
                  <a:gd name="T21" fmla="*/ 35 h 92"/>
                  <a:gd name="T22" fmla="*/ 759 w 1641"/>
                  <a:gd name="T23" fmla="*/ 29 h 92"/>
                  <a:gd name="T24" fmla="*/ 756 w 1641"/>
                  <a:gd name="T25" fmla="*/ 19 h 92"/>
                  <a:gd name="T26" fmla="*/ 778 w 1641"/>
                  <a:gd name="T27" fmla="*/ 38 h 92"/>
                  <a:gd name="T28" fmla="*/ 837 w 1641"/>
                  <a:gd name="T29" fmla="*/ 3 h 92"/>
                  <a:gd name="T30" fmla="*/ 859 w 1641"/>
                  <a:gd name="T31" fmla="*/ 44 h 92"/>
                  <a:gd name="T32" fmla="*/ 883 w 1641"/>
                  <a:gd name="T33" fmla="*/ 35 h 92"/>
                  <a:gd name="T34" fmla="*/ 892 w 1641"/>
                  <a:gd name="T35" fmla="*/ 33 h 92"/>
                  <a:gd name="T36" fmla="*/ 900 w 1641"/>
                  <a:gd name="T37" fmla="*/ 27 h 92"/>
                  <a:gd name="T38" fmla="*/ 932 w 1641"/>
                  <a:gd name="T39" fmla="*/ 42 h 92"/>
                  <a:gd name="T40" fmla="*/ 915 w 1641"/>
                  <a:gd name="T41" fmla="*/ 50 h 92"/>
                  <a:gd name="T42" fmla="*/ 927 w 1641"/>
                  <a:gd name="T43" fmla="*/ 62 h 92"/>
                  <a:gd name="T44" fmla="*/ 941 w 1641"/>
                  <a:gd name="T45" fmla="*/ 59 h 92"/>
                  <a:gd name="T46" fmla="*/ 960 w 1641"/>
                  <a:gd name="T47" fmla="*/ 64 h 92"/>
                  <a:gd name="T48" fmla="*/ 946 w 1641"/>
                  <a:gd name="T49" fmla="*/ 71 h 92"/>
                  <a:gd name="T50" fmla="*/ 979 w 1641"/>
                  <a:gd name="T51" fmla="*/ 82 h 92"/>
                  <a:gd name="T52" fmla="*/ 985 w 1641"/>
                  <a:gd name="T53" fmla="*/ 76 h 92"/>
                  <a:gd name="T54" fmla="*/ 855 w 1641"/>
                  <a:gd name="T55" fmla="*/ 64 h 92"/>
                  <a:gd name="T56" fmla="*/ 859 w 1641"/>
                  <a:gd name="T57" fmla="*/ 58 h 92"/>
                  <a:gd name="T58" fmla="*/ 940 w 1641"/>
                  <a:gd name="T59" fmla="*/ 85 h 92"/>
                  <a:gd name="T60" fmla="*/ 843 w 1641"/>
                  <a:gd name="T61" fmla="*/ 54 h 92"/>
                  <a:gd name="T62" fmla="*/ 852 w 1641"/>
                  <a:gd name="T63" fmla="*/ 61 h 92"/>
                  <a:gd name="T64" fmla="*/ 852 w 1641"/>
                  <a:gd name="T65" fmla="*/ 68 h 92"/>
                  <a:gd name="T66" fmla="*/ 795 w 1641"/>
                  <a:gd name="T67" fmla="*/ 77 h 92"/>
                  <a:gd name="T68" fmla="*/ 808 w 1641"/>
                  <a:gd name="T69" fmla="*/ 78 h 92"/>
                  <a:gd name="T70" fmla="*/ 724 w 1641"/>
                  <a:gd name="T71" fmla="*/ 83 h 92"/>
                  <a:gd name="T72" fmla="*/ 767 w 1641"/>
                  <a:gd name="T73" fmla="*/ 81 h 92"/>
                  <a:gd name="T74" fmla="*/ 794 w 1641"/>
                  <a:gd name="T75" fmla="*/ 81 h 92"/>
                  <a:gd name="T76" fmla="*/ 789 w 1641"/>
                  <a:gd name="T77" fmla="*/ 76 h 92"/>
                  <a:gd name="T78" fmla="*/ 802 w 1641"/>
                  <a:gd name="T79" fmla="*/ 24 h 92"/>
                  <a:gd name="T80" fmla="*/ 791 w 1641"/>
                  <a:gd name="T81" fmla="*/ 24 h 92"/>
                  <a:gd name="T82" fmla="*/ 779 w 1641"/>
                  <a:gd name="T83" fmla="*/ 15 h 92"/>
                  <a:gd name="T84" fmla="*/ 859 w 1641"/>
                  <a:gd name="T85" fmla="*/ 39 h 92"/>
                  <a:gd name="T86" fmla="*/ 852 w 1641"/>
                  <a:gd name="T87" fmla="*/ 36 h 92"/>
                  <a:gd name="T88" fmla="*/ 840 w 1641"/>
                  <a:gd name="T89" fmla="*/ 33 h 92"/>
                  <a:gd name="T90" fmla="*/ 837 w 1641"/>
                  <a:gd name="T91" fmla="*/ 54 h 92"/>
                  <a:gd name="T92" fmla="*/ 819 w 1641"/>
                  <a:gd name="T93" fmla="*/ 60 h 92"/>
                  <a:gd name="T94" fmla="*/ 823 w 1641"/>
                  <a:gd name="T95" fmla="*/ 52 h 92"/>
                  <a:gd name="T96" fmla="*/ 811 w 1641"/>
                  <a:gd name="T97" fmla="*/ 85 h 92"/>
                  <a:gd name="T98" fmla="*/ 965 w 1641"/>
                  <a:gd name="T99" fmla="*/ 76 h 92"/>
                  <a:gd name="T100" fmla="*/ 683 w 1641"/>
                  <a:gd name="T101" fmla="*/ 85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41" h="92">
                    <a:moveTo>
                      <a:pt x="985" y="76"/>
                    </a:moveTo>
                    <a:cubicBezTo>
                      <a:pt x="989" y="75"/>
                      <a:pt x="993" y="74"/>
                      <a:pt x="997" y="75"/>
                    </a:cubicBezTo>
                    <a:cubicBezTo>
                      <a:pt x="1025" y="78"/>
                      <a:pt x="1054" y="82"/>
                      <a:pt x="1082" y="86"/>
                    </a:cubicBezTo>
                    <a:cubicBezTo>
                      <a:pt x="1084" y="86"/>
                      <a:pt x="1086" y="86"/>
                      <a:pt x="1087" y="86"/>
                    </a:cubicBezTo>
                    <a:cubicBezTo>
                      <a:pt x="1272" y="86"/>
                      <a:pt x="1456" y="86"/>
                      <a:pt x="1641" y="86"/>
                    </a:cubicBezTo>
                    <a:cubicBezTo>
                      <a:pt x="1641" y="88"/>
                      <a:pt x="1641" y="90"/>
                      <a:pt x="1641" y="92"/>
                    </a:cubicBezTo>
                    <a:cubicBezTo>
                      <a:pt x="1638" y="92"/>
                      <a:pt x="1635" y="92"/>
                      <a:pt x="1632" y="92"/>
                    </a:cubicBezTo>
                    <a:cubicBezTo>
                      <a:pt x="1091" y="92"/>
                      <a:pt x="550" y="92"/>
                      <a:pt x="8" y="92"/>
                    </a:cubicBezTo>
                    <a:cubicBezTo>
                      <a:pt x="6" y="92"/>
                      <a:pt x="3" y="92"/>
                      <a:pt x="0" y="92"/>
                    </a:cubicBezTo>
                    <a:cubicBezTo>
                      <a:pt x="0" y="90"/>
                      <a:pt x="0" y="88"/>
                      <a:pt x="0" y="86"/>
                    </a:cubicBezTo>
                    <a:cubicBezTo>
                      <a:pt x="185" y="86"/>
                      <a:pt x="370" y="86"/>
                      <a:pt x="555" y="85"/>
                    </a:cubicBezTo>
                    <a:cubicBezTo>
                      <a:pt x="570" y="85"/>
                      <a:pt x="585" y="82"/>
                      <a:pt x="601" y="80"/>
                    </a:cubicBezTo>
                    <a:cubicBezTo>
                      <a:pt x="619" y="78"/>
                      <a:pt x="637" y="76"/>
                      <a:pt x="655" y="73"/>
                    </a:cubicBezTo>
                    <a:cubicBezTo>
                      <a:pt x="654" y="78"/>
                      <a:pt x="652" y="81"/>
                      <a:pt x="651" y="84"/>
                    </a:cubicBezTo>
                    <a:cubicBezTo>
                      <a:pt x="651" y="85"/>
                      <a:pt x="654" y="85"/>
                      <a:pt x="657" y="87"/>
                    </a:cubicBezTo>
                    <a:cubicBezTo>
                      <a:pt x="653" y="81"/>
                      <a:pt x="654" y="77"/>
                      <a:pt x="660" y="75"/>
                    </a:cubicBezTo>
                    <a:cubicBezTo>
                      <a:pt x="660" y="76"/>
                      <a:pt x="660" y="77"/>
                      <a:pt x="660" y="77"/>
                    </a:cubicBezTo>
                    <a:cubicBezTo>
                      <a:pt x="661" y="79"/>
                      <a:pt x="662" y="81"/>
                      <a:pt x="663" y="83"/>
                    </a:cubicBezTo>
                    <a:cubicBezTo>
                      <a:pt x="664" y="82"/>
                      <a:pt x="667" y="81"/>
                      <a:pt x="668" y="80"/>
                    </a:cubicBezTo>
                    <a:cubicBezTo>
                      <a:pt x="671" y="75"/>
                      <a:pt x="673" y="69"/>
                      <a:pt x="676" y="65"/>
                    </a:cubicBezTo>
                    <a:cubicBezTo>
                      <a:pt x="681" y="58"/>
                      <a:pt x="687" y="57"/>
                      <a:pt x="692" y="61"/>
                    </a:cubicBezTo>
                    <a:cubicBezTo>
                      <a:pt x="697" y="64"/>
                      <a:pt x="698" y="72"/>
                      <a:pt x="694" y="75"/>
                    </a:cubicBezTo>
                    <a:cubicBezTo>
                      <a:pt x="690" y="79"/>
                      <a:pt x="686" y="77"/>
                      <a:pt x="684" y="72"/>
                    </a:cubicBezTo>
                    <a:cubicBezTo>
                      <a:pt x="685" y="72"/>
                      <a:pt x="685" y="71"/>
                      <a:pt x="685" y="71"/>
                    </a:cubicBezTo>
                    <a:cubicBezTo>
                      <a:pt x="689" y="72"/>
                      <a:pt x="692" y="73"/>
                      <a:pt x="693" y="68"/>
                    </a:cubicBezTo>
                    <a:cubicBezTo>
                      <a:pt x="693" y="66"/>
                      <a:pt x="691" y="63"/>
                      <a:pt x="689" y="62"/>
                    </a:cubicBezTo>
                    <a:cubicBezTo>
                      <a:pt x="686" y="60"/>
                      <a:pt x="682" y="62"/>
                      <a:pt x="681" y="65"/>
                    </a:cubicBezTo>
                    <a:cubicBezTo>
                      <a:pt x="677" y="70"/>
                      <a:pt x="679" y="76"/>
                      <a:pt x="682" y="80"/>
                    </a:cubicBezTo>
                    <a:cubicBezTo>
                      <a:pt x="687" y="84"/>
                      <a:pt x="692" y="84"/>
                      <a:pt x="697" y="82"/>
                    </a:cubicBezTo>
                    <a:cubicBezTo>
                      <a:pt x="702" y="79"/>
                      <a:pt x="705" y="74"/>
                      <a:pt x="703" y="68"/>
                    </a:cubicBezTo>
                    <a:cubicBezTo>
                      <a:pt x="702" y="64"/>
                      <a:pt x="701" y="61"/>
                      <a:pt x="700" y="57"/>
                    </a:cubicBezTo>
                    <a:cubicBezTo>
                      <a:pt x="698" y="49"/>
                      <a:pt x="698" y="40"/>
                      <a:pt x="705" y="34"/>
                    </a:cubicBezTo>
                    <a:cubicBezTo>
                      <a:pt x="714" y="28"/>
                      <a:pt x="723" y="28"/>
                      <a:pt x="733" y="32"/>
                    </a:cubicBezTo>
                    <a:cubicBezTo>
                      <a:pt x="741" y="36"/>
                      <a:pt x="745" y="43"/>
                      <a:pt x="746" y="52"/>
                    </a:cubicBezTo>
                    <a:cubicBezTo>
                      <a:pt x="746" y="62"/>
                      <a:pt x="743" y="68"/>
                      <a:pt x="737" y="70"/>
                    </a:cubicBezTo>
                    <a:cubicBezTo>
                      <a:pt x="729" y="72"/>
                      <a:pt x="719" y="70"/>
                      <a:pt x="715" y="63"/>
                    </a:cubicBezTo>
                    <a:cubicBezTo>
                      <a:pt x="713" y="60"/>
                      <a:pt x="712" y="55"/>
                      <a:pt x="713" y="52"/>
                    </a:cubicBezTo>
                    <a:cubicBezTo>
                      <a:pt x="715" y="49"/>
                      <a:pt x="719" y="47"/>
                      <a:pt x="723" y="46"/>
                    </a:cubicBezTo>
                    <a:cubicBezTo>
                      <a:pt x="728" y="45"/>
                      <a:pt x="732" y="50"/>
                      <a:pt x="732" y="55"/>
                    </a:cubicBezTo>
                    <a:cubicBezTo>
                      <a:pt x="731" y="61"/>
                      <a:pt x="727" y="62"/>
                      <a:pt x="722" y="61"/>
                    </a:cubicBezTo>
                    <a:cubicBezTo>
                      <a:pt x="724" y="57"/>
                      <a:pt x="725" y="54"/>
                      <a:pt x="727" y="49"/>
                    </a:cubicBezTo>
                    <a:cubicBezTo>
                      <a:pt x="723" y="50"/>
                      <a:pt x="720" y="50"/>
                      <a:pt x="718" y="51"/>
                    </a:cubicBezTo>
                    <a:cubicBezTo>
                      <a:pt x="717" y="53"/>
                      <a:pt x="717" y="56"/>
                      <a:pt x="717" y="59"/>
                    </a:cubicBezTo>
                    <a:cubicBezTo>
                      <a:pt x="719" y="65"/>
                      <a:pt x="724" y="69"/>
                      <a:pt x="730" y="68"/>
                    </a:cubicBezTo>
                    <a:cubicBezTo>
                      <a:pt x="737" y="67"/>
                      <a:pt x="742" y="62"/>
                      <a:pt x="741" y="55"/>
                    </a:cubicBezTo>
                    <a:cubicBezTo>
                      <a:pt x="741" y="48"/>
                      <a:pt x="736" y="41"/>
                      <a:pt x="730" y="39"/>
                    </a:cubicBezTo>
                    <a:cubicBezTo>
                      <a:pt x="722" y="36"/>
                      <a:pt x="713" y="38"/>
                      <a:pt x="708" y="44"/>
                    </a:cubicBezTo>
                    <a:cubicBezTo>
                      <a:pt x="703" y="49"/>
                      <a:pt x="702" y="56"/>
                      <a:pt x="705" y="63"/>
                    </a:cubicBezTo>
                    <a:cubicBezTo>
                      <a:pt x="711" y="76"/>
                      <a:pt x="726" y="82"/>
                      <a:pt x="741" y="76"/>
                    </a:cubicBezTo>
                    <a:cubicBezTo>
                      <a:pt x="753" y="72"/>
                      <a:pt x="761" y="62"/>
                      <a:pt x="768" y="52"/>
                    </a:cubicBezTo>
                    <a:cubicBezTo>
                      <a:pt x="764" y="51"/>
                      <a:pt x="760" y="51"/>
                      <a:pt x="756" y="50"/>
                    </a:cubicBezTo>
                    <a:cubicBezTo>
                      <a:pt x="745" y="46"/>
                      <a:pt x="739" y="33"/>
                      <a:pt x="743" y="22"/>
                    </a:cubicBezTo>
                    <a:cubicBezTo>
                      <a:pt x="745" y="17"/>
                      <a:pt x="748" y="14"/>
                      <a:pt x="754" y="14"/>
                    </a:cubicBezTo>
                    <a:cubicBezTo>
                      <a:pt x="759" y="13"/>
                      <a:pt x="764" y="15"/>
                      <a:pt x="766" y="21"/>
                    </a:cubicBezTo>
                    <a:cubicBezTo>
                      <a:pt x="768" y="25"/>
                      <a:pt x="768" y="31"/>
                      <a:pt x="766" y="35"/>
                    </a:cubicBezTo>
                    <a:cubicBezTo>
                      <a:pt x="765" y="37"/>
                      <a:pt x="760" y="40"/>
                      <a:pt x="757" y="39"/>
                    </a:cubicBezTo>
                    <a:cubicBezTo>
                      <a:pt x="754" y="38"/>
                      <a:pt x="751" y="35"/>
                      <a:pt x="749" y="32"/>
                    </a:cubicBezTo>
                    <a:cubicBezTo>
                      <a:pt x="748" y="31"/>
                      <a:pt x="750" y="26"/>
                      <a:pt x="751" y="26"/>
                    </a:cubicBezTo>
                    <a:cubicBezTo>
                      <a:pt x="753" y="25"/>
                      <a:pt x="756" y="26"/>
                      <a:pt x="759" y="26"/>
                    </a:cubicBezTo>
                    <a:cubicBezTo>
                      <a:pt x="759" y="27"/>
                      <a:pt x="759" y="28"/>
                      <a:pt x="759" y="29"/>
                    </a:cubicBezTo>
                    <a:cubicBezTo>
                      <a:pt x="757" y="29"/>
                      <a:pt x="754" y="29"/>
                      <a:pt x="750" y="30"/>
                    </a:cubicBezTo>
                    <a:cubicBezTo>
                      <a:pt x="752" y="32"/>
                      <a:pt x="753" y="35"/>
                      <a:pt x="754" y="35"/>
                    </a:cubicBezTo>
                    <a:cubicBezTo>
                      <a:pt x="757" y="35"/>
                      <a:pt x="761" y="35"/>
                      <a:pt x="763" y="34"/>
                    </a:cubicBezTo>
                    <a:cubicBezTo>
                      <a:pt x="764" y="32"/>
                      <a:pt x="766" y="27"/>
                      <a:pt x="765" y="25"/>
                    </a:cubicBezTo>
                    <a:cubicBezTo>
                      <a:pt x="763" y="22"/>
                      <a:pt x="759" y="19"/>
                      <a:pt x="756" y="19"/>
                    </a:cubicBezTo>
                    <a:cubicBezTo>
                      <a:pt x="753" y="19"/>
                      <a:pt x="749" y="22"/>
                      <a:pt x="747" y="25"/>
                    </a:cubicBezTo>
                    <a:cubicBezTo>
                      <a:pt x="744" y="31"/>
                      <a:pt x="745" y="37"/>
                      <a:pt x="750" y="42"/>
                    </a:cubicBezTo>
                    <a:cubicBezTo>
                      <a:pt x="756" y="47"/>
                      <a:pt x="762" y="50"/>
                      <a:pt x="770" y="47"/>
                    </a:cubicBezTo>
                    <a:cubicBezTo>
                      <a:pt x="774" y="46"/>
                      <a:pt x="778" y="45"/>
                      <a:pt x="783" y="44"/>
                    </a:cubicBezTo>
                    <a:cubicBezTo>
                      <a:pt x="781" y="42"/>
                      <a:pt x="779" y="40"/>
                      <a:pt x="778" y="38"/>
                    </a:cubicBezTo>
                    <a:cubicBezTo>
                      <a:pt x="765" y="23"/>
                      <a:pt x="767" y="9"/>
                      <a:pt x="785" y="0"/>
                    </a:cubicBezTo>
                    <a:cubicBezTo>
                      <a:pt x="789" y="0"/>
                      <a:pt x="794" y="0"/>
                      <a:pt x="798" y="0"/>
                    </a:cubicBezTo>
                    <a:cubicBezTo>
                      <a:pt x="816" y="9"/>
                      <a:pt x="819" y="14"/>
                      <a:pt x="816" y="33"/>
                    </a:cubicBezTo>
                    <a:cubicBezTo>
                      <a:pt x="819" y="32"/>
                      <a:pt x="822" y="31"/>
                      <a:pt x="825" y="30"/>
                    </a:cubicBezTo>
                    <a:cubicBezTo>
                      <a:pt x="822" y="18"/>
                      <a:pt x="826" y="9"/>
                      <a:pt x="837" y="3"/>
                    </a:cubicBezTo>
                    <a:cubicBezTo>
                      <a:pt x="839" y="2"/>
                      <a:pt x="842" y="1"/>
                      <a:pt x="844" y="0"/>
                    </a:cubicBezTo>
                    <a:cubicBezTo>
                      <a:pt x="848" y="0"/>
                      <a:pt x="853" y="0"/>
                      <a:pt x="857" y="0"/>
                    </a:cubicBezTo>
                    <a:cubicBezTo>
                      <a:pt x="870" y="8"/>
                      <a:pt x="874" y="14"/>
                      <a:pt x="871" y="25"/>
                    </a:cubicBezTo>
                    <a:cubicBezTo>
                      <a:pt x="869" y="30"/>
                      <a:pt x="866" y="34"/>
                      <a:pt x="863" y="39"/>
                    </a:cubicBezTo>
                    <a:cubicBezTo>
                      <a:pt x="862" y="40"/>
                      <a:pt x="860" y="42"/>
                      <a:pt x="859" y="44"/>
                    </a:cubicBezTo>
                    <a:cubicBezTo>
                      <a:pt x="864" y="45"/>
                      <a:pt x="868" y="47"/>
                      <a:pt x="873" y="48"/>
                    </a:cubicBezTo>
                    <a:cubicBezTo>
                      <a:pt x="886" y="51"/>
                      <a:pt x="899" y="38"/>
                      <a:pt x="895" y="26"/>
                    </a:cubicBezTo>
                    <a:cubicBezTo>
                      <a:pt x="894" y="21"/>
                      <a:pt x="889" y="18"/>
                      <a:pt x="883" y="19"/>
                    </a:cubicBezTo>
                    <a:cubicBezTo>
                      <a:pt x="878" y="20"/>
                      <a:pt x="875" y="25"/>
                      <a:pt x="876" y="29"/>
                    </a:cubicBezTo>
                    <a:cubicBezTo>
                      <a:pt x="877" y="32"/>
                      <a:pt x="881" y="35"/>
                      <a:pt x="883" y="35"/>
                    </a:cubicBezTo>
                    <a:cubicBezTo>
                      <a:pt x="887" y="36"/>
                      <a:pt x="890" y="35"/>
                      <a:pt x="890" y="30"/>
                    </a:cubicBezTo>
                    <a:cubicBezTo>
                      <a:pt x="888" y="29"/>
                      <a:pt x="885" y="29"/>
                      <a:pt x="883" y="29"/>
                    </a:cubicBezTo>
                    <a:cubicBezTo>
                      <a:pt x="883" y="28"/>
                      <a:pt x="883" y="27"/>
                      <a:pt x="882" y="27"/>
                    </a:cubicBezTo>
                    <a:cubicBezTo>
                      <a:pt x="885" y="26"/>
                      <a:pt x="888" y="25"/>
                      <a:pt x="890" y="26"/>
                    </a:cubicBezTo>
                    <a:cubicBezTo>
                      <a:pt x="892" y="27"/>
                      <a:pt x="893" y="32"/>
                      <a:pt x="892" y="33"/>
                    </a:cubicBezTo>
                    <a:cubicBezTo>
                      <a:pt x="890" y="36"/>
                      <a:pt x="886" y="39"/>
                      <a:pt x="883" y="39"/>
                    </a:cubicBezTo>
                    <a:cubicBezTo>
                      <a:pt x="880" y="39"/>
                      <a:pt x="875" y="35"/>
                      <a:pt x="874" y="32"/>
                    </a:cubicBezTo>
                    <a:cubicBezTo>
                      <a:pt x="871" y="27"/>
                      <a:pt x="873" y="21"/>
                      <a:pt x="878" y="17"/>
                    </a:cubicBezTo>
                    <a:cubicBezTo>
                      <a:pt x="882" y="13"/>
                      <a:pt x="887" y="13"/>
                      <a:pt x="892" y="15"/>
                    </a:cubicBezTo>
                    <a:cubicBezTo>
                      <a:pt x="897" y="17"/>
                      <a:pt x="899" y="21"/>
                      <a:pt x="900" y="27"/>
                    </a:cubicBezTo>
                    <a:cubicBezTo>
                      <a:pt x="901" y="40"/>
                      <a:pt x="892" y="50"/>
                      <a:pt x="879" y="51"/>
                    </a:cubicBezTo>
                    <a:cubicBezTo>
                      <a:pt x="877" y="51"/>
                      <a:pt x="876" y="51"/>
                      <a:pt x="873" y="51"/>
                    </a:cubicBezTo>
                    <a:cubicBezTo>
                      <a:pt x="882" y="64"/>
                      <a:pt x="891" y="75"/>
                      <a:pt x="907" y="78"/>
                    </a:cubicBezTo>
                    <a:cubicBezTo>
                      <a:pt x="919" y="80"/>
                      <a:pt x="932" y="73"/>
                      <a:pt x="937" y="62"/>
                    </a:cubicBezTo>
                    <a:cubicBezTo>
                      <a:pt x="940" y="54"/>
                      <a:pt x="938" y="47"/>
                      <a:pt x="932" y="42"/>
                    </a:cubicBezTo>
                    <a:cubicBezTo>
                      <a:pt x="926" y="36"/>
                      <a:pt x="916" y="36"/>
                      <a:pt x="909" y="40"/>
                    </a:cubicBezTo>
                    <a:cubicBezTo>
                      <a:pt x="903" y="44"/>
                      <a:pt x="899" y="52"/>
                      <a:pt x="901" y="59"/>
                    </a:cubicBezTo>
                    <a:cubicBezTo>
                      <a:pt x="902" y="64"/>
                      <a:pt x="909" y="69"/>
                      <a:pt x="915" y="67"/>
                    </a:cubicBezTo>
                    <a:cubicBezTo>
                      <a:pt x="921" y="66"/>
                      <a:pt x="926" y="59"/>
                      <a:pt x="925" y="53"/>
                    </a:cubicBezTo>
                    <a:cubicBezTo>
                      <a:pt x="924" y="49"/>
                      <a:pt x="922" y="49"/>
                      <a:pt x="915" y="50"/>
                    </a:cubicBezTo>
                    <a:cubicBezTo>
                      <a:pt x="917" y="54"/>
                      <a:pt x="918" y="57"/>
                      <a:pt x="919" y="61"/>
                    </a:cubicBezTo>
                    <a:cubicBezTo>
                      <a:pt x="914" y="62"/>
                      <a:pt x="911" y="61"/>
                      <a:pt x="910" y="56"/>
                    </a:cubicBezTo>
                    <a:cubicBezTo>
                      <a:pt x="908" y="52"/>
                      <a:pt x="912" y="46"/>
                      <a:pt x="916" y="46"/>
                    </a:cubicBezTo>
                    <a:cubicBezTo>
                      <a:pt x="920" y="46"/>
                      <a:pt x="925" y="48"/>
                      <a:pt x="927" y="50"/>
                    </a:cubicBezTo>
                    <a:cubicBezTo>
                      <a:pt x="929" y="53"/>
                      <a:pt x="929" y="59"/>
                      <a:pt x="927" y="62"/>
                    </a:cubicBezTo>
                    <a:cubicBezTo>
                      <a:pt x="924" y="69"/>
                      <a:pt x="912" y="72"/>
                      <a:pt x="905" y="70"/>
                    </a:cubicBezTo>
                    <a:cubicBezTo>
                      <a:pt x="899" y="68"/>
                      <a:pt x="895" y="62"/>
                      <a:pt x="896" y="53"/>
                    </a:cubicBezTo>
                    <a:cubicBezTo>
                      <a:pt x="896" y="44"/>
                      <a:pt x="899" y="36"/>
                      <a:pt x="908" y="32"/>
                    </a:cubicBezTo>
                    <a:cubicBezTo>
                      <a:pt x="917" y="28"/>
                      <a:pt x="927" y="27"/>
                      <a:pt x="936" y="34"/>
                    </a:cubicBezTo>
                    <a:cubicBezTo>
                      <a:pt x="944" y="40"/>
                      <a:pt x="943" y="50"/>
                      <a:pt x="941" y="59"/>
                    </a:cubicBezTo>
                    <a:cubicBezTo>
                      <a:pt x="941" y="61"/>
                      <a:pt x="939" y="63"/>
                      <a:pt x="939" y="66"/>
                    </a:cubicBezTo>
                    <a:cubicBezTo>
                      <a:pt x="936" y="71"/>
                      <a:pt x="938" y="76"/>
                      <a:pt x="942" y="79"/>
                    </a:cubicBezTo>
                    <a:cubicBezTo>
                      <a:pt x="946" y="83"/>
                      <a:pt x="951" y="84"/>
                      <a:pt x="956" y="81"/>
                    </a:cubicBezTo>
                    <a:cubicBezTo>
                      <a:pt x="961" y="78"/>
                      <a:pt x="963" y="74"/>
                      <a:pt x="962" y="68"/>
                    </a:cubicBezTo>
                    <a:cubicBezTo>
                      <a:pt x="962" y="66"/>
                      <a:pt x="961" y="64"/>
                      <a:pt x="960" y="64"/>
                    </a:cubicBezTo>
                    <a:cubicBezTo>
                      <a:pt x="957" y="63"/>
                      <a:pt x="954" y="62"/>
                      <a:pt x="951" y="63"/>
                    </a:cubicBezTo>
                    <a:cubicBezTo>
                      <a:pt x="950" y="63"/>
                      <a:pt x="948" y="67"/>
                      <a:pt x="949" y="68"/>
                    </a:cubicBezTo>
                    <a:cubicBezTo>
                      <a:pt x="950" y="70"/>
                      <a:pt x="953" y="71"/>
                      <a:pt x="957" y="73"/>
                    </a:cubicBezTo>
                    <a:cubicBezTo>
                      <a:pt x="956" y="73"/>
                      <a:pt x="954" y="77"/>
                      <a:pt x="953" y="76"/>
                    </a:cubicBezTo>
                    <a:cubicBezTo>
                      <a:pt x="950" y="75"/>
                      <a:pt x="946" y="73"/>
                      <a:pt x="946" y="71"/>
                    </a:cubicBezTo>
                    <a:cubicBezTo>
                      <a:pt x="945" y="68"/>
                      <a:pt x="947" y="62"/>
                      <a:pt x="949" y="61"/>
                    </a:cubicBezTo>
                    <a:cubicBezTo>
                      <a:pt x="952" y="59"/>
                      <a:pt x="958" y="59"/>
                      <a:pt x="961" y="61"/>
                    </a:cubicBezTo>
                    <a:cubicBezTo>
                      <a:pt x="964" y="62"/>
                      <a:pt x="966" y="66"/>
                      <a:pt x="968" y="70"/>
                    </a:cubicBezTo>
                    <a:cubicBezTo>
                      <a:pt x="970" y="73"/>
                      <a:pt x="972" y="77"/>
                      <a:pt x="974" y="80"/>
                    </a:cubicBezTo>
                    <a:cubicBezTo>
                      <a:pt x="975" y="81"/>
                      <a:pt x="977" y="82"/>
                      <a:pt x="979" y="82"/>
                    </a:cubicBezTo>
                    <a:cubicBezTo>
                      <a:pt x="980" y="83"/>
                      <a:pt x="981" y="80"/>
                      <a:pt x="981" y="78"/>
                    </a:cubicBezTo>
                    <a:cubicBezTo>
                      <a:pt x="981" y="75"/>
                      <a:pt x="983" y="75"/>
                      <a:pt x="985" y="75"/>
                    </a:cubicBezTo>
                    <a:cubicBezTo>
                      <a:pt x="986" y="79"/>
                      <a:pt x="986" y="82"/>
                      <a:pt x="986" y="86"/>
                    </a:cubicBezTo>
                    <a:cubicBezTo>
                      <a:pt x="987" y="86"/>
                      <a:pt x="989" y="85"/>
                      <a:pt x="991" y="85"/>
                    </a:cubicBezTo>
                    <a:cubicBezTo>
                      <a:pt x="992" y="80"/>
                      <a:pt x="991" y="76"/>
                      <a:pt x="985" y="76"/>
                    </a:cubicBezTo>
                    <a:close/>
                    <a:moveTo>
                      <a:pt x="853" y="74"/>
                    </a:moveTo>
                    <a:cubicBezTo>
                      <a:pt x="852" y="74"/>
                      <a:pt x="852" y="74"/>
                      <a:pt x="852" y="75"/>
                    </a:cubicBezTo>
                    <a:cubicBezTo>
                      <a:pt x="850" y="74"/>
                      <a:pt x="848" y="73"/>
                      <a:pt x="847" y="71"/>
                    </a:cubicBezTo>
                    <a:cubicBezTo>
                      <a:pt x="846" y="70"/>
                      <a:pt x="847" y="67"/>
                      <a:pt x="848" y="66"/>
                    </a:cubicBezTo>
                    <a:cubicBezTo>
                      <a:pt x="850" y="65"/>
                      <a:pt x="853" y="64"/>
                      <a:pt x="855" y="64"/>
                    </a:cubicBezTo>
                    <a:cubicBezTo>
                      <a:pt x="859" y="66"/>
                      <a:pt x="862" y="72"/>
                      <a:pt x="859" y="76"/>
                    </a:cubicBezTo>
                    <a:cubicBezTo>
                      <a:pt x="856" y="79"/>
                      <a:pt x="851" y="82"/>
                      <a:pt x="848" y="81"/>
                    </a:cubicBezTo>
                    <a:cubicBezTo>
                      <a:pt x="844" y="80"/>
                      <a:pt x="840" y="77"/>
                      <a:pt x="838" y="73"/>
                    </a:cubicBezTo>
                    <a:cubicBezTo>
                      <a:pt x="837" y="70"/>
                      <a:pt x="839" y="65"/>
                      <a:pt x="841" y="62"/>
                    </a:cubicBezTo>
                    <a:cubicBezTo>
                      <a:pt x="846" y="57"/>
                      <a:pt x="852" y="56"/>
                      <a:pt x="859" y="58"/>
                    </a:cubicBezTo>
                    <a:cubicBezTo>
                      <a:pt x="865" y="61"/>
                      <a:pt x="868" y="65"/>
                      <a:pt x="869" y="72"/>
                    </a:cubicBezTo>
                    <a:cubicBezTo>
                      <a:pt x="870" y="75"/>
                      <a:pt x="872" y="79"/>
                      <a:pt x="875" y="81"/>
                    </a:cubicBezTo>
                    <a:cubicBezTo>
                      <a:pt x="876" y="82"/>
                      <a:pt x="880" y="80"/>
                      <a:pt x="884" y="79"/>
                    </a:cubicBezTo>
                    <a:cubicBezTo>
                      <a:pt x="883" y="80"/>
                      <a:pt x="882" y="83"/>
                      <a:pt x="881" y="85"/>
                    </a:cubicBezTo>
                    <a:cubicBezTo>
                      <a:pt x="901" y="85"/>
                      <a:pt x="921" y="85"/>
                      <a:pt x="940" y="85"/>
                    </a:cubicBezTo>
                    <a:cubicBezTo>
                      <a:pt x="938" y="81"/>
                      <a:pt x="936" y="77"/>
                      <a:pt x="934" y="73"/>
                    </a:cubicBezTo>
                    <a:cubicBezTo>
                      <a:pt x="931" y="75"/>
                      <a:pt x="929" y="77"/>
                      <a:pt x="926" y="78"/>
                    </a:cubicBezTo>
                    <a:cubicBezTo>
                      <a:pt x="914" y="86"/>
                      <a:pt x="900" y="86"/>
                      <a:pt x="888" y="77"/>
                    </a:cubicBezTo>
                    <a:cubicBezTo>
                      <a:pt x="883" y="72"/>
                      <a:pt x="879" y="67"/>
                      <a:pt x="875" y="61"/>
                    </a:cubicBezTo>
                    <a:cubicBezTo>
                      <a:pt x="864" y="45"/>
                      <a:pt x="859" y="44"/>
                      <a:pt x="843" y="54"/>
                    </a:cubicBezTo>
                    <a:cubicBezTo>
                      <a:pt x="842" y="54"/>
                      <a:pt x="842" y="54"/>
                      <a:pt x="841" y="55"/>
                    </a:cubicBezTo>
                    <a:cubicBezTo>
                      <a:pt x="833" y="60"/>
                      <a:pt x="830" y="67"/>
                      <a:pt x="832" y="75"/>
                    </a:cubicBezTo>
                    <a:cubicBezTo>
                      <a:pt x="835" y="83"/>
                      <a:pt x="840" y="86"/>
                      <a:pt x="851" y="86"/>
                    </a:cubicBezTo>
                    <a:cubicBezTo>
                      <a:pt x="859" y="85"/>
                      <a:pt x="866" y="74"/>
                      <a:pt x="862" y="67"/>
                    </a:cubicBezTo>
                    <a:cubicBezTo>
                      <a:pt x="860" y="62"/>
                      <a:pt x="856" y="60"/>
                      <a:pt x="852" y="61"/>
                    </a:cubicBezTo>
                    <a:cubicBezTo>
                      <a:pt x="848" y="62"/>
                      <a:pt x="844" y="64"/>
                      <a:pt x="843" y="67"/>
                    </a:cubicBezTo>
                    <a:cubicBezTo>
                      <a:pt x="842" y="69"/>
                      <a:pt x="843" y="74"/>
                      <a:pt x="845" y="76"/>
                    </a:cubicBezTo>
                    <a:cubicBezTo>
                      <a:pt x="846" y="78"/>
                      <a:pt x="850" y="78"/>
                      <a:pt x="852" y="78"/>
                    </a:cubicBezTo>
                    <a:cubicBezTo>
                      <a:pt x="854" y="77"/>
                      <a:pt x="855" y="74"/>
                      <a:pt x="855" y="72"/>
                    </a:cubicBezTo>
                    <a:cubicBezTo>
                      <a:pt x="856" y="71"/>
                      <a:pt x="854" y="69"/>
                      <a:pt x="852" y="68"/>
                    </a:cubicBezTo>
                    <a:cubicBezTo>
                      <a:pt x="852" y="68"/>
                      <a:pt x="852" y="69"/>
                      <a:pt x="851" y="69"/>
                    </a:cubicBezTo>
                    <a:cubicBezTo>
                      <a:pt x="852" y="71"/>
                      <a:pt x="852" y="72"/>
                      <a:pt x="853" y="74"/>
                    </a:cubicBezTo>
                    <a:close/>
                    <a:moveTo>
                      <a:pt x="790" y="67"/>
                    </a:moveTo>
                    <a:cubicBezTo>
                      <a:pt x="786" y="70"/>
                      <a:pt x="784" y="72"/>
                      <a:pt x="787" y="75"/>
                    </a:cubicBezTo>
                    <a:cubicBezTo>
                      <a:pt x="789" y="77"/>
                      <a:pt x="794" y="78"/>
                      <a:pt x="795" y="77"/>
                    </a:cubicBezTo>
                    <a:cubicBezTo>
                      <a:pt x="798" y="75"/>
                      <a:pt x="799" y="70"/>
                      <a:pt x="799" y="67"/>
                    </a:cubicBezTo>
                    <a:cubicBezTo>
                      <a:pt x="798" y="65"/>
                      <a:pt x="794" y="62"/>
                      <a:pt x="792" y="61"/>
                    </a:cubicBezTo>
                    <a:cubicBezTo>
                      <a:pt x="785" y="60"/>
                      <a:pt x="780" y="63"/>
                      <a:pt x="779" y="68"/>
                    </a:cubicBezTo>
                    <a:cubicBezTo>
                      <a:pt x="777" y="75"/>
                      <a:pt x="781" y="84"/>
                      <a:pt x="787" y="85"/>
                    </a:cubicBezTo>
                    <a:cubicBezTo>
                      <a:pt x="795" y="88"/>
                      <a:pt x="804" y="85"/>
                      <a:pt x="808" y="78"/>
                    </a:cubicBezTo>
                    <a:cubicBezTo>
                      <a:pt x="812" y="71"/>
                      <a:pt x="810" y="62"/>
                      <a:pt x="803" y="57"/>
                    </a:cubicBezTo>
                    <a:cubicBezTo>
                      <a:pt x="799" y="53"/>
                      <a:pt x="794" y="51"/>
                      <a:pt x="789" y="49"/>
                    </a:cubicBezTo>
                    <a:cubicBezTo>
                      <a:pt x="782" y="46"/>
                      <a:pt x="777" y="47"/>
                      <a:pt x="772" y="53"/>
                    </a:cubicBezTo>
                    <a:cubicBezTo>
                      <a:pt x="768" y="58"/>
                      <a:pt x="765" y="64"/>
                      <a:pt x="761" y="69"/>
                    </a:cubicBezTo>
                    <a:cubicBezTo>
                      <a:pt x="752" y="82"/>
                      <a:pt x="737" y="87"/>
                      <a:pt x="724" y="83"/>
                    </a:cubicBezTo>
                    <a:cubicBezTo>
                      <a:pt x="718" y="81"/>
                      <a:pt x="713" y="77"/>
                      <a:pt x="707" y="74"/>
                    </a:cubicBezTo>
                    <a:cubicBezTo>
                      <a:pt x="705" y="77"/>
                      <a:pt x="703" y="81"/>
                      <a:pt x="701" y="86"/>
                    </a:cubicBezTo>
                    <a:cubicBezTo>
                      <a:pt x="721" y="86"/>
                      <a:pt x="740" y="86"/>
                      <a:pt x="760" y="86"/>
                    </a:cubicBezTo>
                    <a:cubicBezTo>
                      <a:pt x="759" y="83"/>
                      <a:pt x="758" y="81"/>
                      <a:pt x="758" y="79"/>
                    </a:cubicBezTo>
                    <a:cubicBezTo>
                      <a:pt x="761" y="80"/>
                      <a:pt x="765" y="82"/>
                      <a:pt x="767" y="81"/>
                    </a:cubicBezTo>
                    <a:cubicBezTo>
                      <a:pt x="769" y="80"/>
                      <a:pt x="770" y="76"/>
                      <a:pt x="772" y="74"/>
                    </a:cubicBezTo>
                    <a:cubicBezTo>
                      <a:pt x="772" y="73"/>
                      <a:pt x="772" y="73"/>
                      <a:pt x="772" y="72"/>
                    </a:cubicBezTo>
                    <a:cubicBezTo>
                      <a:pt x="774" y="59"/>
                      <a:pt x="786" y="53"/>
                      <a:pt x="798" y="60"/>
                    </a:cubicBezTo>
                    <a:cubicBezTo>
                      <a:pt x="802" y="62"/>
                      <a:pt x="805" y="66"/>
                      <a:pt x="804" y="71"/>
                    </a:cubicBezTo>
                    <a:cubicBezTo>
                      <a:pt x="803" y="76"/>
                      <a:pt x="800" y="80"/>
                      <a:pt x="794" y="81"/>
                    </a:cubicBezTo>
                    <a:cubicBezTo>
                      <a:pt x="789" y="83"/>
                      <a:pt x="783" y="79"/>
                      <a:pt x="782" y="74"/>
                    </a:cubicBezTo>
                    <a:cubicBezTo>
                      <a:pt x="780" y="70"/>
                      <a:pt x="782" y="67"/>
                      <a:pt x="786" y="65"/>
                    </a:cubicBezTo>
                    <a:cubicBezTo>
                      <a:pt x="788" y="64"/>
                      <a:pt x="791" y="64"/>
                      <a:pt x="792" y="65"/>
                    </a:cubicBezTo>
                    <a:cubicBezTo>
                      <a:pt x="794" y="66"/>
                      <a:pt x="795" y="69"/>
                      <a:pt x="795" y="71"/>
                    </a:cubicBezTo>
                    <a:cubicBezTo>
                      <a:pt x="794" y="72"/>
                      <a:pt x="792" y="73"/>
                      <a:pt x="789" y="76"/>
                    </a:cubicBezTo>
                    <a:cubicBezTo>
                      <a:pt x="789" y="72"/>
                      <a:pt x="790" y="70"/>
                      <a:pt x="790" y="67"/>
                    </a:cubicBezTo>
                    <a:close/>
                    <a:moveTo>
                      <a:pt x="808" y="42"/>
                    </a:moveTo>
                    <a:cubicBezTo>
                      <a:pt x="798" y="44"/>
                      <a:pt x="791" y="42"/>
                      <a:pt x="786" y="36"/>
                    </a:cubicBezTo>
                    <a:cubicBezTo>
                      <a:pt x="782" y="31"/>
                      <a:pt x="783" y="26"/>
                      <a:pt x="788" y="22"/>
                    </a:cubicBezTo>
                    <a:cubicBezTo>
                      <a:pt x="792" y="19"/>
                      <a:pt x="800" y="20"/>
                      <a:pt x="802" y="24"/>
                    </a:cubicBezTo>
                    <a:cubicBezTo>
                      <a:pt x="803" y="27"/>
                      <a:pt x="802" y="30"/>
                      <a:pt x="801" y="33"/>
                    </a:cubicBezTo>
                    <a:cubicBezTo>
                      <a:pt x="800" y="34"/>
                      <a:pt x="797" y="33"/>
                      <a:pt x="794" y="33"/>
                    </a:cubicBezTo>
                    <a:cubicBezTo>
                      <a:pt x="794" y="33"/>
                      <a:pt x="794" y="32"/>
                      <a:pt x="794" y="31"/>
                    </a:cubicBezTo>
                    <a:cubicBezTo>
                      <a:pt x="797" y="30"/>
                      <a:pt x="803" y="32"/>
                      <a:pt x="800" y="26"/>
                    </a:cubicBezTo>
                    <a:cubicBezTo>
                      <a:pt x="798" y="22"/>
                      <a:pt x="794" y="22"/>
                      <a:pt x="791" y="24"/>
                    </a:cubicBezTo>
                    <a:cubicBezTo>
                      <a:pt x="788" y="26"/>
                      <a:pt x="784" y="29"/>
                      <a:pt x="787" y="33"/>
                    </a:cubicBezTo>
                    <a:cubicBezTo>
                      <a:pt x="790" y="38"/>
                      <a:pt x="795" y="40"/>
                      <a:pt x="801" y="39"/>
                    </a:cubicBezTo>
                    <a:cubicBezTo>
                      <a:pt x="807" y="38"/>
                      <a:pt x="812" y="36"/>
                      <a:pt x="813" y="30"/>
                    </a:cubicBezTo>
                    <a:cubicBezTo>
                      <a:pt x="815" y="22"/>
                      <a:pt x="810" y="11"/>
                      <a:pt x="803" y="8"/>
                    </a:cubicBezTo>
                    <a:cubicBezTo>
                      <a:pt x="796" y="5"/>
                      <a:pt x="785" y="8"/>
                      <a:pt x="779" y="15"/>
                    </a:cubicBezTo>
                    <a:cubicBezTo>
                      <a:pt x="774" y="22"/>
                      <a:pt x="774" y="31"/>
                      <a:pt x="781" y="37"/>
                    </a:cubicBezTo>
                    <a:cubicBezTo>
                      <a:pt x="789" y="44"/>
                      <a:pt x="797" y="49"/>
                      <a:pt x="806" y="55"/>
                    </a:cubicBezTo>
                    <a:cubicBezTo>
                      <a:pt x="807" y="49"/>
                      <a:pt x="807" y="46"/>
                      <a:pt x="808" y="42"/>
                    </a:cubicBezTo>
                    <a:close/>
                    <a:moveTo>
                      <a:pt x="837" y="54"/>
                    </a:moveTo>
                    <a:cubicBezTo>
                      <a:pt x="844" y="49"/>
                      <a:pt x="852" y="45"/>
                      <a:pt x="859" y="39"/>
                    </a:cubicBezTo>
                    <a:cubicBezTo>
                      <a:pt x="867" y="33"/>
                      <a:pt x="868" y="25"/>
                      <a:pt x="864" y="18"/>
                    </a:cubicBezTo>
                    <a:cubicBezTo>
                      <a:pt x="860" y="10"/>
                      <a:pt x="850" y="5"/>
                      <a:pt x="841" y="7"/>
                    </a:cubicBezTo>
                    <a:cubicBezTo>
                      <a:pt x="834" y="9"/>
                      <a:pt x="829" y="15"/>
                      <a:pt x="828" y="24"/>
                    </a:cubicBezTo>
                    <a:cubicBezTo>
                      <a:pt x="827" y="30"/>
                      <a:pt x="829" y="34"/>
                      <a:pt x="834" y="37"/>
                    </a:cubicBezTo>
                    <a:cubicBezTo>
                      <a:pt x="839" y="40"/>
                      <a:pt x="846" y="40"/>
                      <a:pt x="852" y="36"/>
                    </a:cubicBezTo>
                    <a:cubicBezTo>
                      <a:pt x="854" y="34"/>
                      <a:pt x="856" y="30"/>
                      <a:pt x="855" y="29"/>
                    </a:cubicBezTo>
                    <a:cubicBezTo>
                      <a:pt x="853" y="26"/>
                      <a:pt x="849" y="24"/>
                      <a:pt x="846" y="23"/>
                    </a:cubicBezTo>
                    <a:cubicBezTo>
                      <a:pt x="845" y="23"/>
                      <a:pt x="843" y="26"/>
                      <a:pt x="841" y="27"/>
                    </a:cubicBezTo>
                    <a:cubicBezTo>
                      <a:pt x="843" y="29"/>
                      <a:pt x="845" y="31"/>
                      <a:pt x="848" y="34"/>
                    </a:cubicBezTo>
                    <a:cubicBezTo>
                      <a:pt x="844" y="34"/>
                      <a:pt x="840" y="34"/>
                      <a:pt x="840" y="33"/>
                    </a:cubicBezTo>
                    <a:cubicBezTo>
                      <a:pt x="839" y="30"/>
                      <a:pt x="839" y="26"/>
                      <a:pt x="840" y="24"/>
                    </a:cubicBezTo>
                    <a:cubicBezTo>
                      <a:pt x="842" y="19"/>
                      <a:pt x="849" y="19"/>
                      <a:pt x="854" y="22"/>
                    </a:cubicBezTo>
                    <a:cubicBezTo>
                      <a:pt x="859" y="26"/>
                      <a:pt x="860" y="31"/>
                      <a:pt x="855" y="36"/>
                    </a:cubicBezTo>
                    <a:cubicBezTo>
                      <a:pt x="850" y="42"/>
                      <a:pt x="843" y="45"/>
                      <a:pt x="835" y="42"/>
                    </a:cubicBezTo>
                    <a:cubicBezTo>
                      <a:pt x="835" y="46"/>
                      <a:pt x="836" y="49"/>
                      <a:pt x="837" y="54"/>
                    </a:cubicBezTo>
                    <a:close/>
                    <a:moveTo>
                      <a:pt x="833" y="40"/>
                    </a:moveTo>
                    <a:cubicBezTo>
                      <a:pt x="829" y="37"/>
                      <a:pt x="826" y="33"/>
                      <a:pt x="824" y="34"/>
                    </a:cubicBezTo>
                    <a:cubicBezTo>
                      <a:pt x="820" y="35"/>
                      <a:pt x="817" y="39"/>
                      <a:pt x="815" y="42"/>
                    </a:cubicBezTo>
                    <a:cubicBezTo>
                      <a:pt x="813" y="44"/>
                      <a:pt x="813" y="47"/>
                      <a:pt x="813" y="49"/>
                    </a:cubicBezTo>
                    <a:cubicBezTo>
                      <a:pt x="814" y="53"/>
                      <a:pt x="816" y="57"/>
                      <a:pt x="819" y="60"/>
                    </a:cubicBezTo>
                    <a:cubicBezTo>
                      <a:pt x="820" y="61"/>
                      <a:pt x="825" y="60"/>
                      <a:pt x="826" y="59"/>
                    </a:cubicBezTo>
                    <a:cubicBezTo>
                      <a:pt x="828" y="55"/>
                      <a:pt x="829" y="51"/>
                      <a:pt x="829" y="48"/>
                    </a:cubicBezTo>
                    <a:cubicBezTo>
                      <a:pt x="829" y="46"/>
                      <a:pt x="826" y="43"/>
                      <a:pt x="824" y="42"/>
                    </a:cubicBezTo>
                    <a:cubicBezTo>
                      <a:pt x="823" y="42"/>
                      <a:pt x="820" y="45"/>
                      <a:pt x="819" y="46"/>
                    </a:cubicBezTo>
                    <a:cubicBezTo>
                      <a:pt x="820" y="48"/>
                      <a:pt x="822" y="50"/>
                      <a:pt x="823" y="52"/>
                    </a:cubicBezTo>
                    <a:cubicBezTo>
                      <a:pt x="822" y="55"/>
                      <a:pt x="819" y="56"/>
                      <a:pt x="817" y="53"/>
                    </a:cubicBezTo>
                    <a:cubicBezTo>
                      <a:pt x="813" y="47"/>
                      <a:pt x="816" y="40"/>
                      <a:pt x="823" y="39"/>
                    </a:cubicBezTo>
                    <a:cubicBezTo>
                      <a:pt x="825" y="39"/>
                      <a:pt x="828" y="40"/>
                      <a:pt x="833" y="40"/>
                    </a:cubicBezTo>
                    <a:close/>
                    <a:moveTo>
                      <a:pt x="815" y="63"/>
                    </a:moveTo>
                    <a:cubicBezTo>
                      <a:pt x="819" y="72"/>
                      <a:pt x="817" y="79"/>
                      <a:pt x="811" y="85"/>
                    </a:cubicBezTo>
                    <a:cubicBezTo>
                      <a:pt x="818" y="85"/>
                      <a:pt x="824" y="85"/>
                      <a:pt x="831" y="85"/>
                    </a:cubicBezTo>
                    <a:cubicBezTo>
                      <a:pt x="824" y="79"/>
                      <a:pt x="822" y="72"/>
                      <a:pt x="826" y="63"/>
                    </a:cubicBezTo>
                    <a:cubicBezTo>
                      <a:pt x="822" y="63"/>
                      <a:pt x="819" y="63"/>
                      <a:pt x="815" y="63"/>
                    </a:cubicBezTo>
                    <a:close/>
                    <a:moveTo>
                      <a:pt x="973" y="85"/>
                    </a:moveTo>
                    <a:cubicBezTo>
                      <a:pt x="970" y="82"/>
                      <a:pt x="967" y="79"/>
                      <a:pt x="965" y="76"/>
                    </a:cubicBezTo>
                    <a:cubicBezTo>
                      <a:pt x="962" y="80"/>
                      <a:pt x="960" y="82"/>
                      <a:pt x="958" y="85"/>
                    </a:cubicBezTo>
                    <a:cubicBezTo>
                      <a:pt x="963" y="85"/>
                      <a:pt x="968" y="85"/>
                      <a:pt x="973" y="85"/>
                    </a:cubicBezTo>
                    <a:close/>
                    <a:moveTo>
                      <a:pt x="677" y="77"/>
                    </a:moveTo>
                    <a:cubicBezTo>
                      <a:pt x="674" y="80"/>
                      <a:pt x="672" y="82"/>
                      <a:pt x="669" y="85"/>
                    </a:cubicBezTo>
                    <a:cubicBezTo>
                      <a:pt x="674" y="85"/>
                      <a:pt x="678" y="85"/>
                      <a:pt x="683" y="85"/>
                    </a:cubicBezTo>
                    <a:cubicBezTo>
                      <a:pt x="680" y="82"/>
                      <a:pt x="679" y="80"/>
                      <a:pt x="677" y="77"/>
                    </a:cubicBezTo>
                    <a:close/>
                  </a:path>
                </a:pathLst>
              </a:custGeom>
              <a:solidFill>
                <a:srgbClr val="E94B52"/>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black"/>
                  </a:solidFill>
                  <a:effectLst/>
                  <a:uLnTx/>
                  <a:uFillTx/>
                  <a:latin typeface="Calibri"/>
                  <a:ea typeface="微软雅黑"/>
                  <a:cs typeface="+mn-cs"/>
                </a:endParaRPr>
              </a:p>
            </p:txBody>
          </p:sp>
          <p:sp>
            <p:nvSpPr>
              <p:cNvPr id="23" name="Freeform 10"/>
              <p:cNvSpPr>
                <a:spLocks noEditPoints="1"/>
              </p:cNvSpPr>
              <p:nvPr/>
            </p:nvSpPr>
            <p:spPr bwMode="auto">
              <a:xfrm>
                <a:off x="1003" y="1890"/>
                <a:ext cx="5666" cy="317"/>
              </a:xfrm>
              <a:custGeom>
                <a:avLst/>
                <a:gdLst>
                  <a:gd name="T0" fmla="*/ 1037 w 1641"/>
                  <a:gd name="T1" fmla="*/ 12 h 91"/>
                  <a:gd name="T2" fmla="*/ 984 w 1641"/>
                  <a:gd name="T3" fmla="*/ 16 h 91"/>
                  <a:gd name="T4" fmla="*/ 974 w 1641"/>
                  <a:gd name="T5" fmla="*/ 11 h 91"/>
                  <a:gd name="T6" fmla="*/ 953 w 1641"/>
                  <a:gd name="T7" fmla="*/ 14 h 91"/>
                  <a:gd name="T8" fmla="*/ 953 w 1641"/>
                  <a:gd name="T9" fmla="*/ 29 h 91"/>
                  <a:gd name="T10" fmla="*/ 938 w 1641"/>
                  <a:gd name="T11" fmla="*/ 24 h 91"/>
                  <a:gd name="T12" fmla="*/ 905 w 1641"/>
                  <a:gd name="T13" fmla="*/ 21 h 91"/>
                  <a:gd name="T14" fmla="*/ 910 w 1641"/>
                  <a:gd name="T15" fmla="*/ 33 h 91"/>
                  <a:gd name="T16" fmla="*/ 915 w 1641"/>
                  <a:gd name="T17" fmla="*/ 41 h 91"/>
                  <a:gd name="T18" fmla="*/ 901 w 1641"/>
                  <a:gd name="T19" fmla="*/ 40 h 91"/>
                  <a:gd name="T20" fmla="*/ 900 w 1641"/>
                  <a:gd name="T21" fmla="*/ 15 h 91"/>
                  <a:gd name="T22" fmla="*/ 888 w 1641"/>
                  <a:gd name="T23" fmla="*/ 77 h 91"/>
                  <a:gd name="T24" fmla="*/ 890 w 1641"/>
                  <a:gd name="T25" fmla="*/ 65 h 91"/>
                  <a:gd name="T26" fmla="*/ 886 w 1641"/>
                  <a:gd name="T27" fmla="*/ 56 h 91"/>
                  <a:gd name="T28" fmla="*/ 895 w 1641"/>
                  <a:gd name="T29" fmla="*/ 64 h 91"/>
                  <a:gd name="T30" fmla="*/ 854 w 1641"/>
                  <a:gd name="T31" fmla="*/ 91 h 91"/>
                  <a:gd name="T32" fmla="*/ 802 w 1641"/>
                  <a:gd name="T33" fmla="*/ 89 h 91"/>
                  <a:gd name="T34" fmla="*/ 771 w 1641"/>
                  <a:gd name="T35" fmla="*/ 63 h 91"/>
                  <a:gd name="T36" fmla="*/ 747 w 1641"/>
                  <a:gd name="T37" fmla="*/ 66 h 91"/>
                  <a:gd name="T38" fmla="*/ 755 w 1641"/>
                  <a:gd name="T39" fmla="*/ 56 h 91"/>
                  <a:gd name="T40" fmla="*/ 750 w 1641"/>
                  <a:gd name="T41" fmla="*/ 56 h 91"/>
                  <a:gd name="T42" fmla="*/ 741 w 1641"/>
                  <a:gd name="T43" fmla="*/ 62 h 91"/>
                  <a:gd name="T44" fmla="*/ 706 w 1641"/>
                  <a:gd name="T45" fmla="*/ 26 h 91"/>
                  <a:gd name="T46" fmla="*/ 730 w 1641"/>
                  <a:gd name="T47" fmla="*/ 23 h 91"/>
                  <a:gd name="T48" fmla="*/ 732 w 1641"/>
                  <a:gd name="T49" fmla="*/ 35 h 91"/>
                  <a:gd name="T50" fmla="*/ 737 w 1641"/>
                  <a:gd name="T51" fmla="*/ 21 h 91"/>
                  <a:gd name="T52" fmla="*/ 703 w 1641"/>
                  <a:gd name="T53" fmla="*/ 22 h 91"/>
                  <a:gd name="T54" fmla="*/ 685 w 1641"/>
                  <a:gd name="T55" fmla="*/ 29 h 91"/>
                  <a:gd name="T56" fmla="*/ 689 w 1641"/>
                  <a:gd name="T57" fmla="*/ 14 h 91"/>
                  <a:gd name="T58" fmla="*/ 671 w 1641"/>
                  <a:gd name="T59" fmla="*/ 17 h 91"/>
                  <a:gd name="T60" fmla="*/ 653 w 1641"/>
                  <a:gd name="T61" fmla="*/ 7 h 91"/>
                  <a:gd name="T62" fmla="*/ 8 w 1641"/>
                  <a:gd name="T63" fmla="*/ 6 h 91"/>
                  <a:gd name="T64" fmla="*/ 1641 w 1641"/>
                  <a:gd name="T65" fmla="*/ 6 h 91"/>
                  <a:gd name="T66" fmla="*/ 838 w 1641"/>
                  <a:gd name="T67" fmla="*/ 19 h 91"/>
                  <a:gd name="T68" fmla="*/ 848 w 1641"/>
                  <a:gd name="T69" fmla="*/ 24 h 91"/>
                  <a:gd name="T70" fmla="*/ 854 w 1641"/>
                  <a:gd name="T71" fmla="*/ 23 h 91"/>
                  <a:gd name="T72" fmla="*/ 859 w 1641"/>
                  <a:gd name="T73" fmla="*/ 27 h 91"/>
                  <a:gd name="T74" fmla="*/ 856 w 1641"/>
                  <a:gd name="T75" fmla="*/ 43 h 91"/>
                  <a:gd name="T76" fmla="*/ 884 w 1641"/>
                  <a:gd name="T77" fmla="*/ 13 h 91"/>
                  <a:gd name="T78" fmla="*/ 787 w 1641"/>
                  <a:gd name="T79" fmla="*/ 42 h 91"/>
                  <a:gd name="T80" fmla="*/ 779 w 1641"/>
                  <a:gd name="T81" fmla="*/ 14 h 91"/>
                  <a:gd name="T82" fmla="*/ 794 w 1641"/>
                  <a:gd name="T83" fmla="*/ 13 h 91"/>
                  <a:gd name="T84" fmla="*/ 789 w 1641"/>
                  <a:gd name="T85" fmla="*/ 17 h 91"/>
                  <a:gd name="T86" fmla="*/ 782 w 1641"/>
                  <a:gd name="T87" fmla="*/ 16 h 91"/>
                  <a:gd name="T88" fmla="*/ 782 w 1641"/>
                  <a:gd name="T89" fmla="*/ 32 h 91"/>
                  <a:gd name="T90" fmla="*/ 758 w 1641"/>
                  <a:gd name="T91" fmla="*/ 6 h 91"/>
                  <a:gd name="T92" fmla="*/ 777 w 1641"/>
                  <a:gd name="T93" fmla="*/ 71 h 91"/>
                  <a:gd name="T94" fmla="*/ 789 w 1641"/>
                  <a:gd name="T95" fmla="*/ 56 h 91"/>
                  <a:gd name="T96" fmla="*/ 795 w 1641"/>
                  <a:gd name="T97" fmla="*/ 58 h 91"/>
                  <a:gd name="T98" fmla="*/ 787 w 1641"/>
                  <a:gd name="T99" fmla="*/ 54 h 91"/>
                  <a:gd name="T100" fmla="*/ 856 w 1641"/>
                  <a:gd name="T101" fmla="*/ 56 h 91"/>
                  <a:gd name="T102" fmla="*/ 841 w 1641"/>
                  <a:gd name="T103" fmla="*/ 57 h 91"/>
                  <a:gd name="T104" fmla="*/ 855 w 1641"/>
                  <a:gd name="T105" fmla="*/ 58 h 91"/>
                  <a:gd name="T106" fmla="*/ 863 w 1641"/>
                  <a:gd name="T107" fmla="*/ 74 h 91"/>
                  <a:gd name="T108" fmla="*/ 834 w 1641"/>
                  <a:gd name="T109" fmla="*/ 49 h 91"/>
                  <a:gd name="T110" fmla="*/ 820 w 1641"/>
                  <a:gd name="T111" fmla="*/ 36 h 91"/>
                  <a:gd name="T112" fmla="*/ 826 w 1641"/>
                  <a:gd name="T113" fmla="*/ 48 h 91"/>
                  <a:gd name="T114" fmla="*/ 818 w 1641"/>
                  <a:gd name="T115" fmla="*/ 54 h 91"/>
                  <a:gd name="T116" fmla="*/ 824 w 1641"/>
                  <a:gd name="T117" fmla="*/ 27 h 91"/>
                  <a:gd name="T118" fmla="*/ 916 w 1641"/>
                  <a:gd name="T119" fmla="*/ 7 h 91"/>
                  <a:gd name="T120" fmla="*/ 724 w 1641"/>
                  <a:gd name="T121" fmla="*/ 6 h 91"/>
                  <a:gd name="T122" fmla="*/ 965 w 1641"/>
                  <a:gd name="T123" fmla="*/ 14 h 91"/>
                  <a:gd name="T124" fmla="*/ 681 w 1641"/>
                  <a:gd name="T125" fmla="*/ 7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41" h="91">
                    <a:moveTo>
                      <a:pt x="1641" y="6"/>
                    </a:moveTo>
                    <a:cubicBezTo>
                      <a:pt x="1638" y="6"/>
                      <a:pt x="1635" y="6"/>
                      <a:pt x="1632" y="6"/>
                    </a:cubicBezTo>
                    <a:cubicBezTo>
                      <a:pt x="1457" y="6"/>
                      <a:pt x="1281" y="6"/>
                      <a:pt x="1106" y="6"/>
                    </a:cubicBezTo>
                    <a:cubicBezTo>
                      <a:pt x="1083" y="6"/>
                      <a:pt x="1060" y="9"/>
                      <a:pt x="1037" y="12"/>
                    </a:cubicBezTo>
                    <a:cubicBezTo>
                      <a:pt x="1020" y="14"/>
                      <a:pt x="1003" y="16"/>
                      <a:pt x="986" y="18"/>
                    </a:cubicBezTo>
                    <a:cubicBezTo>
                      <a:pt x="988" y="14"/>
                      <a:pt x="990" y="11"/>
                      <a:pt x="991" y="8"/>
                    </a:cubicBezTo>
                    <a:cubicBezTo>
                      <a:pt x="991" y="8"/>
                      <a:pt x="989" y="7"/>
                      <a:pt x="988" y="6"/>
                    </a:cubicBezTo>
                    <a:cubicBezTo>
                      <a:pt x="986" y="10"/>
                      <a:pt x="985" y="13"/>
                      <a:pt x="984" y="16"/>
                    </a:cubicBezTo>
                    <a:cubicBezTo>
                      <a:pt x="983" y="16"/>
                      <a:pt x="983" y="16"/>
                      <a:pt x="982" y="15"/>
                    </a:cubicBezTo>
                    <a:cubicBezTo>
                      <a:pt x="982" y="14"/>
                      <a:pt x="982" y="13"/>
                      <a:pt x="981" y="12"/>
                    </a:cubicBezTo>
                    <a:cubicBezTo>
                      <a:pt x="980" y="10"/>
                      <a:pt x="979" y="8"/>
                      <a:pt x="978" y="8"/>
                    </a:cubicBezTo>
                    <a:cubicBezTo>
                      <a:pt x="977" y="8"/>
                      <a:pt x="975" y="9"/>
                      <a:pt x="974" y="11"/>
                    </a:cubicBezTo>
                    <a:cubicBezTo>
                      <a:pt x="971" y="15"/>
                      <a:pt x="969" y="20"/>
                      <a:pt x="966" y="24"/>
                    </a:cubicBezTo>
                    <a:cubicBezTo>
                      <a:pt x="964" y="29"/>
                      <a:pt x="960" y="33"/>
                      <a:pt x="954" y="32"/>
                    </a:cubicBezTo>
                    <a:cubicBezTo>
                      <a:pt x="948" y="31"/>
                      <a:pt x="943" y="24"/>
                      <a:pt x="946" y="19"/>
                    </a:cubicBezTo>
                    <a:cubicBezTo>
                      <a:pt x="947" y="17"/>
                      <a:pt x="950" y="15"/>
                      <a:pt x="953" y="14"/>
                    </a:cubicBezTo>
                    <a:cubicBezTo>
                      <a:pt x="954" y="14"/>
                      <a:pt x="956" y="17"/>
                      <a:pt x="958" y="18"/>
                    </a:cubicBezTo>
                    <a:cubicBezTo>
                      <a:pt x="957" y="19"/>
                      <a:pt x="956" y="20"/>
                      <a:pt x="956" y="20"/>
                    </a:cubicBezTo>
                    <a:cubicBezTo>
                      <a:pt x="952" y="18"/>
                      <a:pt x="949" y="19"/>
                      <a:pt x="949" y="23"/>
                    </a:cubicBezTo>
                    <a:cubicBezTo>
                      <a:pt x="948" y="25"/>
                      <a:pt x="951" y="28"/>
                      <a:pt x="953" y="29"/>
                    </a:cubicBezTo>
                    <a:cubicBezTo>
                      <a:pt x="958" y="31"/>
                      <a:pt x="961" y="28"/>
                      <a:pt x="962" y="24"/>
                    </a:cubicBezTo>
                    <a:cubicBezTo>
                      <a:pt x="963" y="18"/>
                      <a:pt x="962" y="13"/>
                      <a:pt x="957" y="10"/>
                    </a:cubicBezTo>
                    <a:cubicBezTo>
                      <a:pt x="952" y="6"/>
                      <a:pt x="947" y="7"/>
                      <a:pt x="943" y="11"/>
                    </a:cubicBezTo>
                    <a:cubicBezTo>
                      <a:pt x="938" y="14"/>
                      <a:pt x="937" y="19"/>
                      <a:pt x="938" y="24"/>
                    </a:cubicBezTo>
                    <a:cubicBezTo>
                      <a:pt x="939" y="28"/>
                      <a:pt x="941" y="31"/>
                      <a:pt x="942" y="35"/>
                    </a:cubicBezTo>
                    <a:cubicBezTo>
                      <a:pt x="944" y="52"/>
                      <a:pt x="938" y="60"/>
                      <a:pt x="922" y="61"/>
                    </a:cubicBezTo>
                    <a:cubicBezTo>
                      <a:pt x="908" y="63"/>
                      <a:pt x="896" y="52"/>
                      <a:pt x="896" y="38"/>
                    </a:cubicBezTo>
                    <a:cubicBezTo>
                      <a:pt x="895" y="28"/>
                      <a:pt x="899" y="22"/>
                      <a:pt x="905" y="21"/>
                    </a:cubicBezTo>
                    <a:cubicBezTo>
                      <a:pt x="912" y="18"/>
                      <a:pt x="923" y="22"/>
                      <a:pt x="927" y="28"/>
                    </a:cubicBezTo>
                    <a:cubicBezTo>
                      <a:pt x="931" y="33"/>
                      <a:pt x="930" y="39"/>
                      <a:pt x="925" y="42"/>
                    </a:cubicBezTo>
                    <a:cubicBezTo>
                      <a:pt x="921" y="46"/>
                      <a:pt x="915" y="46"/>
                      <a:pt x="912" y="42"/>
                    </a:cubicBezTo>
                    <a:cubicBezTo>
                      <a:pt x="911" y="40"/>
                      <a:pt x="910" y="36"/>
                      <a:pt x="910" y="33"/>
                    </a:cubicBezTo>
                    <a:cubicBezTo>
                      <a:pt x="911" y="31"/>
                      <a:pt x="915" y="30"/>
                      <a:pt x="917" y="29"/>
                    </a:cubicBezTo>
                    <a:cubicBezTo>
                      <a:pt x="918" y="29"/>
                      <a:pt x="918" y="30"/>
                      <a:pt x="919" y="30"/>
                    </a:cubicBezTo>
                    <a:cubicBezTo>
                      <a:pt x="918" y="32"/>
                      <a:pt x="918" y="33"/>
                      <a:pt x="917" y="35"/>
                    </a:cubicBezTo>
                    <a:cubicBezTo>
                      <a:pt x="917" y="37"/>
                      <a:pt x="916" y="38"/>
                      <a:pt x="915" y="41"/>
                    </a:cubicBezTo>
                    <a:cubicBezTo>
                      <a:pt x="918" y="41"/>
                      <a:pt x="921" y="42"/>
                      <a:pt x="923" y="40"/>
                    </a:cubicBezTo>
                    <a:cubicBezTo>
                      <a:pt x="924" y="39"/>
                      <a:pt x="925" y="36"/>
                      <a:pt x="924" y="33"/>
                    </a:cubicBezTo>
                    <a:cubicBezTo>
                      <a:pt x="923" y="26"/>
                      <a:pt x="916" y="21"/>
                      <a:pt x="909" y="23"/>
                    </a:cubicBezTo>
                    <a:cubicBezTo>
                      <a:pt x="902" y="25"/>
                      <a:pt x="898" y="32"/>
                      <a:pt x="901" y="40"/>
                    </a:cubicBezTo>
                    <a:cubicBezTo>
                      <a:pt x="903" y="47"/>
                      <a:pt x="908" y="52"/>
                      <a:pt x="915" y="53"/>
                    </a:cubicBezTo>
                    <a:cubicBezTo>
                      <a:pt x="923" y="54"/>
                      <a:pt x="930" y="52"/>
                      <a:pt x="935" y="45"/>
                    </a:cubicBezTo>
                    <a:cubicBezTo>
                      <a:pt x="940" y="39"/>
                      <a:pt x="939" y="33"/>
                      <a:pt x="935" y="26"/>
                    </a:cubicBezTo>
                    <a:cubicBezTo>
                      <a:pt x="929" y="14"/>
                      <a:pt x="914" y="9"/>
                      <a:pt x="900" y="15"/>
                    </a:cubicBezTo>
                    <a:cubicBezTo>
                      <a:pt x="890" y="19"/>
                      <a:pt x="879" y="28"/>
                      <a:pt x="874" y="39"/>
                    </a:cubicBezTo>
                    <a:cubicBezTo>
                      <a:pt x="877" y="39"/>
                      <a:pt x="880" y="39"/>
                      <a:pt x="883" y="40"/>
                    </a:cubicBezTo>
                    <a:cubicBezTo>
                      <a:pt x="895" y="42"/>
                      <a:pt x="903" y="56"/>
                      <a:pt x="899" y="68"/>
                    </a:cubicBezTo>
                    <a:cubicBezTo>
                      <a:pt x="897" y="73"/>
                      <a:pt x="894" y="76"/>
                      <a:pt x="888" y="77"/>
                    </a:cubicBezTo>
                    <a:cubicBezTo>
                      <a:pt x="882" y="77"/>
                      <a:pt x="878" y="75"/>
                      <a:pt x="875" y="69"/>
                    </a:cubicBezTo>
                    <a:cubicBezTo>
                      <a:pt x="873" y="65"/>
                      <a:pt x="872" y="59"/>
                      <a:pt x="875" y="55"/>
                    </a:cubicBezTo>
                    <a:cubicBezTo>
                      <a:pt x="880" y="49"/>
                      <a:pt x="890" y="50"/>
                      <a:pt x="892" y="57"/>
                    </a:cubicBezTo>
                    <a:cubicBezTo>
                      <a:pt x="893" y="59"/>
                      <a:pt x="892" y="63"/>
                      <a:pt x="890" y="65"/>
                    </a:cubicBezTo>
                    <a:cubicBezTo>
                      <a:pt x="889" y="66"/>
                      <a:pt x="885" y="64"/>
                      <a:pt x="883" y="64"/>
                    </a:cubicBezTo>
                    <a:cubicBezTo>
                      <a:pt x="883" y="63"/>
                      <a:pt x="883" y="62"/>
                      <a:pt x="883" y="62"/>
                    </a:cubicBezTo>
                    <a:cubicBezTo>
                      <a:pt x="885" y="62"/>
                      <a:pt x="887" y="61"/>
                      <a:pt x="892" y="61"/>
                    </a:cubicBezTo>
                    <a:cubicBezTo>
                      <a:pt x="889" y="58"/>
                      <a:pt x="888" y="56"/>
                      <a:pt x="886" y="56"/>
                    </a:cubicBezTo>
                    <a:cubicBezTo>
                      <a:pt x="884" y="55"/>
                      <a:pt x="880" y="56"/>
                      <a:pt x="878" y="58"/>
                    </a:cubicBezTo>
                    <a:cubicBezTo>
                      <a:pt x="876" y="60"/>
                      <a:pt x="876" y="65"/>
                      <a:pt x="877" y="66"/>
                    </a:cubicBezTo>
                    <a:cubicBezTo>
                      <a:pt x="880" y="69"/>
                      <a:pt x="884" y="72"/>
                      <a:pt x="887" y="71"/>
                    </a:cubicBezTo>
                    <a:cubicBezTo>
                      <a:pt x="890" y="71"/>
                      <a:pt x="894" y="67"/>
                      <a:pt x="895" y="64"/>
                    </a:cubicBezTo>
                    <a:cubicBezTo>
                      <a:pt x="897" y="58"/>
                      <a:pt x="895" y="52"/>
                      <a:pt x="890" y="48"/>
                    </a:cubicBezTo>
                    <a:cubicBezTo>
                      <a:pt x="884" y="43"/>
                      <a:pt x="878" y="41"/>
                      <a:pt x="870" y="43"/>
                    </a:cubicBezTo>
                    <a:cubicBezTo>
                      <a:pt x="866" y="44"/>
                      <a:pt x="863" y="46"/>
                      <a:pt x="859" y="47"/>
                    </a:cubicBezTo>
                    <a:cubicBezTo>
                      <a:pt x="877" y="71"/>
                      <a:pt x="876" y="83"/>
                      <a:pt x="854" y="91"/>
                    </a:cubicBezTo>
                    <a:cubicBezTo>
                      <a:pt x="851" y="91"/>
                      <a:pt x="848" y="91"/>
                      <a:pt x="845" y="91"/>
                    </a:cubicBezTo>
                    <a:cubicBezTo>
                      <a:pt x="827" y="83"/>
                      <a:pt x="824" y="79"/>
                      <a:pt x="825" y="61"/>
                    </a:cubicBezTo>
                    <a:cubicBezTo>
                      <a:pt x="822" y="60"/>
                      <a:pt x="819" y="59"/>
                      <a:pt x="816" y="58"/>
                    </a:cubicBezTo>
                    <a:cubicBezTo>
                      <a:pt x="819" y="74"/>
                      <a:pt x="815" y="83"/>
                      <a:pt x="802" y="89"/>
                    </a:cubicBezTo>
                    <a:cubicBezTo>
                      <a:pt x="800" y="89"/>
                      <a:pt x="799" y="90"/>
                      <a:pt x="797" y="91"/>
                    </a:cubicBezTo>
                    <a:cubicBezTo>
                      <a:pt x="793" y="91"/>
                      <a:pt x="790" y="91"/>
                      <a:pt x="786" y="91"/>
                    </a:cubicBezTo>
                    <a:cubicBezTo>
                      <a:pt x="785" y="90"/>
                      <a:pt x="783" y="89"/>
                      <a:pt x="781" y="89"/>
                    </a:cubicBezTo>
                    <a:cubicBezTo>
                      <a:pt x="771" y="84"/>
                      <a:pt x="767" y="74"/>
                      <a:pt x="771" y="63"/>
                    </a:cubicBezTo>
                    <a:cubicBezTo>
                      <a:pt x="774" y="57"/>
                      <a:pt x="779" y="52"/>
                      <a:pt x="782" y="47"/>
                    </a:cubicBezTo>
                    <a:cubicBezTo>
                      <a:pt x="779" y="46"/>
                      <a:pt x="775" y="44"/>
                      <a:pt x="771" y="43"/>
                    </a:cubicBezTo>
                    <a:cubicBezTo>
                      <a:pt x="763" y="41"/>
                      <a:pt x="755" y="43"/>
                      <a:pt x="750" y="49"/>
                    </a:cubicBezTo>
                    <a:cubicBezTo>
                      <a:pt x="745" y="54"/>
                      <a:pt x="744" y="60"/>
                      <a:pt x="747" y="66"/>
                    </a:cubicBezTo>
                    <a:cubicBezTo>
                      <a:pt x="749" y="68"/>
                      <a:pt x="753" y="72"/>
                      <a:pt x="756" y="71"/>
                    </a:cubicBezTo>
                    <a:cubicBezTo>
                      <a:pt x="759" y="71"/>
                      <a:pt x="763" y="68"/>
                      <a:pt x="765" y="65"/>
                    </a:cubicBezTo>
                    <a:cubicBezTo>
                      <a:pt x="766" y="63"/>
                      <a:pt x="765" y="59"/>
                      <a:pt x="763" y="57"/>
                    </a:cubicBezTo>
                    <a:cubicBezTo>
                      <a:pt x="761" y="55"/>
                      <a:pt x="757" y="55"/>
                      <a:pt x="755" y="56"/>
                    </a:cubicBezTo>
                    <a:cubicBezTo>
                      <a:pt x="753" y="56"/>
                      <a:pt x="752" y="58"/>
                      <a:pt x="750" y="61"/>
                    </a:cubicBezTo>
                    <a:cubicBezTo>
                      <a:pt x="754" y="61"/>
                      <a:pt x="757" y="61"/>
                      <a:pt x="759" y="62"/>
                    </a:cubicBezTo>
                    <a:cubicBezTo>
                      <a:pt x="757" y="66"/>
                      <a:pt x="754" y="67"/>
                      <a:pt x="751" y="64"/>
                    </a:cubicBezTo>
                    <a:cubicBezTo>
                      <a:pt x="747" y="62"/>
                      <a:pt x="748" y="59"/>
                      <a:pt x="750" y="56"/>
                    </a:cubicBezTo>
                    <a:cubicBezTo>
                      <a:pt x="753" y="52"/>
                      <a:pt x="757" y="50"/>
                      <a:pt x="761" y="52"/>
                    </a:cubicBezTo>
                    <a:cubicBezTo>
                      <a:pt x="766" y="53"/>
                      <a:pt x="768" y="56"/>
                      <a:pt x="768" y="61"/>
                    </a:cubicBezTo>
                    <a:cubicBezTo>
                      <a:pt x="769" y="70"/>
                      <a:pt x="763" y="77"/>
                      <a:pt x="755" y="77"/>
                    </a:cubicBezTo>
                    <a:cubicBezTo>
                      <a:pt x="747" y="77"/>
                      <a:pt x="742" y="71"/>
                      <a:pt x="741" y="62"/>
                    </a:cubicBezTo>
                    <a:cubicBezTo>
                      <a:pt x="741" y="50"/>
                      <a:pt x="750" y="40"/>
                      <a:pt x="763" y="40"/>
                    </a:cubicBezTo>
                    <a:cubicBezTo>
                      <a:pt x="764" y="39"/>
                      <a:pt x="766" y="40"/>
                      <a:pt x="768" y="40"/>
                    </a:cubicBezTo>
                    <a:cubicBezTo>
                      <a:pt x="761" y="23"/>
                      <a:pt x="742" y="11"/>
                      <a:pt x="726" y="13"/>
                    </a:cubicBezTo>
                    <a:cubicBezTo>
                      <a:pt x="717" y="13"/>
                      <a:pt x="710" y="18"/>
                      <a:pt x="706" y="26"/>
                    </a:cubicBezTo>
                    <a:cubicBezTo>
                      <a:pt x="702" y="33"/>
                      <a:pt x="702" y="40"/>
                      <a:pt x="707" y="46"/>
                    </a:cubicBezTo>
                    <a:cubicBezTo>
                      <a:pt x="712" y="52"/>
                      <a:pt x="721" y="54"/>
                      <a:pt x="729" y="52"/>
                    </a:cubicBezTo>
                    <a:cubicBezTo>
                      <a:pt x="736" y="50"/>
                      <a:pt x="741" y="43"/>
                      <a:pt x="741" y="36"/>
                    </a:cubicBezTo>
                    <a:cubicBezTo>
                      <a:pt x="742" y="29"/>
                      <a:pt x="737" y="24"/>
                      <a:pt x="730" y="23"/>
                    </a:cubicBezTo>
                    <a:cubicBezTo>
                      <a:pt x="724" y="22"/>
                      <a:pt x="718" y="27"/>
                      <a:pt x="717" y="33"/>
                    </a:cubicBezTo>
                    <a:cubicBezTo>
                      <a:pt x="716" y="40"/>
                      <a:pt x="718" y="42"/>
                      <a:pt x="726" y="40"/>
                    </a:cubicBezTo>
                    <a:cubicBezTo>
                      <a:pt x="725" y="37"/>
                      <a:pt x="724" y="33"/>
                      <a:pt x="722" y="30"/>
                    </a:cubicBezTo>
                    <a:cubicBezTo>
                      <a:pt x="727" y="29"/>
                      <a:pt x="731" y="29"/>
                      <a:pt x="732" y="35"/>
                    </a:cubicBezTo>
                    <a:cubicBezTo>
                      <a:pt x="732" y="39"/>
                      <a:pt x="728" y="45"/>
                      <a:pt x="724" y="44"/>
                    </a:cubicBezTo>
                    <a:cubicBezTo>
                      <a:pt x="720" y="44"/>
                      <a:pt x="716" y="42"/>
                      <a:pt x="714" y="39"/>
                    </a:cubicBezTo>
                    <a:cubicBezTo>
                      <a:pt x="712" y="37"/>
                      <a:pt x="712" y="32"/>
                      <a:pt x="714" y="29"/>
                    </a:cubicBezTo>
                    <a:cubicBezTo>
                      <a:pt x="717" y="21"/>
                      <a:pt x="730" y="17"/>
                      <a:pt x="737" y="21"/>
                    </a:cubicBezTo>
                    <a:cubicBezTo>
                      <a:pt x="741" y="23"/>
                      <a:pt x="744" y="27"/>
                      <a:pt x="745" y="30"/>
                    </a:cubicBezTo>
                    <a:cubicBezTo>
                      <a:pt x="749" y="48"/>
                      <a:pt x="738" y="61"/>
                      <a:pt x="720" y="61"/>
                    </a:cubicBezTo>
                    <a:cubicBezTo>
                      <a:pt x="703" y="61"/>
                      <a:pt x="695" y="47"/>
                      <a:pt x="701" y="29"/>
                    </a:cubicBezTo>
                    <a:cubicBezTo>
                      <a:pt x="702" y="26"/>
                      <a:pt x="703" y="24"/>
                      <a:pt x="703" y="22"/>
                    </a:cubicBezTo>
                    <a:cubicBezTo>
                      <a:pt x="704" y="16"/>
                      <a:pt x="702" y="11"/>
                      <a:pt x="697" y="9"/>
                    </a:cubicBezTo>
                    <a:cubicBezTo>
                      <a:pt x="692" y="7"/>
                      <a:pt x="687" y="6"/>
                      <a:pt x="683" y="10"/>
                    </a:cubicBezTo>
                    <a:cubicBezTo>
                      <a:pt x="679" y="14"/>
                      <a:pt x="677" y="19"/>
                      <a:pt x="680" y="24"/>
                    </a:cubicBezTo>
                    <a:cubicBezTo>
                      <a:pt x="681" y="26"/>
                      <a:pt x="683" y="28"/>
                      <a:pt x="685" y="29"/>
                    </a:cubicBezTo>
                    <a:cubicBezTo>
                      <a:pt x="688" y="29"/>
                      <a:pt x="690" y="28"/>
                      <a:pt x="692" y="26"/>
                    </a:cubicBezTo>
                    <a:cubicBezTo>
                      <a:pt x="693" y="25"/>
                      <a:pt x="693" y="22"/>
                      <a:pt x="692" y="21"/>
                    </a:cubicBezTo>
                    <a:cubicBezTo>
                      <a:pt x="690" y="19"/>
                      <a:pt x="687" y="19"/>
                      <a:pt x="683" y="18"/>
                    </a:cubicBezTo>
                    <a:cubicBezTo>
                      <a:pt x="685" y="16"/>
                      <a:pt x="688" y="13"/>
                      <a:pt x="689" y="14"/>
                    </a:cubicBezTo>
                    <a:cubicBezTo>
                      <a:pt x="692" y="15"/>
                      <a:pt x="696" y="18"/>
                      <a:pt x="696" y="20"/>
                    </a:cubicBezTo>
                    <a:cubicBezTo>
                      <a:pt x="696" y="23"/>
                      <a:pt x="694" y="28"/>
                      <a:pt x="691" y="30"/>
                    </a:cubicBezTo>
                    <a:cubicBezTo>
                      <a:pt x="687" y="34"/>
                      <a:pt x="682" y="32"/>
                      <a:pt x="679" y="29"/>
                    </a:cubicBezTo>
                    <a:cubicBezTo>
                      <a:pt x="676" y="25"/>
                      <a:pt x="674" y="21"/>
                      <a:pt x="671" y="17"/>
                    </a:cubicBezTo>
                    <a:cubicBezTo>
                      <a:pt x="671" y="16"/>
                      <a:pt x="670" y="14"/>
                      <a:pt x="669" y="13"/>
                    </a:cubicBezTo>
                    <a:cubicBezTo>
                      <a:pt x="667" y="11"/>
                      <a:pt x="665" y="9"/>
                      <a:pt x="663" y="7"/>
                    </a:cubicBezTo>
                    <a:cubicBezTo>
                      <a:pt x="662" y="10"/>
                      <a:pt x="660" y="12"/>
                      <a:pt x="658" y="16"/>
                    </a:cubicBezTo>
                    <a:cubicBezTo>
                      <a:pt x="657" y="13"/>
                      <a:pt x="655" y="10"/>
                      <a:pt x="653" y="7"/>
                    </a:cubicBezTo>
                    <a:cubicBezTo>
                      <a:pt x="649" y="8"/>
                      <a:pt x="649" y="10"/>
                      <a:pt x="657" y="18"/>
                    </a:cubicBezTo>
                    <a:cubicBezTo>
                      <a:pt x="636" y="16"/>
                      <a:pt x="616" y="13"/>
                      <a:pt x="596" y="11"/>
                    </a:cubicBezTo>
                    <a:cubicBezTo>
                      <a:pt x="578" y="9"/>
                      <a:pt x="559" y="6"/>
                      <a:pt x="541" y="6"/>
                    </a:cubicBezTo>
                    <a:cubicBezTo>
                      <a:pt x="364" y="6"/>
                      <a:pt x="186" y="6"/>
                      <a:pt x="8" y="6"/>
                    </a:cubicBezTo>
                    <a:cubicBezTo>
                      <a:pt x="6" y="6"/>
                      <a:pt x="3" y="6"/>
                      <a:pt x="0" y="6"/>
                    </a:cubicBezTo>
                    <a:cubicBezTo>
                      <a:pt x="0" y="4"/>
                      <a:pt x="0" y="2"/>
                      <a:pt x="0" y="0"/>
                    </a:cubicBezTo>
                    <a:cubicBezTo>
                      <a:pt x="547" y="0"/>
                      <a:pt x="1094" y="0"/>
                      <a:pt x="1641" y="0"/>
                    </a:cubicBezTo>
                    <a:cubicBezTo>
                      <a:pt x="1641" y="2"/>
                      <a:pt x="1641" y="4"/>
                      <a:pt x="1641" y="6"/>
                    </a:cubicBezTo>
                    <a:close/>
                    <a:moveTo>
                      <a:pt x="884" y="13"/>
                    </a:moveTo>
                    <a:cubicBezTo>
                      <a:pt x="875" y="6"/>
                      <a:pt x="870" y="8"/>
                      <a:pt x="869" y="19"/>
                    </a:cubicBezTo>
                    <a:cubicBezTo>
                      <a:pt x="868" y="31"/>
                      <a:pt x="855" y="37"/>
                      <a:pt x="843" y="30"/>
                    </a:cubicBezTo>
                    <a:cubicBezTo>
                      <a:pt x="839" y="27"/>
                      <a:pt x="836" y="24"/>
                      <a:pt x="838" y="19"/>
                    </a:cubicBezTo>
                    <a:cubicBezTo>
                      <a:pt x="839" y="15"/>
                      <a:pt x="842" y="11"/>
                      <a:pt x="846" y="10"/>
                    </a:cubicBezTo>
                    <a:cubicBezTo>
                      <a:pt x="849" y="9"/>
                      <a:pt x="854" y="11"/>
                      <a:pt x="857" y="13"/>
                    </a:cubicBezTo>
                    <a:cubicBezTo>
                      <a:pt x="862" y="17"/>
                      <a:pt x="860" y="25"/>
                      <a:pt x="854" y="26"/>
                    </a:cubicBezTo>
                    <a:cubicBezTo>
                      <a:pt x="852" y="26"/>
                      <a:pt x="850" y="26"/>
                      <a:pt x="848" y="24"/>
                    </a:cubicBezTo>
                    <a:cubicBezTo>
                      <a:pt x="847" y="23"/>
                      <a:pt x="846" y="20"/>
                      <a:pt x="847" y="19"/>
                    </a:cubicBezTo>
                    <a:cubicBezTo>
                      <a:pt x="848" y="18"/>
                      <a:pt x="850" y="17"/>
                      <a:pt x="852" y="16"/>
                    </a:cubicBezTo>
                    <a:cubicBezTo>
                      <a:pt x="852" y="19"/>
                      <a:pt x="852" y="20"/>
                      <a:pt x="851" y="22"/>
                    </a:cubicBezTo>
                    <a:cubicBezTo>
                      <a:pt x="852" y="22"/>
                      <a:pt x="853" y="22"/>
                      <a:pt x="854" y="23"/>
                    </a:cubicBezTo>
                    <a:cubicBezTo>
                      <a:pt x="854" y="20"/>
                      <a:pt x="856" y="16"/>
                      <a:pt x="855" y="15"/>
                    </a:cubicBezTo>
                    <a:cubicBezTo>
                      <a:pt x="853" y="14"/>
                      <a:pt x="849" y="12"/>
                      <a:pt x="846" y="13"/>
                    </a:cubicBezTo>
                    <a:cubicBezTo>
                      <a:pt x="841" y="16"/>
                      <a:pt x="840" y="25"/>
                      <a:pt x="846" y="28"/>
                    </a:cubicBezTo>
                    <a:cubicBezTo>
                      <a:pt x="850" y="29"/>
                      <a:pt x="856" y="29"/>
                      <a:pt x="859" y="27"/>
                    </a:cubicBezTo>
                    <a:cubicBezTo>
                      <a:pt x="862" y="26"/>
                      <a:pt x="863" y="20"/>
                      <a:pt x="863" y="16"/>
                    </a:cubicBezTo>
                    <a:cubicBezTo>
                      <a:pt x="862" y="8"/>
                      <a:pt x="858" y="6"/>
                      <a:pt x="846" y="6"/>
                    </a:cubicBezTo>
                    <a:cubicBezTo>
                      <a:pt x="836" y="6"/>
                      <a:pt x="829" y="15"/>
                      <a:pt x="832" y="24"/>
                    </a:cubicBezTo>
                    <a:cubicBezTo>
                      <a:pt x="836" y="36"/>
                      <a:pt x="846" y="40"/>
                      <a:pt x="856" y="43"/>
                    </a:cubicBezTo>
                    <a:cubicBezTo>
                      <a:pt x="865" y="45"/>
                      <a:pt x="869" y="38"/>
                      <a:pt x="873" y="32"/>
                    </a:cubicBezTo>
                    <a:cubicBezTo>
                      <a:pt x="880" y="21"/>
                      <a:pt x="888" y="11"/>
                      <a:pt x="901" y="6"/>
                    </a:cubicBezTo>
                    <a:cubicBezTo>
                      <a:pt x="895" y="6"/>
                      <a:pt x="889" y="6"/>
                      <a:pt x="883" y="6"/>
                    </a:cubicBezTo>
                    <a:cubicBezTo>
                      <a:pt x="883" y="9"/>
                      <a:pt x="883" y="11"/>
                      <a:pt x="884" y="13"/>
                    </a:cubicBezTo>
                    <a:close/>
                    <a:moveTo>
                      <a:pt x="742" y="6"/>
                    </a:moveTo>
                    <a:cubicBezTo>
                      <a:pt x="754" y="11"/>
                      <a:pt x="762" y="21"/>
                      <a:pt x="768" y="32"/>
                    </a:cubicBezTo>
                    <a:cubicBezTo>
                      <a:pt x="770" y="34"/>
                      <a:pt x="771" y="36"/>
                      <a:pt x="772" y="38"/>
                    </a:cubicBezTo>
                    <a:cubicBezTo>
                      <a:pt x="776" y="43"/>
                      <a:pt x="781" y="45"/>
                      <a:pt x="787" y="42"/>
                    </a:cubicBezTo>
                    <a:cubicBezTo>
                      <a:pt x="793" y="39"/>
                      <a:pt x="800" y="36"/>
                      <a:pt x="806" y="31"/>
                    </a:cubicBezTo>
                    <a:cubicBezTo>
                      <a:pt x="812" y="25"/>
                      <a:pt x="811" y="13"/>
                      <a:pt x="804" y="9"/>
                    </a:cubicBezTo>
                    <a:cubicBezTo>
                      <a:pt x="800" y="6"/>
                      <a:pt x="794" y="7"/>
                      <a:pt x="789" y="6"/>
                    </a:cubicBezTo>
                    <a:cubicBezTo>
                      <a:pt x="783" y="5"/>
                      <a:pt x="781" y="9"/>
                      <a:pt x="779" y="14"/>
                    </a:cubicBezTo>
                    <a:cubicBezTo>
                      <a:pt x="777" y="19"/>
                      <a:pt x="777" y="24"/>
                      <a:pt x="782" y="27"/>
                    </a:cubicBezTo>
                    <a:cubicBezTo>
                      <a:pt x="786" y="30"/>
                      <a:pt x="791" y="31"/>
                      <a:pt x="796" y="28"/>
                    </a:cubicBezTo>
                    <a:cubicBezTo>
                      <a:pt x="798" y="26"/>
                      <a:pt x="799" y="22"/>
                      <a:pt x="799" y="20"/>
                    </a:cubicBezTo>
                    <a:cubicBezTo>
                      <a:pt x="799" y="17"/>
                      <a:pt x="796" y="14"/>
                      <a:pt x="794" y="13"/>
                    </a:cubicBezTo>
                    <a:cubicBezTo>
                      <a:pt x="792" y="12"/>
                      <a:pt x="788" y="14"/>
                      <a:pt x="787" y="16"/>
                    </a:cubicBezTo>
                    <a:cubicBezTo>
                      <a:pt x="786" y="17"/>
                      <a:pt x="787" y="20"/>
                      <a:pt x="787" y="22"/>
                    </a:cubicBezTo>
                    <a:cubicBezTo>
                      <a:pt x="788" y="22"/>
                      <a:pt x="789" y="22"/>
                      <a:pt x="790" y="22"/>
                    </a:cubicBezTo>
                    <a:cubicBezTo>
                      <a:pt x="790" y="20"/>
                      <a:pt x="789" y="19"/>
                      <a:pt x="789" y="17"/>
                    </a:cubicBezTo>
                    <a:cubicBezTo>
                      <a:pt x="790" y="16"/>
                      <a:pt x="790" y="16"/>
                      <a:pt x="791" y="16"/>
                    </a:cubicBezTo>
                    <a:cubicBezTo>
                      <a:pt x="792" y="18"/>
                      <a:pt x="795" y="21"/>
                      <a:pt x="795" y="22"/>
                    </a:cubicBezTo>
                    <a:cubicBezTo>
                      <a:pt x="793" y="24"/>
                      <a:pt x="791" y="26"/>
                      <a:pt x="788" y="26"/>
                    </a:cubicBezTo>
                    <a:cubicBezTo>
                      <a:pt x="784" y="27"/>
                      <a:pt x="779" y="20"/>
                      <a:pt x="782" y="16"/>
                    </a:cubicBezTo>
                    <a:cubicBezTo>
                      <a:pt x="784" y="13"/>
                      <a:pt x="789" y="10"/>
                      <a:pt x="792" y="9"/>
                    </a:cubicBezTo>
                    <a:cubicBezTo>
                      <a:pt x="798" y="8"/>
                      <a:pt x="801" y="12"/>
                      <a:pt x="803" y="17"/>
                    </a:cubicBezTo>
                    <a:cubicBezTo>
                      <a:pt x="805" y="22"/>
                      <a:pt x="804" y="26"/>
                      <a:pt x="800" y="29"/>
                    </a:cubicBezTo>
                    <a:cubicBezTo>
                      <a:pt x="795" y="33"/>
                      <a:pt x="789" y="34"/>
                      <a:pt x="782" y="32"/>
                    </a:cubicBezTo>
                    <a:cubicBezTo>
                      <a:pt x="776" y="30"/>
                      <a:pt x="773" y="25"/>
                      <a:pt x="772" y="19"/>
                    </a:cubicBezTo>
                    <a:cubicBezTo>
                      <a:pt x="772" y="15"/>
                      <a:pt x="770" y="11"/>
                      <a:pt x="768" y="10"/>
                    </a:cubicBezTo>
                    <a:cubicBezTo>
                      <a:pt x="766" y="8"/>
                      <a:pt x="761" y="10"/>
                      <a:pt x="758" y="11"/>
                    </a:cubicBezTo>
                    <a:cubicBezTo>
                      <a:pt x="758" y="10"/>
                      <a:pt x="758" y="8"/>
                      <a:pt x="758" y="6"/>
                    </a:cubicBezTo>
                    <a:cubicBezTo>
                      <a:pt x="753" y="6"/>
                      <a:pt x="747" y="6"/>
                      <a:pt x="742" y="6"/>
                    </a:cubicBezTo>
                    <a:close/>
                    <a:moveTo>
                      <a:pt x="807" y="36"/>
                    </a:moveTo>
                    <a:cubicBezTo>
                      <a:pt x="798" y="41"/>
                      <a:pt x="790" y="46"/>
                      <a:pt x="783" y="51"/>
                    </a:cubicBezTo>
                    <a:cubicBezTo>
                      <a:pt x="776" y="57"/>
                      <a:pt x="774" y="65"/>
                      <a:pt x="777" y="71"/>
                    </a:cubicBezTo>
                    <a:cubicBezTo>
                      <a:pt x="781" y="79"/>
                      <a:pt x="789" y="84"/>
                      <a:pt x="798" y="84"/>
                    </a:cubicBezTo>
                    <a:cubicBezTo>
                      <a:pt x="805" y="83"/>
                      <a:pt x="810" y="79"/>
                      <a:pt x="813" y="70"/>
                    </a:cubicBezTo>
                    <a:cubicBezTo>
                      <a:pt x="815" y="63"/>
                      <a:pt x="813" y="57"/>
                      <a:pt x="808" y="54"/>
                    </a:cubicBezTo>
                    <a:cubicBezTo>
                      <a:pt x="802" y="50"/>
                      <a:pt x="794" y="50"/>
                      <a:pt x="789" y="56"/>
                    </a:cubicBezTo>
                    <a:cubicBezTo>
                      <a:pt x="787" y="57"/>
                      <a:pt x="786" y="61"/>
                      <a:pt x="787" y="63"/>
                    </a:cubicBezTo>
                    <a:cubicBezTo>
                      <a:pt x="789" y="65"/>
                      <a:pt x="792" y="67"/>
                      <a:pt x="795" y="67"/>
                    </a:cubicBezTo>
                    <a:cubicBezTo>
                      <a:pt x="797" y="68"/>
                      <a:pt x="799" y="65"/>
                      <a:pt x="800" y="63"/>
                    </a:cubicBezTo>
                    <a:cubicBezTo>
                      <a:pt x="799" y="61"/>
                      <a:pt x="797" y="60"/>
                      <a:pt x="795" y="58"/>
                    </a:cubicBezTo>
                    <a:cubicBezTo>
                      <a:pt x="797" y="57"/>
                      <a:pt x="801" y="57"/>
                      <a:pt x="802" y="58"/>
                    </a:cubicBezTo>
                    <a:cubicBezTo>
                      <a:pt x="803" y="61"/>
                      <a:pt x="803" y="65"/>
                      <a:pt x="801" y="67"/>
                    </a:cubicBezTo>
                    <a:cubicBezTo>
                      <a:pt x="798" y="71"/>
                      <a:pt x="791" y="71"/>
                      <a:pt x="787" y="67"/>
                    </a:cubicBezTo>
                    <a:cubicBezTo>
                      <a:pt x="783" y="64"/>
                      <a:pt x="783" y="58"/>
                      <a:pt x="787" y="54"/>
                    </a:cubicBezTo>
                    <a:cubicBezTo>
                      <a:pt x="793" y="48"/>
                      <a:pt x="799" y="46"/>
                      <a:pt x="808" y="49"/>
                    </a:cubicBezTo>
                    <a:cubicBezTo>
                      <a:pt x="807" y="45"/>
                      <a:pt x="807" y="41"/>
                      <a:pt x="807" y="36"/>
                    </a:cubicBezTo>
                    <a:close/>
                    <a:moveTo>
                      <a:pt x="834" y="49"/>
                    </a:moveTo>
                    <a:cubicBezTo>
                      <a:pt x="844" y="45"/>
                      <a:pt x="851" y="49"/>
                      <a:pt x="856" y="56"/>
                    </a:cubicBezTo>
                    <a:cubicBezTo>
                      <a:pt x="858" y="57"/>
                      <a:pt x="858" y="62"/>
                      <a:pt x="857" y="64"/>
                    </a:cubicBezTo>
                    <a:cubicBezTo>
                      <a:pt x="854" y="67"/>
                      <a:pt x="850" y="69"/>
                      <a:pt x="846" y="70"/>
                    </a:cubicBezTo>
                    <a:cubicBezTo>
                      <a:pt x="844" y="70"/>
                      <a:pt x="840" y="67"/>
                      <a:pt x="839" y="64"/>
                    </a:cubicBezTo>
                    <a:cubicBezTo>
                      <a:pt x="838" y="63"/>
                      <a:pt x="840" y="59"/>
                      <a:pt x="841" y="57"/>
                    </a:cubicBezTo>
                    <a:cubicBezTo>
                      <a:pt x="842" y="56"/>
                      <a:pt x="845" y="57"/>
                      <a:pt x="846" y="57"/>
                    </a:cubicBezTo>
                    <a:cubicBezTo>
                      <a:pt x="844" y="60"/>
                      <a:pt x="841" y="63"/>
                      <a:pt x="842" y="64"/>
                    </a:cubicBezTo>
                    <a:cubicBezTo>
                      <a:pt x="843" y="68"/>
                      <a:pt x="847" y="69"/>
                      <a:pt x="850" y="67"/>
                    </a:cubicBezTo>
                    <a:cubicBezTo>
                      <a:pt x="854" y="65"/>
                      <a:pt x="857" y="63"/>
                      <a:pt x="855" y="58"/>
                    </a:cubicBezTo>
                    <a:cubicBezTo>
                      <a:pt x="853" y="54"/>
                      <a:pt x="844" y="50"/>
                      <a:pt x="839" y="51"/>
                    </a:cubicBezTo>
                    <a:cubicBezTo>
                      <a:pt x="832" y="53"/>
                      <a:pt x="828" y="58"/>
                      <a:pt x="828" y="63"/>
                    </a:cubicBezTo>
                    <a:cubicBezTo>
                      <a:pt x="827" y="71"/>
                      <a:pt x="833" y="81"/>
                      <a:pt x="840" y="83"/>
                    </a:cubicBezTo>
                    <a:cubicBezTo>
                      <a:pt x="848" y="85"/>
                      <a:pt x="858" y="81"/>
                      <a:pt x="863" y="74"/>
                    </a:cubicBezTo>
                    <a:cubicBezTo>
                      <a:pt x="868" y="67"/>
                      <a:pt x="867" y="59"/>
                      <a:pt x="860" y="52"/>
                    </a:cubicBezTo>
                    <a:cubicBezTo>
                      <a:pt x="853" y="47"/>
                      <a:pt x="845" y="42"/>
                      <a:pt x="836" y="36"/>
                    </a:cubicBezTo>
                    <a:cubicBezTo>
                      <a:pt x="836" y="40"/>
                      <a:pt x="836" y="42"/>
                      <a:pt x="836" y="43"/>
                    </a:cubicBezTo>
                    <a:cubicBezTo>
                      <a:pt x="836" y="45"/>
                      <a:pt x="835" y="46"/>
                      <a:pt x="834" y="49"/>
                    </a:cubicBezTo>
                    <a:close/>
                    <a:moveTo>
                      <a:pt x="830" y="51"/>
                    </a:moveTo>
                    <a:cubicBezTo>
                      <a:pt x="827" y="51"/>
                      <a:pt x="825" y="51"/>
                      <a:pt x="823" y="51"/>
                    </a:cubicBezTo>
                    <a:cubicBezTo>
                      <a:pt x="817" y="51"/>
                      <a:pt x="813" y="44"/>
                      <a:pt x="817" y="39"/>
                    </a:cubicBezTo>
                    <a:cubicBezTo>
                      <a:pt x="817" y="37"/>
                      <a:pt x="819" y="36"/>
                      <a:pt x="820" y="36"/>
                    </a:cubicBezTo>
                    <a:cubicBezTo>
                      <a:pt x="822" y="36"/>
                      <a:pt x="823" y="38"/>
                      <a:pt x="824" y="39"/>
                    </a:cubicBezTo>
                    <a:cubicBezTo>
                      <a:pt x="822" y="40"/>
                      <a:pt x="820" y="41"/>
                      <a:pt x="819" y="43"/>
                    </a:cubicBezTo>
                    <a:cubicBezTo>
                      <a:pt x="818" y="44"/>
                      <a:pt x="820" y="46"/>
                      <a:pt x="821" y="47"/>
                    </a:cubicBezTo>
                    <a:cubicBezTo>
                      <a:pt x="823" y="48"/>
                      <a:pt x="826" y="48"/>
                      <a:pt x="826" y="48"/>
                    </a:cubicBezTo>
                    <a:cubicBezTo>
                      <a:pt x="827" y="44"/>
                      <a:pt x="829" y="40"/>
                      <a:pt x="828" y="36"/>
                    </a:cubicBezTo>
                    <a:cubicBezTo>
                      <a:pt x="828" y="34"/>
                      <a:pt x="824" y="30"/>
                      <a:pt x="822" y="31"/>
                    </a:cubicBezTo>
                    <a:cubicBezTo>
                      <a:pt x="819" y="31"/>
                      <a:pt x="815" y="34"/>
                      <a:pt x="814" y="37"/>
                    </a:cubicBezTo>
                    <a:cubicBezTo>
                      <a:pt x="812" y="43"/>
                      <a:pt x="813" y="49"/>
                      <a:pt x="818" y="54"/>
                    </a:cubicBezTo>
                    <a:cubicBezTo>
                      <a:pt x="823" y="59"/>
                      <a:pt x="826" y="59"/>
                      <a:pt x="830" y="51"/>
                    </a:cubicBezTo>
                    <a:close/>
                    <a:moveTo>
                      <a:pt x="812" y="6"/>
                    </a:moveTo>
                    <a:cubicBezTo>
                      <a:pt x="818" y="13"/>
                      <a:pt x="818" y="20"/>
                      <a:pt x="815" y="28"/>
                    </a:cubicBezTo>
                    <a:cubicBezTo>
                      <a:pt x="819" y="28"/>
                      <a:pt x="822" y="27"/>
                      <a:pt x="824" y="27"/>
                    </a:cubicBezTo>
                    <a:cubicBezTo>
                      <a:pt x="825" y="20"/>
                      <a:pt x="826" y="13"/>
                      <a:pt x="827" y="6"/>
                    </a:cubicBezTo>
                    <a:cubicBezTo>
                      <a:pt x="823" y="6"/>
                      <a:pt x="818" y="6"/>
                      <a:pt x="812" y="6"/>
                    </a:cubicBezTo>
                    <a:close/>
                    <a:moveTo>
                      <a:pt x="939" y="7"/>
                    </a:moveTo>
                    <a:cubicBezTo>
                      <a:pt x="931" y="7"/>
                      <a:pt x="923" y="7"/>
                      <a:pt x="916" y="7"/>
                    </a:cubicBezTo>
                    <a:cubicBezTo>
                      <a:pt x="922" y="10"/>
                      <a:pt x="928" y="14"/>
                      <a:pt x="934" y="17"/>
                    </a:cubicBezTo>
                    <a:cubicBezTo>
                      <a:pt x="936" y="14"/>
                      <a:pt x="937" y="11"/>
                      <a:pt x="939" y="7"/>
                    </a:cubicBezTo>
                    <a:close/>
                    <a:moveTo>
                      <a:pt x="707" y="17"/>
                    </a:moveTo>
                    <a:cubicBezTo>
                      <a:pt x="713" y="13"/>
                      <a:pt x="718" y="10"/>
                      <a:pt x="724" y="6"/>
                    </a:cubicBezTo>
                    <a:cubicBezTo>
                      <a:pt x="717" y="6"/>
                      <a:pt x="710" y="6"/>
                      <a:pt x="703" y="6"/>
                    </a:cubicBezTo>
                    <a:cubicBezTo>
                      <a:pt x="704" y="10"/>
                      <a:pt x="706" y="14"/>
                      <a:pt x="707" y="17"/>
                    </a:cubicBezTo>
                    <a:close/>
                    <a:moveTo>
                      <a:pt x="960" y="7"/>
                    </a:moveTo>
                    <a:cubicBezTo>
                      <a:pt x="961" y="9"/>
                      <a:pt x="963" y="12"/>
                      <a:pt x="965" y="14"/>
                    </a:cubicBezTo>
                    <a:cubicBezTo>
                      <a:pt x="967" y="12"/>
                      <a:pt x="969" y="9"/>
                      <a:pt x="971" y="7"/>
                    </a:cubicBezTo>
                    <a:cubicBezTo>
                      <a:pt x="967" y="7"/>
                      <a:pt x="964" y="7"/>
                      <a:pt x="960" y="7"/>
                    </a:cubicBezTo>
                    <a:close/>
                    <a:moveTo>
                      <a:pt x="677" y="14"/>
                    </a:moveTo>
                    <a:cubicBezTo>
                      <a:pt x="678" y="11"/>
                      <a:pt x="679" y="9"/>
                      <a:pt x="681" y="7"/>
                    </a:cubicBezTo>
                    <a:cubicBezTo>
                      <a:pt x="678" y="7"/>
                      <a:pt x="675" y="7"/>
                      <a:pt x="671" y="7"/>
                    </a:cubicBezTo>
                    <a:cubicBezTo>
                      <a:pt x="673" y="9"/>
                      <a:pt x="674" y="11"/>
                      <a:pt x="677" y="14"/>
                    </a:cubicBezTo>
                    <a:close/>
                  </a:path>
                </a:pathLst>
              </a:custGeom>
              <a:solidFill>
                <a:srgbClr val="E94B52"/>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black"/>
                  </a:solidFill>
                  <a:effectLst/>
                  <a:uLnTx/>
                  <a:uFillTx/>
                  <a:latin typeface="Calibri"/>
                  <a:ea typeface="微软雅黑"/>
                  <a:cs typeface="+mn-cs"/>
                </a:endParaRPr>
              </a:p>
            </p:txBody>
          </p:sp>
        </p:grpSp>
      </p:grpSp>
    </p:spTree>
    <p:extLst>
      <p:ext uri="{BB962C8B-B14F-4D97-AF65-F5344CB8AC3E}">
        <p14:creationId xmlns:p14="http://schemas.microsoft.com/office/powerpoint/2010/main" val="3175089682"/>
      </p:ext>
    </p:extLst>
  </p:cSld>
  <p:clrMapOvr>
    <a:masterClrMapping/>
  </p:clrMapOvr>
  <p:transition spd="slow"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3"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strips(upRight)">
                                      <p:cBhvr>
                                        <p:cTn id="7" dur="1000"/>
                                        <p:tgtEl>
                                          <p:spTgt spid="10"/>
                                        </p:tgtEl>
                                      </p:cBhvr>
                                    </p:animEffect>
                                  </p:childTnLst>
                                </p:cTn>
                              </p:par>
                              <p:par>
                                <p:cTn id="8" presetID="18" presetClass="entr" presetSubtype="12"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strips(downLeft)">
                                      <p:cBhvr>
                                        <p:cTn id="10" dur="1000"/>
                                        <p:tgtEl>
                                          <p:spTgt spid="11"/>
                                        </p:tgtEl>
                                      </p:cBhvr>
                                    </p:animEffect>
                                  </p:childTnLst>
                                </p:cTn>
                              </p:par>
                            </p:childTnLst>
                          </p:cTn>
                        </p:par>
                        <p:par>
                          <p:cTn id="11" fill="hold" nodeType="afterGroup">
                            <p:stCondLst>
                              <p:cond delay="1000"/>
                            </p:stCondLst>
                            <p:childTnLst>
                              <p:par>
                                <p:cTn id="12" presetID="16" presetClass="entr" presetSubtype="37" fill="hold"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barn(outVertical)">
                                      <p:cBhvr>
                                        <p:cTn id="14" dur="500"/>
                                        <p:tgtEl>
                                          <p:spTgt spid="12"/>
                                        </p:tgtEl>
                                      </p:cBhvr>
                                    </p:animEffect>
                                  </p:childTnLst>
                                </p:cTn>
                              </p:par>
                              <p:par>
                                <p:cTn id="15" presetID="31"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p:cTn id="17" dur="500" fill="hold"/>
                                        <p:tgtEl>
                                          <p:spTgt spid="22"/>
                                        </p:tgtEl>
                                        <p:attrNameLst>
                                          <p:attrName>ppt_w</p:attrName>
                                        </p:attrNameLst>
                                      </p:cBhvr>
                                      <p:tavLst>
                                        <p:tav tm="0">
                                          <p:val>
                                            <p:fltVal val="0"/>
                                          </p:val>
                                        </p:tav>
                                        <p:tav tm="100000">
                                          <p:val>
                                            <p:strVal val="#ppt_w"/>
                                          </p:val>
                                        </p:tav>
                                      </p:tavLst>
                                    </p:anim>
                                    <p:anim calcmode="lin" valueType="num">
                                      <p:cBhvr>
                                        <p:cTn id="18" dur="500" fill="hold"/>
                                        <p:tgtEl>
                                          <p:spTgt spid="22"/>
                                        </p:tgtEl>
                                        <p:attrNameLst>
                                          <p:attrName>ppt_h</p:attrName>
                                        </p:attrNameLst>
                                      </p:cBhvr>
                                      <p:tavLst>
                                        <p:tav tm="0">
                                          <p:val>
                                            <p:fltVal val="0"/>
                                          </p:val>
                                        </p:tav>
                                        <p:tav tm="100000">
                                          <p:val>
                                            <p:strVal val="#ppt_h"/>
                                          </p:val>
                                        </p:tav>
                                      </p:tavLst>
                                    </p:anim>
                                    <p:anim calcmode="lin" valueType="num">
                                      <p:cBhvr>
                                        <p:cTn id="19" dur="500" fill="hold"/>
                                        <p:tgtEl>
                                          <p:spTgt spid="22"/>
                                        </p:tgtEl>
                                        <p:attrNameLst>
                                          <p:attrName>style.rotation</p:attrName>
                                        </p:attrNameLst>
                                      </p:cBhvr>
                                      <p:tavLst>
                                        <p:tav tm="0">
                                          <p:val>
                                            <p:fltVal val="90"/>
                                          </p:val>
                                        </p:tav>
                                        <p:tav tm="100000">
                                          <p:val>
                                            <p:fltVal val="0"/>
                                          </p:val>
                                        </p:tav>
                                      </p:tavLst>
                                    </p:anim>
                                    <p:animEffect transition="in" filter="fade">
                                      <p:cBhvr>
                                        <p:cTn id="2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5000" r="-5000"/>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0F8A28A4-4681-4BA9-86E8-2C3B0F385B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14094" y="1325879"/>
            <a:ext cx="4286250" cy="4286250"/>
          </a:xfrm>
          <a:prstGeom prst="rect">
            <a:avLst/>
          </a:prstGeom>
        </p:spPr>
      </p:pic>
      <p:sp>
        <p:nvSpPr>
          <p:cNvPr id="8" name="Hexagon 7">
            <a:extLst>
              <a:ext uri="{FF2B5EF4-FFF2-40B4-BE49-F238E27FC236}">
                <a16:creationId xmlns:a16="http://schemas.microsoft.com/office/drawing/2014/main" xmlns="" id="{D19A5806-7592-478F-A44B-3D1C8234DB7B}"/>
              </a:ext>
            </a:extLst>
          </p:cNvPr>
          <p:cNvSpPr/>
          <p:nvPr/>
        </p:nvSpPr>
        <p:spPr>
          <a:xfrm>
            <a:off x="473775" y="2068828"/>
            <a:ext cx="4110231" cy="3543302"/>
          </a:xfrm>
          <a:prstGeom prst="hexagon">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270000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9900" b="1" i="0" u="none" strike="noStrike" kern="1200" cap="none" spc="0" normalizeH="0" baseline="0" noProof="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Ong</a:t>
            </a:r>
            <a:endParaRPr kumimoji="0" lang="en-US" sz="99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Hexagon 8">
            <a:extLst>
              <a:ext uri="{FF2B5EF4-FFF2-40B4-BE49-F238E27FC236}">
                <a16:creationId xmlns:a16="http://schemas.microsoft.com/office/drawing/2014/main" xmlns="" id="{ECB32C92-7DDE-4979-AB3A-808B65CBF3F1}"/>
              </a:ext>
            </a:extLst>
          </p:cNvPr>
          <p:cNvSpPr/>
          <p:nvPr/>
        </p:nvSpPr>
        <p:spPr>
          <a:xfrm>
            <a:off x="3707891" y="297178"/>
            <a:ext cx="4110231" cy="3543302"/>
          </a:xfrm>
          <a:prstGeom prst="hexagon">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270000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9900" b="1" i="0" u="none" strike="noStrike" kern="1200" cap="none" spc="0" normalizeH="0" baseline="0" noProof="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non</a:t>
            </a:r>
            <a:endParaRPr kumimoji="0" lang="en-US" sz="99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Hexagon 9">
            <a:extLst>
              <a:ext uri="{FF2B5EF4-FFF2-40B4-BE49-F238E27FC236}">
                <a16:creationId xmlns:a16="http://schemas.microsoft.com/office/drawing/2014/main" xmlns="" id="{CABDF488-8BEB-4D77-A429-CFB91F278DD1}"/>
              </a:ext>
            </a:extLst>
          </p:cNvPr>
          <p:cNvSpPr/>
          <p:nvPr/>
        </p:nvSpPr>
        <p:spPr>
          <a:xfrm>
            <a:off x="10176122" y="3840478"/>
            <a:ext cx="4110231" cy="3543302"/>
          </a:xfrm>
          <a:prstGeom prst="hexagon">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270000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9900" b="1" i="0" u="none" strike="noStrike" kern="1200" cap="none" spc="0" normalizeH="0" baseline="0" noProof="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việc</a:t>
            </a:r>
          </a:p>
        </p:txBody>
      </p:sp>
      <p:sp>
        <p:nvSpPr>
          <p:cNvPr id="13" name="Hexagon 12">
            <a:extLst>
              <a:ext uri="{FF2B5EF4-FFF2-40B4-BE49-F238E27FC236}">
                <a16:creationId xmlns:a16="http://schemas.microsoft.com/office/drawing/2014/main" xmlns="" id="{199C24C2-6B91-4322-BDB4-819FF0CB9BE4}"/>
              </a:ext>
            </a:extLst>
          </p:cNvPr>
          <p:cNvSpPr/>
          <p:nvPr/>
        </p:nvSpPr>
        <p:spPr>
          <a:xfrm>
            <a:off x="6942006" y="2068828"/>
            <a:ext cx="4110231" cy="3543302"/>
          </a:xfrm>
          <a:prstGeom prst="hexagon">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270000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9900" b="1" i="0" u="none" strike="noStrike" kern="1200" cap="none" spc="0" normalizeH="0" baseline="0" noProof="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học</a:t>
            </a:r>
            <a:endParaRPr kumimoji="0" lang="en-US" sz="99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Picture 14">
            <a:extLst>
              <a:ext uri="{FF2B5EF4-FFF2-40B4-BE49-F238E27FC236}">
                <a16:creationId xmlns:a16="http://schemas.microsoft.com/office/drawing/2014/main" xmlns="" id="{D27D7D99-9E1A-47C2-9A0E-04166401D7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53929" y="5154934"/>
            <a:ext cx="3975059" cy="3992726"/>
          </a:xfrm>
          <a:prstGeom prst="rect">
            <a:avLst/>
          </a:prstGeom>
        </p:spPr>
      </p:pic>
      <p:sp>
        <p:nvSpPr>
          <p:cNvPr id="18" name="Rectangle 17">
            <a:extLst>
              <a:ext uri="{FF2B5EF4-FFF2-40B4-BE49-F238E27FC236}">
                <a16:creationId xmlns:a16="http://schemas.microsoft.com/office/drawing/2014/main" xmlns="" id="{EEA834E6-709B-490E-901D-06776B901B01}"/>
              </a:ext>
            </a:extLst>
          </p:cNvPr>
          <p:cNvSpPr/>
          <p:nvPr/>
        </p:nvSpPr>
        <p:spPr>
          <a:xfrm>
            <a:off x="7130942" y="8126727"/>
            <a:ext cx="4818883" cy="1477328"/>
          </a:xfrm>
          <a:prstGeom prst="rect">
            <a:avLst/>
          </a:prstGeom>
        </p:spPr>
        <p:txBody>
          <a:bodyPr wrap="none">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9000" b="0" i="0" u="none" strike="noStrike" kern="1200" cap="none" spc="0" normalizeH="0" baseline="0" noProof="0" dirty="0" smtClean="0">
                <a:ln>
                  <a:noFill/>
                </a:ln>
                <a:solidFill>
                  <a:prstClr val="black"/>
                </a:solidFill>
                <a:effectLst/>
                <a:uLnTx/>
                <a:uFillTx/>
                <a:latin typeface="Calibri" panose="020F0502020204030204"/>
                <a:ea typeface="+mn-ea"/>
                <a:cs typeface="+mn-cs"/>
              </a:rPr>
              <a:t>TRÒ CHƠI</a:t>
            </a:r>
            <a:endParaRPr kumimoji="0" lang="en-US" sz="9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4514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audio.wav"/>
                                        </p:tgtEl>
                                      </p:cMediaNode>
                                    </p:audio>
                                  </p:subTnLst>
                                </p:cTn>
                              </p:par>
                            </p:childTnLst>
                          </p:cTn>
                        </p:par>
                        <p:par>
                          <p:cTn id="9" fill="hold">
                            <p:stCondLst>
                              <p:cond delay="500"/>
                            </p:stCondLst>
                            <p:childTnLst>
                              <p:par>
                                <p:cTn id="10" presetID="2" presetClass="entr" presetSubtype="1" accel="100000"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4" accel="100000" fill="hold" grpId="0" nodeType="after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accel="100000"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500" fill="hold"/>
                                        <p:tgtEl>
                                          <p:spTgt spid="10"/>
                                        </p:tgtEl>
                                        <p:attrNameLst>
                                          <p:attrName>ppt_x</p:attrName>
                                        </p:attrNameLst>
                                      </p:cBhvr>
                                      <p:tavLst>
                                        <p:tav tm="0">
                                          <p:val>
                                            <p:strVal val="#ppt_x"/>
                                          </p:val>
                                        </p:tav>
                                        <p:tav tm="100000">
                                          <p:val>
                                            <p:strVal val="#ppt_x"/>
                                          </p:val>
                                        </p:tav>
                                      </p:tavLst>
                                    </p:anim>
                                    <p:anim calcmode="lin" valueType="num">
                                      <p:cBhvr additive="base">
                                        <p:cTn id="23" dur="500" fill="hold"/>
                                        <p:tgtEl>
                                          <p:spTgt spid="10"/>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1" presetClass="emph" presetSubtype="0" repeatCount="indefinite" fill="hold" grpId="1" nodeType="afterEffect">
                                  <p:stCondLst>
                                    <p:cond delay="0"/>
                                  </p:stCondLst>
                                  <p:childTnLst>
                                    <p:animClr clrSpc="hsl" dir="cw">
                                      <p:cBhvr override="childStyle">
                                        <p:cTn id="26" dur="1000" fill="hold"/>
                                        <p:tgtEl>
                                          <p:spTgt spid="8"/>
                                        </p:tgtEl>
                                        <p:attrNameLst>
                                          <p:attrName>style.color</p:attrName>
                                        </p:attrNameLst>
                                      </p:cBhvr>
                                      <p:by>
                                        <p:hsl h="7200000" s="0" l="0"/>
                                      </p:by>
                                    </p:animClr>
                                    <p:animClr clrSpc="hsl" dir="cw">
                                      <p:cBhvr>
                                        <p:cTn id="27" dur="1000" fill="hold"/>
                                        <p:tgtEl>
                                          <p:spTgt spid="8"/>
                                        </p:tgtEl>
                                        <p:attrNameLst>
                                          <p:attrName>fillcolor</p:attrName>
                                        </p:attrNameLst>
                                      </p:cBhvr>
                                      <p:by>
                                        <p:hsl h="7200000" s="0" l="0"/>
                                      </p:by>
                                    </p:animClr>
                                    <p:animClr clrSpc="hsl" dir="cw">
                                      <p:cBhvr>
                                        <p:cTn id="28" dur="1000" fill="hold"/>
                                        <p:tgtEl>
                                          <p:spTgt spid="8"/>
                                        </p:tgtEl>
                                        <p:attrNameLst>
                                          <p:attrName>stroke.color</p:attrName>
                                        </p:attrNameLst>
                                      </p:cBhvr>
                                      <p:by>
                                        <p:hsl h="7200000" s="0" l="0"/>
                                      </p:by>
                                    </p:animClr>
                                    <p:set>
                                      <p:cBhvr>
                                        <p:cTn id="29" dur="1000" fill="hold"/>
                                        <p:tgtEl>
                                          <p:spTgt spid="8"/>
                                        </p:tgtEl>
                                        <p:attrNameLst>
                                          <p:attrName>fill.type</p:attrName>
                                        </p:attrNameLst>
                                      </p:cBhvr>
                                      <p:to>
                                        <p:strVal val="solid"/>
                                      </p:to>
                                    </p:set>
                                  </p:childTnLst>
                                </p:cTn>
                              </p:par>
                              <p:par>
                                <p:cTn id="30" presetID="21" presetClass="emph" presetSubtype="0" repeatCount="indefinite" fill="hold" grpId="1" nodeType="withEffect">
                                  <p:stCondLst>
                                    <p:cond delay="0"/>
                                  </p:stCondLst>
                                  <p:childTnLst>
                                    <p:animClr clrSpc="hsl" dir="cw">
                                      <p:cBhvr override="childStyle">
                                        <p:cTn id="31" dur="500" fill="hold"/>
                                        <p:tgtEl>
                                          <p:spTgt spid="9"/>
                                        </p:tgtEl>
                                        <p:attrNameLst>
                                          <p:attrName>style.color</p:attrName>
                                        </p:attrNameLst>
                                      </p:cBhvr>
                                      <p:by>
                                        <p:hsl h="7200000" s="0" l="0"/>
                                      </p:by>
                                    </p:animClr>
                                    <p:animClr clrSpc="hsl" dir="cw">
                                      <p:cBhvr>
                                        <p:cTn id="32" dur="500" fill="hold"/>
                                        <p:tgtEl>
                                          <p:spTgt spid="9"/>
                                        </p:tgtEl>
                                        <p:attrNameLst>
                                          <p:attrName>fillcolor</p:attrName>
                                        </p:attrNameLst>
                                      </p:cBhvr>
                                      <p:by>
                                        <p:hsl h="7200000" s="0" l="0"/>
                                      </p:by>
                                    </p:animClr>
                                    <p:animClr clrSpc="hsl" dir="cw">
                                      <p:cBhvr>
                                        <p:cTn id="33" dur="500" fill="hold"/>
                                        <p:tgtEl>
                                          <p:spTgt spid="9"/>
                                        </p:tgtEl>
                                        <p:attrNameLst>
                                          <p:attrName>stroke.color</p:attrName>
                                        </p:attrNameLst>
                                      </p:cBhvr>
                                      <p:by>
                                        <p:hsl h="7200000" s="0" l="0"/>
                                      </p:by>
                                    </p:animClr>
                                    <p:set>
                                      <p:cBhvr>
                                        <p:cTn id="34" dur="500" fill="hold"/>
                                        <p:tgtEl>
                                          <p:spTgt spid="9"/>
                                        </p:tgtEl>
                                        <p:attrNameLst>
                                          <p:attrName>fill.type</p:attrName>
                                        </p:attrNameLst>
                                      </p:cBhvr>
                                      <p:to>
                                        <p:strVal val="solid"/>
                                      </p:to>
                                    </p:set>
                                  </p:childTnLst>
                                </p:cTn>
                              </p:par>
                              <p:par>
                                <p:cTn id="35" presetID="21" presetClass="emph" presetSubtype="0" repeatCount="indefinite" fill="hold" grpId="1" nodeType="withEffect">
                                  <p:stCondLst>
                                    <p:cond delay="0"/>
                                  </p:stCondLst>
                                  <p:childTnLst>
                                    <p:animClr clrSpc="hsl" dir="cw">
                                      <p:cBhvr override="childStyle">
                                        <p:cTn id="36" dur="750" fill="hold"/>
                                        <p:tgtEl>
                                          <p:spTgt spid="13"/>
                                        </p:tgtEl>
                                        <p:attrNameLst>
                                          <p:attrName>style.color</p:attrName>
                                        </p:attrNameLst>
                                      </p:cBhvr>
                                      <p:by>
                                        <p:hsl h="7200000" s="0" l="0"/>
                                      </p:by>
                                    </p:animClr>
                                    <p:animClr clrSpc="hsl" dir="cw">
                                      <p:cBhvr>
                                        <p:cTn id="37" dur="750" fill="hold"/>
                                        <p:tgtEl>
                                          <p:spTgt spid="13"/>
                                        </p:tgtEl>
                                        <p:attrNameLst>
                                          <p:attrName>fillcolor</p:attrName>
                                        </p:attrNameLst>
                                      </p:cBhvr>
                                      <p:by>
                                        <p:hsl h="7200000" s="0" l="0"/>
                                      </p:by>
                                    </p:animClr>
                                    <p:animClr clrSpc="hsl" dir="cw">
                                      <p:cBhvr>
                                        <p:cTn id="38" dur="750" fill="hold"/>
                                        <p:tgtEl>
                                          <p:spTgt spid="13"/>
                                        </p:tgtEl>
                                        <p:attrNameLst>
                                          <p:attrName>stroke.color</p:attrName>
                                        </p:attrNameLst>
                                      </p:cBhvr>
                                      <p:by>
                                        <p:hsl h="7200000" s="0" l="0"/>
                                      </p:by>
                                    </p:animClr>
                                    <p:set>
                                      <p:cBhvr>
                                        <p:cTn id="39" dur="750" fill="hold"/>
                                        <p:tgtEl>
                                          <p:spTgt spid="13"/>
                                        </p:tgtEl>
                                        <p:attrNameLst>
                                          <p:attrName>fill.type</p:attrName>
                                        </p:attrNameLst>
                                      </p:cBhvr>
                                      <p:to>
                                        <p:strVal val="solid"/>
                                      </p:to>
                                    </p:set>
                                  </p:childTnLst>
                                </p:cTn>
                              </p:par>
                              <p:par>
                                <p:cTn id="40" presetID="21" presetClass="emph" presetSubtype="0" repeatCount="indefinite" fill="hold" grpId="1" nodeType="withEffect">
                                  <p:stCondLst>
                                    <p:cond delay="0"/>
                                  </p:stCondLst>
                                  <p:childTnLst>
                                    <p:animClr clrSpc="hsl" dir="cw">
                                      <p:cBhvr override="childStyle">
                                        <p:cTn id="41" dur="250" fill="hold"/>
                                        <p:tgtEl>
                                          <p:spTgt spid="10"/>
                                        </p:tgtEl>
                                        <p:attrNameLst>
                                          <p:attrName>style.color</p:attrName>
                                        </p:attrNameLst>
                                      </p:cBhvr>
                                      <p:by>
                                        <p:hsl h="7200000" s="0" l="0"/>
                                      </p:by>
                                    </p:animClr>
                                    <p:animClr clrSpc="hsl" dir="cw">
                                      <p:cBhvr>
                                        <p:cTn id="42" dur="250" fill="hold"/>
                                        <p:tgtEl>
                                          <p:spTgt spid="10"/>
                                        </p:tgtEl>
                                        <p:attrNameLst>
                                          <p:attrName>fillcolor</p:attrName>
                                        </p:attrNameLst>
                                      </p:cBhvr>
                                      <p:by>
                                        <p:hsl h="7200000" s="0" l="0"/>
                                      </p:by>
                                    </p:animClr>
                                    <p:animClr clrSpc="hsl" dir="cw">
                                      <p:cBhvr>
                                        <p:cTn id="43" dur="250" fill="hold"/>
                                        <p:tgtEl>
                                          <p:spTgt spid="10"/>
                                        </p:tgtEl>
                                        <p:attrNameLst>
                                          <p:attrName>stroke.color</p:attrName>
                                        </p:attrNameLst>
                                      </p:cBhvr>
                                      <p:by>
                                        <p:hsl h="7200000" s="0" l="0"/>
                                      </p:by>
                                    </p:animClr>
                                    <p:set>
                                      <p:cBhvr>
                                        <p:cTn id="44" dur="250" fill="hold"/>
                                        <p:tgtEl>
                                          <p:spTgt spid="10"/>
                                        </p:tgtEl>
                                        <p:attrNameLst>
                                          <p:attrName>fill.type</p:attrName>
                                        </p:attrNameLst>
                                      </p:cBhvr>
                                      <p:to>
                                        <p:strVal val="solid"/>
                                      </p:to>
                                    </p:set>
                                  </p:childTnLst>
                                </p:cTn>
                              </p:par>
                              <p:par>
                                <p:cTn id="45" presetID="2" presetClass="entr" presetSubtype="8" fill="hold" nodeType="with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additive="base">
                                        <p:cTn id="47" dur="1000" fill="hold"/>
                                        <p:tgtEl>
                                          <p:spTgt spid="15"/>
                                        </p:tgtEl>
                                        <p:attrNameLst>
                                          <p:attrName>ppt_x</p:attrName>
                                        </p:attrNameLst>
                                      </p:cBhvr>
                                      <p:tavLst>
                                        <p:tav tm="0">
                                          <p:val>
                                            <p:strVal val="0-#ppt_w/2"/>
                                          </p:val>
                                        </p:tav>
                                        <p:tav tm="100000">
                                          <p:val>
                                            <p:strVal val="#ppt_x"/>
                                          </p:val>
                                        </p:tav>
                                      </p:tavLst>
                                    </p:anim>
                                    <p:anim calcmode="lin" valueType="num">
                                      <p:cBhvr additive="base">
                                        <p:cTn id="48" dur="1000" fill="hold"/>
                                        <p:tgtEl>
                                          <p:spTgt spid="15"/>
                                        </p:tgtEl>
                                        <p:attrNameLst>
                                          <p:attrName>ppt_y</p:attrName>
                                        </p:attrNameLst>
                                      </p:cBhvr>
                                      <p:tavLst>
                                        <p:tav tm="0">
                                          <p:val>
                                            <p:strVal val="#ppt_y"/>
                                          </p:val>
                                        </p:tav>
                                        <p:tav tm="100000">
                                          <p:val>
                                            <p:strVal val="#ppt_y"/>
                                          </p:val>
                                        </p:tav>
                                      </p:tavLst>
                                    </p:anim>
                                  </p:childTnLst>
                                </p:cTn>
                              </p:par>
                            </p:childTnLst>
                          </p:cTn>
                        </p:par>
                        <p:par>
                          <p:cTn id="49" fill="hold">
                            <p:stCondLst>
                              <p:cond delay="3000"/>
                            </p:stCondLst>
                            <p:childTnLst>
                              <p:par>
                                <p:cTn id="50" presetID="2" presetClass="entr" presetSubtype="4" fill="hold" grpId="0" nodeType="afterEffect">
                                  <p:stCondLst>
                                    <p:cond delay="0"/>
                                  </p:stCondLst>
                                  <p:childTnLst>
                                    <p:set>
                                      <p:cBhvr>
                                        <p:cTn id="51" dur="1" fill="hold">
                                          <p:stCondLst>
                                            <p:cond delay="0"/>
                                          </p:stCondLst>
                                        </p:cTn>
                                        <p:tgtEl>
                                          <p:spTgt spid="18"/>
                                        </p:tgtEl>
                                        <p:attrNameLst>
                                          <p:attrName>style.visibility</p:attrName>
                                        </p:attrNameLst>
                                      </p:cBhvr>
                                      <p:to>
                                        <p:strVal val="visible"/>
                                      </p:to>
                                    </p:set>
                                    <p:anim calcmode="lin" valueType="num">
                                      <p:cBhvr additive="base">
                                        <p:cTn id="52" dur="500" fill="hold"/>
                                        <p:tgtEl>
                                          <p:spTgt spid="18"/>
                                        </p:tgtEl>
                                        <p:attrNameLst>
                                          <p:attrName>ppt_x</p:attrName>
                                        </p:attrNameLst>
                                      </p:cBhvr>
                                      <p:tavLst>
                                        <p:tav tm="0">
                                          <p:val>
                                            <p:strVal val="#ppt_x"/>
                                          </p:val>
                                        </p:tav>
                                        <p:tav tm="100000">
                                          <p:val>
                                            <p:strVal val="#ppt_x"/>
                                          </p:val>
                                        </p:tav>
                                      </p:tavLst>
                                    </p:anim>
                                    <p:anim calcmode="lin" valueType="num">
                                      <p:cBhvr additive="base">
                                        <p:cTn id="53"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P spid="13" grpId="0" animBg="1"/>
      <p:bldP spid="13" grpId="1" animBg="1"/>
      <p:bldP spid="18"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A9E30F87-AC3B-464A-ACE1-7680D91165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2305" y="4219097"/>
            <a:ext cx="4401504" cy="4401504"/>
          </a:xfrm>
          <a:prstGeom prst="rect">
            <a:avLst/>
          </a:prstGeom>
        </p:spPr>
      </p:pic>
      <p:pic>
        <p:nvPicPr>
          <p:cNvPr id="7" name="Picture 6">
            <a:extLst>
              <a:ext uri="{FF2B5EF4-FFF2-40B4-BE49-F238E27FC236}">
                <a16:creationId xmlns:a16="http://schemas.microsoft.com/office/drawing/2014/main" xmlns="" id="{9C0CBB39-4514-4CD8-8DF7-D11D24549F9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171294" y="0"/>
            <a:ext cx="4286250" cy="4286250"/>
          </a:xfrm>
          <a:prstGeom prst="rect">
            <a:avLst/>
          </a:prstGeom>
        </p:spPr>
      </p:pic>
      <p:sp>
        <p:nvSpPr>
          <p:cNvPr id="8" name="Speech Bubble: Rectangle with Corners Rounded 7">
            <a:extLst>
              <a:ext uri="{FF2B5EF4-FFF2-40B4-BE49-F238E27FC236}">
                <a16:creationId xmlns:a16="http://schemas.microsoft.com/office/drawing/2014/main" xmlns="" id="{0667024D-077C-41FB-84FC-D91D5651A194}"/>
              </a:ext>
            </a:extLst>
          </p:cNvPr>
          <p:cNvSpPr/>
          <p:nvPr/>
        </p:nvSpPr>
        <p:spPr>
          <a:xfrm>
            <a:off x="2241233" y="726218"/>
            <a:ext cx="11760518" cy="2411730"/>
          </a:xfrm>
          <a:prstGeom prst="wedgeRoundRectCallout">
            <a:avLst>
              <a:gd name="adj1" fmla="val 62786"/>
              <a:gd name="adj2" fmla="val 8254"/>
              <a:gd name="adj3" fmla="val 16667"/>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4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Sách</a:t>
            </a: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Ngữ</a:t>
            </a: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văn</a:t>
            </a: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6 </a:t>
            </a:r>
            <a:r>
              <a:rPr kumimoji="0" lang="en-US" sz="4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hướng</a:t>
            </a: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dẫn</a:t>
            </a: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lang="en-US" sz="4800" b="1" dirty="0" smtClean="0">
                <a:solidFill>
                  <a:prstClr val="white"/>
                </a:solidFill>
                <a:latin typeface="Times New Roman" panose="02020603050405020304" pitchFamily="18" charset="0"/>
                <a:cs typeface="Times New Roman" panose="02020603050405020304" pitchFamily="18" charset="0"/>
              </a:rPr>
              <a:t>con</a:t>
            </a: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đọc</a:t>
            </a: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hiểu</a:t>
            </a: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mấy</a:t>
            </a: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thể</a:t>
            </a: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loại</a:t>
            </a: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văn</a:t>
            </a: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học</a:t>
            </a: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en-US" sz="4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17" name="Picture 16">
            <a:extLst>
              <a:ext uri="{FF2B5EF4-FFF2-40B4-BE49-F238E27FC236}">
                <a16:creationId xmlns:a16="http://schemas.microsoft.com/office/drawing/2014/main" xmlns="" id="{4B5AB01C-ECF4-4CC5-B79D-24017FBE3B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946" y="2404622"/>
            <a:ext cx="2401059" cy="2411730"/>
          </a:xfrm>
          <a:prstGeom prst="rect">
            <a:avLst/>
          </a:prstGeom>
        </p:spPr>
      </p:pic>
      <p:sp>
        <p:nvSpPr>
          <p:cNvPr id="19" name="Rectangle: Rounded Corners 18">
            <a:extLst>
              <a:ext uri="{FF2B5EF4-FFF2-40B4-BE49-F238E27FC236}">
                <a16:creationId xmlns:a16="http://schemas.microsoft.com/office/drawing/2014/main" xmlns="" id="{A98ECE88-115D-4A1D-8452-F943FF1AC741}"/>
              </a:ext>
            </a:extLst>
          </p:cNvPr>
          <p:cNvSpPr/>
          <p:nvPr/>
        </p:nvSpPr>
        <p:spPr>
          <a:xfrm>
            <a:off x="224729" y="8586095"/>
            <a:ext cx="4528963" cy="1262744"/>
          </a:xfrm>
          <a:prstGeom prst="round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A. </a:t>
            </a:r>
            <a:r>
              <a:rPr kumimoji="0" lang="en-US" sz="4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Năm</a:t>
            </a:r>
            <a:r>
              <a:rPr kumimoji="0" lang="en-US" sz="48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4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thể</a:t>
            </a:r>
            <a:r>
              <a:rPr kumimoji="0" lang="en-US" sz="48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4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loại</a:t>
            </a:r>
            <a:endParaRPr kumimoji="0" lang="en-US" sz="4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pic>
        <p:nvPicPr>
          <p:cNvPr id="20" name="Picture 19">
            <a:extLst>
              <a:ext uri="{FF2B5EF4-FFF2-40B4-BE49-F238E27FC236}">
                <a16:creationId xmlns:a16="http://schemas.microsoft.com/office/drawing/2014/main" xmlns="" id="{FA2065B4-32D5-4275-B2C9-8B5FF2ACCB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20748" y="4219097"/>
            <a:ext cx="4401504" cy="4401504"/>
          </a:xfrm>
          <a:prstGeom prst="rect">
            <a:avLst/>
          </a:prstGeom>
        </p:spPr>
      </p:pic>
      <p:sp>
        <p:nvSpPr>
          <p:cNvPr id="21" name="Rectangle: Rounded Corners 20">
            <a:extLst>
              <a:ext uri="{FF2B5EF4-FFF2-40B4-BE49-F238E27FC236}">
                <a16:creationId xmlns:a16="http://schemas.microsoft.com/office/drawing/2014/main" xmlns="" id="{88E5E567-B90E-4275-AC51-C8D58F3AA2A7}"/>
              </a:ext>
            </a:extLst>
          </p:cNvPr>
          <p:cNvSpPr/>
          <p:nvPr/>
        </p:nvSpPr>
        <p:spPr>
          <a:xfrm>
            <a:off x="4807921" y="8586095"/>
            <a:ext cx="4441790" cy="1262744"/>
          </a:xfrm>
          <a:prstGeom prst="round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B. </a:t>
            </a:r>
            <a:r>
              <a:rPr kumimoji="0" lang="en-US" sz="4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Bốn</a:t>
            </a:r>
            <a:r>
              <a:rPr kumimoji="0" lang="en-US" sz="48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4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thể</a:t>
            </a:r>
            <a:r>
              <a:rPr kumimoji="0" lang="en-US" sz="48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4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loại</a:t>
            </a:r>
            <a:endParaRPr kumimoji="0" lang="en-US" sz="4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pic>
        <p:nvPicPr>
          <p:cNvPr id="22" name="Picture 21">
            <a:extLst>
              <a:ext uri="{FF2B5EF4-FFF2-40B4-BE49-F238E27FC236}">
                <a16:creationId xmlns:a16="http://schemas.microsoft.com/office/drawing/2014/main" xmlns="" id="{29116D89-5671-4377-A980-517B605BEC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69190" y="4219097"/>
            <a:ext cx="4401504" cy="4401504"/>
          </a:xfrm>
          <a:prstGeom prst="rect">
            <a:avLst/>
          </a:prstGeom>
        </p:spPr>
      </p:pic>
      <p:sp>
        <p:nvSpPr>
          <p:cNvPr id="23" name="Rectangle: Rounded Corners 22">
            <a:extLst>
              <a:ext uri="{FF2B5EF4-FFF2-40B4-BE49-F238E27FC236}">
                <a16:creationId xmlns:a16="http://schemas.microsoft.com/office/drawing/2014/main" xmlns="" id="{64E263D4-FF99-4115-A750-399C550760EE}"/>
              </a:ext>
            </a:extLst>
          </p:cNvPr>
          <p:cNvSpPr/>
          <p:nvPr/>
        </p:nvSpPr>
        <p:spPr>
          <a:xfrm>
            <a:off x="9369828" y="8586095"/>
            <a:ext cx="4161269" cy="1262744"/>
          </a:xfrm>
          <a:prstGeom prst="round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C. </a:t>
            </a:r>
            <a:r>
              <a:rPr kumimoji="0" lang="en-US" sz="42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Sáu</a:t>
            </a:r>
            <a:r>
              <a:rPr kumimoji="0" lang="en-US" sz="42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42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thể</a:t>
            </a:r>
            <a:r>
              <a:rPr kumimoji="0" lang="en-US" sz="42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42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loại</a:t>
            </a:r>
            <a:endParaRPr kumimoji="0" lang="en-US" sz="4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pic>
        <p:nvPicPr>
          <p:cNvPr id="24" name="Picture 23">
            <a:extLst>
              <a:ext uri="{FF2B5EF4-FFF2-40B4-BE49-F238E27FC236}">
                <a16:creationId xmlns:a16="http://schemas.microsoft.com/office/drawing/2014/main" xmlns="" id="{5D199BEE-8167-419B-B668-203E8A2CC0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217633" y="4219097"/>
            <a:ext cx="4401504" cy="4401504"/>
          </a:xfrm>
          <a:prstGeom prst="rect">
            <a:avLst/>
          </a:prstGeom>
        </p:spPr>
      </p:pic>
      <p:sp>
        <p:nvSpPr>
          <p:cNvPr id="25" name="Rectangle: Rounded Corners 24">
            <a:extLst>
              <a:ext uri="{FF2B5EF4-FFF2-40B4-BE49-F238E27FC236}">
                <a16:creationId xmlns:a16="http://schemas.microsoft.com/office/drawing/2014/main" xmlns="" id="{00BEFBB1-525B-415D-8E45-ADCB8FD217EA}"/>
              </a:ext>
            </a:extLst>
          </p:cNvPr>
          <p:cNvSpPr/>
          <p:nvPr/>
        </p:nvSpPr>
        <p:spPr>
          <a:xfrm>
            <a:off x="13877071" y="8586095"/>
            <a:ext cx="4161269" cy="1262744"/>
          </a:xfrm>
          <a:prstGeom prst="round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D. </a:t>
            </a:r>
            <a:r>
              <a:rPr kumimoji="0" lang="en-US" sz="42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Bẩy</a:t>
            </a:r>
            <a:r>
              <a:rPr kumimoji="0" lang="en-US" sz="42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42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thể</a:t>
            </a:r>
            <a:r>
              <a:rPr kumimoji="0" lang="en-US" sz="42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42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loại</a:t>
            </a:r>
            <a:endParaRPr kumimoji="0" lang="en-US" sz="4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032485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0-#ppt_w/2"/>
                                          </p:val>
                                        </p:tav>
                                        <p:tav tm="100000">
                                          <p:val>
                                            <p:strVal val="#ppt_x"/>
                                          </p:val>
                                        </p:tav>
                                      </p:tavLst>
                                    </p:anim>
                                    <p:anim calcmode="lin" valueType="num">
                                      <p:cBhvr additive="base">
                                        <p:cTn id="8" dur="1000" fill="hold"/>
                                        <p:tgtEl>
                                          <p:spTgt spid="17"/>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0" presetClass="entr" presetSubtype="0" decel="100000"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strVal val="#ppt_w+.3"/>
                                          </p:val>
                                        </p:tav>
                                        <p:tav tm="100000">
                                          <p:val>
                                            <p:strVal val="#ppt_w"/>
                                          </p:val>
                                        </p:tav>
                                      </p:tavLst>
                                    </p:anim>
                                    <p:anim calcmode="lin" valueType="num">
                                      <p:cBhvr>
                                        <p:cTn id="13" dur="500" fill="hold"/>
                                        <p:tgtEl>
                                          <p:spTgt spid="8"/>
                                        </p:tgtEl>
                                        <p:attrNameLst>
                                          <p:attrName>ppt_h</p:attrName>
                                        </p:attrNameLst>
                                      </p:cBhvr>
                                      <p:tavLst>
                                        <p:tav tm="0">
                                          <p:val>
                                            <p:strVal val="#ppt_h"/>
                                          </p:val>
                                        </p:tav>
                                        <p:tav tm="100000">
                                          <p:val>
                                            <p:strVal val="#ppt_h"/>
                                          </p:val>
                                        </p:tav>
                                      </p:tavLst>
                                    </p:anim>
                                    <p:animEffect transition="in" filter="fade">
                                      <p:cBhvr>
                                        <p:cTn id="14" dur="500"/>
                                        <p:tgtEl>
                                          <p:spTgt spid="8"/>
                                        </p:tgtEl>
                                      </p:cBhvr>
                                    </p:animEffect>
                                  </p:childTnLst>
                                </p:cTn>
                              </p:par>
                            </p:childTnLst>
                          </p:cTn>
                        </p:par>
                        <p:par>
                          <p:cTn id="15" fill="hold">
                            <p:stCondLst>
                              <p:cond delay="1500"/>
                            </p:stCondLst>
                            <p:childTnLst>
                              <p:par>
                                <p:cTn id="16" presetID="50" presetClass="entr" presetSubtype="0" decel="10000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p:cTn id="18" dur="500" fill="hold"/>
                                        <p:tgtEl>
                                          <p:spTgt spid="19"/>
                                        </p:tgtEl>
                                        <p:attrNameLst>
                                          <p:attrName>ppt_w</p:attrName>
                                        </p:attrNameLst>
                                      </p:cBhvr>
                                      <p:tavLst>
                                        <p:tav tm="0">
                                          <p:val>
                                            <p:strVal val="#ppt_w+.3"/>
                                          </p:val>
                                        </p:tav>
                                        <p:tav tm="100000">
                                          <p:val>
                                            <p:strVal val="#ppt_w"/>
                                          </p:val>
                                        </p:tav>
                                      </p:tavLst>
                                    </p:anim>
                                    <p:anim calcmode="lin" valueType="num">
                                      <p:cBhvr>
                                        <p:cTn id="19" dur="500" fill="hold"/>
                                        <p:tgtEl>
                                          <p:spTgt spid="19"/>
                                        </p:tgtEl>
                                        <p:attrNameLst>
                                          <p:attrName>ppt_h</p:attrName>
                                        </p:attrNameLst>
                                      </p:cBhvr>
                                      <p:tavLst>
                                        <p:tav tm="0">
                                          <p:val>
                                            <p:strVal val="#ppt_h"/>
                                          </p:val>
                                        </p:tav>
                                        <p:tav tm="100000">
                                          <p:val>
                                            <p:strVal val="#ppt_h"/>
                                          </p:val>
                                        </p:tav>
                                      </p:tavLst>
                                    </p:anim>
                                    <p:animEffect transition="in" filter="fade">
                                      <p:cBhvr>
                                        <p:cTn id="20" dur="500"/>
                                        <p:tgtEl>
                                          <p:spTgt spid="19"/>
                                        </p:tgtEl>
                                      </p:cBhvr>
                                    </p:animEffect>
                                  </p:childTnLst>
                                </p:cTn>
                              </p:par>
                            </p:childTnLst>
                          </p:cTn>
                        </p:par>
                        <p:par>
                          <p:cTn id="21" fill="hold">
                            <p:stCondLst>
                              <p:cond delay="2000"/>
                            </p:stCondLst>
                            <p:childTnLst>
                              <p:par>
                                <p:cTn id="22" presetID="50" presetClass="entr" presetSubtype="0" decel="100000" fill="hold" grpId="0" nodeType="after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p:cTn id="24" dur="500" fill="hold"/>
                                        <p:tgtEl>
                                          <p:spTgt spid="21"/>
                                        </p:tgtEl>
                                        <p:attrNameLst>
                                          <p:attrName>ppt_w</p:attrName>
                                        </p:attrNameLst>
                                      </p:cBhvr>
                                      <p:tavLst>
                                        <p:tav tm="0">
                                          <p:val>
                                            <p:strVal val="#ppt_w+.3"/>
                                          </p:val>
                                        </p:tav>
                                        <p:tav tm="100000">
                                          <p:val>
                                            <p:strVal val="#ppt_w"/>
                                          </p:val>
                                        </p:tav>
                                      </p:tavLst>
                                    </p:anim>
                                    <p:anim calcmode="lin" valueType="num">
                                      <p:cBhvr>
                                        <p:cTn id="25" dur="500" fill="hold"/>
                                        <p:tgtEl>
                                          <p:spTgt spid="21"/>
                                        </p:tgtEl>
                                        <p:attrNameLst>
                                          <p:attrName>ppt_h</p:attrName>
                                        </p:attrNameLst>
                                      </p:cBhvr>
                                      <p:tavLst>
                                        <p:tav tm="0">
                                          <p:val>
                                            <p:strVal val="#ppt_h"/>
                                          </p:val>
                                        </p:tav>
                                        <p:tav tm="100000">
                                          <p:val>
                                            <p:strVal val="#ppt_h"/>
                                          </p:val>
                                        </p:tav>
                                      </p:tavLst>
                                    </p:anim>
                                    <p:animEffect transition="in" filter="fade">
                                      <p:cBhvr>
                                        <p:cTn id="26" dur="500"/>
                                        <p:tgtEl>
                                          <p:spTgt spid="21"/>
                                        </p:tgtEl>
                                      </p:cBhvr>
                                    </p:animEffect>
                                  </p:childTnLst>
                                </p:cTn>
                              </p:par>
                            </p:childTnLst>
                          </p:cTn>
                        </p:par>
                        <p:par>
                          <p:cTn id="27" fill="hold">
                            <p:stCondLst>
                              <p:cond delay="2500"/>
                            </p:stCondLst>
                            <p:childTnLst>
                              <p:par>
                                <p:cTn id="28" presetID="50" presetClass="entr" presetSubtype="0" decel="100000" fill="hold" grpId="0" nodeType="afterEffect">
                                  <p:stCondLst>
                                    <p:cond delay="0"/>
                                  </p:stCondLst>
                                  <p:childTnLst>
                                    <p:set>
                                      <p:cBhvr>
                                        <p:cTn id="29" dur="1" fill="hold">
                                          <p:stCondLst>
                                            <p:cond delay="0"/>
                                          </p:stCondLst>
                                        </p:cTn>
                                        <p:tgtEl>
                                          <p:spTgt spid="23"/>
                                        </p:tgtEl>
                                        <p:attrNameLst>
                                          <p:attrName>style.visibility</p:attrName>
                                        </p:attrNameLst>
                                      </p:cBhvr>
                                      <p:to>
                                        <p:strVal val="visible"/>
                                      </p:to>
                                    </p:set>
                                    <p:anim calcmode="lin" valueType="num">
                                      <p:cBhvr>
                                        <p:cTn id="30" dur="500" fill="hold"/>
                                        <p:tgtEl>
                                          <p:spTgt spid="23"/>
                                        </p:tgtEl>
                                        <p:attrNameLst>
                                          <p:attrName>ppt_w</p:attrName>
                                        </p:attrNameLst>
                                      </p:cBhvr>
                                      <p:tavLst>
                                        <p:tav tm="0">
                                          <p:val>
                                            <p:strVal val="#ppt_w+.3"/>
                                          </p:val>
                                        </p:tav>
                                        <p:tav tm="100000">
                                          <p:val>
                                            <p:strVal val="#ppt_w"/>
                                          </p:val>
                                        </p:tav>
                                      </p:tavLst>
                                    </p:anim>
                                    <p:anim calcmode="lin" valueType="num">
                                      <p:cBhvr>
                                        <p:cTn id="31" dur="500" fill="hold"/>
                                        <p:tgtEl>
                                          <p:spTgt spid="23"/>
                                        </p:tgtEl>
                                        <p:attrNameLst>
                                          <p:attrName>ppt_h</p:attrName>
                                        </p:attrNameLst>
                                      </p:cBhvr>
                                      <p:tavLst>
                                        <p:tav tm="0">
                                          <p:val>
                                            <p:strVal val="#ppt_h"/>
                                          </p:val>
                                        </p:tav>
                                        <p:tav tm="100000">
                                          <p:val>
                                            <p:strVal val="#ppt_h"/>
                                          </p:val>
                                        </p:tav>
                                      </p:tavLst>
                                    </p:anim>
                                    <p:animEffect transition="in" filter="fade">
                                      <p:cBhvr>
                                        <p:cTn id="32" dur="500"/>
                                        <p:tgtEl>
                                          <p:spTgt spid="23"/>
                                        </p:tgtEl>
                                      </p:cBhvr>
                                    </p:animEffect>
                                  </p:childTnLst>
                                </p:cTn>
                              </p:par>
                            </p:childTnLst>
                          </p:cTn>
                        </p:par>
                        <p:par>
                          <p:cTn id="33" fill="hold">
                            <p:stCondLst>
                              <p:cond delay="3000"/>
                            </p:stCondLst>
                            <p:childTnLst>
                              <p:par>
                                <p:cTn id="34" presetID="50" presetClass="entr" presetSubtype="0" decel="100000" fill="hold" grpId="0" nodeType="afterEffect">
                                  <p:stCondLst>
                                    <p:cond delay="0"/>
                                  </p:stCondLst>
                                  <p:childTnLst>
                                    <p:set>
                                      <p:cBhvr>
                                        <p:cTn id="35" dur="1" fill="hold">
                                          <p:stCondLst>
                                            <p:cond delay="0"/>
                                          </p:stCondLst>
                                        </p:cTn>
                                        <p:tgtEl>
                                          <p:spTgt spid="25"/>
                                        </p:tgtEl>
                                        <p:attrNameLst>
                                          <p:attrName>style.visibility</p:attrName>
                                        </p:attrNameLst>
                                      </p:cBhvr>
                                      <p:to>
                                        <p:strVal val="visible"/>
                                      </p:to>
                                    </p:set>
                                    <p:anim calcmode="lin" valueType="num">
                                      <p:cBhvr>
                                        <p:cTn id="36" dur="500" fill="hold"/>
                                        <p:tgtEl>
                                          <p:spTgt spid="25"/>
                                        </p:tgtEl>
                                        <p:attrNameLst>
                                          <p:attrName>ppt_w</p:attrName>
                                        </p:attrNameLst>
                                      </p:cBhvr>
                                      <p:tavLst>
                                        <p:tav tm="0">
                                          <p:val>
                                            <p:strVal val="#ppt_w+.3"/>
                                          </p:val>
                                        </p:tav>
                                        <p:tav tm="100000">
                                          <p:val>
                                            <p:strVal val="#ppt_w"/>
                                          </p:val>
                                        </p:tav>
                                      </p:tavLst>
                                    </p:anim>
                                    <p:anim calcmode="lin" valueType="num">
                                      <p:cBhvr>
                                        <p:cTn id="37" dur="500" fill="hold"/>
                                        <p:tgtEl>
                                          <p:spTgt spid="25"/>
                                        </p:tgtEl>
                                        <p:attrNameLst>
                                          <p:attrName>ppt_h</p:attrName>
                                        </p:attrNameLst>
                                      </p:cBhvr>
                                      <p:tavLst>
                                        <p:tav tm="0">
                                          <p:val>
                                            <p:strVal val="#ppt_h"/>
                                          </p:val>
                                        </p:tav>
                                        <p:tav tm="100000">
                                          <p:val>
                                            <p:strVal val="#ppt_h"/>
                                          </p:val>
                                        </p:tav>
                                      </p:tavLst>
                                    </p:anim>
                                    <p:animEffect transition="in" filter="fade">
                                      <p:cBhvr>
                                        <p:cTn id="3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5"/>
                    </p:tgtEl>
                  </p:cond>
                </p:stCondLst>
                <p:endSync evt="end" delay="0">
                  <p:rtn val="all"/>
                </p:endSync>
                <p:childTnLst>
                  <p:par>
                    <p:cTn id="40" fill="hold">
                      <p:stCondLst>
                        <p:cond delay="0"/>
                      </p:stCondLst>
                      <p:childTnLst>
                        <p:par>
                          <p:cTn id="41" fill="hold">
                            <p:stCondLst>
                              <p:cond delay="0"/>
                            </p:stCondLst>
                            <p:childTnLst>
                              <p:par>
                                <p:cTn id="42" presetID="26" presetClass="emph" presetSubtype="0" fill="hold" nodeType="clickEffect">
                                  <p:stCondLst>
                                    <p:cond delay="0"/>
                                  </p:stCondLst>
                                  <p:childTnLst>
                                    <p:animEffect transition="out" filter="fade">
                                      <p:cBhvr>
                                        <p:cTn id="43" dur="500" tmFilter="0, 0; .2, .5; .8, .5; 1, 0"/>
                                        <p:tgtEl>
                                          <p:spTgt spid="5"/>
                                        </p:tgtEl>
                                      </p:cBhvr>
                                    </p:animEffect>
                                    <p:animScale>
                                      <p:cBhvr>
                                        <p:cTn id="44" dur="250" autoRev="1" fill="hold"/>
                                        <p:tgtEl>
                                          <p:spTgt spid="5"/>
                                        </p:tgtEl>
                                      </p:cBhvr>
                                      <p:by x="105000" y="105000"/>
                                    </p:animScale>
                                  </p:childTnLst>
                                </p:cTn>
                              </p:par>
                            </p:childTnLst>
                          </p:cTn>
                        </p:par>
                        <p:par>
                          <p:cTn id="45" fill="hold">
                            <p:stCondLst>
                              <p:cond delay="500"/>
                            </p:stCondLst>
                            <p:childTnLst>
                              <p:par>
                                <p:cTn id="46" presetID="1" presetClass="emph" presetSubtype="2" fill="hold" nodeType="afterEffect">
                                  <p:stCondLst>
                                    <p:cond delay="0"/>
                                  </p:stCondLst>
                                  <p:childTnLst>
                                    <p:animClr clrSpc="rgb" dir="cw">
                                      <p:cBhvr>
                                        <p:cTn id="47" dur="500" fill="hold"/>
                                        <p:tgtEl>
                                          <p:spTgt spid="19"/>
                                        </p:tgtEl>
                                        <p:attrNameLst>
                                          <p:attrName>fillcolor</p:attrName>
                                        </p:attrNameLst>
                                      </p:cBhvr>
                                      <p:to>
                                        <a:srgbClr val="00B0F0"/>
                                      </p:to>
                                    </p:animClr>
                                    <p:set>
                                      <p:cBhvr>
                                        <p:cTn id="48" dur="500" fill="hold"/>
                                        <p:tgtEl>
                                          <p:spTgt spid="19"/>
                                        </p:tgtEl>
                                        <p:attrNameLst>
                                          <p:attrName>fill.type</p:attrName>
                                        </p:attrNameLst>
                                      </p:cBhvr>
                                      <p:to>
                                        <p:strVal val="solid"/>
                                      </p:to>
                                    </p:set>
                                    <p:set>
                                      <p:cBhvr>
                                        <p:cTn id="49" dur="500" fill="hold"/>
                                        <p:tgtEl>
                                          <p:spTgt spid="19"/>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5"/>
                  </p:tgtEl>
                </p:cond>
              </p:nextCondLst>
            </p:seq>
            <p:seq concurrent="1" nextAc="seek">
              <p:cTn id="50" restart="whenNotActive" fill="hold" evtFilter="cancelBubble" nodeType="interactiveSeq">
                <p:stCondLst>
                  <p:cond evt="onClick" delay="0">
                    <p:tgtEl>
                      <p:spTgt spid="20"/>
                    </p:tgtEl>
                  </p:cond>
                </p:stCondLst>
                <p:endSync evt="end" delay="0">
                  <p:rtn val="all"/>
                </p:endSync>
                <p:childTnLst>
                  <p:par>
                    <p:cTn id="51" fill="hold">
                      <p:stCondLst>
                        <p:cond delay="0"/>
                      </p:stCondLst>
                      <p:childTnLst>
                        <p:par>
                          <p:cTn id="52" fill="hold">
                            <p:stCondLst>
                              <p:cond delay="0"/>
                            </p:stCondLst>
                            <p:childTnLst>
                              <p:par>
                                <p:cTn id="53" presetID="26" presetClass="emph" presetSubtype="0" fill="hold" nodeType="clickEffect">
                                  <p:stCondLst>
                                    <p:cond delay="0"/>
                                  </p:stCondLst>
                                  <p:childTnLst>
                                    <p:animEffect transition="out" filter="fade">
                                      <p:cBhvr>
                                        <p:cTn id="54" dur="500" tmFilter="0, 0; .2, .5; .8, .5; 1, 0"/>
                                        <p:tgtEl>
                                          <p:spTgt spid="20"/>
                                        </p:tgtEl>
                                      </p:cBhvr>
                                    </p:animEffect>
                                    <p:animScale>
                                      <p:cBhvr>
                                        <p:cTn id="55" dur="250" autoRev="1" fill="hold"/>
                                        <p:tgtEl>
                                          <p:spTgt spid="20"/>
                                        </p:tgtEl>
                                      </p:cBhvr>
                                      <p:by x="105000" y="105000"/>
                                    </p:animScale>
                                  </p:childTnLst>
                                </p:cTn>
                              </p:par>
                            </p:childTnLst>
                          </p:cTn>
                        </p:par>
                        <p:par>
                          <p:cTn id="56" fill="hold">
                            <p:stCondLst>
                              <p:cond delay="500"/>
                            </p:stCondLst>
                            <p:childTnLst>
                              <p:par>
                                <p:cTn id="57" presetID="1" presetClass="emph" presetSubtype="2" fill="hold" nodeType="afterEffect">
                                  <p:stCondLst>
                                    <p:cond delay="0"/>
                                  </p:stCondLst>
                                  <p:childTnLst>
                                    <p:animClr clrSpc="rgb" dir="cw">
                                      <p:cBhvr>
                                        <p:cTn id="58" dur="500" fill="hold"/>
                                        <p:tgtEl>
                                          <p:spTgt spid="21"/>
                                        </p:tgtEl>
                                        <p:attrNameLst>
                                          <p:attrName>fillcolor</p:attrName>
                                        </p:attrNameLst>
                                      </p:cBhvr>
                                      <p:to>
                                        <a:srgbClr val="FFFF00"/>
                                      </p:to>
                                    </p:animClr>
                                    <p:set>
                                      <p:cBhvr>
                                        <p:cTn id="59" dur="500" fill="hold"/>
                                        <p:tgtEl>
                                          <p:spTgt spid="21"/>
                                        </p:tgtEl>
                                        <p:attrNameLst>
                                          <p:attrName>fill.type</p:attrName>
                                        </p:attrNameLst>
                                      </p:cBhvr>
                                      <p:to>
                                        <p:strVal val="solid"/>
                                      </p:to>
                                    </p:set>
                                    <p:set>
                                      <p:cBhvr>
                                        <p:cTn id="60" dur="500" fill="hold"/>
                                        <p:tgtEl>
                                          <p:spTgt spid="21"/>
                                        </p:tgtEl>
                                        <p:attrNameLst>
                                          <p:attrName>fill.on</p:attrName>
                                        </p:attrNameLst>
                                      </p:cBhvr>
                                      <p:to>
                                        <p:strVal val="true"/>
                                      </p:to>
                                    </p:set>
                                  </p:childTnLst>
                                  <p:subTnLst>
                                    <p:audio>
                                      <p:cMediaNode>
                                        <p:cTn display="0" masterRel="sameClick">
                                          <p:stCondLst>
                                            <p:cond evt="begin" delay="0">
                                              <p:tn val="57"/>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20"/>
                  </p:tgtEl>
                </p:cond>
              </p:nextCondLst>
            </p:seq>
            <p:seq concurrent="1" nextAc="seek">
              <p:cTn id="61" restart="whenNotActive" fill="hold" evtFilter="cancelBubble" nodeType="interactiveSeq">
                <p:stCondLst>
                  <p:cond evt="onClick" delay="0">
                    <p:tgtEl>
                      <p:spTgt spid="22"/>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nodeType="clickEffect">
                                  <p:stCondLst>
                                    <p:cond delay="0"/>
                                  </p:stCondLst>
                                  <p:childTnLst>
                                    <p:animEffect transition="out" filter="fade">
                                      <p:cBhvr>
                                        <p:cTn id="65" dur="500" tmFilter="0, 0; .2, .5; .8, .5; 1, 0"/>
                                        <p:tgtEl>
                                          <p:spTgt spid="22"/>
                                        </p:tgtEl>
                                      </p:cBhvr>
                                    </p:animEffect>
                                    <p:animScale>
                                      <p:cBhvr>
                                        <p:cTn id="66" dur="250" autoRev="1" fill="hold"/>
                                        <p:tgtEl>
                                          <p:spTgt spid="22"/>
                                        </p:tgtEl>
                                      </p:cBhvr>
                                      <p:by x="105000" y="105000"/>
                                    </p:animScale>
                                  </p:childTnLst>
                                </p:cTn>
                              </p:par>
                            </p:childTnLst>
                          </p:cTn>
                        </p:par>
                        <p:par>
                          <p:cTn id="67" fill="hold">
                            <p:stCondLst>
                              <p:cond delay="500"/>
                            </p:stCondLst>
                            <p:childTnLst>
                              <p:par>
                                <p:cTn id="68" presetID="1" presetClass="emph" presetSubtype="2" fill="hold" nodeType="afterEffect">
                                  <p:stCondLst>
                                    <p:cond delay="0"/>
                                  </p:stCondLst>
                                  <p:childTnLst>
                                    <p:animClr clrSpc="rgb" dir="cw">
                                      <p:cBhvr>
                                        <p:cTn id="69" dur="500" fill="hold"/>
                                        <p:tgtEl>
                                          <p:spTgt spid="23"/>
                                        </p:tgtEl>
                                        <p:attrNameLst>
                                          <p:attrName>fillcolor</p:attrName>
                                        </p:attrNameLst>
                                      </p:cBhvr>
                                      <p:to>
                                        <a:srgbClr val="FFFF00"/>
                                      </p:to>
                                    </p:animClr>
                                    <p:set>
                                      <p:cBhvr>
                                        <p:cTn id="70" dur="500" fill="hold"/>
                                        <p:tgtEl>
                                          <p:spTgt spid="23"/>
                                        </p:tgtEl>
                                        <p:attrNameLst>
                                          <p:attrName>fill.type</p:attrName>
                                        </p:attrNameLst>
                                      </p:cBhvr>
                                      <p:to>
                                        <p:strVal val="solid"/>
                                      </p:to>
                                    </p:set>
                                    <p:set>
                                      <p:cBhvr>
                                        <p:cTn id="71" dur="500" fill="hold"/>
                                        <p:tgtEl>
                                          <p:spTgt spid="23"/>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22"/>
                  </p:tgtEl>
                </p:cond>
              </p:nextCondLst>
            </p:seq>
            <p:seq concurrent="1" nextAc="seek">
              <p:cTn id="72" restart="whenNotActive" fill="hold" evtFilter="cancelBubble" nodeType="interactiveSeq">
                <p:stCondLst>
                  <p:cond evt="onClick" delay="0">
                    <p:tgtEl>
                      <p:spTgt spid="24"/>
                    </p:tgtEl>
                  </p:cond>
                </p:stCondLst>
                <p:endSync evt="end" delay="0">
                  <p:rtn val="all"/>
                </p:endSync>
                <p:childTnLst>
                  <p:par>
                    <p:cTn id="73" fill="hold">
                      <p:stCondLst>
                        <p:cond delay="0"/>
                      </p:stCondLst>
                      <p:childTnLst>
                        <p:par>
                          <p:cTn id="74" fill="hold">
                            <p:stCondLst>
                              <p:cond delay="0"/>
                            </p:stCondLst>
                            <p:childTnLst>
                              <p:par>
                                <p:cTn id="75" presetID="26" presetClass="emph" presetSubtype="0" fill="hold" nodeType="clickEffect">
                                  <p:stCondLst>
                                    <p:cond delay="0"/>
                                  </p:stCondLst>
                                  <p:childTnLst>
                                    <p:animEffect transition="out" filter="fade">
                                      <p:cBhvr>
                                        <p:cTn id="76" dur="500" tmFilter="0, 0; .2, .5; .8, .5; 1, 0"/>
                                        <p:tgtEl>
                                          <p:spTgt spid="24"/>
                                        </p:tgtEl>
                                      </p:cBhvr>
                                    </p:animEffect>
                                    <p:animScale>
                                      <p:cBhvr>
                                        <p:cTn id="77" dur="250" autoRev="1" fill="hold"/>
                                        <p:tgtEl>
                                          <p:spTgt spid="24"/>
                                        </p:tgtEl>
                                      </p:cBhvr>
                                      <p:by x="105000" y="105000"/>
                                    </p:animScale>
                                  </p:childTnLst>
                                </p:cTn>
                              </p:par>
                            </p:childTnLst>
                          </p:cTn>
                        </p:par>
                        <p:par>
                          <p:cTn id="78" fill="hold">
                            <p:stCondLst>
                              <p:cond delay="500"/>
                            </p:stCondLst>
                            <p:childTnLst>
                              <p:par>
                                <p:cTn id="79" presetID="1" presetClass="emph" presetSubtype="2" fill="hold" nodeType="afterEffect">
                                  <p:stCondLst>
                                    <p:cond delay="0"/>
                                  </p:stCondLst>
                                  <p:childTnLst>
                                    <p:animClr clrSpc="rgb" dir="cw">
                                      <p:cBhvr>
                                        <p:cTn id="80" dur="500" fill="hold"/>
                                        <p:tgtEl>
                                          <p:spTgt spid="25"/>
                                        </p:tgtEl>
                                        <p:attrNameLst>
                                          <p:attrName>fillcolor</p:attrName>
                                        </p:attrNameLst>
                                      </p:cBhvr>
                                      <p:to>
                                        <a:srgbClr val="FFFF00"/>
                                      </p:to>
                                    </p:animClr>
                                    <p:set>
                                      <p:cBhvr>
                                        <p:cTn id="81" dur="500" fill="hold"/>
                                        <p:tgtEl>
                                          <p:spTgt spid="25"/>
                                        </p:tgtEl>
                                        <p:attrNameLst>
                                          <p:attrName>fill.type</p:attrName>
                                        </p:attrNameLst>
                                      </p:cBhvr>
                                      <p:to>
                                        <p:strVal val="solid"/>
                                      </p:to>
                                    </p:set>
                                    <p:set>
                                      <p:cBhvr>
                                        <p:cTn id="82" dur="500" fill="hold"/>
                                        <p:tgtEl>
                                          <p:spTgt spid="25"/>
                                        </p:tgtEl>
                                        <p:attrNameLst>
                                          <p:attrName>fill.on</p:attrName>
                                        </p:attrNameLst>
                                      </p:cBhvr>
                                      <p:to>
                                        <p:strVal val="true"/>
                                      </p:to>
                                    </p:set>
                                  </p:childTnLst>
                                  <p:subTnLst>
                                    <p:audio>
                                      <p:cMediaNode>
                                        <p:cTn display="0" masterRel="sameClick">
                                          <p:stCondLst>
                                            <p:cond evt="begin" delay="0">
                                              <p:tn val="79"/>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24"/>
                  </p:tgtEl>
                </p:cond>
              </p:nextCondLst>
            </p:seq>
          </p:childTnLst>
        </p:cTn>
      </p:par>
    </p:tnLst>
    <p:bldLst>
      <p:bldP spid="8" grpId="0" animBg="1"/>
      <p:bldP spid="19" grpId="0" animBg="1"/>
      <p:bldP spid="21" grpId="0" animBg="1"/>
      <p:bldP spid="23" grpId="0" animBg="1"/>
      <p:bldP spid="2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A9E30F87-AC3B-464A-ACE1-7680D91165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2305" y="4219097"/>
            <a:ext cx="4401504" cy="4401504"/>
          </a:xfrm>
          <a:prstGeom prst="rect">
            <a:avLst/>
          </a:prstGeom>
        </p:spPr>
      </p:pic>
      <p:pic>
        <p:nvPicPr>
          <p:cNvPr id="7" name="Picture 6">
            <a:extLst>
              <a:ext uri="{FF2B5EF4-FFF2-40B4-BE49-F238E27FC236}">
                <a16:creationId xmlns:a16="http://schemas.microsoft.com/office/drawing/2014/main" xmlns="" id="{9C0CBB39-4514-4CD8-8DF7-D11D24549F9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171294" y="0"/>
            <a:ext cx="4286250" cy="4286250"/>
          </a:xfrm>
          <a:prstGeom prst="rect">
            <a:avLst/>
          </a:prstGeom>
        </p:spPr>
      </p:pic>
      <p:sp>
        <p:nvSpPr>
          <p:cNvPr id="8" name="Speech Bubble: Rectangle with Corners Rounded 7">
            <a:extLst>
              <a:ext uri="{FF2B5EF4-FFF2-40B4-BE49-F238E27FC236}">
                <a16:creationId xmlns:a16="http://schemas.microsoft.com/office/drawing/2014/main" xmlns="" id="{0667024D-077C-41FB-84FC-D91D5651A194}"/>
              </a:ext>
            </a:extLst>
          </p:cNvPr>
          <p:cNvSpPr/>
          <p:nvPr/>
        </p:nvSpPr>
        <p:spPr>
          <a:xfrm>
            <a:off x="2651286" y="342378"/>
            <a:ext cx="11760518" cy="2969482"/>
          </a:xfrm>
          <a:prstGeom prst="wedgeRoundRectCallout">
            <a:avLst>
              <a:gd name="adj1" fmla="val 62786"/>
              <a:gd name="adj2" fmla="val 8254"/>
              <a:gd name="adj3" fmla="val 16667"/>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2: </a:t>
            </a:r>
            <a:r>
              <a:rPr kumimoji="0" lang="en-US" sz="4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Những</a:t>
            </a: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văn</a:t>
            </a: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bản</a:t>
            </a: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kể</a:t>
            </a: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lại</a:t>
            </a: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câu</a:t>
            </a: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chuyện</a:t>
            </a: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bằng</a:t>
            </a: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một</a:t>
            </a: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số</a:t>
            </a: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sự</a:t>
            </a: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kiện</a:t>
            </a: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liên</a:t>
            </a: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quan</a:t>
            </a: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đến</a:t>
            </a: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nhau</a:t>
            </a: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có</a:t>
            </a: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mở</a:t>
            </a: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đầu</a:t>
            </a: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phát</a:t>
            </a: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triển</a:t>
            </a: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và</a:t>
            </a: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kết</a:t>
            </a: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thúc</a:t>
            </a: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thuộc</a:t>
            </a: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thể</a:t>
            </a: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loại</a:t>
            </a: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nào</a:t>
            </a: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en-US" sz="4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17" name="Picture 16">
            <a:extLst>
              <a:ext uri="{FF2B5EF4-FFF2-40B4-BE49-F238E27FC236}">
                <a16:creationId xmlns:a16="http://schemas.microsoft.com/office/drawing/2014/main" xmlns="" id="{4B5AB01C-ECF4-4CC5-B79D-24017FBE3B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946" y="2404622"/>
            <a:ext cx="2401059" cy="2411730"/>
          </a:xfrm>
          <a:prstGeom prst="rect">
            <a:avLst/>
          </a:prstGeom>
        </p:spPr>
      </p:pic>
      <p:sp>
        <p:nvSpPr>
          <p:cNvPr id="19" name="Rectangle: Rounded Corners 18">
            <a:extLst>
              <a:ext uri="{FF2B5EF4-FFF2-40B4-BE49-F238E27FC236}">
                <a16:creationId xmlns:a16="http://schemas.microsoft.com/office/drawing/2014/main" xmlns="" id="{A98ECE88-115D-4A1D-8452-F943FF1AC741}"/>
              </a:ext>
            </a:extLst>
          </p:cNvPr>
          <p:cNvSpPr/>
          <p:nvPr/>
        </p:nvSpPr>
        <p:spPr>
          <a:xfrm>
            <a:off x="592423" y="8586095"/>
            <a:ext cx="4161269" cy="1262744"/>
          </a:xfrm>
          <a:prstGeom prst="round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A. </a:t>
            </a:r>
            <a:r>
              <a:rPr kumimoji="0" lang="en-US" sz="4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Thơ</a:t>
            </a:r>
            <a:endParaRPr kumimoji="0" lang="en-US" sz="4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pic>
        <p:nvPicPr>
          <p:cNvPr id="20" name="Picture 19">
            <a:extLst>
              <a:ext uri="{FF2B5EF4-FFF2-40B4-BE49-F238E27FC236}">
                <a16:creationId xmlns:a16="http://schemas.microsoft.com/office/drawing/2014/main" xmlns="" id="{FA2065B4-32D5-4275-B2C9-8B5FF2ACCB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20748" y="4219097"/>
            <a:ext cx="4401504" cy="4401504"/>
          </a:xfrm>
          <a:prstGeom prst="rect">
            <a:avLst/>
          </a:prstGeom>
        </p:spPr>
      </p:pic>
      <p:sp>
        <p:nvSpPr>
          <p:cNvPr id="21" name="Rectangle: Rounded Corners 20">
            <a:extLst>
              <a:ext uri="{FF2B5EF4-FFF2-40B4-BE49-F238E27FC236}">
                <a16:creationId xmlns:a16="http://schemas.microsoft.com/office/drawing/2014/main" xmlns="" id="{88E5E567-B90E-4275-AC51-C8D58F3AA2A7}"/>
              </a:ext>
            </a:extLst>
          </p:cNvPr>
          <p:cNvSpPr/>
          <p:nvPr/>
        </p:nvSpPr>
        <p:spPr>
          <a:xfrm>
            <a:off x="4840865" y="8586095"/>
            <a:ext cx="4161269" cy="1262744"/>
          </a:xfrm>
          <a:prstGeom prst="round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B. </a:t>
            </a:r>
            <a:r>
              <a:rPr kumimoji="0" lang="en-US" sz="4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Truyện</a:t>
            </a:r>
            <a:endParaRPr kumimoji="0" lang="en-US" sz="4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pic>
        <p:nvPicPr>
          <p:cNvPr id="22" name="Picture 21">
            <a:extLst>
              <a:ext uri="{FF2B5EF4-FFF2-40B4-BE49-F238E27FC236}">
                <a16:creationId xmlns:a16="http://schemas.microsoft.com/office/drawing/2014/main" xmlns="" id="{29116D89-5671-4377-A980-517B605BEC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69190" y="4219097"/>
            <a:ext cx="4401504" cy="4401504"/>
          </a:xfrm>
          <a:prstGeom prst="rect">
            <a:avLst/>
          </a:prstGeom>
        </p:spPr>
      </p:pic>
      <p:sp>
        <p:nvSpPr>
          <p:cNvPr id="23" name="Rectangle: Rounded Corners 22">
            <a:extLst>
              <a:ext uri="{FF2B5EF4-FFF2-40B4-BE49-F238E27FC236}">
                <a16:creationId xmlns:a16="http://schemas.microsoft.com/office/drawing/2014/main" xmlns="" id="{64E263D4-FF99-4115-A750-399C550760EE}"/>
              </a:ext>
            </a:extLst>
          </p:cNvPr>
          <p:cNvSpPr/>
          <p:nvPr/>
        </p:nvSpPr>
        <p:spPr>
          <a:xfrm>
            <a:off x="9105780" y="8586095"/>
            <a:ext cx="4161269" cy="1262744"/>
          </a:xfrm>
          <a:prstGeom prst="round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C. </a:t>
            </a:r>
            <a:r>
              <a:rPr kumimoji="0" lang="en-US" sz="42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Kí</a:t>
            </a:r>
            <a:endParaRPr kumimoji="0" lang="en-US" sz="4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pic>
        <p:nvPicPr>
          <p:cNvPr id="24" name="Picture 23">
            <a:extLst>
              <a:ext uri="{FF2B5EF4-FFF2-40B4-BE49-F238E27FC236}">
                <a16:creationId xmlns:a16="http://schemas.microsoft.com/office/drawing/2014/main" xmlns="" id="{5D199BEE-8167-419B-B668-203E8A2CC0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217633" y="4219097"/>
            <a:ext cx="4401504" cy="4401504"/>
          </a:xfrm>
          <a:prstGeom prst="rect">
            <a:avLst/>
          </a:prstGeom>
        </p:spPr>
      </p:pic>
      <p:sp>
        <p:nvSpPr>
          <p:cNvPr id="25" name="Rectangle: Rounded Corners 24">
            <a:extLst>
              <a:ext uri="{FF2B5EF4-FFF2-40B4-BE49-F238E27FC236}">
                <a16:creationId xmlns:a16="http://schemas.microsoft.com/office/drawing/2014/main" xmlns="" id="{00BEFBB1-525B-415D-8E45-ADCB8FD217EA}"/>
              </a:ext>
            </a:extLst>
          </p:cNvPr>
          <p:cNvSpPr/>
          <p:nvPr/>
        </p:nvSpPr>
        <p:spPr>
          <a:xfrm>
            <a:off x="13337750" y="8586095"/>
            <a:ext cx="4161269" cy="1262744"/>
          </a:xfrm>
          <a:prstGeom prst="round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D. </a:t>
            </a:r>
            <a:r>
              <a:rPr kumimoji="0" lang="en-US" sz="42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Nghị</a:t>
            </a:r>
            <a:r>
              <a:rPr kumimoji="0" lang="en-US" sz="42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42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luận</a:t>
            </a:r>
            <a:endParaRPr kumimoji="0" lang="en-US" sz="4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564526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0-#ppt_w/2"/>
                                          </p:val>
                                        </p:tav>
                                        <p:tav tm="100000">
                                          <p:val>
                                            <p:strVal val="#ppt_x"/>
                                          </p:val>
                                        </p:tav>
                                      </p:tavLst>
                                    </p:anim>
                                    <p:anim calcmode="lin" valueType="num">
                                      <p:cBhvr additive="base">
                                        <p:cTn id="8" dur="1000" fill="hold"/>
                                        <p:tgtEl>
                                          <p:spTgt spid="17"/>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0" presetClass="entr" presetSubtype="0" decel="100000"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strVal val="#ppt_w+.3"/>
                                          </p:val>
                                        </p:tav>
                                        <p:tav tm="100000">
                                          <p:val>
                                            <p:strVal val="#ppt_w"/>
                                          </p:val>
                                        </p:tav>
                                      </p:tavLst>
                                    </p:anim>
                                    <p:anim calcmode="lin" valueType="num">
                                      <p:cBhvr>
                                        <p:cTn id="13" dur="500" fill="hold"/>
                                        <p:tgtEl>
                                          <p:spTgt spid="8"/>
                                        </p:tgtEl>
                                        <p:attrNameLst>
                                          <p:attrName>ppt_h</p:attrName>
                                        </p:attrNameLst>
                                      </p:cBhvr>
                                      <p:tavLst>
                                        <p:tav tm="0">
                                          <p:val>
                                            <p:strVal val="#ppt_h"/>
                                          </p:val>
                                        </p:tav>
                                        <p:tav tm="100000">
                                          <p:val>
                                            <p:strVal val="#ppt_h"/>
                                          </p:val>
                                        </p:tav>
                                      </p:tavLst>
                                    </p:anim>
                                    <p:animEffect transition="in" filter="fade">
                                      <p:cBhvr>
                                        <p:cTn id="14" dur="500"/>
                                        <p:tgtEl>
                                          <p:spTgt spid="8"/>
                                        </p:tgtEl>
                                      </p:cBhvr>
                                    </p:animEffect>
                                  </p:childTnLst>
                                </p:cTn>
                              </p:par>
                            </p:childTnLst>
                          </p:cTn>
                        </p:par>
                        <p:par>
                          <p:cTn id="15" fill="hold">
                            <p:stCondLst>
                              <p:cond delay="1500"/>
                            </p:stCondLst>
                            <p:childTnLst>
                              <p:par>
                                <p:cTn id="16" presetID="50" presetClass="entr" presetSubtype="0" decel="10000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p:cTn id="18" dur="500" fill="hold"/>
                                        <p:tgtEl>
                                          <p:spTgt spid="19"/>
                                        </p:tgtEl>
                                        <p:attrNameLst>
                                          <p:attrName>ppt_w</p:attrName>
                                        </p:attrNameLst>
                                      </p:cBhvr>
                                      <p:tavLst>
                                        <p:tav tm="0">
                                          <p:val>
                                            <p:strVal val="#ppt_w+.3"/>
                                          </p:val>
                                        </p:tav>
                                        <p:tav tm="100000">
                                          <p:val>
                                            <p:strVal val="#ppt_w"/>
                                          </p:val>
                                        </p:tav>
                                      </p:tavLst>
                                    </p:anim>
                                    <p:anim calcmode="lin" valueType="num">
                                      <p:cBhvr>
                                        <p:cTn id="19" dur="500" fill="hold"/>
                                        <p:tgtEl>
                                          <p:spTgt spid="19"/>
                                        </p:tgtEl>
                                        <p:attrNameLst>
                                          <p:attrName>ppt_h</p:attrName>
                                        </p:attrNameLst>
                                      </p:cBhvr>
                                      <p:tavLst>
                                        <p:tav tm="0">
                                          <p:val>
                                            <p:strVal val="#ppt_h"/>
                                          </p:val>
                                        </p:tav>
                                        <p:tav tm="100000">
                                          <p:val>
                                            <p:strVal val="#ppt_h"/>
                                          </p:val>
                                        </p:tav>
                                      </p:tavLst>
                                    </p:anim>
                                    <p:animEffect transition="in" filter="fade">
                                      <p:cBhvr>
                                        <p:cTn id="20" dur="500"/>
                                        <p:tgtEl>
                                          <p:spTgt spid="19"/>
                                        </p:tgtEl>
                                      </p:cBhvr>
                                    </p:animEffect>
                                  </p:childTnLst>
                                </p:cTn>
                              </p:par>
                            </p:childTnLst>
                          </p:cTn>
                        </p:par>
                        <p:par>
                          <p:cTn id="21" fill="hold">
                            <p:stCondLst>
                              <p:cond delay="2000"/>
                            </p:stCondLst>
                            <p:childTnLst>
                              <p:par>
                                <p:cTn id="22" presetID="50" presetClass="entr" presetSubtype="0" decel="100000" fill="hold" grpId="0" nodeType="after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p:cTn id="24" dur="500" fill="hold"/>
                                        <p:tgtEl>
                                          <p:spTgt spid="21"/>
                                        </p:tgtEl>
                                        <p:attrNameLst>
                                          <p:attrName>ppt_w</p:attrName>
                                        </p:attrNameLst>
                                      </p:cBhvr>
                                      <p:tavLst>
                                        <p:tav tm="0">
                                          <p:val>
                                            <p:strVal val="#ppt_w+.3"/>
                                          </p:val>
                                        </p:tav>
                                        <p:tav tm="100000">
                                          <p:val>
                                            <p:strVal val="#ppt_w"/>
                                          </p:val>
                                        </p:tav>
                                      </p:tavLst>
                                    </p:anim>
                                    <p:anim calcmode="lin" valueType="num">
                                      <p:cBhvr>
                                        <p:cTn id="25" dur="500" fill="hold"/>
                                        <p:tgtEl>
                                          <p:spTgt spid="21"/>
                                        </p:tgtEl>
                                        <p:attrNameLst>
                                          <p:attrName>ppt_h</p:attrName>
                                        </p:attrNameLst>
                                      </p:cBhvr>
                                      <p:tavLst>
                                        <p:tav tm="0">
                                          <p:val>
                                            <p:strVal val="#ppt_h"/>
                                          </p:val>
                                        </p:tav>
                                        <p:tav tm="100000">
                                          <p:val>
                                            <p:strVal val="#ppt_h"/>
                                          </p:val>
                                        </p:tav>
                                      </p:tavLst>
                                    </p:anim>
                                    <p:animEffect transition="in" filter="fade">
                                      <p:cBhvr>
                                        <p:cTn id="26" dur="500"/>
                                        <p:tgtEl>
                                          <p:spTgt spid="21"/>
                                        </p:tgtEl>
                                      </p:cBhvr>
                                    </p:animEffect>
                                  </p:childTnLst>
                                </p:cTn>
                              </p:par>
                            </p:childTnLst>
                          </p:cTn>
                        </p:par>
                        <p:par>
                          <p:cTn id="27" fill="hold">
                            <p:stCondLst>
                              <p:cond delay="2500"/>
                            </p:stCondLst>
                            <p:childTnLst>
                              <p:par>
                                <p:cTn id="28" presetID="50" presetClass="entr" presetSubtype="0" decel="100000" fill="hold" grpId="0" nodeType="afterEffect">
                                  <p:stCondLst>
                                    <p:cond delay="0"/>
                                  </p:stCondLst>
                                  <p:childTnLst>
                                    <p:set>
                                      <p:cBhvr>
                                        <p:cTn id="29" dur="1" fill="hold">
                                          <p:stCondLst>
                                            <p:cond delay="0"/>
                                          </p:stCondLst>
                                        </p:cTn>
                                        <p:tgtEl>
                                          <p:spTgt spid="23"/>
                                        </p:tgtEl>
                                        <p:attrNameLst>
                                          <p:attrName>style.visibility</p:attrName>
                                        </p:attrNameLst>
                                      </p:cBhvr>
                                      <p:to>
                                        <p:strVal val="visible"/>
                                      </p:to>
                                    </p:set>
                                    <p:anim calcmode="lin" valueType="num">
                                      <p:cBhvr>
                                        <p:cTn id="30" dur="500" fill="hold"/>
                                        <p:tgtEl>
                                          <p:spTgt spid="23"/>
                                        </p:tgtEl>
                                        <p:attrNameLst>
                                          <p:attrName>ppt_w</p:attrName>
                                        </p:attrNameLst>
                                      </p:cBhvr>
                                      <p:tavLst>
                                        <p:tav tm="0">
                                          <p:val>
                                            <p:strVal val="#ppt_w+.3"/>
                                          </p:val>
                                        </p:tav>
                                        <p:tav tm="100000">
                                          <p:val>
                                            <p:strVal val="#ppt_w"/>
                                          </p:val>
                                        </p:tav>
                                      </p:tavLst>
                                    </p:anim>
                                    <p:anim calcmode="lin" valueType="num">
                                      <p:cBhvr>
                                        <p:cTn id="31" dur="500" fill="hold"/>
                                        <p:tgtEl>
                                          <p:spTgt spid="23"/>
                                        </p:tgtEl>
                                        <p:attrNameLst>
                                          <p:attrName>ppt_h</p:attrName>
                                        </p:attrNameLst>
                                      </p:cBhvr>
                                      <p:tavLst>
                                        <p:tav tm="0">
                                          <p:val>
                                            <p:strVal val="#ppt_h"/>
                                          </p:val>
                                        </p:tav>
                                        <p:tav tm="100000">
                                          <p:val>
                                            <p:strVal val="#ppt_h"/>
                                          </p:val>
                                        </p:tav>
                                      </p:tavLst>
                                    </p:anim>
                                    <p:animEffect transition="in" filter="fade">
                                      <p:cBhvr>
                                        <p:cTn id="32" dur="500"/>
                                        <p:tgtEl>
                                          <p:spTgt spid="23"/>
                                        </p:tgtEl>
                                      </p:cBhvr>
                                    </p:animEffect>
                                  </p:childTnLst>
                                </p:cTn>
                              </p:par>
                            </p:childTnLst>
                          </p:cTn>
                        </p:par>
                        <p:par>
                          <p:cTn id="33" fill="hold">
                            <p:stCondLst>
                              <p:cond delay="3000"/>
                            </p:stCondLst>
                            <p:childTnLst>
                              <p:par>
                                <p:cTn id="34" presetID="50" presetClass="entr" presetSubtype="0" decel="100000" fill="hold" grpId="0" nodeType="afterEffect">
                                  <p:stCondLst>
                                    <p:cond delay="0"/>
                                  </p:stCondLst>
                                  <p:childTnLst>
                                    <p:set>
                                      <p:cBhvr>
                                        <p:cTn id="35" dur="1" fill="hold">
                                          <p:stCondLst>
                                            <p:cond delay="0"/>
                                          </p:stCondLst>
                                        </p:cTn>
                                        <p:tgtEl>
                                          <p:spTgt spid="25"/>
                                        </p:tgtEl>
                                        <p:attrNameLst>
                                          <p:attrName>style.visibility</p:attrName>
                                        </p:attrNameLst>
                                      </p:cBhvr>
                                      <p:to>
                                        <p:strVal val="visible"/>
                                      </p:to>
                                    </p:set>
                                    <p:anim calcmode="lin" valueType="num">
                                      <p:cBhvr>
                                        <p:cTn id="36" dur="500" fill="hold"/>
                                        <p:tgtEl>
                                          <p:spTgt spid="25"/>
                                        </p:tgtEl>
                                        <p:attrNameLst>
                                          <p:attrName>ppt_w</p:attrName>
                                        </p:attrNameLst>
                                      </p:cBhvr>
                                      <p:tavLst>
                                        <p:tav tm="0">
                                          <p:val>
                                            <p:strVal val="#ppt_w+.3"/>
                                          </p:val>
                                        </p:tav>
                                        <p:tav tm="100000">
                                          <p:val>
                                            <p:strVal val="#ppt_w"/>
                                          </p:val>
                                        </p:tav>
                                      </p:tavLst>
                                    </p:anim>
                                    <p:anim calcmode="lin" valueType="num">
                                      <p:cBhvr>
                                        <p:cTn id="37" dur="500" fill="hold"/>
                                        <p:tgtEl>
                                          <p:spTgt spid="25"/>
                                        </p:tgtEl>
                                        <p:attrNameLst>
                                          <p:attrName>ppt_h</p:attrName>
                                        </p:attrNameLst>
                                      </p:cBhvr>
                                      <p:tavLst>
                                        <p:tav tm="0">
                                          <p:val>
                                            <p:strVal val="#ppt_h"/>
                                          </p:val>
                                        </p:tav>
                                        <p:tav tm="100000">
                                          <p:val>
                                            <p:strVal val="#ppt_h"/>
                                          </p:val>
                                        </p:tav>
                                      </p:tavLst>
                                    </p:anim>
                                    <p:animEffect transition="in" filter="fade">
                                      <p:cBhvr>
                                        <p:cTn id="3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5"/>
                    </p:tgtEl>
                  </p:cond>
                </p:stCondLst>
                <p:endSync evt="end" delay="0">
                  <p:rtn val="all"/>
                </p:endSync>
                <p:childTnLst>
                  <p:par>
                    <p:cTn id="40" fill="hold">
                      <p:stCondLst>
                        <p:cond delay="0"/>
                      </p:stCondLst>
                      <p:childTnLst>
                        <p:par>
                          <p:cTn id="41" fill="hold">
                            <p:stCondLst>
                              <p:cond delay="0"/>
                            </p:stCondLst>
                            <p:childTnLst>
                              <p:par>
                                <p:cTn id="42" presetID="26" presetClass="emph" presetSubtype="0" fill="hold" nodeType="clickEffect">
                                  <p:stCondLst>
                                    <p:cond delay="0"/>
                                  </p:stCondLst>
                                  <p:childTnLst>
                                    <p:animEffect transition="out" filter="fade">
                                      <p:cBhvr>
                                        <p:cTn id="43" dur="500" tmFilter="0, 0; .2, .5; .8, .5; 1, 0"/>
                                        <p:tgtEl>
                                          <p:spTgt spid="5"/>
                                        </p:tgtEl>
                                      </p:cBhvr>
                                    </p:animEffect>
                                    <p:animScale>
                                      <p:cBhvr>
                                        <p:cTn id="44" dur="250" autoRev="1" fill="hold"/>
                                        <p:tgtEl>
                                          <p:spTgt spid="5"/>
                                        </p:tgtEl>
                                      </p:cBhvr>
                                      <p:by x="105000" y="105000"/>
                                    </p:animScale>
                                  </p:childTnLst>
                                </p:cTn>
                              </p:par>
                            </p:childTnLst>
                          </p:cTn>
                        </p:par>
                        <p:par>
                          <p:cTn id="45" fill="hold">
                            <p:stCondLst>
                              <p:cond delay="500"/>
                            </p:stCondLst>
                            <p:childTnLst>
                              <p:par>
                                <p:cTn id="46" presetID="1" presetClass="emph" presetSubtype="2" fill="hold" nodeType="afterEffect">
                                  <p:stCondLst>
                                    <p:cond delay="0"/>
                                  </p:stCondLst>
                                  <p:childTnLst>
                                    <p:animClr clrSpc="rgb" dir="cw">
                                      <p:cBhvr>
                                        <p:cTn id="47" dur="500" fill="hold"/>
                                        <p:tgtEl>
                                          <p:spTgt spid="19"/>
                                        </p:tgtEl>
                                        <p:attrNameLst>
                                          <p:attrName>fillcolor</p:attrName>
                                        </p:attrNameLst>
                                      </p:cBhvr>
                                      <p:to>
                                        <a:srgbClr val="FFFF00"/>
                                      </p:to>
                                    </p:animClr>
                                    <p:set>
                                      <p:cBhvr>
                                        <p:cTn id="48" dur="500" fill="hold"/>
                                        <p:tgtEl>
                                          <p:spTgt spid="19"/>
                                        </p:tgtEl>
                                        <p:attrNameLst>
                                          <p:attrName>fill.type</p:attrName>
                                        </p:attrNameLst>
                                      </p:cBhvr>
                                      <p:to>
                                        <p:strVal val="solid"/>
                                      </p:to>
                                    </p:set>
                                    <p:set>
                                      <p:cBhvr>
                                        <p:cTn id="49" dur="500" fill="hold"/>
                                        <p:tgtEl>
                                          <p:spTgt spid="19"/>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2" name="ohno.wav"/>
                                        </p:tgtEl>
                                      </p:cMediaNode>
                                    </p:audio>
                                  </p:subTnLst>
                                </p:cTn>
                              </p:par>
                            </p:childTnLst>
                          </p:cTn>
                        </p:par>
                      </p:childTnLst>
                    </p:cTn>
                  </p:par>
                </p:childTnLst>
              </p:cTn>
              <p:nextCondLst>
                <p:cond evt="onClick" delay="0">
                  <p:tgtEl>
                    <p:spTgt spid="5"/>
                  </p:tgtEl>
                </p:cond>
              </p:nextCondLst>
            </p:seq>
            <p:seq concurrent="1" nextAc="seek">
              <p:cTn id="50" restart="whenNotActive" fill="hold" evtFilter="cancelBubble" nodeType="interactiveSeq">
                <p:stCondLst>
                  <p:cond evt="onClick" delay="0">
                    <p:tgtEl>
                      <p:spTgt spid="20"/>
                    </p:tgtEl>
                  </p:cond>
                </p:stCondLst>
                <p:endSync evt="end" delay="0">
                  <p:rtn val="all"/>
                </p:endSync>
                <p:childTnLst>
                  <p:par>
                    <p:cTn id="51" fill="hold">
                      <p:stCondLst>
                        <p:cond delay="0"/>
                      </p:stCondLst>
                      <p:childTnLst>
                        <p:par>
                          <p:cTn id="52" fill="hold">
                            <p:stCondLst>
                              <p:cond delay="0"/>
                            </p:stCondLst>
                            <p:childTnLst>
                              <p:par>
                                <p:cTn id="53" presetID="26" presetClass="emph" presetSubtype="0" fill="hold" nodeType="clickEffect">
                                  <p:stCondLst>
                                    <p:cond delay="0"/>
                                  </p:stCondLst>
                                  <p:childTnLst>
                                    <p:animEffect transition="out" filter="fade">
                                      <p:cBhvr>
                                        <p:cTn id="54" dur="500" tmFilter="0, 0; .2, .5; .8, .5; 1, 0"/>
                                        <p:tgtEl>
                                          <p:spTgt spid="20"/>
                                        </p:tgtEl>
                                      </p:cBhvr>
                                    </p:animEffect>
                                    <p:animScale>
                                      <p:cBhvr>
                                        <p:cTn id="55" dur="250" autoRev="1" fill="hold"/>
                                        <p:tgtEl>
                                          <p:spTgt spid="20"/>
                                        </p:tgtEl>
                                      </p:cBhvr>
                                      <p:by x="105000" y="105000"/>
                                    </p:animScale>
                                  </p:childTnLst>
                                </p:cTn>
                              </p:par>
                            </p:childTnLst>
                          </p:cTn>
                        </p:par>
                        <p:par>
                          <p:cTn id="56" fill="hold">
                            <p:stCondLst>
                              <p:cond delay="500"/>
                            </p:stCondLst>
                            <p:childTnLst>
                              <p:par>
                                <p:cTn id="57" presetID="1" presetClass="emph" presetSubtype="2" fill="hold" nodeType="afterEffect">
                                  <p:stCondLst>
                                    <p:cond delay="0"/>
                                  </p:stCondLst>
                                  <p:childTnLst>
                                    <p:animClr clrSpc="rgb" dir="cw">
                                      <p:cBhvr>
                                        <p:cTn id="58" dur="500" fill="hold"/>
                                        <p:tgtEl>
                                          <p:spTgt spid="21"/>
                                        </p:tgtEl>
                                        <p:attrNameLst>
                                          <p:attrName>fillcolor</p:attrName>
                                        </p:attrNameLst>
                                      </p:cBhvr>
                                      <p:to>
                                        <a:srgbClr val="00B0F0"/>
                                      </p:to>
                                    </p:animClr>
                                    <p:set>
                                      <p:cBhvr>
                                        <p:cTn id="59" dur="500" fill="hold"/>
                                        <p:tgtEl>
                                          <p:spTgt spid="21"/>
                                        </p:tgtEl>
                                        <p:attrNameLst>
                                          <p:attrName>fill.type</p:attrName>
                                        </p:attrNameLst>
                                      </p:cBhvr>
                                      <p:to>
                                        <p:strVal val="solid"/>
                                      </p:to>
                                    </p:set>
                                    <p:set>
                                      <p:cBhvr>
                                        <p:cTn id="60" dur="500" fill="hold"/>
                                        <p:tgtEl>
                                          <p:spTgt spid="21"/>
                                        </p:tgtEl>
                                        <p:attrNameLst>
                                          <p:attrName>fill.on</p:attrName>
                                        </p:attrNameLst>
                                      </p:cBhvr>
                                      <p:to>
                                        <p:strVal val="true"/>
                                      </p:to>
                                    </p:set>
                                  </p:childTnLst>
                                  <p:subTnLst>
                                    <p:audio>
                                      <p:cMediaNode>
                                        <p:cTn display="0" masterRel="sameClick">
                                          <p:stCondLst>
                                            <p:cond evt="begin" delay="0">
                                              <p:tn val="57"/>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20"/>
                  </p:tgtEl>
                </p:cond>
              </p:nextCondLst>
            </p:seq>
            <p:seq concurrent="1" nextAc="seek">
              <p:cTn id="61" restart="whenNotActive" fill="hold" evtFilter="cancelBubble" nodeType="interactiveSeq">
                <p:stCondLst>
                  <p:cond evt="onClick" delay="0">
                    <p:tgtEl>
                      <p:spTgt spid="22"/>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nodeType="clickEffect">
                                  <p:stCondLst>
                                    <p:cond delay="0"/>
                                  </p:stCondLst>
                                  <p:childTnLst>
                                    <p:animEffect transition="out" filter="fade">
                                      <p:cBhvr>
                                        <p:cTn id="65" dur="500" tmFilter="0, 0; .2, .5; .8, .5; 1, 0"/>
                                        <p:tgtEl>
                                          <p:spTgt spid="22"/>
                                        </p:tgtEl>
                                      </p:cBhvr>
                                    </p:animEffect>
                                    <p:animScale>
                                      <p:cBhvr>
                                        <p:cTn id="66" dur="250" autoRev="1" fill="hold"/>
                                        <p:tgtEl>
                                          <p:spTgt spid="22"/>
                                        </p:tgtEl>
                                      </p:cBhvr>
                                      <p:by x="105000" y="105000"/>
                                    </p:animScale>
                                  </p:childTnLst>
                                </p:cTn>
                              </p:par>
                            </p:childTnLst>
                          </p:cTn>
                        </p:par>
                        <p:par>
                          <p:cTn id="67" fill="hold">
                            <p:stCondLst>
                              <p:cond delay="500"/>
                            </p:stCondLst>
                            <p:childTnLst>
                              <p:par>
                                <p:cTn id="68" presetID="1" presetClass="emph" presetSubtype="2" fill="hold" nodeType="afterEffect">
                                  <p:stCondLst>
                                    <p:cond delay="0"/>
                                  </p:stCondLst>
                                  <p:childTnLst>
                                    <p:animClr clrSpc="rgb" dir="cw">
                                      <p:cBhvr>
                                        <p:cTn id="69" dur="500" fill="hold"/>
                                        <p:tgtEl>
                                          <p:spTgt spid="23"/>
                                        </p:tgtEl>
                                        <p:attrNameLst>
                                          <p:attrName>fillcolor</p:attrName>
                                        </p:attrNameLst>
                                      </p:cBhvr>
                                      <p:to>
                                        <a:srgbClr val="FFFF00"/>
                                      </p:to>
                                    </p:animClr>
                                    <p:set>
                                      <p:cBhvr>
                                        <p:cTn id="70" dur="500" fill="hold"/>
                                        <p:tgtEl>
                                          <p:spTgt spid="23"/>
                                        </p:tgtEl>
                                        <p:attrNameLst>
                                          <p:attrName>fill.type</p:attrName>
                                        </p:attrNameLst>
                                      </p:cBhvr>
                                      <p:to>
                                        <p:strVal val="solid"/>
                                      </p:to>
                                    </p:set>
                                    <p:set>
                                      <p:cBhvr>
                                        <p:cTn id="71" dur="500" fill="hold"/>
                                        <p:tgtEl>
                                          <p:spTgt spid="23"/>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2" name="ohno.wav"/>
                                        </p:tgtEl>
                                      </p:cMediaNode>
                                    </p:audio>
                                  </p:subTnLst>
                                </p:cTn>
                              </p:par>
                            </p:childTnLst>
                          </p:cTn>
                        </p:par>
                      </p:childTnLst>
                    </p:cTn>
                  </p:par>
                </p:childTnLst>
              </p:cTn>
              <p:nextCondLst>
                <p:cond evt="onClick" delay="0">
                  <p:tgtEl>
                    <p:spTgt spid="22"/>
                  </p:tgtEl>
                </p:cond>
              </p:nextCondLst>
            </p:seq>
            <p:seq concurrent="1" nextAc="seek">
              <p:cTn id="72" restart="whenNotActive" fill="hold" evtFilter="cancelBubble" nodeType="interactiveSeq">
                <p:stCondLst>
                  <p:cond evt="onClick" delay="0">
                    <p:tgtEl>
                      <p:spTgt spid="24"/>
                    </p:tgtEl>
                  </p:cond>
                </p:stCondLst>
                <p:endSync evt="end" delay="0">
                  <p:rtn val="all"/>
                </p:endSync>
                <p:childTnLst>
                  <p:par>
                    <p:cTn id="73" fill="hold">
                      <p:stCondLst>
                        <p:cond delay="0"/>
                      </p:stCondLst>
                      <p:childTnLst>
                        <p:par>
                          <p:cTn id="74" fill="hold">
                            <p:stCondLst>
                              <p:cond delay="0"/>
                            </p:stCondLst>
                            <p:childTnLst>
                              <p:par>
                                <p:cTn id="75" presetID="26" presetClass="emph" presetSubtype="0" fill="hold" nodeType="clickEffect">
                                  <p:stCondLst>
                                    <p:cond delay="0"/>
                                  </p:stCondLst>
                                  <p:childTnLst>
                                    <p:animEffect transition="out" filter="fade">
                                      <p:cBhvr>
                                        <p:cTn id="76" dur="500" tmFilter="0, 0; .2, .5; .8, .5; 1, 0"/>
                                        <p:tgtEl>
                                          <p:spTgt spid="24"/>
                                        </p:tgtEl>
                                      </p:cBhvr>
                                    </p:animEffect>
                                    <p:animScale>
                                      <p:cBhvr>
                                        <p:cTn id="77" dur="250" autoRev="1" fill="hold"/>
                                        <p:tgtEl>
                                          <p:spTgt spid="24"/>
                                        </p:tgtEl>
                                      </p:cBhvr>
                                      <p:by x="105000" y="105000"/>
                                    </p:animScale>
                                  </p:childTnLst>
                                </p:cTn>
                              </p:par>
                            </p:childTnLst>
                          </p:cTn>
                        </p:par>
                        <p:par>
                          <p:cTn id="78" fill="hold">
                            <p:stCondLst>
                              <p:cond delay="500"/>
                            </p:stCondLst>
                            <p:childTnLst>
                              <p:par>
                                <p:cTn id="79" presetID="1" presetClass="emph" presetSubtype="2" fill="hold" nodeType="afterEffect">
                                  <p:stCondLst>
                                    <p:cond delay="0"/>
                                  </p:stCondLst>
                                  <p:childTnLst>
                                    <p:animClr clrSpc="rgb" dir="cw">
                                      <p:cBhvr>
                                        <p:cTn id="80" dur="500" fill="hold"/>
                                        <p:tgtEl>
                                          <p:spTgt spid="25"/>
                                        </p:tgtEl>
                                        <p:attrNameLst>
                                          <p:attrName>fillcolor</p:attrName>
                                        </p:attrNameLst>
                                      </p:cBhvr>
                                      <p:to>
                                        <a:srgbClr val="FFFF00"/>
                                      </p:to>
                                    </p:animClr>
                                    <p:set>
                                      <p:cBhvr>
                                        <p:cTn id="81" dur="500" fill="hold"/>
                                        <p:tgtEl>
                                          <p:spTgt spid="25"/>
                                        </p:tgtEl>
                                        <p:attrNameLst>
                                          <p:attrName>fill.type</p:attrName>
                                        </p:attrNameLst>
                                      </p:cBhvr>
                                      <p:to>
                                        <p:strVal val="solid"/>
                                      </p:to>
                                    </p:set>
                                    <p:set>
                                      <p:cBhvr>
                                        <p:cTn id="82" dur="500" fill="hold"/>
                                        <p:tgtEl>
                                          <p:spTgt spid="25"/>
                                        </p:tgtEl>
                                        <p:attrNameLst>
                                          <p:attrName>fill.on</p:attrName>
                                        </p:attrNameLst>
                                      </p:cBhvr>
                                      <p:to>
                                        <p:strVal val="true"/>
                                      </p:to>
                                    </p:set>
                                  </p:childTnLst>
                                  <p:subTnLst>
                                    <p:audio>
                                      <p:cMediaNode>
                                        <p:cTn display="0" masterRel="sameClick">
                                          <p:stCondLst>
                                            <p:cond evt="begin" delay="0">
                                              <p:tn val="79"/>
                                            </p:cond>
                                          </p:stCondLst>
                                          <p:endCondLst>
                                            <p:cond evt="onStopAudio" delay="0">
                                              <p:tgtEl>
                                                <p:sldTgt/>
                                              </p:tgtEl>
                                            </p:cond>
                                          </p:endCondLst>
                                        </p:cTn>
                                        <p:tgtEl>
                                          <p:sndTgt r:embed="rId2" name="ohno.wav"/>
                                        </p:tgtEl>
                                      </p:cMediaNode>
                                    </p:audio>
                                  </p:subTnLst>
                                </p:cTn>
                              </p:par>
                            </p:childTnLst>
                          </p:cTn>
                        </p:par>
                      </p:childTnLst>
                    </p:cTn>
                  </p:par>
                </p:childTnLst>
              </p:cTn>
              <p:nextCondLst>
                <p:cond evt="onClick" delay="0">
                  <p:tgtEl>
                    <p:spTgt spid="24"/>
                  </p:tgtEl>
                </p:cond>
              </p:nextCondLst>
            </p:seq>
          </p:childTnLst>
        </p:cTn>
      </p:par>
    </p:tnLst>
    <p:bldLst>
      <p:bldP spid="8" grpId="0" animBg="1"/>
      <p:bldP spid="19" grpId="0" animBg="1"/>
      <p:bldP spid="21" grpId="0" animBg="1"/>
      <p:bldP spid="23" grpId="0" animBg="1"/>
      <p:bldP spid="2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A9E30F87-AC3B-464A-ACE1-7680D91165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2305" y="4219097"/>
            <a:ext cx="4401504" cy="4401504"/>
          </a:xfrm>
          <a:prstGeom prst="rect">
            <a:avLst/>
          </a:prstGeom>
        </p:spPr>
      </p:pic>
      <p:pic>
        <p:nvPicPr>
          <p:cNvPr id="7" name="Picture 6">
            <a:extLst>
              <a:ext uri="{FF2B5EF4-FFF2-40B4-BE49-F238E27FC236}">
                <a16:creationId xmlns:a16="http://schemas.microsoft.com/office/drawing/2014/main" xmlns="" id="{9C0CBB39-4514-4CD8-8DF7-D11D24549F9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171294" y="0"/>
            <a:ext cx="4286250" cy="4286250"/>
          </a:xfrm>
          <a:prstGeom prst="rect">
            <a:avLst/>
          </a:prstGeom>
        </p:spPr>
      </p:pic>
      <p:sp>
        <p:nvSpPr>
          <p:cNvPr id="8" name="Speech Bubble: Rectangle with Corners Rounded 7">
            <a:extLst>
              <a:ext uri="{FF2B5EF4-FFF2-40B4-BE49-F238E27FC236}">
                <a16:creationId xmlns:a16="http://schemas.microsoft.com/office/drawing/2014/main" xmlns="" id="{0667024D-077C-41FB-84FC-D91D5651A194}"/>
              </a:ext>
            </a:extLst>
          </p:cNvPr>
          <p:cNvSpPr/>
          <p:nvPr/>
        </p:nvSpPr>
        <p:spPr>
          <a:xfrm>
            <a:off x="2241233" y="726218"/>
            <a:ext cx="11760518" cy="2411730"/>
          </a:xfrm>
          <a:prstGeom prst="wedgeRoundRectCallout">
            <a:avLst>
              <a:gd name="adj1" fmla="val 62786"/>
              <a:gd name="adj2" fmla="val 8254"/>
              <a:gd name="adj3" fmla="val 16667"/>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a:lnSpc>
                <a:spcPct val="115000"/>
              </a:lnSpc>
              <a:spcAft>
                <a:spcPts val="800"/>
              </a:spcAft>
            </a:pPr>
            <a:r>
              <a:rPr lang="en-US" sz="4800" b="1" dirty="0" smtClean="0">
                <a:latin typeface="Times New Roman" panose="02020603050405020304" pitchFamily="18" charset="0"/>
                <a:ea typeface="Calibri" panose="020F0502020204030204" pitchFamily="34" charset="0"/>
                <a:cs typeface="Times New Roman" panose="02020603050405020304" pitchFamily="18" charset="0"/>
              </a:rPr>
              <a:t>3. </a:t>
            </a:r>
            <a:r>
              <a:rPr lang="en-US" sz="4800" b="1" dirty="0" err="1" smtClean="0">
                <a:latin typeface="Times New Roman" panose="02020603050405020304" pitchFamily="18" charset="0"/>
                <a:ea typeface="Calibri" panose="020F0502020204030204" pitchFamily="34" charset="0"/>
                <a:cs typeface="Times New Roman" panose="02020603050405020304" pitchFamily="18" charset="0"/>
              </a:rPr>
              <a:t>Phân</a:t>
            </a:r>
            <a:r>
              <a:rPr lang="en-US" sz="4800" b="1"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latin typeface="Times New Roman" panose="02020603050405020304" pitchFamily="18" charset="0"/>
                <a:ea typeface="Calibri" panose="020F0502020204030204" pitchFamily="34" charset="0"/>
                <a:cs typeface="Times New Roman" panose="02020603050405020304" pitchFamily="18" charset="0"/>
              </a:rPr>
              <a:t>môn</a:t>
            </a:r>
            <a:r>
              <a:rPr lang="en-US" sz="4800" b="1" dirty="0">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latin typeface="Times New Roman" panose="02020603050405020304" pitchFamily="18" charset="0"/>
                <a:ea typeface="Calibri" panose="020F0502020204030204" pitchFamily="34" charset="0"/>
                <a:cs typeface="Times New Roman" panose="02020603050405020304" pitchFamily="18" charset="0"/>
              </a:rPr>
              <a:t>tìm</a:t>
            </a:r>
            <a:r>
              <a:rPr lang="en-US" sz="4800" b="1" dirty="0">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latin typeface="Times New Roman" panose="02020603050405020304" pitchFamily="18" charset="0"/>
                <a:ea typeface="Calibri" panose="020F0502020204030204" pitchFamily="34" charset="0"/>
                <a:cs typeface="Times New Roman" panose="02020603050405020304" pitchFamily="18" charset="0"/>
              </a:rPr>
              <a:t>hiểu</a:t>
            </a:r>
            <a:r>
              <a:rPr lang="en-US" sz="4800" b="1" dirty="0">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latin typeface="Times New Roman" panose="02020603050405020304" pitchFamily="18" charset="0"/>
                <a:ea typeface="Calibri" panose="020F0502020204030204" pitchFamily="34" charset="0"/>
                <a:cs typeface="Times New Roman" panose="02020603050405020304" pitchFamily="18" charset="0"/>
              </a:rPr>
              <a:t>về</a:t>
            </a:r>
            <a:r>
              <a:rPr lang="en-US" sz="4800" b="1" dirty="0">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latin typeface="Times New Roman" panose="02020603050405020304" pitchFamily="18" charset="0"/>
                <a:ea typeface="Calibri" panose="020F0502020204030204" pitchFamily="34" charset="0"/>
                <a:cs typeface="Times New Roman" panose="02020603050405020304" pitchFamily="18" charset="0"/>
              </a:rPr>
              <a:t>từ</a:t>
            </a:r>
            <a:r>
              <a:rPr lang="en-US" sz="4800" b="1" dirty="0">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latin typeface="Times New Roman" panose="02020603050405020304" pitchFamily="18" charset="0"/>
                <a:ea typeface="Calibri" panose="020F0502020204030204" pitchFamily="34" charset="0"/>
                <a:cs typeface="Times New Roman" panose="02020603050405020304" pitchFamily="18" charset="0"/>
              </a:rPr>
              <a:t>câu</a:t>
            </a:r>
            <a:r>
              <a:rPr lang="en-US" sz="4800" b="1" dirty="0">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latin typeface="Times New Roman" panose="02020603050405020304" pitchFamily="18" charset="0"/>
                <a:ea typeface="Calibri" panose="020F0502020204030204" pitchFamily="34" charset="0"/>
                <a:cs typeface="Times New Roman" panose="02020603050405020304" pitchFamily="18" charset="0"/>
              </a:rPr>
              <a:t>cấu</a:t>
            </a:r>
            <a:r>
              <a:rPr lang="en-US" sz="4800" b="1" dirty="0">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latin typeface="Times New Roman" panose="02020603050405020304" pitchFamily="18" charset="0"/>
                <a:ea typeface="Calibri" panose="020F0502020204030204" pitchFamily="34" charset="0"/>
                <a:cs typeface="Times New Roman" panose="02020603050405020304" pitchFamily="18" charset="0"/>
              </a:rPr>
              <a:t>tạo</a:t>
            </a:r>
            <a:r>
              <a:rPr lang="en-US" sz="4800" b="1" dirty="0">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latin typeface="Times New Roman" panose="02020603050405020304" pitchFamily="18" charset="0"/>
                <a:ea typeface="Calibri" panose="020F0502020204030204" pitchFamily="34" charset="0"/>
                <a:cs typeface="Times New Roman" panose="02020603050405020304" pitchFamily="18" charset="0"/>
              </a:rPr>
              <a:t>ngữ</a:t>
            </a:r>
            <a:r>
              <a:rPr lang="en-US" sz="4800" b="1" dirty="0">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latin typeface="Times New Roman" panose="02020603050405020304" pitchFamily="18" charset="0"/>
                <a:ea typeface="Calibri" panose="020F0502020204030204" pitchFamily="34" charset="0"/>
                <a:cs typeface="Times New Roman" panose="02020603050405020304" pitchFamily="18" charset="0"/>
              </a:rPr>
              <a:t>pháp</a:t>
            </a:r>
            <a:r>
              <a:rPr lang="en-US" sz="4800" b="1" dirty="0">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latin typeface="Times New Roman" panose="02020603050405020304" pitchFamily="18" charset="0"/>
                <a:ea typeface="Calibri" panose="020F0502020204030204" pitchFamily="34" charset="0"/>
                <a:cs typeface="Times New Roman" panose="02020603050405020304" pitchFamily="18" charset="0"/>
              </a:rPr>
              <a:t>của</a:t>
            </a:r>
            <a:r>
              <a:rPr lang="en-US" sz="4800" b="1" dirty="0">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latin typeface="Times New Roman" panose="02020603050405020304" pitchFamily="18" charset="0"/>
                <a:ea typeface="Calibri" panose="020F0502020204030204" pitchFamily="34" charset="0"/>
                <a:cs typeface="Times New Roman" panose="02020603050405020304" pitchFamily="18" charset="0"/>
              </a:rPr>
              <a:t>câu</a:t>
            </a:r>
            <a:r>
              <a:rPr lang="en-US" sz="4800" b="1" dirty="0">
                <a:latin typeface="Times New Roman" panose="02020603050405020304" pitchFamily="18" charset="0"/>
                <a:ea typeface="Calibri" panose="020F0502020204030204" pitchFamily="34" charset="0"/>
                <a:cs typeface="Times New Roman" panose="02020603050405020304" pitchFamily="18" charset="0"/>
              </a:rPr>
              <a:t>…</a:t>
            </a:r>
            <a:r>
              <a:rPr lang="en-US" sz="4800" b="1" dirty="0" err="1">
                <a:latin typeface="Times New Roman" panose="02020603050405020304" pitchFamily="18" charset="0"/>
                <a:ea typeface="Calibri" panose="020F0502020204030204" pitchFamily="34" charset="0"/>
                <a:cs typeface="Times New Roman" panose="02020603050405020304" pitchFamily="18" charset="0"/>
              </a:rPr>
              <a:t>gọi</a:t>
            </a:r>
            <a:r>
              <a:rPr lang="en-US" sz="4800" b="1" dirty="0">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latin typeface="Times New Roman" panose="02020603050405020304" pitchFamily="18" charset="0"/>
                <a:ea typeface="Calibri" panose="020F0502020204030204" pitchFamily="34" charset="0"/>
                <a:cs typeface="Times New Roman" panose="02020603050405020304" pitchFamily="18" charset="0"/>
              </a:rPr>
              <a:t>là</a:t>
            </a:r>
            <a:r>
              <a:rPr lang="en-US" sz="4800" b="1" dirty="0">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latin typeface="Times New Roman" panose="02020603050405020304" pitchFamily="18" charset="0"/>
                <a:ea typeface="Calibri" panose="020F0502020204030204" pitchFamily="34" charset="0"/>
                <a:cs typeface="Times New Roman" panose="02020603050405020304" pitchFamily="18" charset="0"/>
              </a:rPr>
              <a:t>phân</a:t>
            </a:r>
            <a:r>
              <a:rPr lang="en-US" sz="4800" b="1" dirty="0">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latin typeface="Times New Roman" panose="02020603050405020304" pitchFamily="18" charset="0"/>
                <a:ea typeface="Calibri" panose="020F0502020204030204" pitchFamily="34" charset="0"/>
                <a:cs typeface="Times New Roman" panose="02020603050405020304" pitchFamily="18" charset="0"/>
              </a:rPr>
              <a:t>môn</a:t>
            </a:r>
            <a:r>
              <a:rPr lang="en-US" sz="4800" b="1" dirty="0">
                <a:latin typeface="Times New Roman" panose="02020603050405020304" pitchFamily="18" charset="0"/>
                <a:ea typeface="Calibri" panose="020F0502020204030204" pitchFamily="34" charset="0"/>
                <a:cs typeface="Times New Roman" panose="02020603050405020304" pitchFamily="18" charset="0"/>
              </a:rPr>
              <a:t> </a:t>
            </a:r>
            <a:r>
              <a:rPr lang="en-US" sz="4800" b="1" dirty="0" err="1">
                <a:latin typeface="Times New Roman" panose="02020603050405020304" pitchFamily="18" charset="0"/>
                <a:ea typeface="Calibri" panose="020F0502020204030204" pitchFamily="34" charset="0"/>
                <a:cs typeface="Times New Roman" panose="02020603050405020304" pitchFamily="18" charset="0"/>
              </a:rPr>
              <a:t>gì</a:t>
            </a:r>
            <a:r>
              <a:rPr lang="en-US" sz="4800" b="1" dirty="0">
                <a:latin typeface="Times New Roman" panose="02020603050405020304" pitchFamily="18" charset="0"/>
                <a:ea typeface="Calibri" panose="020F0502020204030204" pitchFamily="34" charset="0"/>
                <a:cs typeface="Times New Roman" panose="02020603050405020304" pitchFamily="18" charset="0"/>
              </a:rPr>
              <a:t>?</a:t>
            </a:r>
            <a:endParaRPr lang="en-US" sz="48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7" name="Picture 16">
            <a:extLst>
              <a:ext uri="{FF2B5EF4-FFF2-40B4-BE49-F238E27FC236}">
                <a16:creationId xmlns:a16="http://schemas.microsoft.com/office/drawing/2014/main" xmlns="" id="{4B5AB01C-ECF4-4CC5-B79D-24017FBE3B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946" y="2404622"/>
            <a:ext cx="2401059" cy="2411730"/>
          </a:xfrm>
          <a:prstGeom prst="rect">
            <a:avLst/>
          </a:prstGeom>
        </p:spPr>
      </p:pic>
      <p:sp>
        <p:nvSpPr>
          <p:cNvPr id="19" name="Rectangle: Rounded Corners 18">
            <a:extLst>
              <a:ext uri="{FF2B5EF4-FFF2-40B4-BE49-F238E27FC236}">
                <a16:creationId xmlns:a16="http://schemas.microsoft.com/office/drawing/2014/main" xmlns="" id="{A98ECE88-115D-4A1D-8452-F943FF1AC741}"/>
              </a:ext>
            </a:extLst>
          </p:cNvPr>
          <p:cNvSpPr/>
          <p:nvPr/>
        </p:nvSpPr>
        <p:spPr>
          <a:xfrm>
            <a:off x="592423" y="8586095"/>
            <a:ext cx="4161269" cy="1262744"/>
          </a:xfrm>
          <a:prstGeom prst="round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A. </a:t>
            </a:r>
            <a:r>
              <a:rPr kumimoji="0" lang="en-US" sz="4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Văn</a:t>
            </a:r>
            <a:r>
              <a:rPr kumimoji="0" lang="en-US" sz="4800" b="0" i="0" u="none" strike="noStrike" kern="1200" cap="none" spc="0" normalizeH="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4800" b="0" i="0" u="none" strike="noStrike" kern="1200" cap="none" spc="0" normalizeH="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học</a:t>
            </a:r>
            <a:endParaRPr kumimoji="0" lang="en-US" sz="4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pic>
        <p:nvPicPr>
          <p:cNvPr id="20" name="Picture 19">
            <a:extLst>
              <a:ext uri="{FF2B5EF4-FFF2-40B4-BE49-F238E27FC236}">
                <a16:creationId xmlns:a16="http://schemas.microsoft.com/office/drawing/2014/main" xmlns="" id="{FA2065B4-32D5-4275-B2C9-8B5FF2ACCB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20748" y="4219097"/>
            <a:ext cx="4401504" cy="4401504"/>
          </a:xfrm>
          <a:prstGeom prst="rect">
            <a:avLst/>
          </a:prstGeom>
        </p:spPr>
      </p:pic>
      <p:sp>
        <p:nvSpPr>
          <p:cNvPr id="21" name="Rectangle: Rounded Corners 20">
            <a:extLst>
              <a:ext uri="{FF2B5EF4-FFF2-40B4-BE49-F238E27FC236}">
                <a16:creationId xmlns:a16="http://schemas.microsoft.com/office/drawing/2014/main" xmlns="" id="{88E5E567-B90E-4275-AC51-C8D58F3AA2A7}"/>
              </a:ext>
            </a:extLst>
          </p:cNvPr>
          <p:cNvSpPr/>
          <p:nvPr/>
        </p:nvSpPr>
        <p:spPr>
          <a:xfrm>
            <a:off x="4840865" y="8586095"/>
            <a:ext cx="4161269" cy="1262744"/>
          </a:xfrm>
          <a:prstGeom prst="round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B. </a:t>
            </a:r>
            <a:r>
              <a:rPr kumimoji="0" lang="en-US" sz="4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Từ</a:t>
            </a:r>
            <a:r>
              <a:rPr kumimoji="0" lang="en-US" sz="4800" b="0" i="0" u="none" strike="noStrike" kern="1200" cap="none" spc="0" normalizeH="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4800" b="0" i="0" u="none" strike="noStrike" kern="1200" cap="none" spc="0" normalizeH="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ngữ</a:t>
            </a:r>
            <a:endParaRPr kumimoji="0" lang="en-US" sz="4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pic>
        <p:nvPicPr>
          <p:cNvPr id="22" name="Picture 21">
            <a:extLst>
              <a:ext uri="{FF2B5EF4-FFF2-40B4-BE49-F238E27FC236}">
                <a16:creationId xmlns:a16="http://schemas.microsoft.com/office/drawing/2014/main" xmlns="" id="{29116D89-5671-4377-A980-517B605BEC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69190" y="4219097"/>
            <a:ext cx="4401504" cy="4401504"/>
          </a:xfrm>
          <a:prstGeom prst="rect">
            <a:avLst/>
          </a:prstGeom>
        </p:spPr>
      </p:pic>
      <p:sp>
        <p:nvSpPr>
          <p:cNvPr id="23" name="Rectangle: Rounded Corners 22">
            <a:extLst>
              <a:ext uri="{FF2B5EF4-FFF2-40B4-BE49-F238E27FC236}">
                <a16:creationId xmlns:a16="http://schemas.microsoft.com/office/drawing/2014/main" xmlns="" id="{64E263D4-FF99-4115-A750-399C550760EE}"/>
              </a:ext>
            </a:extLst>
          </p:cNvPr>
          <p:cNvSpPr/>
          <p:nvPr/>
        </p:nvSpPr>
        <p:spPr>
          <a:xfrm>
            <a:off x="9089308" y="8586095"/>
            <a:ext cx="4161269" cy="1262744"/>
          </a:xfrm>
          <a:prstGeom prst="round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C. </a:t>
            </a:r>
            <a:r>
              <a:rPr kumimoji="0" lang="en-US" sz="42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Tập</a:t>
            </a:r>
            <a:r>
              <a:rPr kumimoji="0" lang="en-US" sz="4200" b="0" i="0" u="none" strike="noStrike" kern="1200" cap="none" spc="0" normalizeH="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4200" b="0" i="0" u="none" strike="noStrike" kern="1200" cap="none" spc="0" normalizeH="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làm</a:t>
            </a:r>
            <a:r>
              <a:rPr kumimoji="0" lang="en-US" sz="4200" b="0" i="0" u="none" strike="noStrike" kern="1200" cap="none" spc="0" normalizeH="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4200" b="0" i="0" u="none" strike="noStrike" kern="1200" cap="none" spc="0" normalizeH="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văn</a:t>
            </a:r>
            <a:endParaRPr kumimoji="0" lang="en-US" sz="4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pic>
        <p:nvPicPr>
          <p:cNvPr id="24" name="Picture 23">
            <a:extLst>
              <a:ext uri="{FF2B5EF4-FFF2-40B4-BE49-F238E27FC236}">
                <a16:creationId xmlns:a16="http://schemas.microsoft.com/office/drawing/2014/main" xmlns="" id="{5D199BEE-8167-419B-B668-203E8A2CC0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217633" y="4219097"/>
            <a:ext cx="4401504" cy="4401504"/>
          </a:xfrm>
          <a:prstGeom prst="rect">
            <a:avLst/>
          </a:prstGeom>
        </p:spPr>
      </p:pic>
      <p:sp>
        <p:nvSpPr>
          <p:cNvPr id="25" name="Rectangle: Rounded Corners 24">
            <a:extLst>
              <a:ext uri="{FF2B5EF4-FFF2-40B4-BE49-F238E27FC236}">
                <a16:creationId xmlns:a16="http://schemas.microsoft.com/office/drawing/2014/main" xmlns="" id="{00BEFBB1-525B-415D-8E45-ADCB8FD217EA}"/>
              </a:ext>
            </a:extLst>
          </p:cNvPr>
          <p:cNvSpPr/>
          <p:nvPr/>
        </p:nvSpPr>
        <p:spPr>
          <a:xfrm>
            <a:off x="13337750" y="8586095"/>
            <a:ext cx="4161269" cy="1262744"/>
          </a:xfrm>
          <a:prstGeom prst="round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D. </a:t>
            </a:r>
            <a:r>
              <a:rPr kumimoji="0" lang="en-US" sz="42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Tiếng</a:t>
            </a:r>
            <a:r>
              <a:rPr kumimoji="0" lang="en-US" sz="4200" b="0" i="0" u="none" strike="noStrike" kern="1200" cap="none" spc="0" normalizeH="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4200" b="0" i="0" u="none" strike="noStrike" kern="1200" cap="none" spc="0" normalizeH="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Việt</a:t>
            </a:r>
            <a:endParaRPr kumimoji="0" lang="en-US" sz="4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129968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0-#ppt_w/2"/>
                                          </p:val>
                                        </p:tav>
                                        <p:tav tm="100000">
                                          <p:val>
                                            <p:strVal val="#ppt_x"/>
                                          </p:val>
                                        </p:tav>
                                      </p:tavLst>
                                    </p:anim>
                                    <p:anim calcmode="lin" valueType="num">
                                      <p:cBhvr additive="base">
                                        <p:cTn id="8" dur="1000" fill="hold"/>
                                        <p:tgtEl>
                                          <p:spTgt spid="17"/>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0" presetClass="entr" presetSubtype="0" decel="100000"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strVal val="#ppt_w+.3"/>
                                          </p:val>
                                        </p:tav>
                                        <p:tav tm="100000">
                                          <p:val>
                                            <p:strVal val="#ppt_w"/>
                                          </p:val>
                                        </p:tav>
                                      </p:tavLst>
                                    </p:anim>
                                    <p:anim calcmode="lin" valueType="num">
                                      <p:cBhvr>
                                        <p:cTn id="13" dur="500" fill="hold"/>
                                        <p:tgtEl>
                                          <p:spTgt spid="8"/>
                                        </p:tgtEl>
                                        <p:attrNameLst>
                                          <p:attrName>ppt_h</p:attrName>
                                        </p:attrNameLst>
                                      </p:cBhvr>
                                      <p:tavLst>
                                        <p:tav tm="0">
                                          <p:val>
                                            <p:strVal val="#ppt_h"/>
                                          </p:val>
                                        </p:tav>
                                        <p:tav tm="100000">
                                          <p:val>
                                            <p:strVal val="#ppt_h"/>
                                          </p:val>
                                        </p:tav>
                                      </p:tavLst>
                                    </p:anim>
                                    <p:animEffect transition="in" filter="fade">
                                      <p:cBhvr>
                                        <p:cTn id="14" dur="500"/>
                                        <p:tgtEl>
                                          <p:spTgt spid="8"/>
                                        </p:tgtEl>
                                      </p:cBhvr>
                                    </p:animEffect>
                                  </p:childTnLst>
                                </p:cTn>
                              </p:par>
                            </p:childTnLst>
                          </p:cTn>
                        </p:par>
                        <p:par>
                          <p:cTn id="15" fill="hold">
                            <p:stCondLst>
                              <p:cond delay="1500"/>
                            </p:stCondLst>
                            <p:childTnLst>
                              <p:par>
                                <p:cTn id="16" presetID="50" presetClass="entr" presetSubtype="0" decel="10000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p:cTn id="18" dur="500" fill="hold"/>
                                        <p:tgtEl>
                                          <p:spTgt spid="19"/>
                                        </p:tgtEl>
                                        <p:attrNameLst>
                                          <p:attrName>ppt_w</p:attrName>
                                        </p:attrNameLst>
                                      </p:cBhvr>
                                      <p:tavLst>
                                        <p:tav tm="0">
                                          <p:val>
                                            <p:strVal val="#ppt_w+.3"/>
                                          </p:val>
                                        </p:tav>
                                        <p:tav tm="100000">
                                          <p:val>
                                            <p:strVal val="#ppt_w"/>
                                          </p:val>
                                        </p:tav>
                                      </p:tavLst>
                                    </p:anim>
                                    <p:anim calcmode="lin" valueType="num">
                                      <p:cBhvr>
                                        <p:cTn id="19" dur="500" fill="hold"/>
                                        <p:tgtEl>
                                          <p:spTgt spid="19"/>
                                        </p:tgtEl>
                                        <p:attrNameLst>
                                          <p:attrName>ppt_h</p:attrName>
                                        </p:attrNameLst>
                                      </p:cBhvr>
                                      <p:tavLst>
                                        <p:tav tm="0">
                                          <p:val>
                                            <p:strVal val="#ppt_h"/>
                                          </p:val>
                                        </p:tav>
                                        <p:tav tm="100000">
                                          <p:val>
                                            <p:strVal val="#ppt_h"/>
                                          </p:val>
                                        </p:tav>
                                      </p:tavLst>
                                    </p:anim>
                                    <p:animEffect transition="in" filter="fade">
                                      <p:cBhvr>
                                        <p:cTn id="20" dur="500"/>
                                        <p:tgtEl>
                                          <p:spTgt spid="19"/>
                                        </p:tgtEl>
                                      </p:cBhvr>
                                    </p:animEffect>
                                  </p:childTnLst>
                                </p:cTn>
                              </p:par>
                            </p:childTnLst>
                          </p:cTn>
                        </p:par>
                        <p:par>
                          <p:cTn id="21" fill="hold">
                            <p:stCondLst>
                              <p:cond delay="2000"/>
                            </p:stCondLst>
                            <p:childTnLst>
                              <p:par>
                                <p:cTn id="22" presetID="50" presetClass="entr" presetSubtype="0" decel="100000" fill="hold" grpId="0" nodeType="after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p:cTn id="24" dur="500" fill="hold"/>
                                        <p:tgtEl>
                                          <p:spTgt spid="21"/>
                                        </p:tgtEl>
                                        <p:attrNameLst>
                                          <p:attrName>ppt_w</p:attrName>
                                        </p:attrNameLst>
                                      </p:cBhvr>
                                      <p:tavLst>
                                        <p:tav tm="0">
                                          <p:val>
                                            <p:strVal val="#ppt_w+.3"/>
                                          </p:val>
                                        </p:tav>
                                        <p:tav tm="100000">
                                          <p:val>
                                            <p:strVal val="#ppt_w"/>
                                          </p:val>
                                        </p:tav>
                                      </p:tavLst>
                                    </p:anim>
                                    <p:anim calcmode="lin" valueType="num">
                                      <p:cBhvr>
                                        <p:cTn id="25" dur="500" fill="hold"/>
                                        <p:tgtEl>
                                          <p:spTgt spid="21"/>
                                        </p:tgtEl>
                                        <p:attrNameLst>
                                          <p:attrName>ppt_h</p:attrName>
                                        </p:attrNameLst>
                                      </p:cBhvr>
                                      <p:tavLst>
                                        <p:tav tm="0">
                                          <p:val>
                                            <p:strVal val="#ppt_h"/>
                                          </p:val>
                                        </p:tav>
                                        <p:tav tm="100000">
                                          <p:val>
                                            <p:strVal val="#ppt_h"/>
                                          </p:val>
                                        </p:tav>
                                      </p:tavLst>
                                    </p:anim>
                                    <p:animEffect transition="in" filter="fade">
                                      <p:cBhvr>
                                        <p:cTn id="26" dur="500"/>
                                        <p:tgtEl>
                                          <p:spTgt spid="21"/>
                                        </p:tgtEl>
                                      </p:cBhvr>
                                    </p:animEffect>
                                  </p:childTnLst>
                                </p:cTn>
                              </p:par>
                            </p:childTnLst>
                          </p:cTn>
                        </p:par>
                        <p:par>
                          <p:cTn id="27" fill="hold">
                            <p:stCondLst>
                              <p:cond delay="2500"/>
                            </p:stCondLst>
                            <p:childTnLst>
                              <p:par>
                                <p:cTn id="28" presetID="50" presetClass="entr" presetSubtype="0" decel="100000" fill="hold" grpId="0" nodeType="afterEffect">
                                  <p:stCondLst>
                                    <p:cond delay="0"/>
                                  </p:stCondLst>
                                  <p:childTnLst>
                                    <p:set>
                                      <p:cBhvr>
                                        <p:cTn id="29" dur="1" fill="hold">
                                          <p:stCondLst>
                                            <p:cond delay="0"/>
                                          </p:stCondLst>
                                        </p:cTn>
                                        <p:tgtEl>
                                          <p:spTgt spid="23"/>
                                        </p:tgtEl>
                                        <p:attrNameLst>
                                          <p:attrName>style.visibility</p:attrName>
                                        </p:attrNameLst>
                                      </p:cBhvr>
                                      <p:to>
                                        <p:strVal val="visible"/>
                                      </p:to>
                                    </p:set>
                                    <p:anim calcmode="lin" valueType="num">
                                      <p:cBhvr>
                                        <p:cTn id="30" dur="500" fill="hold"/>
                                        <p:tgtEl>
                                          <p:spTgt spid="23"/>
                                        </p:tgtEl>
                                        <p:attrNameLst>
                                          <p:attrName>ppt_w</p:attrName>
                                        </p:attrNameLst>
                                      </p:cBhvr>
                                      <p:tavLst>
                                        <p:tav tm="0">
                                          <p:val>
                                            <p:strVal val="#ppt_w+.3"/>
                                          </p:val>
                                        </p:tav>
                                        <p:tav tm="100000">
                                          <p:val>
                                            <p:strVal val="#ppt_w"/>
                                          </p:val>
                                        </p:tav>
                                      </p:tavLst>
                                    </p:anim>
                                    <p:anim calcmode="lin" valueType="num">
                                      <p:cBhvr>
                                        <p:cTn id="31" dur="500" fill="hold"/>
                                        <p:tgtEl>
                                          <p:spTgt spid="23"/>
                                        </p:tgtEl>
                                        <p:attrNameLst>
                                          <p:attrName>ppt_h</p:attrName>
                                        </p:attrNameLst>
                                      </p:cBhvr>
                                      <p:tavLst>
                                        <p:tav tm="0">
                                          <p:val>
                                            <p:strVal val="#ppt_h"/>
                                          </p:val>
                                        </p:tav>
                                        <p:tav tm="100000">
                                          <p:val>
                                            <p:strVal val="#ppt_h"/>
                                          </p:val>
                                        </p:tav>
                                      </p:tavLst>
                                    </p:anim>
                                    <p:animEffect transition="in" filter="fade">
                                      <p:cBhvr>
                                        <p:cTn id="32" dur="500"/>
                                        <p:tgtEl>
                                          <p:spTgt spid="23"/>
                                        </p:tgtEl>
                                      </p:cBhvr>
                                    </p:animEffect>
                                  </p:childTnLst>
                                </p:cTn>
                              </p:par>
                            </p:childTnLst>
                          </p:cTn>
                        </p:par>
                        <p:par>
                          <p:cTn id="33" fill="hold">
                            <p:stCondLst>
                              <p:cond delay="3000"/>
                            </p:stCondLst>
                            <p:childTnLst>
                              <p:par>
                                <p:cTn id="34" presetID="50" presetClass="entr" presetSubtype="0" decel="100000" fill="hold" grpId="0" nodeType="afterEffect">
                                  <p:stCondLst>
                                    <p:cond delay="0"/>
                                  </p:stCondLst>
                                  <p:childTnLst>
                                    <p:set>
                                      <p:cBhvr>
                                        <p:cTn id="35" dur="1" fill="hold">
                                          <p:stCondLst>
                                            <p:cond delay="0"/>
                                          </p:stCondLst>
                                        </p:cTn>
                                        <p:tgtEl>
                                          <p:spTgt spid="25"/>
                                        </p:tgtEl>
                                        <p:attrNameLst>
                                          <p:attrName>style.visibility</p:attrName>
                                        </p:attrNameLst>
                                      </p:cBhvr>
                                      <p:to>
                                        <p:strVal val="visible"/>
                                      </p:to>
                                    </p:set>
                                    <p:anim calcmode="lin" valueType="num">
                                      <p:cBhvr>
                                        <p:cTn id="36" dur="500" fill="hold"/>
                                        <p:tgtEl>
                                          <p:spTgt spid="25"/>
                                        </p:tgtEl>
                                        <p:attrNameLst>
                                          <p:attrName>ppt_w</p:attrName>
                                        </p:attrNameLst>
                                      </p:cBhvr>
                                      <p:tavLst>
                                        <p:tav tm="0">
                                          <p:val>
                                            <p:strVal val="#ppt_w+.3"/>
                                          </p:val>
                                        </p:tav>
                                        <p:tav tm="100000">
                                          <p:val>
                                            <p:strVal val="#ppt_w"/>
                                          </p:val>
                                        </p:tav>
                                      </p:tavLst>
                                    </p:anim>
                                    <p:anim calcmode="lin" valueType="num">
                                      <p:cBhvr>
                                        <p:cTn id="37" dur="500" fill="hold"/>
                                        <p:tgtEl>
                                          <p:spTgt spid="25"/>
                                        </p:tgtEl>
                                        <p:attrNameLst>
                                          <p:attrName>ppt_h</p:attrName>
                                        </p:attrNameLst>
                                      </p:cBhvr>
                                      <p:tavLst>
                                        <p:tav tm="0">
                                          <p:val>
                                            <p:strVal val="#ppt_h"/>
                                          </p:val>
                                        </p:tav>
                                        <p:tav tm="100000">
                                          <p:val>
                                            <p:strVal val="#ppt_h"/>
                                          </p:val>
                                        </p:tav>
                                      </p:tavLst>
                                    </p:anim>
                                    <p:animEffect transition="in" filter="fade">
                                      <p:cBhvr>
                                        <p:cTn id="3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5"/>
                    </p:tgtEl>
                  </p:cond>
                </p:stCondLst>
                <p:endSync evt="end" delay="0">
                  <p:rtn val="all"/>
                </p:endSync>
                <p:childTnLst>
                  <p:par>
                    <p:cTn id="40" fill="hold">
                      <p:stCondLst>
                        <p:cond delay="0"/>
                      </p:stCondLst>
                      <p:childTnLst>
                        <p:par>
                          <p:cTn id="41" fill="hold">
                            <p:stCondLst>
                              <p:cond delay="0"/>
                            </p:stCondLst>
                            <p:childTnLst>
                              <p:par>
                                <p:cTn id="42" presetID="26" presetClass="emph" presetSubtype="0" fill="hold" nodeType="clickEffect">
                                  <p:stCondLst>
                                    <p:cond delay="0"/>
                                  </p:stCondLst>
                                  <p:childTnLst>
                                    <p:animEffect transition="out" filter="fade">
                                      <p:cBhvr>
                                        <p:cTn id="43" dur="500" tmFilter="0, 0; .2, .5; .8, .5; 1, 0"/>
                                        <p:tgtEl>
                                          <p:spTgt spid="5"/>
                                        </p:tgtEl>
                                      </p:cBhvr>
                                    </p:animEffect>
                                    <p:animScale>
                                      <p:cBhvr>
                                        <p:cTn id="44" dur="250" autoRev="1" fill="hold"/>
                                        <p:tgtEl>
                                          <p:spTgt spid="5"/>
                                        </p:tgtEl>
                                      </p:cBhvr>
                                      <p:by x="105000" y="105000"/>
                                    </p:animScale>
                                  </p:childTnLst>
                                </p:cTn>
                              </p:par>
                            </p:childTnLst>
                          </p:cTn>
                        </p:par>
                        <p:par>
                          <p:cTn id="45" fill="hold">
                            <p:stCondLst>
                              <p:cond delay="500"/>
                            </p:stCondLst>
                            <p:childTnLst>
                              <p:par>
                                <p:cTn id="46" presetID="1" presetClass="emph" presetSubtype="2" fill="hold" nodeType="afterEffect">
                                  <p:stCondLst>
                                    <p:cond delay="0"/>
                                  </p:stCondLst>
                                  <p:childTnLst>
                                    <p:animClr clrSpc="rgb" dir="cw">
                                      <p:cBhvr>
                                        <p:cTn id="47" dur="500" fill="hold"/>
                                        <p:tgtEl>
                                          <p:spTgt spid="19"/>
                                        </p:tgtEl>
                                        <p:attrNameLst>
                                          <p:attrName>fillcolor</p:attrName>
                                        </p:attrNameLst>
                                      </p:cBhvr>
                                      <p:to>
                                        <a:srgbClr val="FFFF00"/>
                                      </p:to>
                                    </p:animClr>
                                    <p:set>
                                      <p:cBhvr>
                                        <p:cTn id="48" dur="500" fill="hold"/>
                                        <p:tgtEl>
                                          <p:spTgt spid="19"/>
                                        </p:tgtEl>
                                        <p:attrNameLst>
                                          <p:attrName>fill.type</p:attrName>
                                        </p:attrNameLst>
                                      </p:cBhvr>
                                      <p:to>
                                        <p:strVal val="solid"/>
                                      </p:to>
                                    </p:set>
                                    <p:set>
                                      <p:cBhvr>
                                        <p:cTn id="49" dur="500" fill="hold"/>
                                        <p:tgtEl>
                                          <p:spTgt spid="19"/>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2" name="ohno.wav"/>
                                        </p:tgtEl>
                                      </p:cMediaNode>
                                    </p:audio>
                                  </p:subTnLst>
                                </p:cTn>
                              </p:par>
                            </p:childTnLst>
                          </p:cTn>
                        </p:par>
                      </p:childTnLst>
                    </p:cTn>
                  </p:par>
                </p:childTnLst>
              </p:cTn>
              <p:nextCondLst>
                <p:cond evt="onClick" delay="0">
                  <p:tgtEl>
                    <p:spTgt spid="5"/>
                  </p:tgtEl>
                </p:cond>
              </p:nextCondLst>
            </p:seq>
            <p:seq concurrent="1" nextAc="seek">
              <p:cTn id="50" restart="whenNotActive" fill="hold" evtFilter="cancelBubble" nodeType="interactiveSeq">
                <p:stCondLst>
                  <p:cond evt="onClick" delay="0">
                    <p:tgtEl>
                      <p:spTgt spid="20"/>
                    </p:tgtEl>
                  </p:cond>
                </p:stCondLst>
                <p:endSync evt="end" delay="0">
                  <p:rtn val="all"/>
                </p:endSync>
                <p:childTnLst>
                  <p:par>
                    <p:cTn id="51" fill="hold">
                      <p:stCondLst>
                        <p:cond delay="0"/>
                      </p:stCondLst>
                      <p:childTnLst>
                        <p:par>
                          <p:cTn id="52" fill="hold">
                            <p:stCondLst>
                              <p:cond delay="0"/>
                            </p:stCondLst>
                            <p:childTnLst>
                              <p:par>
                                <p:cTn id="53" presetID="26" presetClass="emph" presetSubtype="0" fill="hold" nodeType="clickEffect">
                                  <p:stCondLst>
                                    <p:cond delay="0"/>
                                  </p:stCondLst>
                                  <p:childTnLst>
                                    <p:animEffect transition="out" filter="fade">
                                      <p:cBhvr>
                                        <p:cTn id="54" dur="500" tmFilter="0, 0; .2, .5; .8, .5; 1, 0"/>
                                        <p:tgtEl>
                                          <p:spTgt spid="20"/>
                                        </p:tgtEl>
                                      </p:cBhvr>
                                    </p:animEffect>
                                    <p:animScale>
                                      <p:cBhvr>
                                        <p:cTn id="55" dur="250" autoRev="1" fill="hold"/>
                                        <p:tgtEl>
                                          <p:spTgt spid="20"/>
                                        </p:tgtEl>
                                      </p:cBhvr>
                                      <p:by x="105000" y="105000"/>
                                    </p:animScale>
                                  </p:childTnLst>
                                </p:cTn>
                              </p:par>
                            </p:childTnLst>
                          </p:cTn>
                        </p:par>
                        <p:par>
                          <p:cTn id="56" fill="hold">
                            <p:stCondLst>
                              <p:cond delay="500"/>
                            </p:stCondLst>
                            <p:childTnLst>
                              <p:par>
                                <p:cTn id="57" presetID="1" presetClass="emph" presetSubtype="2" fill="hold" nodeType="afterEffect">
                                  <p:stCondLst>
                                    <p:cond delay="0"/>
                                  </p:stCondLst>
                                  <p:childTnLst>
                                    <p:animClr clrSpc="rgb" dir="cw">
                                      <p:cBhvr>
                                        <p:cTn id="58" dur="500" fill="hold"/>
                                        <p:tgtEl>
                                          <p:spTgt spid="21"/>
                                        </p:tgtEl>
                                        <p:attrNameLst>
                                          <p:attrName>fillcolor</p:attrName>
                                        </p:attrNameLst>
                                      </p:cBhvr>
                                      <p:to>
                                        <a:srgbClr val="FFFF00"/>
                                      </p:to>
                                    </p:animClr>
                                    <p:set>
                                      <p:cBhvr>
                                        <p:cTn id="59" dur="500" fill="hold"/>
                                        <p:tgtEl>
                                          <p:spTgt spid="21"/>
                                        </p:tgtEl>
                                        <p:attrNameLst>
                                          <p:attrName>fill.type</p:attrName>
                                        </p:attrNameLst>
                                      </p:cBhvr>
                                      <p:to>
                                        <p:strVal val="solid"/>
                                      </p:to>
                                    </p:set>
                                    <p:set>
                                      <p:cBhvr>
                                        <p:cTn id="60" dur="500" fill="hold"/>
                                        <p:tgtEl>
                                          <p:spTgt spid="21"/>
                                        </p:tgtEl>
                                        <p:attrNameLst>
                                          <p:attrName>fill.on</p:attrName>
                                        </p:attrNameLst>
                                      </p:cBhvr>
                                      <p:to>
                                        <p:strVal val="true"/>
                                      </p:to>
                                    </p:set>
                                  </p:childTnLst>
                                  <p:subTnLst>
                                    <p:audio>
                                      <p:cMediaNode>
                                        <p:cTn display="0" masterRel="sameClick">
                                          <p:stCondLst>
                                            <p:cond evt="begin" delay="0">
                                              <p:tn val="57"/>
                                            </p:cond>
                                          </p:stCondLst>
                                          <p:endCondLst>
                                            <p:cond evt="onStopAudio" delay="0">
                                              <p:tgtEl>
                                                <p:sldTgt/>
                                              </p:tgtEl>
                                            </p:cond>
                                          </p:endCondLst>
                                        </p:cTn>
                                        <p:tgtEl>
                                          <p:sndTgt r:embed="rId2" name="ohno.wav"/>
                                        </p:tgtEl>
                                      </p:cMediaNode>
                                    </p:audio>
                                  </p:subTnLst>
                                </p:cTn>
                              </p:par>
                            </p:childTnLst>
                          </p:cTn>
                        </p:par>
                      </p:childTnLst>
                    </p:cTn>
                  </p:par>
                </p:childTnLst>
              </p:cTn>
              <p:nextCondLst>
                <p:cond evt="onClick" delay="0">
                  <p:tgtEl>
                    <p:spTgt spid="20"/>
                  </p:tgtEl>
                </p:cond>
              </p:nextCondLst>
            </p:seq>
            <p:seq concurrent="1" nextAc="seek">
              <p:cTn id="61" restart="whenNotActive" fill="hold" evtFilter="cancelBubble" nodeType="interactiveSeq">
                <p:stCondLst>
                  <p:cond evt="onClick" delay="0">
                    <p:tgtEl>
                      <p:spTgt spid="22"/>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nodeType="clickEffect">
                                  <p:stCondLst>
                                    <p:cond delay="0"/>
                                  </p:stCondLst>
                                  <p:childTnLst>
                                    <p:animEffect transition="out" filter="fade">
                                      <p:cBhvr>
                                        <p:cTn id="65" dur="500" tmFilter="0, 0; .2, .5; .8, .5; 1, 0"/>
                                        <p:tgtEl>
                                          <p:spTgt spid="22"/>
                                        </p:tgtEl>
                                      </p:cBhvr>
                                    </p:animEffect>
                                    <p:animScale>
                                      <p:cBhvr>
                                        <p:cTn id="66" dur="250" autoRev="1" fill="hold"/>
                                        <p:tgtEl>
                                          <p:spTgt spid="22"/>
                                        </p:tgtEl>
                                      </p:cBhvr>
                                      <p:by x="105000" y="105000"/>
                                    </p:animScale>
                                  </p:childTnLst>
                                </p:cTn>
                              </p:par>
                            </p:childTnLst>
                          </p:cTn>
                        </p:par>
                        <p:par>
                          <p:cTn id="67" fill="hold">
                            <p:stCondLst>
                              <p:cond delay="500"/>
                            </p:stCondLst>
                            <p:childTnLst>
                              <p:par>
                                <p:cTn id="68" presetID="1" presetClass="emph" presetSubtype="2" fill="hold" nodeType="afterEffect">
                                  <p:stCondLst>
                                    <p:cond delay="0"/>
                                  </p:stCondLst>
                                  <p:childTnLst>
                                    <p:animClr clrSpc="rgb" dir="cw">
                                      <p:cBhvr>
                                        <p:cTn id="69" dur="500" fill="hold"/>
                                        <p:tgtEl>
                                          <p:spTgt spid="23"/>
                                        </p:tgtEl>
                                        <p:attrNameLst>
                                          <p:attrName>fillcolor</p:attrName>
                                        </p:attrNameLst>
                                      </p:cBhvr>
                                      <p:to>
                                        <a:srgbClr val="FFFF00"/>
                                      </p:to>
                                    </p:animClr>
                                    <p:set>
                                      <p:cBhvr>
                                        <p:cTn id="70" dur="500" fill="hold"/>
                                        <p:tgtEl>
                                          <p:spTgt spid="23"/>
                                        </p:tgtEl>
                                        <p:attrNameLst>
                                          <p:attrName>fill.type</p:attrName>
                                        </p:attrNameLst>
                                      </p:cBhvr>
                                      <p:to>
                                        <p:strVal val="solid"/>
                                      </p:to>
                                    </p:set>
                                    <p:set>
                                      <p:cBhvr>
                                        <p:cTn id="71" dur="500" fill="hold"/>
                                        <p:tgtEl>
                                          <p:spTgt spid="23"/>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2" name="ohno.wav"/>
                                        </p:tgtEl>
                                      </p:cMediaNode>
                                    </p:audio>
                                  </p:subTnLst>
                                </p:cTn>
                              </p:par>
                            </p:childTnLst>
                          </p:cTn>
                        </p:par>
                      </p:childTnLst>
                    </p:cTn>
                  </p:par>
                </p:childTnLst>
              </p:cTn>
              <p:nextCondLst>
                <p:cond evt="onClick" delay="0">
                  <p:tgtEl>
                    <p:spTgt spid="22"/>
                  </p:tgtEl>
                </p:cond>
              </p:nextCondLst>
            </p:seq>
            <p:seq concurrent="1" nextAc="seek">
              <p:cTn id="72" restart="whenNotActive" fill="hold" evtFilter="cancelBubble" nodeType="interactiveSeq">
                <p:stCondLst>
                  <p:cond evt="onClick" delay="0">
                    <p:tgtEl>
                      <p:spTgt spid="24"/>
                    </p:tgtEl>
                  </p:cond>
                </p:stCondLst>
                <p:endSync evt="end" delay="0">
                  <p:rtn val="all"/>
                </p:endSync>
                <p:childTnLst>
                  <p:par>
                    <p:cTn id="73" fill="hold">
                      <p:stCondLst>
                        <p:cond delay="0"/>
                      </p:stCondLst>
                      <p:childTnLst>
                        <p:par>
                          <p:cTn id="74" fill="hold">
                            <p:stCondLst>
                              <p:cond delay="0"/>
                            </p:stCondLst>
                            <p:childTnLst>
                              <p:par>
                                <p:cTn id="75" presetID="26" presetClass="emph" presetSubtype="0" fill="hold" nodeType="clickEffect">
                                  <p:stCondLst>
                                    <p:cond delay="0"/>
                                  </p:stCondLst>
                                  <p:childTnLst>
                                    <p:animEffect transition="out" filter="fade">
                                      <p:cBhvr>
                                        <p:cTn id="76" dur="500" tmFilter="0, 0; .2, .5; .8, .5; 1, 0"/>
                                        <p:tgtEl>
                                          <p:spTgt spid="24"/>
                                        </p:tgtEl>
                                      </p:cBhvr>
                                    </p:animEffect>
                                    <p:animScale>
                                      <p:cBhvr>
                                        <p:cTn id="77" dur="250" autoRev="1" fill="hold"/>
                                        <p:tgtEl>
                                          <p:spTgt spid="24"/>
                                        </p:tgtEl>
                                      </p:cBhvr>
                                      <p:by x="105000" y="105000"/>
                                    </p:animScale>
                                  </p:childTnLst>
                                </p:cTn>
                              </p:par>
                            </p:childTnLst>
                          </p:cTn>
                        </p:par>
                        <p:par>
                          <p:cTn id="78" fill="hold">
                            <p:stCondLst>
                              <p:cond delay="500"/>
                            </p:stCondLst>
                            <p:childTnLst>
                              <p:par>
                                <p:cTn id="79" presetID="1" presetClass="emph" presetSubtype="2" fill="hold" nodeType="afterEffect">
                                  <p:stCondLst>
                                    <p:cond delay="0"/>
                                  </p:stCondLst>
                                  <p:childTnLst>
                                    <p:animClr clrSpc="rgb" dir="cw">
                                      <p:cBhvr>
                                        <p:cTn id="80" dur="500" fill="hold"/>
                                        <p:tgtEl>
                                          <p:spTgt spid="25"/>
                                        </p:tgtEl>
                                        <p:attrNameLst>
                                          <p:attrName>fillcolor</p:attrName>
                                        </p:attrNameLst>
                                      </p:cBhvr>
                                      <p:to>
                                        <a:srgbClr val="00B0F0"/>
                                      </p:to>
                                    </p:animClr>
                                    <p:set>
                                      <p:cBhvr>
                                        <p:cTn id="81" dur="500" fill="hold"/>
                                        <p:tgtEl>
                                          <p:spTgt spid="25"/>
                                        </p:tgtEl>
                                        <p:attrNameLst>
                                          <p:attrName>fill.type</p:attrName>
                                        </p:attrNameLst>
                                      </p:cBhvr>
                                      <p:to>
                                        <p:strVal val="solid"/>
                                      </p:to>
                                    </p:set>
                                    <p:set>
                                      <p:cBhvr>
                                        <p:cTn id="82" dur="500" fill="hold"/>
                                        <p:tgtEl>
                                          <p:spTgt spid="25"/>
                                        </p:tgtEl>
                                        <p:attrNameLst>
                                          <p:attrName>fill.on</p:attrName>
                                        </p:attrNameLst>
                                      </p:cBhvr>
                                      <p:to>
                                        <p:strVal val="true"/>
                                      </p:to>
                                    </p:set>
                                  </p:childTnLst>
                                  <p:subTnLst>
                                    <p:audio>
                                      <p:cMediaNode>
                                        <p:cTn display="0" masterRel="sameClick">
                                          <p:stCondLst>
                                            <p:cond evt="begin" delay="0">
                                              <p:tn val="79"/>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24"/>
                  </p:tgtEl>
                </p:cond>
              </p:nextCondLst>
            </p:seq>
          </p:childTnLst>
        </p:cTn>
      </p:par>
    </p:tnLst>
    <p:bldLst>
      <p:bldP spid="8" grpId="0" animBg="1"/>
      <p:bldP spid="19" grpId="0" animBg="1"/>
      <p:bldP spid="21" grpId="0" animBg="1"/>
      <p:bldP spid="23" grpId="0" animBg="1"/>
      <p:bldP spid="2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466EEF"/>
        </a:solidFill>
        <a:effectLst/>
      </p:bgPr>
    </p:bg>
    <p:spTree>
      <p:nvGrpSpPr>
        <p:cNvPr id="1" name=""/>
        <p:cNvGrpSpPr/>
        <p:nvPr/>
      </p:nvGrpSpPr>
      <p:grpSpPr>
        <a:xfrm>
          <a:off x="0" y="0"/>
          <a:ext cx="0" cy="0"/>
          <a:chOff x="0" y="0"/>
          <a:chExt cx="0" cy="0"/>
        </a:xfrm>
      </p:grpSpPr>
      <p:grpSp>
        <p:nvGrpSpPr>
          <p:cNvPr id="2" name="Group 2"/>
          <p:cNvGrpSpPr/>
          <p:nvPr/>
        </p:nvGrpSpPr>
        <p:grpSpPr>
          <a:xfrm>
            <a:off x="134429" y="-596041"/>
            <a:ext cx="18153571" cy="10883041"/>
            <a:chOff x="-56392185" y="-12660275"/>
            <a:chExt cx="80975198" cy="31317344"/>
          </a:xfrm>
        </p:grpSpPr>
        <p:grpSp>
          <p:nvGrpSpPr>
            <p:cNvPr id="3" name="Group 3"/>
            <p:cNvGrpSpPr/>
            <p:nvPr/>
          </p:nvGrpSpPr>
          <p:grpSpPr>
            <a:xfrm rot="-5400000">
              <a:off x="-31960755" y="-35310476"/>
              <a:ext cx="31317344" cy="76617745"/>
              <a:chOff x="-731030" y="-7060961"/>
              <a:chExt cx="6750569" cy="9906344"/>
            </a:xfrm>
          </p:grpSpPr>
          <p:sp>
            <p:nvSpPr>
              <p:cNvPr id="4" name="Freeform 4"/>
              <p:cNvSpPr/>
              <p:nvPr/>
            </p:nvSpPr>
            <p:spPr>
              <a:xfrm>
                <a:off x="-731030" y="-7060961"/>
                <a:ext cx="6750569" cy="9906344"/>
              </a:xfrm>
              <a:custGeom>
                <a:avLst/>
                <a:gdLst/>
                <a:ahLst/>
                <a:cxnLst/>
                <a:rect l="l" t="t" r="r" b="b"/>
                <a:pathLst>
                  <a:path w="6750569" h="9906344">
                    <a:moveTo>
                      <a:pt x="6750569" y="34774"/>
                    </a:moveTo>
                    <a:lnTo>
                      <a:pt x="0" y="34774"/>
                    </a:lnTo>
                    <a:lnTo>
                      <a:pt x="0" y="0"/>
                    </a:lnTo>
                    <a:lnTo>
                      <a:pt x="6750569" y="0"/>
                    </a:lnTo>
                    <a:lnTo>
                      <a:pt x="6750569" y="34774"/>
                    </a:lnTo>
                    <a:close/>
                    <a:moveTo>
                      <a:pt x="6750569" y="1095392"/>
                    </a:moveTo>
                    <a:lnTo>
                      <a:pt x="0" y="1095392"/>
                    </a:lnTo>
                    <a:lnTo>
                      <a:pt x="0" y="1130166"/>
                    </a:lnTo>
                    <a:lnTo>
                      <a:pt x="6750569" y="1130166"/>
                    </a:lnTo>
                    <a:lnTo>
                      <a:pt x="6750569" y="1095392"/>
                    </a:lnTo>
                    <a:close/>
                    <a:moveTo>
                      <a:pt x="6750569" y="2195131"/>
                    </a:moveTo>
                    <a:lnTo>
                      <a:pt x="0" y="2195131"/>
                    </a:lnTo>
                    <a:lnTo>
                      <a:pt x="0" y="2229905"/>
                    </a:lnTo>
                    <a:lnTo>
                      <a:pt x="6750569" y="2229905"/>
                    </a:lnTo>
                    <a:lnTo>
                      <a:pt x="6750569" y="2195131"/>
                    </a:lnTo>
                    <a:close/>
                    <a:moveTo>
                      <a:pt x="6750569" y="3290523"/>
                    </a:moveTo>
                    <a:lnTo>
                      <a:pt x="0" y="3290523"/>
                    </a:lnTo>
                    <a:lnTo>
                      <a:pt x="0" y="3325297"/>
                    </a:lnTo>
                    <a:lnTo>
                      <a:pt x="6750569" y="3325297"/>
                    </a:lnTo>
                    <a:lnTo>
                      <a:pt x="6750569" y="3290523"/>
                    </a:lnTo>
                    <a:close/>
                    <a:moveTo>
                      <a:pt x="6750569" y="4385915"/>
                    </a:moveTo>
                    <a:lnTo>
                      <a:pt x="0" y="4385915"/>
                    </a:lnTo>
                    <a:lnTo>
                      <a:pt x="0" y="4420689"/>
                    </a:lnTo>
                    <a:lnTo>
                      <a:pt x="6750569" y="4420689"/>
                    </a:lnTo>
                    <a:lnTo>
                      <a:pt x="6750569" y="4385915"/>
                    </a:lnTo>
                    <a:close/>
                    <a:moveTo>
                      <a:pt x="6750569" y="5481307"/>
                    </a:moveTo>
                    <a:lnTo>
                      <a:pt x="0" y="5481307"/>
                    </a:lnTo>
                    <a:lnTo>
                      <a:pt x="0" y="5516082"/>
                    </a:lnTo>
                    <a:lnTo>
                      <a:pt x="6750569" y="5516082"/>
                    </a:lnTo>
                    <a:lnTo>
                      <a:pt x="6750569" y="5481307"/>
                    </a:lnTo>
                    <a:close/>
                    <a:moveTo>
                      <a:pt x="6750569" y="6581046"/>
                    </a:moveTo>
                    <a:lnTo>
                      <a:pt x="0" y="6581046"/>
                    </a:lnTo>
                    <a:lnTo>
                      <a:pt x="0" y="6615820"/>
                    </a:lnTo>
                    <a:lnTo>
                      <a:pt x="6750569" y="6615820"/>
                    </a:lnTo>
                    <a:lnTo>
                      <a:pt x="6750569" y="6581046"/>
                    </a:lnTo>
                    <a:close/>
                    <a:moveTo>
                      <a:pt x="6750569" y="7676438"/>
                    </a:moveTo>
                    <a:lnTo>
                      <a:pt x="0" y="7676438"/>
                    </a:lnTo>
                    <a:lnTo>
                      <a:pt x="0" y="7711213"/>
                    </a:lnTo>
                    <a:lnTo>
                      <a:pt x="6750569" y="7711213"/>
                    </a:lnTo>
                    <a:lnTo>
                      <a:pt x="6750569" y="7676438"/>
                    </a:lnTo>
                    <a:close/>
                    <a:moveTo>
                      <a:pt x="6750569" y="8771830"/>
                    </a:moveTo>
                    <a:lnTo>
                      <a:pt x="0" y="8771830"/>
                    </a:lnTo>
                    <a:lnTo>
                      <a:pt x="0" y="8806605"/>
                    </a:lnTo>
                    <a:lnTo>
                      <a:pt x="6750569" y="8806605"/>
                    </a:lnTo>
                    <a:lnTo>
                      <a:pt x="6750569" y="8771830"/>
                    </a:lnTo>
                    <a:close/>
                    <a:moveTo>
                      <a:pt x="6750569" y="9871570"/>
                    </a:moveTo>
                    <a:lnTo>
                      <a:pt x="0" y="9871570"/>
                    </a:lnTo>
                    <a:lnTo>
                      <a:pt x="0" y="9906344"/>
                    </a:lnTo>
                    <a:lnTo>
                      <a:pt x="6750569" y="9906344"/>
                    </a:lnTo>
                    <a:lnTo>
                      <a:pt x="6750569" y="9871570"/>
                    </a:lnTo>
                    <a:close/>
                  </a:path>
                </a:pathLst>
              </a:custGeom>
              <a:solidFill>
                <a:srgbClr val="000000">
                  <a:alpha val="14902"/>
                </a:srgbClr>
              </a:solidFill>
            </p:spPr>
          </p:sp>
        </p:grpSp>
        <p:grpSp>
          <p:nvGrpSpPr>
            <p:cNvPr id="5" name="Group 5"/>
            <p:cNvGrpSpPr/>
            <p:nvPr/>
          </p:nvGrpSpPr>
          <p:grpSpPr>
            <a:xfrm rot="-10800000">
              <a:off x="-56392185" y="-10308235"/>
              <a:ext cx="80975198" cy="26613264"/>
              <a:chOff x="26521" y="7043"/>
              <a:chExt cx="10790634" cy="5837825"/>
            </a:xfrm>
          </p:grpSpPr>
          <p:sp>
            <p:nvSpPr>
              <p:cNvPr id="6" name="Freeform 6"/>
              <p:cNvSpPr/>
              <p:nvPr/>
            </p:nvSpPr>
            <p:spPr>
              <a:xfrm>
                <a:off x="26521" y="7043"/>
                <a:ext cx="10790634" cy="5837825"/>
              </a:xfrm>
              <a:custGeom>
                <a:avLst/>
                <a:gdLst/>
                <a:ahLst/>
                <a:cxnLst/>
                <a:rect l="l" t="t" r="r" b="b"/>
                <a:pathLst>
                  <a:path w="10919454" h="5837825">
                    <a:moveTo>
                      <a:pt x="10919454" y="20493"/>
                    </a:moveTo>
                    <a:lnTo>
                      <a:pt x="0" y="20493"/>
                    </a:lnTo>
                    <a:lnTo>
                      <a:pt x="0" y="0"/>
                    </a:lnTo>
                    <a:lnTo>
                      <a:pt x="10919454" y="0"/>
                    </a:lnTo>
                    <a:lnTo>
                      <a:pt x="10919454" y="20493"/>
                    </a:lnTo>
                    <a:close/>
                    <a:moveTo>
                      <a:pt x="10919454" y="645516"/>
                    </a:moveTo>
                    <a:lnTo>
                      <a:pt x="0" y="645516"/>
                    </a:lnTo>
                    <a:lnTo>
                      <a:pt x="0" y="666009"/>
                    </a:lnTo>
                    <a:lnTo>
                      <a:pt x="10919454" y="666009"/>
                    </a:lnTo>
                    <a:lnTo>
                      <a:pt x="10919454" y="645516"/>
                    </a:lnTo>
                    <a:close/>
                    <a:moveTo>
                      <a:pt x="10919454" y="1293594"/>
                    </a:moveTo>
                    <a:lnTo>
                      <a:pt x="0" y="1293594"/>
                    </a:lnTo>
                    <a:lnTo>
                      <a:pt x="0" y="1314087"/>
                    </a:lnTo>
                    <a:lnTo>
                      <a:pt x="10919454" y="1314087"/>
                    </a:lnTo>
                    <a:lnTo>
                      <a:pt x="10919454" y="1293594"/>
                    </a:lnTo>
                    <a:close/>
                    <a:moveTo>
                      <a:pt x="10919454" y="1939111"/>
                    </a:moveTo>
                    <a:lnTo>
                      <a:pt x="0" y="1939111"/>
                    </a:lnTo>
                    <a:lnTo>
                      <a:pt x="0" y="1959603"/>
                    </a:lnTo>
                    <a:lnTo>
                      <a:pt x="10919454" y="1959603"/>
                    </a:lnTo>
                    <a:lnTo>
                      <a:pt x="10919454" y="1939111"/>
                    </a:lnTo>
                    <a:close/>
                    <a:moveTo>
                      <a:pt x="10919454" y="2584627"/>
                    </a:moveTo>
                    <a:lnTo>
                      <a:pt x="0" y="2584627"/>
                    </a:lnTo>
                    <a:lnTo>
                      <a:pt x="0" y="2605120"/>
                    </a:lnTo>
                    <a:lnTo>
                      <a:pt x="10919454" y="2605120"/>
                    </a:lnTo>
                    <a:lnTo>
                      <a:pt x="10919454" y="2584627"/>
                    </a:lnTo>
                    <a:close/>
                    <a:moveTo>
                      <a:pt x="10919454" y="3230144"/>
                    </a:moveTo>
                    <a:lnTo>
                      <a:pt x="0" y="3230144"/>
                    </a:lnTo>
                    <a:lnTo>
                      <a:pt x="0" y="3250636"/>
                    </a:lnTo>
                    <a:lnTo>
                      <a:pt x="10919454" y="3250636"/>
                    </a:lnTo>
                    <a:lnTo>
                      <a:pt x="10919454" y="3230144"/>
                    </a:lnTo>
                    <a:close/>
                    <a:moveTo>
                      <a:pt x="10919454" y="3878221"/>
                    </a:moveTo>
                    <a:lnTo>
                      <a:pt x="0" y="3878221"/>
                    </a:lnTo>
                    <a:lnTo>
                      <a:pt x="0" y="3898714"/>
                    </a:lnTo>
                    <a:lnTo>
                      <a:pt x="10919454" y="3898714"/>
                    </a:lnTo>
                    <a:lnTo>
                      <a:pt x="10919454" y="3878221"/>
                    </a:lnTo>
                    <a:close/>
                    <a:moveTo>
                      <a:pt x="10919454" y="4523738"/>
                    </a:moveTo>
                    <a:lnTo>
                      <a:pt x="0" y="4523738"/>
                    </a:lnTo>
                    <a:lnTo>
                      <a:pt x="0" y="4544231"/>
                    </a:lnTo>
                    <a:lnTo>
                      <a:pt x="10919454" y="4544231"/>
                    </a:lnTo>
                    <a:lnTo>
                      <a:pt x="10919454" y="4523738"/>
                    </a:lnTo>
                    <a:close/>
                    <a:moveTo>
                      <a:pt x="10919454" y="5169255"/>
                    </a:moveTo>
                    <a:lnTo>
                      <a:pt x="0" y="5169255"/>
                    </a:lnTo>
                    <a:lnTo>
                      <a:pt x="0" y="5189747"/>
                    </a:lnTo>
                    <a:lnTo>
                      <a:pt x="10919454" y="5189747"/>
                    </a:lnTo>
                    <a:lnTo>
                      <a:pt x="10919454" y="5169255"/>
                    </a:lnTo>
                    <a:close/>
                    <a:moveTo>
                      <a:pt x="10919454" y="5817333"/>
                    </a:moveTo>
                    <a:lnTo>
                      <a:pt x="0" y="5817333"/>
                    </a:lnTo>
                    <a:lnTo>
                      <a:pt x="0" y="5837825"/>
                    </a:lnTo>
                    <a:lnTo>
                      <a:pt x="10919454" y="5837825"/>
                    </a:lnTo>
                    <a:lnTo>
                      <a:pt x="10919454" y="5817333"/>
                    </a:lnTo>
                    <a:close/>
                  </a:path>
                </a:pathLst>
              </a:custGeom>
              <a:solidFill>
                <a:srgbClr val="000000">
                  <a:alpha val="14902"/>
                </a:srgbClr>
              </a:solidFill>
            </p:spPr>
          </p:sp>
        </p:grpSp>
      </p:grpSp>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694049">
            <a:off x="290134" y="216330"/>
            <a:ext cx="4165054" cy="2905125"/>
          </a:xfrm>
          <a:prstGeom prst="rect">
            <a:avLst/>
          </a:prstGeom>
        </p:spPr>
      </p:pic>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4475008" y="143821"/>
            <a:ext cx="3596291" cy="3334743"/>
          </a:xfrm>
          <a:prstGeom prst="rect">
            <a:avLst/>
          </a:prstGeom>
        </p:spPr>
      </p:pic>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401298" y="6172200"/>
            <a:ext cx="3942727" cy="4114800"/>
          </a:xfrm>
          <a:prstGeom prst="rect">
            <a:avLst/>
          </a:prstGeom>
        </p:spPr>
      </p:pic>
      <p:sp>
        <p:nvSpPr>
          <p:cNvPr id="10" name="TextBox 10"/>
          <p:cNvSpPr txBox="1"/>
          <p:nvPr/>
        </p:nvSpPr>
        <p:spPr>
          <a:xfrm>
            <a:off x="10615364" y="2066120"/>
            <a:ext cx="1822078" cy="360887"/>
          </a:xfrm>
          <a:prstGeom prst="rect">
            <a:avLst/>
          </a:prstGeom>
        </p:spPr>
        <p:txBody>
          <a:bodyPr lIns="0" tIns="0" rIns="0" bIns="0" rtlCol="0" anchor="t">
            <a:spAutoFit/>
          </a:bodyPr>
          <a:lstStyle/>
          <a:p>
            <a:pPr marL="0" marR="0" lvl="0" indent="0" algn="l" defTabSz="914400" rtl="0" eaLnBrk="1" fontAlgn="auto" latinLnBrk="0" hangingPunct="1">
              <a:lnSpc>
                <a:spcPts val="2625"/>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1"/>
          <p:cNvSpPr txBox="1"/>
          <p:nvPr/>
        </p:nvSpPr>
        <p:spPr>
          <a:xfrm>
            <a:off x="2037083" y="3705225"/>
            <a:ext cx="12400772" cy="3693319"/>
          </a:xfrm>
          <a:prstGeom prst="rect">
            <a:avLst/>
          </a:prstGeom>
        </p:spPr>
        <p:txBody>
          <a:bodyPr lIns="0" tIns="0" rIns="0" bIns="0" rtlCol="0" anchor="t">
            <a:spAutoFit/>
          </a:bodyPr>
          <a:lstStyle/>
          <a:p>
            <a:pPr marL="0" marR="0" lvl="0" indent="0" algn="ctr" defTabSz="914400" rtl="0" eaLnBrk="1" fontAlgn="auto" latinLnBrk="0" hangingPunct="1">
              <a:lnSpc>
                <a:spcPts val="9594"/>
              </a:lnSpc>
              <a:spcBef>
                <a:spcPts val="0"/>
              </a:spcBef>
              <a:spcAft>
                <a:spcPts val="0"/>
              </a:spcAft>
              <a:buClrTx/>
              <a:buSzTx/>
              <a:buFontTx/>
              <a:buNone/>
              <a:tabLst/>
              <a:defRPr/>
            </a:pPr>
            <a:r>
              <a:rPr lang="en-US" sz="7995" spc="159" dirty="0" smtClean="0">
                <a:solidFill>
                  <a:srgbClr val="FFFFFF"/>
                </a:solidFill>
                <a:latin typeface="Bahnschrift SemiBold" panose="020B0502040204020203" pitchFamily="34" charset="0"/>
              </a:rPr>
              <a:t>ĐỒ DÙNG HỌC TẬP CẦN </a:t>
            </a:r>
            <a:r>
              <a:rPr kumimoji="0" lang="en-US" sz="7995" b="0" i="0" u="none" strike="noStrike" kern="1200" cap="none" spc="159" normalizeH="0" baseline="0" noProof="0" dirty="0" smtClean="0">
                <a:ln>
                  <a:noFill/>
                </a:ln>
                <a:solidFill>
                  <a:srgbClr val="FFFFFF"/>
                </a:solidFill>
                <a:effectLst/>
                <a:uLnTx/>
                <a:uFillTx/>
                <a:latin typeface="Bahnschrift SemiBold" panose="020B0502040204020203" pitchFamily="34" charset="0"/>
                <a:ea typeface="+mn-ea"/>
                <a:cs typeface="+mn-cs"/>
              </a:rPr>
              <a:t> </a:t>
            </a:r>
            <a:r>
              <a:rPr kumimoji="0" lang="en-US" sz="7995" b="0" i="0" u="none" strike="noStrike" kern="1200" cap="none" spc="159" normalizeH="0" baseline="0" noProof="0" dirty="0">
                <a:ln>
                  <a:noFill/>
                </a:ln>
                <a:solidFill>
                  <a:srgbClr val="FFFFFF"/>
                </a:solidFill>
                <a:effectLst/>
                <a:uLnTx/>
                <a:uFillTx/>
                <a:latin typeface="Bahnschrift SemiBold" panose="020B0502040204020203" pitchFamily="34" charset="0"/>
                <a:ea typeface="+mn-ea"/>
                <a:cs typeface="+mn-cs"/>
              </a:rPr>
              <a:t>CHUẨN BỊ CHO </a:t>
            </a:r>
            <a:r>
              <a:rPr kumimoji="0" lang="en-US" sz="7995" b="0" i="0" u="none" strike="noStrike" kern="1200" cap="none" spc="159" normalizeH="0" baseline="0" noProof="0" dirty="0" smtClean="0">
                <a:ln>
                  <a:noFill/>
                </a:ln>
                <a:solidFill>
                  <a:srgbClr val="FFFFFF"/>
                </a:solidFill>
                <a:effectLst/>
                <a:uLnTx/>
                <a:uFillTx/>
                <a:latin typeface="Bahnschrift SemiBold" panose="020B0502040204020203" pitchFamily="34" charset="0"/>
                <a:ea typeface="+mn-ea"/>
                <a:cs typeface="+mn-cs"/>
              </a:rPr>
              <a:t>MÔN</a:t>
            </a:r>
            <a:r>
              <a:rPr kumimoji="0" lang="en-US" sz="7995" b="0" i="0" u="none" strike="noStrike" kern="1200" cap="none" spc="159" normalizeH="0" noProof="0" dirty="0" smtClean="0">
                <a:ln>
                  <a:noFill/>
                </a:ln>
                <a:solidFill>
                  <a:srgbClr val="FFFFFF"/>
                </a:solidFill>
                <a:effectLst/>
                <a:uLnTx/>
                <a:uFillTx/>
                <a:latin typeface="Bahnschrift SemiBold" panose="020B0502040204020203" pitchFamily="34" charset="0"/>
                <a:ea typeface="+mn-ea"/>
                <a:cs typeface="+mn-cs"/>
              </a:rPr>
              <a:t> NGỮ VĂN</a:t>
            </a:r>
            <a:endParaRPr kumimoji="0" lang="en-US" sz="7995" b="0" i="0" u="none" strike="noStrike" kern="1200" cap="none" spc="159" normalizeH="0" baseline="0" noProof="0" dirty="0">
              <a:ln>
                <a:noFill/>
              </a:ln>
              <a:solidFill>
                <a:srgbClr val="FFFFFF"/>
              </a:solidFill>
              <a:effectLst/>
              <a:uLnTx/>
              <a:uFillTx/>
              <a:latin typeface="Bahnschrift SemiBold" panose="020B0502040204020203" pitchFamily="34" charset="0"/>
              <a:ea typeface="+mn-ea"/>
              <a:cs typeface="+mn-cs"/>
            </a:endParaRPr>
          </a:p>
        </p:txBody>
      </p:sp>
      <p:pic>
        <p:nvPicPr>
          <p:cNvPr id="12" name="Picture 4">
            <a:extLst>
              <a:ext uri="{FF2B5EF4-FFF2-40B4-BE49-F238E27FC236}">
                <a16:creationId xmlns:a16="http://schemas.microsoft.com/office/drawing/2014/main" xmlns="" id="{4A8EB34B-5772-4101-B6B7-9B016013006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2445687" y="5430313"/>
            <a:ext cx="5088213" cy="4116827"/>
          </a:xfrm>
          <a:prstGeom prst="rect">
            <a:avLst/>
          </a:prstGeom>
        </p:spPr>
      </p:pic>
    </p:spTree>
    <p:extLst>
      <p:ext uri="{BB962C8B-B14F-4D97-AF65-F5344CB8AC3E}">
        <p14:creationId xmlns:p14="http://schemas.microsoft.com/office/powerpoint/2010/main" val="37077199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A9E30F87-AC3B-464A-ACE1-7680D91165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2305" y="4219097"/>
            <a:ext cx="4401504" cy="4401504"/>
          </a:xfrm>
          <a:prstGeom prst="rect">
            <a:avLst/>
          </a:prstGeom>
        </p:spPr>
      </p:pic>
      <p:pic>
        <p:nvPicPr>
          <p:cNvPr id="7" name="Picture 6">
            <a:extLst>
              <a:ext uri="{FF2B5EF4-FFF2-40B4-BE49-F238E27FC236}">
                <a16:creationId xmlns:a16="http://schemas.microsoft.com/office/drawing/2014/main" xmlns="" id="{9C0CBB39-4514-4CD8-8DF7-D11D24549F9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171294" y="0"/>
            <a:ext cx="4286250" cy="4286250"/>
          </a:xfrm>
          <a:prstGeom prst="rect">
            <a:avLst/>
          </a:prstGeom>
        </p:spPr>
      </p:pic>
      <p:sp>
        <p:nvSpPr>
          <p:cNvPr id="8" name="Speech Bubble: Rectangle with Corners Rounded 7">
            <a:extLst>
              <a:ext uri="{FF2B5EF4-FFF2-40B4-BE49-F238E27FC236}">
                <a16:creationId xmlns:a16="http://schemas.microsoft.com/office/drawing/2014/main" xmlns="" id="{0667024D-077C-41FB-84FC-D91D5651A194}"/>
              </a:ext>
            </a:extLst>
          </p:cNvPr>
          <p:cNvSpPr/>
          <p:nvPr/>
        </p:nvSpPr>
        <p:spPr>
          <a:xfrm>
            <a:off x="2241233" y="726218"/>
            <a:ext cx="11760518" cy="2411730"/>
          </a:xfrm>
          <a:prstGeom prst="wedgeRoundRectCallout">
            <a:avLst>
              <a:gd name="adj1" fmla="val 62786"/>
              <a:gd name="adj2" fmla="val 8254"/>
              <a:gd name="adj3" fmla="val 16667"/>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r>
              <a:rPr lang="en-US" sz="4800" b="1" dirty="0" smtClean="0">
                <a:solidFill>
                  <a:prstClr val="white"/>
                </a:solidFill>
                <a:latin typeface="Times New Roman" panose="02020603050405020304" pitchFamily="18" charset="0"/>
                <a:cs typeface="Times New Roman" panose="02020603050405020304" pitchFamily="18" charset="0"/>
              </a:rPr>
              <a:t>4. </a:t>
            </a:r>
            <a:r>
              <a:rPr lang="en-US" sz="4800" b="1" dirty="0" err="1" smtClean="0">
                <a:solidFill>
                  <a:prstClr val="white"/>
                </a:solidFill>
                <a:latin typeface="Times New Roman" panose="02020603050405020304" pitchFamily="18" charset="0"/>
                <a:cs typeface="Times New Roman" panose="02020603050405020304" pitchFamily="18" charset="0"/>
              </a:rPr>
              <a:t>Sách</a:t>
            </a:r>
            <a:r>
              <a:rPr lang="en-US" sz="4800" b="1" dirty="0" smtClean="0">
                <a:solidFill>
                  <a:prstClr val="white"/>
                </a:solidFill>
                <a:latin typeface="Times New Roman" panose="02020603050405020304" pitchFamily="18" charset="0"/>
                <a:cs typeface="Times New Roman" panose="02020603050405020304" pitchFamily="18" charset="0"/>
              </a:rPr>
              <a:t> </a:t>
            </a:r>
            <a:r>
              <a:rPr lang="en-US" sz="4800" b="1" dirty="0" err="1" smtClean="0">
                <a:solidFill>
                  <a:prstClr val="white"/>
                </a:solidFill>
                <a:latin typeface="Times New Roman" panose="02020603050405020304" pitchFamily="18" charset="0"/>
                <a:cs typeface="Times New Roman" panose="02020603050405020304" pitchFamily="18" charset="0"/>
              </a:rPr>
              <a:t>Ngữ</a:t>
            </a:r>
            <a:r>
              <a:rPr lang="en-US" sz="4800" b="1" dirty="0" smtClean="0">
                <a:solidFill>
                  <a:prstClr val="white"/>
                </a:solidFill>
                <a:latin typeface="Times New Roman" panose="02020603050405020304" pitchFamily="18" charset="0"/>
                <a:cs typeface="Times New Roman" panose="02020603050405020304" pitchFamily="18" charset="0"/>
              </a:rPr>
              <a:t> </a:t>
            </a:r>
            <a:r>
              <a:rPr lang="en-US" sz="4800" b="1" dirty="0" err="1" smtClean="0">
                <a:solidFill>
                  <a:prstClr val="white"/>
                </a:solidFill>
                <a:latin typeface="Times New Roman" panose="02020603050405020304" pitchFamily="18" charset="0"/>
                <a:cs typeface="Times New Roman" panose="02020603050405020304" pitchFamily="18" charset="0"/>
              </a:rPr>
              <a:t>văn</a:t>
            </a:r>
            <a:r>
              <a:rPr lang="en-US" sz="4800" b="1" dirty="0" smtClean="0">
                <a:solidFill>
                  <a:prstClr val="white"/>
                </a:solidFill>
                <a:latin typeface="Times New Roman" panose="02020603050405020304" pitchFamily="18" charset="0"/>
                <a:cs typeface="Times New Roman" panose="02020603050405020304" pitchFamily="18" charset="0"/>
              </a:rPr>
              <a:t> 6 </a:t>
            </a:r>
            <a:r>
              <a:rPr lang="en-US" sz="4800" b="1" dirty="0" err="1" smtClean="0">
                <a:solidFill>
                  <a:prstClr val="white"/>
                </a:solidFill>
                <a:latin typeface="Times New Roman" panose="02020603050405020304" pitchFamily="18" charset="0"/>
                <a:cs typeface="Times New Roman" panose="02020603050405020304" pitchFamily="18" charset="0"/>
              </a:rPr>
              <a:t>gồm</a:t>
            </a:r>
            <a:r>
              <a:rPr lang="en-US" sz="4800" b="1" dirty="0" smtClean="0">
                <a:solidFill>
                  <a:prstClr val="white"/>
                </a:solidFill>
                <a:latin typeface="Times New Roman" panose="02020603050405020304" pitchFamily="18" charset="0"/>
                <a:cs typeface="Times New Roman" panose="02020603050405020304" pitchFamily="18" charset="0"/>
              </a:rPr>
              <a:t> </a:t>
            </a:r>
            <a:r>
              <a:rPr lang="en-US" sz="4800" b="1" dirty="0" err="1" smtClean="0">
                <a:solidFill>
                  <a:prstClr val="white"/>
                </a:solidFill>
                <a:latin typeface="Times New Roman" panose="02020603050405020304" pitchFamily="18" charset="0"/>
                <a:cs typeface="Times New Roman" panose="02020603050405020304" pitchFamily="18" charset="0"/>
              </a:rPr>
              <a:t>những</a:t>
            </a:r>
            <a:r>
              <a:rPr lang="en-US" sz="4800" b="1" dirty="0" smtClean="0">
                <a:solidFill>
                  <a:prstClr val="white"/>
                </a:solidFill>
                <a:latin typeface="Times New Roman" panose="02020603050405020304" pitchFamily="18" charset="0"/>
                <a:cs typeface="Times New Roman" panose="02020603050405020304" pitchFamily="18" charset="0"/>
              </a:rPr>
              <a:t> </a:t>
            </a:r>
            <a:r>
              <a:rPr lang="en-US" sz="4800" b="1" dirty="0" err="1" smtClean="0">
                <a:solidFill>
                  <a:prstClr val="white"/>
                </a:solidFill>
                <a:latin typeface="Times New Roman" panose="02020603050405020304" pitchFamily="18" charset="0"/>
                <a:cs typeface="Times New Roman" panose="02020603050405020304" pitchFamily="18" charset="0"/>
              </a:rPr>
              <a:t>nội</a:t>
            </a:r>
            <a:r>
              <a:rPr lang="en-US" sz="4800" b="1" dirty="0" smtClean="0">
                <a:solidFill>
                  <a:prstClr val="white"/>
                </a:solidFill>
                <a:latin typeface="Times New Roman" panose="02020603050405020304" pitchFamily="18" charset="0"/>
                <a:cs typeface="Times New Roman" panose="02020603050405020304" pitchFamily="18" charset="0"/>
              </a:rPr>
              <a:t> dung </a:t>
            </a:r>
            <a:r>
              <a:rPr lang="en-US" sz="4800" b="1" dirty="0" err="1" smtClean="0">
                <a:solidFill>
                  <a:prstClr val="white"/>
                </a:solidFill>
                <a:latin typeface="Times New Roman" panose="02020603050405020304" pitchFamily="18" charset="0"/>
                <a:cs typeface="Times New Roman" panose="02020603050405020304" pitchFamily="18" charset="0"/>
              </a:rPr>
              <a:t>chính</a:t>
            </a:r>
            <a:r>
              <a:rPr lang="en-US" sz="4800" b="1" dirty="0" smtClean="0">
                <a:solidFill>
                  <a:prstClr val="white"/>
                </a:solidFill>
                <a:latin typeface="Times New Roman" panose="02020603050405020304" pitchFamily="18" charset="0"/>
                <a:cs typeface="Times New Roman" panose="02020603050405020304" pitchFamily="18" charset="0"/>
              </a:rPr>
              <a:t> </a:t>
            </a:r>
            <a:r>
              <a:rPr lang="en-US" sz="4800" b="1" dirty="0" err="1" smtClean="0">
                <a:solidFill>
                  <a:prstClr val="white"/>
                </a:solidFill>
                <a:latin typeface="Times New Roman" panose="02020603050405020304" pitchFamily="18" charset="0"/>
                <a:cs typeface="Times New Roman" panose="02020603050405020304" pitchFamily="18" charset="0"/>
              </a:rPr>
              <a:t>nào</a:t>
            </a:r>
            <a:r>
              <a:rPr lang="en-US" sz="4800" b="1" dirty="0" smtClean="0">
                <a:solidFill>
                  <a:prstClr val="white"/>
                </a:solidFill>
                <a:latin typeface="Times New Roman" panose="02020603050405020304" pitchFamily="18" charset="0"/>
                <a:cs typeface="Times New Roman" panose="02020603050405020304" pitchFamily="18" charset="0"/>
              </a:rPr>
              <a:t> </a:t>
            </a:r>
            <a:r>
              <a:rPr lang="en-US" sz="4800" b="1" dirty="0" err="1" smtClean="0">
                <a:solidFill>
                  <a:prstClr val="white"/>
                </a:solidFill>
                <a:latin typeface="Times New Roman" panose="02020603050405020304" pitchFamily="18" charset="0"/>
                <a:cs typeface="Times New Roman" panose="02020603050405020304" pitchFamily="18" charset="0"/>
              </a:rPr>
              <a:t>sau</a:t>
            </a:r>
            <a:r>
              <a:rPr lang="en-US" sz="4800" b="1" dirty="0" smtClean="0">
                <a:solidFill>
                  <a:prstClr val="white"/>
                </a:solidFill>
                <a:latin typeface="Times New Roman" panose="02020603050405020304" pitchFamily="18" charset="0"/>
                <a:cs typeface="Times New Roman" panose="02020603050405020304" pitchFamily="18" charset="0"/>
              </a:rPr>
              <a:t> </a:t>
            </a:r>
            <a:r>
              <a:rPr lang="en-US" sz="4800" b="1" dirty="0" err="1" smtClean="0">
                <a:solidFill>
                  <a:prstClr val="white"/>
                </a:solidFill>
                <a:latin typeface="Times New Roman" panose="02020603050405020304" pitchFamily="18" charset="0"/>
                <a:cs typeface="Times New Roman" panose="02020603050405020304" pitchFamily="18" charset="0"/>
              </a:rPr>
              <a:t>đây</a:t>
            </a:r>
            <a:r>
              <a:rPr lang="en-US" sz="4800" b="1" dirty="0" smtClean="0">
                <a:solidFill>
                  <a:prstClr val="white"/>
                </a:solidFill>
                <a:latin typeface="Times New Roman" panose="02020603050405020304" pitchFamily="18" charset="0"/>
                <a:cs typeface="Times New Roman" panose="02020603050405020304" pitchFamily="18" charset="0"/>
              </a:rPr>
              <a:t>:</a:t>
            </a:r>
            <a:endParaRPr kumimoji="0" lang="en-US" sz="4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17" name="Picture 16">
            <a:extLst>
              <a:ext uri="{FF2B5EF4-FFF2-40B4-BE49-F238E27FC236}">
                <a16:creationId xmlns:a16="http://schemas.microsoft.com/office/drawing/2014/main" xmlns="" id="{4B5AB01C-ECF4-4CC5-B79D-24017FBE3B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946" y="2404622"/>
            <a:ext cx="2401059" cy="2411730"/>
          </a:xfrm>
          <a:prstGeom prst="rect">
            <a:avLst/>
          </a:prstGeom>
        </p:spPr>
      </p:pic>
      <p:sp>
        <p:nvSpPr>
          <p:cNvPr id="19" name="Rectangle: Rounded Corners 18">
            <a:extLst>
              <a:ext uri="{FF2B5EF4-FFF2-40B4-BE49-F238E27FC236}">
                <a16:creationId xmlns:a16="http://schemas.microsoft.com/office/drawing/2014/main" xmlns="" id="{A98ECE88-115D-4A1D-8452-F943FF1AC741}"/>
              </a:ext>
            </a:extLst>
          </p:cNvPr>
          <p:cNvSpPr/>
          <p:nvPr/>
        </p:nvSpPr>
        <p:spPr>
          <a:xfrm>
            <a:off x="-34359" y="7581900"/>
            <a:ext cx="4528963" cy="2705100"/>
          </a:xfrm>
          <a:prstGeom prst="round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A. </a:t>
            </a:r>
            <a:r>
              <a:rPr lang="en-US" sz="4800" dirty="0" err="1" smtClean="0">
                <a:solidFill>
                  <a:srgbClr val="002060"/>
                </a:solidFill>
                <a:latin typeface="Times New Roman" panose="02020603050405020304" pitchFamily="18" charset="0"/>
                <a:cs typeface="Times New Roman" panose="02020603050405020304" pitchFamily="18" charset="0"/>
              </a:rPr>
              <a:t>Đọc</a:t>
            </a:r>
            <a:r>
              <a:rPr lang="en-US" sz="4800" dirty="0" smtClean="0">
                <a:solidFill>
                  <a:srgbClr val="002060"/>
                </a:solidFill>
                <a:latin typeface="Times New Roman" panose="02020603050405020304" pitchFamily="18" charset="0"/>
                <a:cs typeface="Times New Roman" panose="02020603050405020304" pitchFamily="18" charset="0"/>
              </a:rPr>
              <a:t> – </a:t>
            </a:r>
            <a:r>
              <a:rPr lang="en-US" sz="4800" dirty="0" err="1" smtClean="0">
                <a:solidFill>
                  <a:srgbClr val="002060"/>
                </a:solidFill>
                <a:latin typeface="Times New Roman" panose="02020603050405020304" pitchFamily="18" charset="0"/>
                <a:cs typeface="Times New Roman" panose="02020603050405020304" pitchFamily="18" charset="0"/>
              </a:rPr>
              <a:t>viết</a:t>
            </a:r>
            <a:r>
              <a:rPr lang="en-US" sz="4800" dirty="0" smtClean="0">
                <a:solidFill>
                  <a:srgbClr val="002060"/>
                </a:solidFill>
                <a:latin typeface="Times New Roman" panose="02020603050405020304" pitchFamily="18" charset="0"/>
                <a:cs typeface="Times New Roman" panose="02020603050405020304" pitchFamily="18" charset="0"/>
              </a:rPr>
              <a:t> – </a:t>
            </a:r>
            <a:r>
              <a:rPr lang="en-US" sz="4800" dirty="0" err="1" smtClean="0">
                <a:solidFill>
                  <a:srgbClr val="002060"/>
                </a:solidFill>
                <a:latin typeface="Times New Roman" panose="02020603050405020304" pitchFamily="18" charset="0"/>
                <a:cs typeface="Times New Roman" panose="02020603050405020304" pitchFamily="18" charset="0"/>
              </a:rPr>
              <a:t>nói</a:t>
            </a:r>
            <a:r>
              <a:rPr lang="en-US" sz="4800" dirty="0" smtClean="0">
                <a:solidFill>
                  <a:srgbClr val="002060"/>
                </a:solidFill>
                <a:latin typeface="Times New Roman" panose="02020603050405020304" pitchFamily="18" charset="0"/>
                <a:cs typeface="Times New Roman" panose="02020603050405020304" pitchFamily="18" charset="0"/>
              </a:rPr>
              <a:t> </a:t>
            </a:r>
            <a:r>
              <a:rPr lang="en-US" sz="4800" dirty="0" err="1" smtClean="0">
                <a:solidFill>
                  <a:srgbClr val="002060"/>
                </a:solidFill>
                <a:latin typeface="Times New Roman" panose="02020603050405020304" pitchFamily="18" charset="0"/>
                <a:cs typeface="Times New Roman" panose="02020603050405020304" pitchFamily="18" charset="0"/>
              </a:rPr>
              <a:t>và</a:t>
            </a:r>
            <a:r>
              <a:rPr lang="en-US" sz="4800" dirty="0" smtClean="0">
                <a:solidFill>
                  <a:srgbClr val="002060"/>
                </a:solidFill>
                <a:latin typeface="Times New Roman" panose="02020603050405020304" pitchFamily="18" charset="0"/>
                <a:cs typeface="Times New Roman" panose="02020603050405020304" pitchFamily="18" charset="0"/>
              </a:rPr>
              <a:t> </a:t>
            </a:r>
            <a:r>
              <a:rPr lang="en-US" sz="4800" dirty="0" err="1" smtClean="0">
                <a:solidFill>
                  <a:srgbClr val="002060"/>
                </a:solidFill>
                <a:latin typeface="Times New Roman" panose="02020603050405020304" pitchFamily="18" charset="0"/>
                <a:cs typeface="Times New Roman" panose="02020603050405020304" pitchFamily="18" charset="0"/>
              </a:rPr>
              <a:t>nghe</a:t>
            </a:r>
            <a:endParaRPr kumimoji="0" lang="en-US" sz="4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pic>
        <p:nvPicPr>
          <p:cNvPr id="20" name="Picture 19">
            <a:extLst>
              <a:ext uri="{FF2B5EF4-FFF2-40B4-BE49-F238E27FC236}">
                <a16:creationId xmlns:a16="http://schemas.microsoft.com/office/drawing/2014/main" xmlns="" id="{FA2065B4-32D5-4275-B2C9-8B5FF2ACCB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20748" y="4219097"/>
            <a:ext cx="4401504" cy="4401504"/>
          </a:xfrm>
          <a:prstGeom prst="rect">
            <a:avLst/>
          </a:prstGeom>
        </p:spPr>
      </p:pic>
      <p:sp>
        <p:nvSpPr>
          <p:cNvPr id="21" name="Rectangle: Rounded Corners 20">
            <a:extLst>
              <a:ext uri="{FF2B5EF4-FFF2-40B4-BE49-F238E27FC236}">
                <a16:creationId xmlns:a16="http://schemas.microsoft.com/office/drawing/2014/main" xmlns="" id="{88E5E567-B90E-4275-AC51-C8D58F3AA2A7}"/>
              </a:ext>
            </a:extLst>
          </p:cNvPr>
          <p:cNvSpPr/>
          <p:nvPr/>
        </p:nvSpPr>
        <p:spPr>
          <a:xfrm>
            <a:off x="4807921" y="7671706"/>
            <a:ext cx="4441790" cy="2615294"/>
          </a:xfrm>
          <a:prstGeom prst="round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B. </a:t>
            </a:r>
            <a:r>
              <a:rPr lang="en-US" sz="4800" dirty="0" err="1" smtClean="0">
                <a:solidFill>
                  <a:srgbClr val="002060"/>
                </a:solidFill>
                <a:latin typeface="Times New Roman" panose="02020603050405020304" pitchFamily="18" charset="0"/>
                <a:cs typeface="Times New Roman" panose="02020603050405020304" pitchFamily="18" charset="0"/>
              </a:rPr>
              <a:t>Đọc</a:t>
            </a:r>
            <a:r>
              <a:rPr lang="en-US" sz="4800" dirty="0" smtClean="0">
                <a:solidFill>
                  <a:srgbClr val="002060"/>
                </a:solidFill>
                <a:latin typeface="Times New Roman" panose="02020603050405020304" pitchFamily="18" charset="0"/>
                <a:cs typeface="Times New Roman" panose="02020603050405020304" pitchFamily="18" charset="0"/>
              </a:rPr>
              <a:t> – </a:t>
            </a:r>
            <a:r>
              <a:rPr lang="en-US" sz="4800" dirty="0" err="1" smtClean="0">
                <a:solidFill>
                  <a:srgbClr val="002060"/>
                </a:solidFill>
                <a:latin typeface="Times New Roman" panose="02020603050405020304" pitchFamily="18" charset="0"/>
                <a:cs typeface="Times New Roman" panose="02020603050405020304" pitchFamily="18" charset="0"/>
              </a:rPr>
              <a:t>viết</a:t>
            </a:r>
            <a:r>
              <a:rPr lang="en-US" sz="4800" dirty="0" smtClean="0">
                <a:solidFill>
                  <a:srgbClr val="002060"/>
                </a:solidFill>
                <a:latin typeface="Times New Roman" panose="02020603050405020304" pitchFamily="18" charset="0"/>
                <a:cs typeface="Times New Roman" panose="02020603050405020304" pitchFamily="18" charset="0"/>
              </a:rPr>
              <a:t> - </a:t>
            </a:r>
            <a:r>
              <a:rPr lang="en-US" sz="4800" dirty="0" err="1" smtClean="0">
                <a:solidFill>
                  <a:srgbClr val="002060"/>
                </a:solidFill>
                <a:latin typeface="Times New Roman" panose="02020603050405020304" pitchFamily="18" charset="0"/>
                <a:cs typeface="Times New Roman" panose="02020603050405020304" pitchFamily="18" charset="0"/>
              </a:rPr>
              <a:t>nói</a:t>
            </a:r>
            <a:endParaRPr kumimoji="0" lang="en-US" sz="4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pic>
        <p:nvPicPr>
          <p:cNvPr id="22" name="Picture 21">
            <a:extLst>
              <a:ext uri="{FF2B5EF4-FFF2-40B4-BE49-F238E27FC236}">
                <a16:creationId xmlns:a16="http://schemas.microsoft.com/office/drawing/2014/main" xmlns="" id="{29116D89-5671-4377-A980-517B605BEC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69190" y="4219097"/>
            <a:ext cx="4401504" cy="4401504"/>
          </a:xfrm>
          <a:prstGeom prst="rect">
            <a:avLst/>
          </a:prstGeom>
        </p:spPr>
      </p:pic>
      <p:sp>
        <p:nvSpPr>
          <p:cNvPr id="23" name="Rectangle: Rounded Corners 22">
            <a:extLst>
              <a:ext uri="{FF2B5EF4-FFF2-40B4-BE49-F238E27FC236}">
                <a16:creationId xmlns:a16="http://schemas.microsoft.com/office/drawing/2014/main" xmlns="" id="{64E263D4-FF99-4115-A750-399C550760EE}"/>
              </a:ext>
            </a:extLst>
          </p:cNvPr>
          <p:cNvSpPr/>
          <p:nvPr/>
        </p:nvSpPr>
        <p:spPr>
          <a:xfrm>
            <a:off x="9369828" y="7671706"/>
            <a:ext cx="4161269" cy="2615294"/>
          </a:xfrm>
          <a:prstGeom prst="round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C. </a:t>
            </a:r>
            <a:r>
              <a:rPr lang="en-US" sz="4200" dirty="0" err="1" smtClean="0">
                <a:solidFill>
                  <a:srgbClr val="002060"/>
                </a:solidFill>
                <a:latin typeface="Times New Roman" panose="02020603050405020304" pitchFamily="18" charset="0"/>
                <a:cs typeface="Times New Roman" panose="02020603050405020304" pitchFamily="18" charset="0"/>
              </a:rPr>
              <a:t>Đọc</a:t>
            </a:r>
            <a:r>
              <a:rPr lang="en-US" sz="4200" dirty="0" smtClean="0">
                <a:solidFill>
                  <a:srgbClr val="002060"/>
                </a:solidFill>
                <a:latin typeface="Times New Roman" panose="02020603050405020304" pitchFamily="18" charset="0"/>
                <a:cs typeface="Times New Roman" panose="02020603050405020304" pitchFamily="18" charset="0"/>
              </a:rPr>
              <a:t> – </a:t>
            </a:r>
            <a:r>
              <a:rPr lang="en-US" sz="4200" dirty="0" err="1" smtClean="0">
                <a:solidFill>
                  <a:srgbClr val="002060"/>
                </a:solidFill>
                <a:latin typeface="Times New Roman" panose="02020603050405020304" pitchFamily="18" charset="0"/>
                <a:cs typeface="Times New Roman" panose="02020603050405020304" pitchFamily="18" charset="0"/>
              </a:rPr>
              <a:t>viết</a:t>
            </a:r>
            <a:r>
              <a:rPr lang="en-US" sz="4200" dirty="0" smtClean="0">
                <a:solidFill>
                  <a:srgbClr val="002060"/>
                </a:solidFill>
                <a:latin typeface="Times New Roman" panose="02020603050405020304" pitchFamily="18" charset="0"/>
                <a:cs typeface="Times New Roman" panose="02020603050405020304" pitchFamily="18" charset="0"/>
              </a:rPr>
              <a:t> - </a:t>
            </a:r>
            <a:r>
              <a:rPr lang="en-US" sz="4200" dirty="0" err="1" smtClean="0">
                <a:solidFill>
                  <a:srgbClr val="002060"/>
                </a:solidFill>
                <a:latin typeface="Times New Roman" panose="02020603050405020304" pitchFamily="18" charset="0"/>
                <a:cs typeface="Times New Roman" panose="02020603050405020304" pitchFamily="18" charset="0"/>
              </a:rPr>
              <a:t>nghe</a:t>
            </a:r>
            <a:endParaRPr kumimoji="0" lang="en-US" sz="4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pic>
        <p:nvPicPr>
          <p:cNvPr id="24" name="Picture 23">
            <a:extLst>
              <a:ext uri="{FF2B5EF4-FFF2-40B4-BE49-F238E27FC236}">
                <a16:creationId xmlns:a16="http://schemas.microsoft.com/office/drawing/2014/main" xmlns="" id="{5D199BEE-8167-419B-B668-203E8A2CC0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217633" y="4219097"/>
            <a:ext cx="4401504" cy="4401504"/>
          </a:xfrm>
          <a:prstGeom prst="rect">
            <a:avLst/>
          </a:prstGeom>
        </p:spPr>
      </p:pic>
      <p:sp>
        <p:nvSpPr>
          <p:cNvPr id="25" name="Rectangle: Rounded Corners 24">
            <a:extLst>
              <a:ext uri="{FF2B5EF4-FFF2-40B4-BE49-F238E27FC236}">
                <a16:creationId xmlns:a16="http://schemas.microsoft.com/office/drawing/2014/main" xmlns="" id="{00BEFBB1-525B-415D-8E45-ADCB8FD217EA}"/>
              </a:ext>
            </a:extLst>
          </p:cNvPr>
          <p:cNvSpPr/>
          <p:nvPr/>
        </p:nvSpPr>
        <p:spPr>
          <a:xfrm>
            <a:off x="13877071" y="7671706"/>
            <a:ext cx="4161269" cy="2400300"/>
          </a:xfrm>
          <a:prstGeom prst="round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D. </a:t>
            </a:r>
            <a:r>
              <a:rPr lang="en-US" sz="4200" dirty="0" err="1" smtClean="0">
                <a:solidFill>
                  <a:srgbClr val="002060"/>
                </a:solidFill>
                <a:latin typeface="Times New Roman" panose="02020603050405020304" pitchFamily="18" charset="0"/>
                <a:cs typeface="Times New Roman" panose="02020603050405020304" pitchFamily="18" charset="0"/>
              </a:rPr>
              <a:t>Đọc</a:t>
            </a:r>
            <a:r>
              <a:rPr lang="en-US" sz="4200" dirty="0" smtClean="0">
                <a:solidFill>
                  <a:srgbClr val="002060"/>
                </a:solidFill>
                <a:latin typeface="Times New Roman" panose="02020603050405020304" pitchFamily="18" charset="0"/>
                <a:cs typeface="Times New Roman" panose="02020603050405020304" pitchFamily="18" charset="0"/>
              </a:rPr>
              <a:t> – </a:t>
            </a:r>
            <a:r>
              <a:rPr lang="en-US" sz="4200" dirty="0" err="1" smtClean="0">
                <a:solidFill>
                  <a:srgbClr val="002060"/>
                </a:solidFill>
                <a:latin typeface="Times New Roman" panose="02020603050405020304" pitchFamily="18" charset="0"/>
                <a:cs typeface="Times New Roman" panose="02020603050405020304" pitchFamily="18" charset="0"/>
              </a:rPr>
              <a:t>viết</a:t>
            </a:r>
            <a:r>
              <a:rPr lang="en-US" sz="4200" dirty="0" smtClean="0">
                <a:solidFill>
                  <a:srgbClr val="002060"/>
                </a:solidFill>
                <a:latin typeface="Times New Roman" panose="02020603050405020304" pitchFamily="18" charset="0"/>
                <a:cs typeface="Times New Roman" panose="02020603050405020304" pitchFamily="18" charset="0"/>
              </a:rPr>
              <a:t> – </a:t>
            </a:r>
            <a:r>
              <a:rPr lang="en-US" sz="4200" dirty="0" err="1" smtClean="0">
                <a:solidFill>
                  <a:srgbClr val="002060"/>
                </a:solidFill>
                <a:latin typeface="Times New Roman" panose="02020603050405020304" pitchFamily="18" charset="0"/>
                <a:cs typeface="Times New Roman" panose="02020603050405020304" pitchFamily="18" charset="0"/>
              </a:rPr>
              <a:t>nói</a:t>
            </a:r>
            <a:r>
              <a:rPr lang="en-US" sz="4200" dirty="0" smtClean="0">
                <a:solidFill>
                  <a:srgbClr val="002060"/>
                </a:solidFill>
                <a:latin typeface="Times New Roman" panose="02020603050405020304" pitchFamily="18" charset="0"/>
                <a:cs typeface="Times New Roman" panose="02020603050405020304" pitchFamily="18" charset="0"/>
              </a:rPr>
              <a:t>, </a:t>
            </a:r>
            <a:r>
              <a:rPr lang="en-US" sz="4200" dirty="0" err="1" smtClean="0">
                <a:solidFill>
                  <a:srgbClr val="002060"/>
                </a:solidFill>
                <a:latin typeface="Times New Roman" panose="02020603050405020304" pitchFamily="18" charset="0"/>
                <a:cs typeface="Times New Roman" panose="02020603050405020304" pitchFamily="18" charset="0"/>
              </a:rPr>
              <a:t>nghe</a:t>
            </a:r>
            <a:r>
              <a:rPr lang="en-US" sz="4200" dirty="0" smtClean="0">
                <a:solidFill>
                  <a:srgbClr val="002060"/>
                </a:solidFill>
                <a:latin typeface="Times New Roman" panose="02020603050405020304" pitchFamily="18" charset="0"/>
                <a:cs typeface="Times New Roman" panose="02020603050405020304" pitchFamily="18" charset="0"/>
              </a:rPr>
              <a:t> </a:t>
            </a:r>
            <a:r>
              <a:rPr lang="en-US" sz="4200" dirty="0" err="1" smtClean="0">
                <a:solidFill>
                  <a:srgbClr val="002060"/>
                </a:solidFill>
                <a:latin typeface="Times New Roman" panose="02020603050405020304" pitchFamily="18" charset="0"/>
                <a:cs typeface="Times New Roman" panose="02020603050405020304" pitchFamily="18" charset="0"/>
              </a:rPr>
              <a:t>và</a:t>
            </a:r>
            <a:r>
              <a:rPr lang="en-US" sz="4200" dirty="0" smtClean="0">
                <a:solidFill>
                  <a:srgbClr val="002060"/>
                </a:solidFill>
                <a:latin typeface="Times New Roman" panose="02020603050405020304" pitchFamily="18" charset="0"/>
                <a:cs typeface="Times New Roman" panose="02020603050405020304" pitchFamily="18" charset="0"/>
              </a:rPr>
              <a:t> </a:t>
            </a:r>
            <a:r>
              <a:rPr lang="en-US" sz="4200" dirty="0" err="1" smtClean="0">
                <a:solidFill>
                  <a:srgbClr val="002060"/>
                </a:solidFill>
                <a:latin typeface="Times New Roman" panose="02020603050405020304" pitchFamily="18" charset="0"/>
                <a:cs typeface="Times New Roman" panose="02020603050405020304" pitchFamily="18" charset="0"/>
              </a:rPr>
              <a:t>thực</a:t>
            </a:r>
            <a:r>
              <a:rPr lang="en-US" sz="4200" dirty="0" smtClean="0">
                <a:solidFill>
                  <a:srgbClr val="002060"/>
                </a:solidFill>
                <a:latin typeface="Times New Roman" panose="02020603050405020304" pitchFamily="18" charset="0"/>
                <a:cs typeface="Times New Roman" panose="02020603050405020304" pitchFamily="18" charset="0"/>
              </a:rPr>
              <a:t> </a:t>
            </a:r>
            <a:r>
              <a:rPr lang="en-US" sz="4200" dirty="0" err="1" smtClean="0">
                <a:solidFill>
                  <a:srgbClr val="002060"/>
                </a:solidFill>
                <a:latin typeface="Times New Roman" panose="02020603050405020304" pitchFamily="18" charset="0"/>
                <a:cs typeface="Times New Roman" panose="02020603050405020304" pitchFamily="18" charset="0"/>
              </a:rPr>
              <a:t>hành</a:t>
            </a:r>
            <a:r>
              <a:rPr lang="en-US" sz="4200" dirty="0" smtClean="0">
                <a:solidFill>
                  <a:srgbClr val="002060"/>
                </a:solidFill>
                <a:latin typeface="Times New Roman" panose="02020603050405020304" pitchFamily="18" charset="0"/>
                <a:cs typeface="Times New Roman" panose="02020603050405020304" pitchFamily="18" charset="0"/>
              </a:rPr>
              <a:t>.</a:t>
            </a:r>
            <a:endParaRPr kumimoji="0" lang="en-US" sz="4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634461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0-#ppt_w/2"/>
                                          </p:val>
                                        </p:tav>
                                        <p:tav tm="100000">
                                          <p:val>
                                            <p:strVal val="#ppt_x"/>
                                          </p:val>
                                        </p:tav>
                                      </p:tavLst>
                                    </p:anim>
                                    <p:anim calcmode="lin" valueType="num">
                                      <p:cBhvr additive="base">
                                        <p:cTn id="8" dur="1000" fill="hold"/>
                                        <p:tgtEl>
                                          <p:spTgt spid="17"/>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0" presetClass="entr" presetSubtype="0" decel="100000"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strVal val="#ppt_w+.3"/>
                                          </p:val>
                                        </p:tav>
                                        <p:tav tm="100000">
                                          <p:val>
                                            <p:strVal val="#ppt_w"/>
                                          </p:val>
                                        </p:tav>
                                      </p:tavLst>
                                    </p:anim>
                                    <p:anim calcmode="lin" valueType="num">
                                      <p:cBhvr>
                                        <p:cTn id="13" dur="500" fill="hold"/>
                                        <p:tgtEl>
                                          <p:spTgt spid="8"/>
                                        </p:tgtEl>
                                        <p:attrNameLst>
                                          <p:attrName>ppt_h</p:attrName>
                                        </p:attrNameLst>
                                      </p:cBhvr>
                                      <p:tavLst>
                                        <p:tav tm="0">
                                          <p:val>
                                            <p:strVal val="#ppt_h"/>
                                          </p:val>
                                        </p:tav>
                                        <p:tav tm="100000">
                                          <p:val>
                                            <p:strVal val="#ppt_h"/>
                                          </p:val>
                                        </p:tav>
                                      </p:tavLst>
                                    </p:anim>
                                    <p:animEffect transition="in" filter="fade">
                                      <p:cBhvr>
                                        <p:cTn id="14" dur="500"/>
                                        <p:tgtEl>
                                          <p:spTgt spid="8"/>
                                        </p:tgtEl>
                                      </p:cBhvr>
                                    </p:animEffect>
                                  </p:childTnLst>
                                </p:cTn>
                              </p:par>
                            </p:childTnLst>
                          </p:cTn>
                        </p:par>
                        <p:par>
                          <p:cTn id="15" fill="hold">
                            <p:stCondLst>
                              <p:cond delay="1500"/>
                            </p:stCondLst>
                            <p:childTnLst>
                              <p:par>
                                <p:cTn id="16" presetID="50" presetClass="entr" presetSubtype="0" decel="10000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p:cTn id="18" dur="500" fill="hold"/>
                                        <p:tgtEl>
                                          <p:spTgt spid="19"/>
                                        </p:tgtEl>
                                        <p:attrNameLst>
                                          <p:attrName>ppt_w</p:attrName>
                                        </p:attrNameLst>
                                      </p:cBhvr>
                                      <p:tavLst>
                                        <p:tav tm="0">
                                          <p:val>
                                            <p:strVal val="#ppt_w+.3"/>
                                          </p:val>
                                        </p:tav>
                                        <p:tav tm="100000">
                                          <p:val>
                                            <p:strVal val="#ppt_w"/>
                                          </p:val>
                                        </p:tav>
                                      </p:tavLst>
                                    </p:anim>
                                    <p:anim calcmode="lin" valueType="num">
                                      <p:cBhvr>
                                        <p:cTn id="19" dur="500" fill="hold"/>
                                        <p:tgtEl>
                                          <p:spTgt spid="19"/>
                                        </p:tgtEl>
                                        <p:attrNameLst>
                                          <p:attrName>ppt_h</p:attrName>
                                        </p:attrNameLst>
                                      </p:cBhvr>
                                      <p:tavLst>
                                        <p:tav tm="0">
                                          <p:val>
                                            <p:strVal val="#ppt_h"/>
                                          </p:val>
                                        </p:tav>
                                        <p:tav tm="100000">
                                          <p:val>
                                            <p:strVal val="#ppt_h"/>
                                          </p:val>
                                        </p:tav>
                                      </p:tavLst>
                                    </p:anim>
                                    <p:animEffect transition="in" filter="fade">
                                      <p:cBhvr>
                                        <p:cTn id="20" dur="500"/>
                                        <p:tgtEl>
                                          <p:spTgt spid="19"/>
                                        </p:tgtEl>
                                      </p:cBhvr>
                                    </p:animEffect>
                                  </p:childTnLst>
                                </p:cTn>
                              </p:par>
                            </p:childTnLst>
                          </p:cTn>
                        </p:par>
                        <p:par>
                          <p:cTn id="21" fill="hold">
                            <p:stCondLst>
                              <p:cond delay="2000"/>
                            </p:stCondLst>
                            <p:childTnLst>
                              <p:par>
                                <p:cTn id="22" presetID="50" presetClass="entr" presetSubtype="0" decel="100000" fill="hold" grpId="0" nodeType="after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p:cTn id="24" dur="500" fill="hold"/>
                                        <p:tgtEl>
                                          <p:spTgt spid="21"/>
                                        </p:tgtEl>
                                        <p:attrNameLst>
                                          <p:attrName>ppt_w</p:attrName>
                                        </p:attrNameLst>
                                      </p:cBhvr>
                                      <p:tavLst>
                                        <p:tav tm="0">
                                          <p:val>
                                            <p:strVal val="#ppt_w+.3"/>
                                          </p:val>
                                        </p:tav>
                                        <p:tav tm="100000">
                                          <p:val>
                                            <p:strVal val="#ppt_w"/>
                                          </p:val>
                                        </p:tav>
                                      </p:tavLst>
                                    </p:anim>
                                    <p:anim calcmode="lin" valueType="num">
                                      <p:cBhvr>
                                        <p:cTn id="25" dur="500" fill="hold"/>
                                        <p:tgtEl>
                                          <p:spTgt spid="21"/>
                                        </p:tgtEl>
                                        <p:attrNameLst>
                                          <p:attrName>ppt_h</p:attrName>
                                        </p:attrNameLst>
                                      </p:cBhvr>
                                      <p:tavLst>
                                        <p:tav tm="0">
                                          <p:val>
                                            <p:strVal val="#ppt_h"/>
                                          </p:val>
                                        </p:tav>
                                        <p:tav tm="100000">
                                          <p:val>
                                            <p:strVal val="#ppt_h"/>
                                          </p:val>
                                        </p:tav>
                                      </p:tavLst>
                                    </p:anim>
                                    <p:animEffect transition="in" filter="fade">
                                      <p:cBhvr>
                                        <p:cTn id="26" dur="500"/>
                                        <p:tgtEl>
                                          <p:spTgt spid="21"/>
                                        </p:tgtEl>
                                      </p:cBhvr>
                                    </p:animEffect>
                                  </p:childTnLst>
                                </p:cTn>
                              </p:par>
                            </p:childTnLst>
                          </p:cTn>
                        </p:par>
                        <p:par>
                          <p:cTn id="27" fill="hold">
                            <p:stCondLst>
                              <p:cond delay="2500"/>
                            </p:stCondLst>
                            <p:childTnLst>
                              <p:par>
                                <p:cTn id="28" presetID="50" presetClass="entr" presetSubtype="0" decel="100000" fill="hold" grpId="0" nodeType="afterEffect">
                                  <p:stCondLst>
                                    <p:cond delay="0"/>
                                  </p:stCondLst>
                                  <p:childTnLst>
                                    <p:set>
                                      <p:cBhvr>
                                        <p:cTn id="29" dur="1" fill="hold">
                                          <p:stCondLst>
                                            <p:cond delay="0"/>
                                          </p:stCondLst>
                                        </p:cTn>
                                        <p:tgtEl>
                                          <p:spTgt spid="23"/>
                                        </p:tgtEl>
                                        <p:attrNameLst>
                                          <p:attrName>style.visibility</p:attrName>
                                        </p:attrNameLst>
                                      </p:cBhvr>
                                      <p:to>
                                        <p:strVal val="visible"/>
                                      </p:to>
                                    </p:set>
                                    <p:anim calcmode="lin" valueType="num">
                                      <p:cBhvr>
                                        <p:cTn id="30" dur="500" fill="hold"/>
                                        <p:tgtEl>
                                          <p:spTgt spid="23"/>
                                        </p:tgtEl>
                                        <p:attrNameLst>
                                          <p:attrName>ppt_w</p:attrName>
                                        </p:attrNameLst>
                                      </p:cBhvr>
                                      <p:tavLst>
                                        <p:tav tm="0">
                                          <p:val>
                                            <p:strVal val="#ppt_w+.3"/>
                                          </p:val>
                                        </p:tav>
                                        <p:tav tm="100000">
                                          <p:val>
                                            <p:strVal val="#ppt_w"/>
                                          </p:val>
                                        </p:tav>
                                      </p:tavLst>
                                    </p:anim>
                                    <p:anim calcmode="lin" valueType="num">
                                      <p:cBhvr>
                                        <p:cTn id="31" dur="500" fill="hold"/>
                                        <p:tgtEl>
                                          <p:spTgt spid="23"/>
                                        </p:tgtEl>
                                        <p:attrNameLst>
                                          <p:attrName>ppt_h</p:attrName>
                                        </p:attrNameLst>
                                      </p:cBhvr>
                                      <p:tavLst>
                                        <p:tav tm="0">
                                          <p:val>
                                            <p:strVal val="#ppt_h"/>
                                          </p:val>
                                        </p:tav>
                                        <p:tav tm="100000">
                                          <p:val>
                                            <p:strVal val="#ppt_h"/>
                                          </p:val>
                                        </p:tav>
                                      </p:tavLst>
                                    </p:anim>
                                    <p:animEffect transition="in" filter="fade">
                                      <p:cBhvr>
                                        <p:cTn id="32" dur="500"/>
                                        <p:tgtEl>
                                          <p:spTgt spid="23"/>
                                        </p:tgtEl>
                                      </p:cBhvr>
                                    </p:animEffect>
                                  </p:childTnLst>
                                </p:cTn>
                              </p:par>
                            </p:childTnLst>
                          </p:cTn>
                        </p:par>
                        <p:par>
                          <p:cTn id="33" fill="hold">
                            <p:stCondLst>
                              <p:cond delay="3000"/>
                            </p:stCondLst>
                            <p:childTnLst>
                              <p:par>
                                <p:cTn id="34" presetID="50" presetClass="entr" presetSubtype="0" decel="100000" fill="hold" grpId="0" nodeType="afterEffect">
                                  <p:stCondLst>
                                    <p:cond delay="0"/>
                                  </p:stCondLst>
                                  <p:childTnLst>
                                    <p:set>
                                      <p:cBhvr>
                                        <p:cTn id="35" dur="1" fill="hold">
                                          <p:stCondLst>
                                            <p:cond delay="0"/>
                                          </p:stCondLst>
                                        </p:cTn>
                                        <p:tgtEl>
                                          <p:spTgt spid="25"/>
                                        </p:tgtEl>
                                        <p:attrNameLst>
                                          <p:attrName>style.visibility</p:attrName>
                                        </p:attrNameLst>
                                      </p:cBhvr>
                                      <p:to>
                                        <p:strVal val="visible"/>
                                      </p:to>
                                    </p:set>
                                    <p:anim calcmode="lin" valueType="num">
                                      <p:cBhvr>
                                        <p:cTn id="36" dur="500" fill="hold"/>
                                        <p:tgtEl>
                                          <p:spTgt spid="25"/>
                                        </p:tgtEl>
                                        <p:attrNameLst>
                                          <p:attrName>ppt_w</p:attrName>
                                        </p:attrNameLst>
                                      </p:cBhvr>
                                      <p:tavLst>
                                        <p:tav tm="0">
                                          <p:val>
                                            <p:strVal val="#ppt_w+.3"/>
                                          </p:val>
                                        </p:tav>
                                        <p:tav tm="100000">
                                          <p:val>
                                            <p:strVal val="#ppt_w"/>
                                          </p:val>
                                        </p:tav>
                                      </p:tavLst>
                                    </p:anim>
                                    <p:anim calcmode="lin" valueType="num">
                                      <p:cBhvr>
                                        <p:cTn id="37" dur="500" fill="hold"/>
                                        <p:tgtEl>
                                          <p:spTgt spid="25"/>
                                        </p:tgtEl>
                                        <p:attrNameLst>
                                          <p:attrName>ppt_h</p:attrName>
                                        </p:attrNameLst>
                                      </p:cBhvr>
                                      <p:tavLst>
                                        <p:tav tm="0">
                                          <p:val>
                                            <p:strVal val="#ppt_h"/>
                                          </p:val>
                                        </p:tav>
                                        <p:tav tm="100000">
                                          <p:val>
                                            <p:strVal val="#ppt_h"/>
                                          </p:val>
                                        </p:tav>
                                      </p:tavLst>
                                    </p:anim>
                                    <p:animEffect transition="in" filter="fade">
                                      <p:cBhvr>
                                        <p:cTn id="3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5"/>
                    </p:tgtEl>
                  </p:cond>
                </p:stCondLst>
                <p:endSync evt="end" delay="0">
                  <p:rtn val="all"/>
                </p:endSync>
                <p:childTnLst>
                  <p:par>
                    <p:cTn id="40" fill="hold">
                      <p:stCondLst>
                        <p:cond delay="0"/>
                      </p:stCondLst>
                      <p:childTnLst>
                        <p:par>
                          <p:cTn id="41" fill="hold">
                            <p:stCondLst>
                              <p:cond delay="0"/>
                            </p:stCondLst>
                            <p:childTnLst>
                              <p:par>
                                <p:cTn id="42" presetID="26" presetClass="emph" presetSubtype="0" fill="hold" nodeType="clickEffect">
                                  <p:stCondLst>
                                    <p:cond delay="0"/>
                                  </p:stCondLst>
                                  <p:childTnLst>
                                    <p:animEffect transition="out" filter="fade">
                                      <p:cBhvr>
                                        <p:cTn id="43" dur="500" tmFilter="0, 0; .2, .5; .8, .5; 1, 0"/>
                                        <p:tgtEl>
                                          <p:spTgt spid="5"/>
                                        </p:tgtEl>
                                      </p:cBhvr>
                                    </p:animEffect>
                                    <p:animScale>
                                      <p:cBhvr>
                                        <p:cTn id="44" dur="250" autoRev="1" fill="hold"/>
                                        <p:tgtEl>
                                          <p:spTgt spid="5"/>
                                        </p:tgtEl>
                                      </p:cBhvr>
                                      <p:by x="105000" y="105000"/>
                                    </p:animScale>
                                  </p:childTnLst>
                                </p:cTn>
                              </p:par>
                            </p:childTnLst>
                          </p:cTn>
                        </p:par>
                        <p:par>
                          <p:cTn id="45" fill="hold">
                            <p:stCondLst>
                              <p:cond delay="500"/>
                            </p:stCondLst>
                            <p:childTnLst>
                              <p:par>
                                <p:cTn id="46" presetID="1" presetClass="emph" presetSubtype="2" fill="hold" nodeType="afterEffect">
                                  <p:stCondLst>
                                    <p:cond delay="0"/>
                                  </p:stCondLst>
                                  <p:childTnLst>
                                    <p:animClr clrSpc="rgb" dir="cw">
                                      <p:cBhvr>
                                        <p:cTn id="47" dur="500" fill="hold"/>
                                        <p:tgtEl>
                                          <p:spTgt spid="19"/>
                                        </p:tgtEl>
                                        <p:attrNameLst>
                                          <p:attrName>fillcolor</p:attrName>
                                        </p:attrNameLst>
                                      </p:cBhvr>
                                      <p:to>
                                        <a:srgbClr val="00B0F0"/>
                                      </p:to>
                                    </p:animClr>
                                    <p:set>
                                      <p:cBhvr>
                                        <p:cTn id="48" dur="500" fill="hold"/>
                                        <p:tgtEl>
                                          <p:spTgt spid="19"/>
                                        </p:tgtEl>
                                        <p:attrNameLst>
                                          <p:attrName>fill.type</p:attrName>
                                        </p:attrNameLst>
                                      </p:cBhvr>
                                      <p:to>
                                        <p:strVal val="solid"/>
                                      </p:to>
                                    </p:set>
                                    <p:set>
                                      <p:cBhvr>
                                        <p:cTn id="49" dur="500" fill="hold"/>
                                        <p:tgtEl>
                                          <p:spTgt spid="19"/>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5"/>
                  </p:tgtEl>
                </p:cond>
              </p:nextCondLst>
            </p:seq>
            <p:seq concurrent="1" nextAc="seek">
              <p:cTn id="50" restart="whenNotActive" fill="hold" evtFilter="cancelBubble" nodeType="interactiveSeq">
                <p:stCondLst>
                  <p:cond evt="onClick" delay="0">
                    <p:tgtEl>
                      <p:spTgt spid="20"/>
                    </p:tgtEl>
                  </p:cond>
                </p:stCondLst>
                <p:endSync evt="end" delay="0">
                  <p:rtn val="all"/>
                </p:endSync>
                <p:childTnLst>
                  <p:par>
                    <p:cTn id="51" fill="hold">
                      <p:stCondLst>
                        <p:cond delay="0"/>
                      </p:stCondLst>
                      <p:childTnLst>
                        <p:par>
                          <p:cTn id="52" fill="hold">
                            <p:stCondLst>
                              <p:cond delay="0"/>
                            </p:stCondLst>
                            <p:childTnLst>
                              <p:par>
                                <p:cTn id="53" presetID="26" presetClass="emph" presetSubtype="0" fill="hold" nodeType="clickEffect">
                                  <p:stCondLst>
                                    <p:cond delay="0"/>
                                  </p:stCondLst>
                                  <p:childTnLst>
                                    <p:animEffect transition="out" filter="fade">
                                      <p:cBhvr>
                                        <p:cTn id="54" dur="500" tmFilter="0, 0; .2, .5; .8, .5; 1, 0"/>
                                        <p:tgtEl>
                                          <p:spTgt spid="20"/>
                                        </p:tgtEl>
                                      </p:cBhvr>
                                    </p:animEffect>
                                    <p:animScale>
                                      <p:cBhvr>
                                        <p:cTn id="55" dur="250" autoRev="1" fill="hold"/>
                                        <p:tgtEl>
                                          <p:spTgt spid="20"/>
                                        </p:tgtEl>
                                      </p:cBhvr>
                                      <p:by x="105000" y="105000"/>
                                    </p:animScale>
                                  </p:childTnLst>
                                </p:cTn>
                              </p:par>
                            </p:childTnLst>
                          </p:cTn>
                        </p:par>
                        <p:par>
                          <p:cTn id="56" fill="hold">
                            <p:stCondLst>
                              <p:cond delay="500"/>
                            </p:stCondLst>
                            <p:childTnLst>
                              <p:par>
                                <p:cTn id="57" presetID="1" presetClass="emph" presetSubtype="2" fill="hold" nodeType="afterEffect">
                                  <p:stCondLst>
                                    <p:cond delay="0"/>
                                  </p:stCondLst>
                                  <p:childTnLst>
                                    <p:animClr clrSpc="rgb" dir="cw">
                                      <p:cBhvr>
                                        <p:cTn id="58" dur="500" fill="hold"/>
                                        <p:tgtEl>
                                          <p:spTgt spid="21"/>
                                        </p:tgtEl>
                                        <p:attrNameLst>
                                          <p:attrName>fillcolor</p:attrName>
                                        </p:attrNameLst>
                                      </p:cBhvr>
                                      <p:to>
                                        <a:srgbClr val="FFFF00"/>
                                      </p:to>
                                    </p:animClr>
                                    <p:set>
                                      <p:cBhvr>
                                        <p:cTn id="59" dur="500" fill="hold"/>
                                        <p:tgtEl>
                                          <p:spTgt spid="21"/>
                                        </p:tgtEl>
                                        <p:attrNameLst>
                                          <p:attrName>fill.type</p:attrName>
                                        </p:attrNameLst>
                                      </p:cBhvr>
                                      <p:to>
                                        <p:strVal val="solid"/>
                                      </p:to>
                                    </p:set>
                                    <p:set>
                                      <p:cBhvr>
                                        <p:cTn id="60" dur="500" fill="hold"/>
                                        <p:tgtEl>
                                          <p:spTgt spid="21"/>
                                        </p:tgtEl>
                                        <p:attrNameLst>
                                          <p:attrName>fill.on</p:attrName>
                                        </p:attrNameLst>
                                      </p:cBhvr>
                                      <p:to>
                                        <p:strVal val="true"/>
                                      </p:to>
                                    </p:set>
                                  </p:childTnLst>
                                  <p:subTnLst>
                                    <p:audio>
                                      <p:cMediaNode>
                                        <p:cTn display="0" masterRel="sameClick">
                                          <p:stCondLst>
                                            <p:cond evt="begin" delay="0">
                                              <p:tn val="57"/>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20"/>
                  </p:tgtEl>
                </p:cond>
              </p:nextCondLst>
            </p:seq>
            <p:seq concurrent="1" nextAc="seek">
              <p:cTn id="61" restart="whenNotActive" fill="hold" evtFilter="cancelBubble" nodeType="interactiveSeq">
                <p:stCondLst>
                  <p:cond evt="onClick" delay="0">
                    <p:tgtEl>
                      <p:spTgt spid="22"/>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nodeType="clickEffect">
                                  <p:stCondLst>
                                    <p:cond delay="0"/>
                                  </p:stCondLst>
                                  <p:childTnLst>
                                    <p:animEffect transition="out" filter="fade">
                                      <p:cBhvr>
                                        <p:cTn id="65" dur="500" tmFilter="0, 0; .2, .5; .8, .5; 1, 0"/>
                                        <p:tgtEl>
                                          <p:spTgt spid="22"/>
                                        </p:tgtEl>
                                      </p:cBhvr>
                                    </p:animEffect>
                                    <p:animScale>
                                      <p:cBhvr>
                                        <p:cTn id="66" dur="250" autoRev="1" fill="hold"/>
                                        <p:tgtEl>
                                          <p:spTgt spid="22"/>
                                        </p:tgtEl>
                                      </p:cBhvr>
                                      <p:by x="105000" y="105000"/>
                                    </p:animScale>
                                  </p:childTnLst>
                                </p:cTn>
                              </p:par>
                            </p:childTnLst>
                          </p:cTn>
                        </p:par>
                        <p:par>
                          <p:cTn id="67" fill="hold">
                            <p:stCondLst>
                              <p:cond delay="500"/>
                            </p:stCondLst>
                            <p:childTnLst>
                              <p:par>
                                <p:cTn id="68" presetID="1" presetClass="emph" presetSubtype="2" fill="hold" nodeType="afterEffect">
                                  <p:stCondLst>
                                    <p:cond delay="0"/>
                                  </p:stCondLst>
                                  <p:childTnLst>
                                    <p:animClr clrSpc="rgb" dir="cw">
                                      <p:cBhvr>
                                        <p:cTn id="69" dur="500" fill="hold"/>
                                        <p:tgtEl>
                                          <p:spTgt spid="23"/>
                                        </p:tgtEl>
                                        <p:attrNameLst>
                                          <p:attrName>fillcolor</p:attrName>
                                        </p:attrNameLst>
                                      </p:cBhvr>
                                      <p:to>
                                        <a:srgbClr val="FFFF00"/>
                                      </p:to>
                                    </p:animClr>
                                    <p:set>
                                      <p:cBhvr>
                                        <p:cTn id="70" dur="500" fill="hold"/>
                                        <p:tgtEl>
                                          <p:spTgt spid="23"/>
                                        </p:tgtEl>
                                        <p:attrNameLst>
                                          <p:attrName>fill.type</p:attrName>
                                        </p:attrNameLst>
                                      </p:cBhvr>
                                      <p:to>
                                        <p:strVal val="solid"/>
                                      </p:to>
                                    </p:set>
                                    <p:set>
                                      <p:cBhvr>
                                        <p:cTn id="71" dur="500" fill="hold"/>
                                        <p:tgtEl>
                                          <p:spTgt spid="23"/>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22"/>
                  </p:tgtEl>
                </p:cond>
              </p:nextCondLst>
            </p:seq>
            <p:seq concurrent="1" nextAc="seek">
              <p:cTn id="72" restart="whenNotActive" fill="hold" evtFilter="cancelBubble" nodeType="interactiveSeq">
                <p:stCondLst>
                  <p:cond evt="onClick" delay="0">
                    <p:tgtEl>
                      <p:spTgt spid="24"/>
                    </p:tgtEl>
                  </p:cond>
                </p:stCondLst>
                <p:endSync evt="end" delay="0">
                  <p:rtn val="all"/>
                </p:endSync>
                <p:childTnLst>
                  <p:par>
                    <p:cTn id="73" fill="hold">
                      <p:stCondLst>
                        <p:cond delay="0"/>
                      </p:stCondLst>
                      <p:childTnLst>
                        <p:par>
                          <p:cTn id="74" fill="hold">
                            <p:stCondLst>
                              <p:cond delay="0"/>
                            </p:stCondLst>
                            <p:childTnLst>
                              <p:par>
                                <p:cTn id="75" presetID="26" presetClass="emph" presetSubtype="0" fill="hold" nodeType="clickEffect">
                                  <p:stCondLst>
                                    <p:cond delay="0"/>
                                  </p:stCondLst>
                                  <p:childTnLst>
                                    <p:animEffect transition="out" filter="fade">
                                      <p:cBhvr>
                                        <p:cTn id="76" dur="500" tmFilter="0, 0; .2, .5; .8, .5; 1, 0"/>
                                        <p:tgtEl>
                                          <p:spTgt spid="24"/>
                                        </p:tgtEl>
                                      </p:cBhvr>
                                    </p:animEffect>
                                    <p:animScale>
                                      <p:cBhvr>
                                        <p:cTn id="77" dur="250" autoRev="1" fill="hold"/>
                                        <p:tgtEl>
                                          <p:spTgt spid="24"/>
                                        </p:tgtEl>
                                      </p:cBhvr>
                                      <p:by x="105000" y="105000"/>
                                    </p:animScale>
                                  </p:childTnLst>
                                </p:cTn>
                              </p:par>
                            </p:childTnLst>
                          </p:cTn>
                        </p:par>
                        <p:par>
                          <p:cTn id="78" fill="hold">
                            <p:stCondLst>
                              <p:cond delay="500"/>
                            </p:stCondLst>
                            <p:childTnLst>
                              <p:par>
                                <p:cTn id="79" presetID="1" presetClass="emph" presetSubtype="2" fill="hold" nodeType="afterEffect">
                                  <p:stCondLst>
                                    <p:cond delay="0"/>
                                  </p:stCondLst>
                                  <p:childTnLst>
                                    <p:animClr clrSpc="rgb" dir="cw">
                                      <p:cBhvr>
                                        <p:cTn id="80" dur="500" fill="hold"/>
                                        <p:tgtEl>
                                          <p:spTgt spid="25"/>
                                        </p:tgtEl>
                                        <p:attrNameLst>
                                          <p:attrName>fillcolor</p:attrName>
                                        </p:attrNameLst>
                                      </p:cBhvr>
                                      <p:to>
                                        <a:srgbClr val="FFFF00"/>
                                      </p:to>
                                    </p:animClr>
                                    <p:set>
                                      <p:cBhvr>
                                        <p:cTn id="81" dur="500" fill="hold"/>
                                        <p:tgtEl>
                                          <p:spTgt spid="25"/>
                                        </p:tgtEl>
                                        <p:attrNameLst>
                                          <p:attrName>fill.type</p:attrName>
                                        </p:attrNameLst>
                                      </p:cBhvr>
                                      <p:to>
                                        <p:strVal val="solid"/>
                                      </p:to>
                                    </p:set>
                                    <p:set>
                                      <p:cBhvr>
                                        <p:cTn id="82" dur="500" fill="hold"/>
                                        <p:tgtEl>
                                          <p:spTgt spid="25"/>
                                        </p:tgtEl>
                                        <p:attrNameLst>
                                          <p:attrName>fill.on</p:attrName>
                                        </p:attrNameLst>
                                      </p:cBhvr>
                                      <p:to>
                                        <p:strVal val="true"/>
                                      </p:to>
                                    </p:set>
                                  </p:childTnLst>
                                  <p:subTnLst>
                                    <p:audio>
                                      <p:cMediaNode>
                                        <p:cTn display="0" masterRel="sameClick">
                                          <p:stCondLst>
                                            <p:cond evt="begin" delay="0">
                                              <p:tn val="79"/>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24"/>
                  </p:tgtEl>
                </p:cond>
              </p:nextCondLst>
            </p:seq>
          </p:childTnLst>
        </p:cTn>
      </p:par>
    </p:tnLst>
    <p:bldLst>
      <p:bldP spid="8" grpId="0" animBg="1"/>
      <p:bldP spid="19" grpId="0" animBg="1"/>
      <p:bldP spid="21" grpId="0" animBg="1"/>
      <p:bldP spid="23" grpId="0" animBg="1"/>
      <p:bldP spid="2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A9E30F87-AC3B-464A-ACE1-7680D91165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2305" y="4219097"/>
            <a:ext cx="4401504" cy="4401504"/>
          </a:xfrm>
          <a:prstGeom prst="rect">
            <a:avLst/>
          </a:prstGeom>
        </p:spPr>
      </p:pic>
      <p:pic>
        <p:nvPicPr>
          <p:cNvPr id="7" name="Picture 6">
            <a:extLst>
              <a:ext uri="{FF2B5EF4-FFF2-40B4-BE49-F238E27FC236}">
                <a16:creationId xmlns:a16="http://schemas.microsoft.com/office/drawing/2014/main" xmlns="" id="{9C0CBB39-4514-4CD8-8DF7-D11D24549F9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171294" y="0"/>
            <a:ext cx="4286250" cy="4286250"/>
          </a:xfrm>
          <a:prstGeom prst="rect">
            <a:avLst/>
          </a:prstGeom>
        </p:spPr>
      </p:pic>
      <p:sp>
        <p:nvSpPr>
          <p:cNvPr id="8" name="Speech Bubble: Rectangle with Corners Rounded 7">
            <a:extLst>
              <a:ext uri="{FF2B5EF4-FFF2-40B4-BE49-F238E27FC236}">
                <a16:creationId xmlns:a16="http://schemas.microsoft.com/office/drawing/2014/main" xmlns="" id="{0667024D-077C-41FB-84FC-D91D5651A194}"/>
              </a:ext>
            </a:extLst>
          </p:cNvPr>
          <p:cNvSpPr/>
          <p:nvPr/>
        </p:nvSpPr>
        <p:spPr>
          <a:xfrm>
            <a:off x="2651286" y="342378"/>
            <a:ext cx="11760518" cy="2969482"/>
          </a:xfrm>
          <a:prstGeom prst="wedgeRoundRectCallout">
            <a:avLst>
              <a:gd name="adj1" fmla="val 62786"/>
              <a:gd name="adj2" fmla="val 8254"/>
              <a:gd name="adj3" fmla="val 16667"/>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r>
              <a:rPr lang="en-US" sz="4800" b="1" dirty="0">
                <a:solidFill>
                  <a:prstClr val="white"/>
                </a:solidFill>
                <a:latin typeface="Times New Roman" panose="02020603050405020304" pitchFamily="18" charset="0"/>
                <a:cs typeface="Times New Roman" panose="02020603050405020304" pitchFamily="18" charset="0"/>
              </a:rPr>
              <a:t>5</a:t>
            </a:r>
            <a:r>
              <a:rPr kumimoji="0" lang="en-US" sz="4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Biết</a:t>
            </a:r>
            <a:r>
              <a:rPr kumimoji="0" lang="en-US" sz="4800" b="1" i="0" u="none" strike="noStrike" kern="1200" cap="none" spc="0" normalizeH="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trình</a:t>
            </a:r>
            <a:r>
              <a:rPr kumimoji="0" lang="en-US" sz="4800" b="1" i="0" u="none" strike="noStrike" kern="1200" cap="none" spc="0" normalizeH="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bày</a:t>
            </a:r>
            <a:r>
              <a:rPr lang="en-US" sz="4800" b="1" dirty="0">
                <a:solidFill>
                  <a:prstClr val="white"/>
                </a:solidFill>
                <a:latin typeface="Times New Roman" panose="02020603050405020304" pitchFamily="18" charset="0"/>
                <a:cs typeface="Times New Roman" panose="02020603050405020304" pitchFamily="18" charset="0"/>
              </a:rPr>
              <a:t> </a:t>
            </a:r>
            <a:r>
              <a:rPr lang="en-US" sz="4800" b="1" dirty="0" smtClean="0">
                <a:solidFill>
                  <a:prstClr val="white"/>
                </a:solidFill>
                <a:latin typeface="Times New Roman" panose="02020603050405020304" pitchFamily="18" charset="0"/>
                <a:cs typeface="Times New Roman" panose="02020603050405020304" pitchFamily="18" charset="0"/>
              </a:rPr>
              <a:t>ý </a:t>
            </a:r>
            <a:r>
              <a:rPr lang="en-US" sz="4800" b="1" dirty="0" err="1" smtClean="0">
                <a:solidFill>
                  <a:prstClr val="white"/>
                </a:solidFill>
                <a:latin typeface="Times New Roman" panose="02020603050405020304" pitchFamily="18" charset="0"/>
                <a:cs typeface="Times New Roman" panose="02020603050405020304" pitchFamily="18" charset="0"/>
              </a:rPr>
              <a:t>kiến</a:t>
            </a:r>
            <a:r>
              <a:rPr lang="en-US" sz="4800" b="1" dirty="0" smtClean="0">
                <a:solidFill>
                  <a:prstClr val="white"/>
                </a:solidFill>
                <a:latin typeface="Times New Roman" panose="02020603050405020304" pitchFamily="18" charset="0"/>
                <a:cs typeface="Times New Roman" panose="02020603050405020304" pitchFamily="18" charset="0"/>
              </a:rPr>
              <a:t> </a:t>
            </a:r>
            <a:r>
              <a:rPr lang="en-US" sz="4800" b="1" dirty="0" err="1" smtClean="0">
                <a:solidFill>
                  <a:prstClr val="white"/>
                </a:solidFill>
                <a:latin typeface="Times New Roman" panose="02020603050405020304" pitchFamily="18" charset="0"/>
                <a:cs typeface="Times New Roman" panose="02020603050405020304" pitchFamily="18" charset="0"/>
              </a:rPr>
              <a:t>về</a:t>
            </a:r>
            <a:r>
              <a:rPr lang="en-US" sz="4800" b="1" dirty="0" smtClean="0">
                <a:solidFill>
                  <a:prstClr val="white"/>
                </a:solidFill>
                <a:latin typeface="Times New Roman" panose="02020603050405020304" pitchFamily="18" charset="0"/>
                <a:cs typeface="Times New Roman" panose="02020603050405020304" pitchFamily="18" charset="0"/>
              </a:rPr>
              <a:t> </a:t>
            </a:r>
            <a:r>
              <a:rPr lang="en-US" sz="4800" b="1" dirty="0" err="1" smtClean="0">
                <a:solidFill>
                  <a:prstClr val="white"/>
                </a:solidFill>
                <a:latin typeface="Times New Roman" panose="02020603050405020304" pitchFamily="18" charset="0"/>
                <a:cs typeface="Times New Roman" panose="02020603050405020304" pitchFamily="18" charset="0"/>
              </a:rPr>
              <a:t>một</a:t>
            </a:r>
            <a:r>
              <a:rPr lang="en-US" sz="4800" b="1" dirty="0" smtClean="0">
                <a:solidFill>
                  <a:prstClr val="white"/>
                </a:solidFill>
                <a:latin typeface="Times New Roman" panose="02020603050405020304" pitchFamily="18" charset="0"/>
                <a:cs typeface="Times New Roman" panose="02020603050405020304" pitchFamily="18" charset="0"/>
              </a:rPr>
              <a:t> </a:t>
            </a:r>
            <a:r>
              <a:rPr lang="en-US" sz="4800" b="1" dirty="0" err="1" smtClean="0">
                <a:solidFill>
                  <a:prstClr val="white"/>
                </a:solidFill>
                <a:latin typeface="Times New Roman" panose="02020603050405020304" pitchFamily="18" charset="0"/>
                <a:cs typeface="Times New Roman" panose="02020603050405020304" pitchFamily="18" charset="0"/>
              </a:rPr>
              <a:t>vấn</a:t>
            </a:r>
            <a:r>
              <a:rPr lang="en-US" sz="4800" b="1" dirty="0" smtClean="0">
                <a:solidFill>
                  <a:prstClr val="white"/>
                </a:solidFill>
                <a:latin typeface="Times New Roman" panose="02020603050405020304" pitchFamily="18" charset="0"/>
                <a:cs typeface="Times New Roman" panose="02020603050405020304" pitchFamily="18" charset="0"/>
              </a:rPr>
              <a:t> </a:t>
            </a:r>
            <a:r>
              <a:rPr lang="en-US" sz="4800" b="1" dirty="0" err="1" smtClean="0">
                <a:solidFill>
                  <a:prstClr val="white"/>
                </a:solidFill>
                <a:latin typeface="Times New Roman" panose="02020603050405020304" pitchFamily="18" charset="0"/>
                <a:cs typeface="Times New Roman" panose="02020603050405020304" pitchFamily="18" charset="0"/>
              </a:rPr>
              <a:t>đề</a:t>
            </a:r>
            <a:r>
              <a:rPr lang="en-US" sz="4800" b="1" dirty="0" smtClean="0">
                <a:solidFill>
                  <a:prstClr val="white"/>
                </a:solidFill>
                <a:latin typeface="Times New Roman" panose="02020603050405020304" pitchFamily="18" charset="0"/>
                <a:cs typeface="Times New Roman" panose="02020603050405020304" pitchFamily="18" charset="0"/>
              </a:rPr>
              <a:t> </a:t>
            </a:r>
            <a:r>
              <a:rPr lang="en-US" sz="4800" b="1" dirty="0" err="1" smtClean="0">
                <a:solidFill>
                  <a:prstClr val="white"/>
                </a:solidFill>
                <a:latin typeface="Times New Roman" panose="02020603050405020304" pitchFamily="18" charset="0"/>
                <a:cs typeface="Times New Roman" panose="02020603050405020304" pitchFamily="18" charset="0"/>
              </a:rPr>
              <a:t>đáng</a:t>
            </a:r>
            <a:r>
              <a:rPr lang="en-US" sz="4800" b="1" dirty="0" smtClean="0">
                <a:solidFill>
                  <a:prstClr val="white"/>
                </a:solidFill>
                <a:latin typeface="Times New Roman" panose="02020603050405020304" pitchFamily="18" charset="0"/>
                <a:cs typeface="Times New Roman" panose="02020603050405020304" pitchFamily="18" charset="0"/>
              </a:rPr>
              <a:t> </a:t>
            </a:r>
            <a:r>
              <a:rPr lang="en-US" sz="4800" b="1" dirty="0" err="1" smtClean="0">
                <a:solidFill>
                  <a:prstClr val="white"/>
                </a:solidFill>
                <a:latin typeface="Times New Roman" panose="02020603050405020304" pitchFamily="18" charset="0"/>
                <a:cs typeface="Times New Roman" panose="02020603050405020304" pitchFamily="18" charset="0"/>
              </a:rPr>
              <a:t>quan</a:t>
            </a:r>
            <a:r>
              <a:rPr lang="en-US" sz="4800" b="1" dirty="0" smtClean="0">
                <a:solidFill>
                  <a:prstClr val="white"/>
                </a:solidFill>
                <a:latin typeface="Times New Roman" panose="02020603050405020304" pitchFamily="18" charset="0"/>
                <a:cs typeface="Times New Roman" panose="02020603050405020304" pitchFamily="18" charset="0"/>
              </a:rPr>
              <a:t> </a:t>
            </a:r>
            <a:r>
              <a:rPr lang="en-US" sz="4800" b="1" dirty="0" err="1" smtClean="0">
                <a:solidFill>
                  <a:prstClr val="white"/>
                </a:solidFill>
                <a:latin typeface="Times New Roman" panose="02020603050405020304" pitchFamily="18" charset="0"/>
                <a:cs typeface="Times New Roman" panose="02020603050405020304" pitchFamily="18" charset="0"/>
              </a:rPr>
              <a:t>tâm</a:t>
            </a:r>
            <a:r>
              <a:rPr lang="en-US" sz="4800" b="1" dirty="0" smtClean="0">
                <a:solidFill>
                  <a:prstClr val="white"/>
                </a:solidFill>
                <a:latin typeface="Times New Roman" panose="02020603050405020304" pitchFamily="18" charset="0"/>
                <a:cs typeface="Times New Roman" panose="02020603050405020304" pitchFamily="18" charset="0"/>
              </a:rPr>
              <a:t> </a:t>
            </a:r>
            <a:r>
              <a:rPr lang="en-US" sz="4800" b="1" dirty="0" err="1" smtClean="0">
                <a:solidFill>
                  <a:prstClr val="white"/>
                </a:solidFill>
                <a:latin typeface="Times New Roman" panose="02020603050405020304" pitchFamily="18" charset="0"/>
                <a:cs typeface="Times New Roman" panose="02020603050405020304" pitchFamily="18" charset="0"/>
              </a:rPr>
              <a:t>hoặc</a:t>
            </a:r>
            <a:r>
              <a:rPr lang="en-US" sz="4800" b="1" dirty="0" smtClean="0">
                <a:solidFill>
                  <a:prstClr val="white"/>
                </a:solidFill>
                <a:latin typeface="Times New Roman" panose="02020603050405020304" pitchFamily="18" charset="0"/>
                <a:cs typeface="Times New Roman" panose="02020603050405020304" pitchFamily="18" charset="0"/>
              </a:rPr>
              <a:t> </a:t>
            </a:r>
            <a:r>
              <a:rPr lang="en-US" sz="4800" b="1" dirty="0" err="1" smtClean="0">
                <a:solidFill>
                  <a:prstClr val="white"/>
                </a:solidFill>
                <a:latin typeface="Times New Roman" panose="02020603050405020304" pitchFamily="18" charset="0"/>
                <a:cs typeface="Times New Roman" panose="02020603050405020304" pitchFamily="18" charset="0"/>
              </a:rPr>
              <a:t>biết</a:t>
            </a:r>
            <a:r>
              <a:rPr lang="en-US" sz="4800" b="1" dirty="0" smtClean="0">
                <a:solidFill>
                  <a:prstClr val="white"/>
                </a:solidFill>
                <a:latin typeface="Times New Roman" panose="02020603050405020304" pitchFamily="18" charset="0"/>
                <a:cs typeface="Times New Roman" panose="02020603050405020304" pitchFamily="18" charset="0"/>
              </a:rPr>
              <a:t> </a:t>
            </a:r>
            <a:r>
              <a:rPr lang="en-US" sz="4800" b="1" dirty="0" err="1" smtClean="0">
                <a:solidFill>
                  <a:prstClr val="white"/>
                </a:solidFill>
                <a:latin typeface="Times New Roman" panose="02020603050405020304" pitchFamily="18" charset="0"/>
                <a:cs typeface="Times New Roman" panose="02020603050405020304" pitchFamily="18" charset="0"/>
              </a:rPr>
              <a:t>kể</a:t>
            </a:r>
            <a:r>
              <a:rPr lang="en-US" sz="4800" b="1" dirty="0" smtClean="0">
                <a:solidFill>
                  <a:prstClr val="white"/>
                </a:solidFill>
                <a:latin typeface="Times New Roman" panose="02020603050405020304" pitchFamily="18" charset="0"/>
                <a:cs typeface="Times New Roman" panose="02020603050405020304" pitchFamily="18" charset="0"/>
              </a:rPr>
              <a:t> </a:t>
            </a:r>
            <a:r>
              <a:rPr lang="en-US" sz="4800" b="1" dirty="0" err="1" smtClean="0">
                <a:solidFill>
                  <a:prstClr val="white"/>
                </a:solidFill>
                <a:latin typeface="Times New Roman" panose="02020603050405020304" pitchFamily="18" charset="0"/>
                <a:cs typeface="Times New Roman" panose="02020603050405020304" pitchFamily="18" charset="0"/>
              </a:rPr>
              <a:t>lại</a:t>
            </a:r>
            <a:r>
              <a:rPr lang="en-US" sz="4800" b="1" dirty="0" smtClean="0">
                <a:solidFill>
                  <a:prstClr val="white"/>
                </a:solidFill>
                <a:latin typeface="Times New Roman" panose="02020603050405020304" pitchFamily="18" charset="0"/>
                <a:cs typeface="Times New Roman" panose="02020603050405020304" pitchFamily="18" charset="0"/>
              </a:rPr>
              <a:t> </a:t>
            </a:r>
            <a:r>
              <a:rPr lang="en-US" sz="4800" b="1" dirty="0" err="1" smtClean="0">
                <a:solidFill>
                  <a:prstClr val="white"/>
                </a:solidFill>
                <a:latin typeface="Times New Roman" panose="02020603050405020304" pitchFamily="18" charset="0"/>
                <a:cs typeface="Times New Roman" panose="02020603050405020304" pitchFamily="18" charset="0"/>
              </a:rPr>
              <a:t>một</a:t>
            </a:r>
            <a:r>
              <a:rPr lang="en-US" sz="4800" b="1" dirty="0" smtClean="0">
                <a:solidFill>
                  <a:prstClr val="white"/>
                </a:solidFill>
                <a:latin typeface="Times New Roman" panose="02020603050405020304" pitchFamily="18" charset="0"/>
                <a:cs typeface="Times New Roman" panose="02020603050405020304" pitchFamily="18" charset="0"/>
              </a:rPr>
              <a:t> </a:t>
            </a:r>
            <a:r>
              <a:rPr lang="en-US" sz="4800" b="1" dirty="0" err="1" smtClean="0">
                <a:solidFill>
                  <a:prstClr val="white"/>
                </a:solidFill>
                <a:latin typeface="Times New Roman" panose="02020603050405020304" pitchFamily="18" charset="0"/>
                <a:cs typeface="Times New Roman" panose="02020603050405020304" pitchFamily="18" charset="0"/>
              </a:rPr>
              <a:t>câu</a:t>
            </a:r>
            <a:r>
              <a:rPr lang="en-US" sz="4800" b="1" dirty="0" smtClean="0">
                <a:solidFill>
                  <a:prstClr val="white"/>
                </a:solidFill>
                <a:latin typeface="Times New Roman" panose="02020603050405020304" pitchFamily="18" charset="0"/>
                <a:cs typeface="Times New Roman" panose="02020603050405020304" pitchFamily="18" charset="0"/>
              </a:rPr>
              <a:t> </a:t>
            </a:r>
            <a:r>
              <a:rPr lang="en-US" sz="4800" b="1" dirty="0" err="1" smtClean="0">
                <a:solidFill>
                  <a:prstClr val="white"/>
                </a:solidFill>
                <a:latin typeface="Times New Roman" panose="02020603050405020304" pitchFamily="18" charset="0"/>
                <a:cs typeface="Times New Roman" panose="02020603050405020304" pitchFamily="18" charset="0"/>
              </a:rPr>
              <a:t>chuyện</a:t>
            </a:r>
            <a:r>
              <a:rPr lang="en-US" sz="4800" b="1" dirty="0" smtClean="0">
                <a:solidFill>
                  <a:prstClr val="white"/>
                </a:solidFill>
                <a:latin typeface="Times New Roman" panose="02020603050405020304" pitchFamily="18" charset="0"/>
                <a:cs typeface="Times New Roman" panose="02020603050405020304" pitchFamily="18" charset="0"/>
              </a:rPr>
              <a:t>, </a:t>
            </a:r>
            <a:r>
              <a:rPr lang="en-US" sz="4800" b="1" dirty="0" err="1" smtClean="0">
                <a:solidFill>
                  <a:prstClr val="white"/>
                </a:solidFill>
                <a:latin typeface="Times New Roman" panose="02020603050405020304" pitchFamily="18" charset="0"/>
                <a:cs typeface="Times New Roman" panose="02020603050405020304" pitchFamily="18" charset="0"/>
              </a:rPr>
              <a:t>kỉ</a:t>
            </a:r>
            <a:r>
              <a:rPr lang="en-US" sz="4800" b="1" dirty="0" smtClean="0">
                <a:solidFill>
                  <a:prstClr val="white"/>
                </a:solidFill>
                <a:latin typeface="Times New Roman" panose="02020603050405020304" pitchFamily="18" charset="0"/>
                <a:cs typeface="Times New Roman" panose="02020603050405020304" pitchFamily="18" charset="0"/>
              </a:rPr>
              <a:t> </a:t>
            </a:r>
            <a:r>
              <a:rPr lang="en-US" sz="4800" b="1" dirty="0" err="1" smtClean="0">
                <a:solidFill>
                  <a:prstClr val="white"/>
                </a:solidFill>
                <a:latin typeface="Times New Roman" panose="02020603050405020304" pitchFamily="18" charset="0"/>
                <a:cs typeface="Times New Roman" panose="02020603050405020304" pitchFamily="18" charset="0"/>
              </a:rPr>
              <a:t>niệm</a:t>
            </a:r>
            <a:r>
              <a:rPr lang="en-US" sz="4800" b="1" dirty="0" smtClean="0">
                <a:solidFill>
                  <a:prstClr val="white"/>
                </a:solidFill>
                <a:latin typeface="Times New Roman" panose="02020603050405020304" pitchFamily="18" charset="0"/>
                <a:cs typeface="Times New Roman" panose="02020603050405020304" pitchFamily="18" charset="0"/>
              </a:rPr>
              <a:t> </a:t>
            </a:r>
            <a:r>
              <a:rPr lang="en-US" sz="4800" b="1" dirty="0" err="1" smtClean="0">
                <a:solidFill>
                  <a:prstClr val="white"/>
                </a:solidFill>
                <a:latin typeface="Times New Roman" panose="02020603050405020304" pitchFamily="18" charset="0"/>
                <a:cs typeface="Times New Roman" panose="02020603050405020304" pitchFamily="18" charset="0"/>
              </a:rPr>
              <a:t>của</a:t>
            </a:r>
            <a:r>
              <a:rPr lang="en-US" sz="4800" b="1" dirty="0" smtClean="0">
                <a:solidFill>
                  <a:prstClr val="white"/>
                </a:solidFill>
                <a:latin typeface="Times New Roman" panose="02020603050405020304" pitchFamily="18" charset="0"/>
                <a:cs typeface="Times New Roman" panose="02020603050405020304" pitchFamily="18" charset="0"/>
              </a:rPr>
              <a:t> </a:t>
            </a:r>
            <a:r>
              <a:rPr lang="en-US" sz="4800" b="1" dirty="0" err="1" smtClean="0">
                <a:solidFill>
                  <a:prstClr val="white"/>
                </a:solidFill>
                <a:latin typeface="Times New Roman" panose="02020603050405020304" pitchFamily="18" charset="0"/>
                <a:cs typeface="Times New Roman" panose="02020603050405020304" pitchFamily="18" charset="0"/>
              </a:rPr>
              <a:t>bản</a:t>
            </a:r>
            <a:r>
              <a:rPr lang="en-US" sz="4800" b="1" dirty="0" smtClean="0">
                <a:solidFill>
                  <a:prstClr val="white"/>
                </a:solidFill>
                <a:latin typeface="Times New Roman" panose="02020603050405020304" pitchFamily="18" charset="0"/>
                <a:cs typeface="Times New Roman" panose="02020603050405020304" pitchFamily="18" charset="0"/>
              </a:rPr>
              <a:t> </a:t>
            </a:r>
            <a:r>
              <a:rPr lang="en-US" sz="4800" b="1" dirty="0" err="1" smtClean="0">
                <a:solidFill>
                  <a:prstClr val="white"/>
                </a:solidFill>
                <a:latin typeface="Times New Roman" panose="02020603050405020304" pitchFamily="18" charset="0"/>
                <a:cs typeface="Times New Roman" panose="02020603050405020304" pitchFamily="18" charset="0"/>
              </a:rPr>
              <a:t>thân</a:t>
            </a:r>
            <a:r>
              <a:rPr lang="en-US" sz="4800" b="1" dirty="0" smtClean="0">
                <a:solidFill>
                  <a:prstClr val="white"/>
                </a:solidFill>
                <a:latin typeface="Times New Roman" panose="02020603050405020304" pitchFamily="18" charset="0"/>
                <a:cs typeface="Times New Roman" panose="02020603050405020304" pitchFamily="18" charset="0"/>
              </a:rPr>
              <a:t> </a:t>
            </a:r>
            <a:r>
              <a:rPr lang="en-US" sz="4800" b="1" dirty="0" err="1" smtClean="0">
                <a:solidFill>
                  <a:prstClr val="white"/>
                </a:solidFill>
                <a:latin typeface="Times New Roman" panose="02020603050405020304" pitchFamily="18" charset="0"/>
                <a:cs typeface="Times New Roman" panose="02020603050405020304" pitchFamily="18" charset="0"/>
              </a:rPr>
              <a:t>là</a:t>
            </a:r>
            <a:r>
              <a:rPr lang="en-US" sz="4800" b="1" dirty="0" smtClean="0">
                <a:solidFill>
                  <a:prstClr val="white"/>
                </a:solidFill>
                <a:latin typeface="Times New Roman" panose="02020603050405020304" pitchFamily="18" charset="0"/>
                <a:cs typeface="Times New Roman" panose="02020603050405020304" pitchFamily="18" charset="0"/>
              </a:rPr>
              <a:t> </a:t>
            </a:r>
            <a:r>
              <a:rPr lang="en-US" sz="4800" b="1" dirty="0" err="1" smtClean="0">
                <a:solidFill>
                  <a:prstClr val="white"/>
                </a:solidFill>
                <a:latin typeface="Times New Roman" panose="02020603050405020304" pitchFamily="18" charset="0"/>
                <a:cs typeface="Times New Roman" panose="02020603050405020304" pitchFamily="18" charset="0"/>
              </a:rPr>
              <a:t>các</a:t>
            </a:r>
            <a:r>
              <a:rPr lang="en-US" sz="4800" b="1" dirty="0" smtClean="0">
                <a:solidFill>
                  <a:prstClr val="white"/>
                </a:solidFill>
                <a:latin typeface="Times New Roman" panose="02020603050405020304" pitchFamily="18" charset="0"/>
                <a:cs typeface="Times New Roman" panose="02020603050405020304" pitchFamily="18" charset="0"/>
              </a:rPr>
              <a:t> </a:t>
            </a:r>
            <a:r>
              <a:rPr lang="en-US" sz="4800" b="1" dirty="0" err="1" smtClean="0">
                <a:solidFill>
                  <a:prstClr val="white"/>
                </a:solidFill>
                <a:latin typeface="Times New Roman" panose="02020603050405020304" pitchFamily="18" charset="0"/>
                <a:cs typeface="Times New Roman" panose="02020603050405020304" pitchFamily="18" charset="0"/>
              </a:rPr>
              <a:t>yêu</a:t>
            </a:r>
            <a:r>
              <a:rPr lang="en-US" sz="4800" b="1" dirty="0" smtClean="0">
                <a:solidFill>
                  <a:prstClr val="white"/>
                </a:solidFill>
                <a:latin typeface="Times New Roman" panose="02020603050405020304" pitchFamily="18" charset="0"/>
                <a:cs typeface="Times New Roman" panose="02020603050405020304" pitchFamily="18" charset="0"/>
              </a:rPr>
              <a:t> </a:t>
            </a:r>
            <a:r>
              <a:rPr lang="en-US" sz="4800" b="1" dirty="0" err="1" smtClean="0">
                <a:solidFill>
                  <a:prstClr val="white"/>
                </a:solidFill>
                <a:latin typeface="Times New Roman" panose="02020603050405020304" pitchFamily="18" charset="0"/>
                <a:cs typeface="Times New Roman" panose="02020603050405020304" pitchFamily="18" charset="0"/>
              </a:rPr>
              <a:t>cầu</a:t>
            </a:r>
            <a:r>
              <a:rPr lang="en-US" sz="4800" b="1" dirty="0" smtClean="0">
                <a:solidFill>
                  <a:prstClr val="white"/>
                </a:solidFill>
                <a:latin typeface="Times New Roman" panose="02020603050405020304" pitchFamily="18" charset="0"/>
                <a:cs typeface="Times New Roman" panose="02020603050405020304" pitchFamily="18" charset="0"/>
              </a:rPr>
              <a:t> </a:t>
            </a:r>
            <a:r>
              <a:rPr lang="en-US" sz="4800" b="1" dirty="0" err="1" smtClean="0">
                <a:solidFill>
                  <a:prstClr val="white"/>
                </a:solidFill>
                <a:latin typeface="Times New Roman" panose="02020603050405020304" pitchFamily="18" charset="0"/>
                <a:cs typeface="Times New Roman" panose="02020603050405020304" pitchFamily="18" charset="0"/>
              </a:rPr>
              <a:t>cần</a:t>
            </a:r>
            <a:r>
              <a:rPr lang="en-US" sz="4800" b="1" dirty="0" smtClean="0">
                <a:solidFill>
                  <a:prstClr val="white"/>
                </a:solidFill>
                <a:latin typeface="Times New Roman" panose="02020603050405020304" pitchFamily="18" charset="0"/>
                <a:cs typeface="Times New Roman" panose="02020603050405020304" pitchFamily="18" charset="0"/>
              </a:rPr>
              <a:t> </a:t>
            </a:r>
            <a:r>
              <a:rPr lang="en-US" sz="4800" b="1" dirty="0" err="1" smtClean="0">
                <a:solidFill>
                  <a:prstClr val="white"/>
                </a:solidFill>
                <a:latin typeface="Times New Roman" panose="02020603050405020304" pitchFamily="18" charset="0"/>
                <a:cs typeface="Times New Roman" panose="02020603050405020304" pitchFamily="18" charset="0"/>
              </a:rPr>
              <a:t>có</a:t>
            </a:r>
            <a:r>
              <a:rPr lang="en-US" sz="4800" b="1" dirty="0" smtClean="0">
                <a:solidFill>
                  <a:prstClr val="white"/>
                </a:solidFill>
                <a:latin typeface="Times New Roman" panose="02020603050405020304" pitchFamily="18" charset="0"/>
                <a:cs typeface="Times New Roman" panose="02020603050405020304" pitchFamily="18" charset="0"/>
              </a:rPr>
              <a:t> ở </a:t>
            </a:r>
            <a:r>
              <a:rPr lang="en-US" sz="4800" b="1" dirty="0" err="1" smtClean="0">
                <a:solidFill>
                  <a:prstClr val="white"/>
                </a:solidFill>
                <a:latin typeface="Times New Roman" panose="02020603050405020304" pitchFamily="18" charset="0"/>
                <a:cs typeface="Times New Roman" panose="02020603050405020304" pitchFamily="18" charset="0"/>
              </a:rPr>
              <a:t>kĩ</a:t>
            </a:r>
            <a:r>
              <a:rPr lang="en-US" sz="4800" b="1" dirty="0" smtClean="0">
                <a:solidFill>
                  <a:prstClr val="white"/>
                </a:solidFill>
                <a:latin typeface="Times New Roman" panose="02020603050405020304" pitchFamily="18" charset="0"/>
                <a:cs typeface="Times New Roman" panose="02020603050405020304" pitchFamily="18" charset="0"/>
              </a:rPr>
              <a:t> </a:t>
            </a:r>
            <a:r>
              <a:rPr lang="en-US" sz="4800" b="1" dirty="0" err="1" smtClean="0">
                <a:solidFill>
                  <a:prstClr val="white"/>
                </a:solidFill>
                <a:latin typeface="Times New Roman" panose="02020603050405020304" pitchFamily="18" charset="0"/>
                <a:cs typeface="Times New Roman" panose="02020603050405020304" pitchFamily="18" charset="0"/>
              </a:rPr>
              <a:t>năng</a:t>
            </a:r>
            <a:r>
              <a:rPr lang="en-US" sz="4800" b="1" dirty="0" smtClean="0">
                <a:solidFill>
                  <a:prstClr val="white"/>
                </a:solidFill>
                <a:latin typeface="Times New Roman" panose="02020603050405020304" pitchFamily="18" charset="0"/>
                <a:cs typeface="Times New Roman" panose="02020603050405020304" pitchFamily="18" charset="0"/>
              </a:rPr>
              <a:t> </a:t>
            </a:r>
            <a:r>
              <a:rPr lang="en-US" sz="4800" b="1" dirty="0" err="1" smtClean="0">
                <a:solidFill>
                  <a:prstClr val="white"/>
                </a:solidFill>
                <a:latin typeface="Times New Roman" panose="02020603050405020304" pitchFamily="18" charset="0"/>
                <a:cs typeface="Times New Roman" panose="02020603050405020304" pitchFamily="18" charset="0"/>
              </a:rPr>
              <a:t>nào</a:t>
            </a:r>
            <a:r>
              <a:rPr lang="en-US" sz="4800" b="1" dirty="0" smtClean="0">
                <a:solidFill>
                  <a:prstClr val="white"/>
                </a:solidFill>
                <a:latin typeface="Times New Roman" panose="02020603050405020304" pitchFamily="18" charset="0"/>
                <a:cs typeface="Times New Roman" panose="02020603050405020304" pitchFamily="18" charset="0"/>
              </a:rPr>
              <a:t>?</a:t>
            </a:r>
            <a:endParaRPr kumimoji="0" lang="en-US" sz="4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17" name="Picture 16">
            <a:extLst>
              <a:ext uri="{FF2B5EF4-FFF2-40B4-BE49-F238E27FC236}">
                <a16:creationId xmlns:a16="http://schemas.microsoft.com/office/drawing/2014/main" xmlns="" id="{4B5AB01C-ECF4-4CC5-B79D-24017FBE3B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946" y="2404622"/>
            <a:ext cx="2401059" cy="2411730"/>
          </a:xfrm>
          <a:prstGeom prst="rect">
            <a:avLst/>
          </a:prstGeom>
        </p:spPr>
      </p:pic>
      <p:sp>
        <p:nvSpPr>
          <p:cNvPr id="19" name="Rectangle: Rounded Corners 18">
            <a:extLst>
              <a:ext uri="{FF2B5EF4-FFF2-40B4-BE49-F238E27FC236}">
                <a16:creationId xmlns:a16="http://schemas.microsoft.com/office/drawing/2014/main" xmlns="" id="{A98ECE88-115D-4A1D-8452-F943FF1AC741}"/>
              </a:ext>
            </a:extLst>
          </p:cNvPr>
          <p:cNvSpPr/>
          <p:nvPr/>
        </p:nvSpPr>
        <p:spPr>
          <a:xfrm>
            <a:off x="592423" y="8586095"/>
            <a:ext cx="4161269" cy="1262744"/>
          </a:xfrm>
          <a:prstGeom prst="round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A. </a:t>
            </a:r>
            <a:r>
              <a:rPr kumimoji="0" lang="en-US" sz="4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Kĩ</a:t>
            </a:r>
            <a:r>
              <a:rPr kumimoji="0" lang="en-US" sz="4800" b="0" i="0" u="none" strike="noStrike" kern="1200" cap="none" spc="0" normalizeH="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4800" b="0" i="0" u="none" strike="noStrike" kern="1200" cap="none" spc="0" normalizeH="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năng</a:t>
            </a:r>
            <a:r>
              <a:rPr kumimoji="0" lang="en-US" sz="4800" b="0" i="0" u="none" strike="noStrike" kern="1200" cap="none" spc="0" normalizeH="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4800" b="0" i="0" u="none" strike="noStrike" kern="1200" cap="none" spc="0" normalizeH="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đọc</a:t>
            </a:r>
            <a:endParaRPr kumimoji="0" lang="en-US" sz="4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pic>
        <p:nvPicPr>
          <p:cNvPr id="20" name="Picture 19">
            <a:extLst>
              <a:ext uri="{FF2B5EF4-FFF2-40B4-BE49-F238E27FC236}">
                <a16:creationId xmlns:a16="http://schemas.microsoft.com/office/drawing/2014/main" xmlns="" id="{FA2065B4-32D5-4275-B2C9-8B5FF2ACCB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20748" y="4219097"/>
            <a:ext cx="4401504" cy="4401504"/>
          </a:xfrm>
          <a:prstGeom prst="rect">
            <a:avLst/>
          </a:prstGeom>
        </p:spPr>
      </p:pic>
      <p:sp>
        <p:nvSpPr>
          <p:cNvPr id="21" name="Rectangle: Rounded Corners 20">
            <a:extLst>
              <a:ext uri="{FF2B5EF4-FFF2-40B4-BE49-F238E27FC236}">
                <a16:creationId xmlns:a16="http://schemas.microsoft.com/office/drawing/2014/main" xmlns="" id="{88E5E567-B90E-4275-AC51-C8D58F3AA2A7}"/>
              </a:ext>
            </a:extLst>
          </p:cNvPr>
          <p:cNvSpPr/>
          <p:nvPr/>
        </p:nvSpPr>
        <p:spPr>
          <a:xfrm>
            <a:off x="4840865" y="8586095"/>
            <a:ext cx="4161269" cy="1262744"/>
          </a:xfrm>
          <a:prstGeom prst="round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B. </a:t>
            </a:r>
            <a:r>
              <a:rPr lang="en-US" sz="4800" dirty="0" err="1" smtClean="0">
                <a:solidFill>
                  <a:srgbClr val="002060"/>
                </a:solidFill>
                <a:latin typeface="Times New Roman" panose="02020603050405020304" pitchFamily="18" charset="0"/>
                <a:cs typeface="Times New Roman" panose="02020603050405020304" pitchFamily="18" charset="0"/>
              </a:rPr>
              <a:t>Kĩ</a:t>
            </a:r>
            <a:r>
              <a:rPr lang="en-US" sz="4800" dirty="0" smtClean="0">
                <a:solidFill>
                  <a:srgbClr val="002060"/>
                </a:solidFill>
                <a:latin typeface="Times New Roman" panose="02020603050405020304" pitchFamily="18" charset="0"/>
                <a:cs typeface="Times New Roman" panose="02020603050405020304" pitchFamily="18" charset="0"/>
              </a:rPr>
              <a:t> </a:t>
            </a:r>
            <a:r>
              <a:rPr lang="en-US" sz="4800" dirty="0" err="1" smtClean="0">
                <a:solidFill>
                  <a:srgbClr val="002060"/>
                </a:solidFill>
                <a:latin typeface="Times New Roman" panose="02020603050405020304" pitchFamily="18" charset="0"/>
                <a:cs typeface="Times New Roman" panose="02020603050405020304" pitchFamily="18" charset="0"/>
              </a:rPr>
              <a:t>năng</a:t>
            </a:r>
            <a:r>
              <a:rPr lang="en-US" sz="4800" dirty="0" smtClean="0">
                <a:solidFill>
                  <a:srgbClr val="002060"/>
                </a:solidFill>
                <a:latin typeface="Times New Roman" panose="02020603050405020304" pitchFamily="18" charset="0"/>
                <a:cs typeface="Times New Roman" panose="02020603050405020304" pitchFamily="18" charset="0"/>
              </a:rPr>
              <a:t> </a:t>
            </a:r>
            <a:r>
              <a:rPr lang="en-US" sz="4800" dirty="0" err="1" smtClean="0">
                <a:solidFill>
                  <a:srgbClr val="002060"/>
                </a:solidFill>
                <a:latin typeface="Times New Roman" panose="02020603050405020304" pitchFamily="18" charset="0"/>
                <a:cs typeface="Times New Roman" panose="02020603050405020304" pitchFamily="18" charset="0"/>
              </a:rPr>
              <a:t>nói</a:t>
            </a:r>
            <a:endParaRPr kumimoji="0" lang="en-US" sz="4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pic>
        <p:nvPicPr>
          <p:cNvPr id="22" name="Picture 21">
            <a:extLst>
              <a:ext uri="{FF2B5EF4-FFF2-40B4-BE49-F238E27FC236}">
                <a16:creationId xmlns:a16="http://schemas.microsoft.com/office/drawing/2014/main" xmlns="" id="{29116D89-5671-4377-A980-517B605BEC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69190" y="4219097"/>
            <a:ext cx="4401504" cy="4401504"/>
          </a:xfrm>
          <a:prstGeom prst="rect">
            <a:avLst/>
          </a:prstGeom>
        </p:spPr>
      </p:pic>
      <p:sp>
        <p:nvSpPr>
          <p:cNvPr id="23" name="Rectangle: Rounded Corners 22">
            <a:extLst>
              <a:ext uri="{FF2B5EF4-FFF2-40B4-BE49-F238E27FC236}">
                <a16:creationId xmlns:a16="http://schemas.microsoft.com/office/drawing/2014/main" xmlns="" id="{64E263D4-FF99-4115-A750-399C550760EE}"/>
              </a:ext>
            </a:extLst>
          </p:cNvPr>
          <p:cNvSpPr/>
          <p:nvPr/>
        </p:nvSpPr>
        <p:spPr>
          <a:xfrm>
            <a:off x="9105780" y="8586095"/>
            <a:ext cx="4161269" cy="1262744"/>
          </a:xfrm>
          <a:prstGeom prst="round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C. </a:t>
            </a:r>
            <a:r>
              <a:rPr kumimoji="0" lang="en-US" sz="42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Kĩ</a:t>
            </a:r>
            <a:r>
              <a:rPr kumimoji="0" lang="en-US" sz="4200" b="0" i="0" u="none" strike="noStrike" kern="1200" cap="none" spc="0" normalizeH="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4200" b="0" i="0" u="none" strike="noStrike" kern="1200" cap="none" spc="0" normalizeH="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năng</a:t>
            </a:r>
            <a:r>
              <a:rPr kumimoji="0" lang="en-US" sz="4200" b="0" i="0" u="none" strike="noStrike" kern="1200" cap="none" spc="0" normalizeH="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4200" b="0" i="0" u="none" strike="noStrike" kern="1200" cap="none" spc="0" normalizeH="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nghe</a:t>
            </a:r>
            <a:endParaRPr kumimoji="0" lang="en-US" sz="4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pic>
        <p:nvPicPr>
          <p:cNvPr id="24" name="Picture 23">
            <a:extLst>
              <a:ext uri="{FF2B5EF4-FFF2-40B4-BE49-F238E27FC236}">
                <a16:creationId xmlns:a16="http://schemas.microsoft.com/office/drawing/2014/main" xmlns="" id="{5D199BEE-8167-419B-B668-203E8A2CC0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217633" y="4219097"/>
            <a:ext cx="4401504" cy="4401504"/>
          </a:xfrm>
          <a:prstGeom prst="rect">
            <a:avLst/>
          </a:prstGeom>
        </p:spPr>
      </p:pic>
      <p:sp>
        <p:nvSpPr>
          <p:cNvPr id="25" name="Rectangle: Rounded Corners 24">
            <a:extLst>
              <a:ext uri="{FF2B5EF4-FFF2-40B4-BE49-F238E27FC236}">
                <a16:creationId xmlns:a16="http://schemas.microsoft.com/office/drawing/2014/main" xmlns="" id="{00BEFBB1-525B-415D-8E45-ADCB8FD217EA}"/>
              </a:ext>
            </a:extLst>
          </p:cNvPr>
          <p:cNvSpPr/>
          <p:nvPr/>
        </p:nvSpPr>
        <p:spPr>
          <a:xfrm>
            <a:off x="13337750" y="8586095"/>
            <a:ext cx="4161269" cy="1262744"/>
          </a:xfrm>
          <a:prstGeom prst="round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D. </a:t>
            </a:r>
            <a:r>
              <a:rPr lang="en-US" sz="4200" dirty="0" err="1" smtClean="0">
                <a:solidFill>
                  <a:srgbClr val="002060"/>
                </a:solidFill>
                <a:latin typeface="Times New Roman" panose="02020603050405020304" pitchFamily="18" charset="0"/>
                <a:cs typeface="Times New Roman" panose="02020603050405020304" pitchFamily="18" charset="0"/>
              </a:rPr>
              <a:t>Kĩ</a:t>
            </a:r>
            <a:r>
              <a:rPr lang="en-US" sz="4200" dirty="0" smtClean="0">
                <a:solidFill>
                  <a:srgbClr val="002060"/>
                </a:solidFill>
                <a:latin typeface="Times New Roman" panose="02020603050405020304" pitchFamily="18" charset="0"/>
                <a:cs typeface="Times New Roman" panose="02020603050405020304" pitchFamily="18" charset="0"/>
              </a:rPr>
              <a:t> </a:t>
            </a:r>
            <a:r>
              <a:rPr lang="en-US" sz="4200" dirty="0" err="1" smtClean="0">
                <a:solidFill>
                  <a:srgbClr val="002060"/>
                </a:solidFill>
                <a:latin typeface="Times New Roman" panose="02020603050405020304" pitchFamily="18" charset="0"/>
                <a:cs typeface="Times New Roman" panose="02020603050405020304" pitchFamily="18" charset="0"/>
              </a:rPr>
              <a:t>năng</a:t>
            </a:r>
            <a:r>
              <a:rPr lang="en-US" sz="4200" dirty="0" smtClean="0">
                <a:solidFill>
                  <a:srgbClr val="002060"/>
                </a:solidFill>
                <a:latin typeface="Times New Roman" panose="02020603050405020304" pitchFamily="18" charset="0"/>
                <a:cs typeface="Times New Roman" panose="02020603050405020304" pitchFamily="18" charset="0"/>
              </a:rPr>
              <a:t> </a:t>
            </a:r>
            <a:r>
              <a:rPr lang="en-US" sz="4200" dirty="0" err="1" smtClean="0">
                <a:solidFill>
                  <a:srgbClr val="002060"/>
                </a:solidFill>
                <a:latin typeface="Times New Roman" panose="02020603050405020304" pitchFamily="18" charset="0"/>
                <a:cs typeface="Times New Roman" panose="02020603050405020304" pitchFamily="18" charset="0"/>
              </a:rPr>
              <a:t>viết</a:t>
            </a:r>
            <a:endParaRPr kumimoji="0" lang="en-US" sz="4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816904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0-#ppt_w/2"/>
                                          </p:val>
                                        </p:tav>
                                        <p:tav tm="100000">
                                          <p:val>
                                            <p:strVal val="#ppt_x"/>
                                          </p:val>
                                        </p:tav>
                                      </p:tavLst>
                                    </p:anim>
                                    <p:anim calcmode="lin" valueType="num">
                                      <p:cBhvr additive="base">
                                        <p:cTn id="8" dur="1000" fill="hold"/>
                                        <p:tgtEl>
                                          <p:spTgt spid="17"/>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0" presetClass="entr" presetSubtype="0" decel="100000"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strVal val="#ppt_w+.3"/>
                                          </p:val>
                                        </p:tav>
                                        <p:tav tm="100000">
                                          <p:val>
                                            <p:strVal val="#ppt_w"/>
                                          </p:val>
                                        </p:tav>
                                      </p:tavLst>
                                    </p:anim>
                                    <p:anim calcmode="lin" valueType="num">
                                      <p:cBhvr>
                                        <p:cTn id="13" dur="500" fill="hold"/>
                                        <p:tgtEl>
                                          <p:spTgt spid="8"/>
                                        </p:tgtEl>
                                        <p:attrNameLst>
                                          <p:attrName>ppt_h</p:attrName>
                                        </p:attrNameLst>
                                      </p:cBhvr>
                                      <p:tavLst>
                                        <p:tav tm="0">
                                          <p:val>
                                            <p:strVal val="#ppt_h"/>
                                          </p:val>
                                        </p:tav>
                                        <p:tav tm="100000">
                                          <p:val>
                                            <p:strVal val="#ppt_h"/>
                                          </p:val>
                                        </p:tav>
                                      </p:tavLst>
                                    </p:anim>
                                    <p:animEffect transition="in" filter="fade">
                                      <p:cBhvr>
                                        <p:cTn id="14" dur="500"/>
                                        <p:tgtEl>
                                          <p:spTgt spid="8"/>
                                        </p:tgtEl>
                                      </p:cBhvr>
                                    </p:animEffect>
                                  </p:childTnLst>
                                </p:cTn>
                              </p:par>
                            </p:childTnLst>
                          </p:cTn>
                        </p:par>
                        <p:par>
                          <p:cTn id="15" fill="hold">
                            <p:stCondLst>
                              <p:cond delay="1500"/>
                            </p:stCondLst>
                            <p:childTnLst>
                              <p:par>
                                <p:cTn id="16" presetID="50" presetClass="entr" presetSubtype="0" decel="10000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p:cTn id="18" dur="500" fill="hold"/>
                                        <p:tgtEl>
                                          <p:spTgt spid="19"/>
                                        </p:tgtEl>
                                        <p:attrNameLst>
                                          <p:attrName>ppt_w</p:attrName>
                                        </p:attrNameLst>
                                      </p:cBhvr>
                                      <p:tavLst>
                                        <p:tav tm="0">
                                          <p:val>
                                            <p:strVal val="#ppt_w+.3"/>
                                          </p:val>
                                        </p:tav>
                                        <p:tav tm="100000">
                                          <p:val>
                                            <p:strVal val="#ppt_w"/>
                                          </p:val>
                                        </p:tav>
                                      </p:tavLst>
                                    </p:anim>
                                    <p:anim calcmode="lin" valueType="num">
                                      <p:cBhvr>
                                        <p:cTn id="19" dur="500" fill="hold"/>
                                        <p:tgtEl>
                                          <p:spTgt spid="19"/>
                                        </p:tgtEl>
                                        <p:attrNameLst>
                                          <p:attrName>ppt_h</p:attrName>
                                        </p:attrNameLst>
                                      </p:cBhvr>
                                      <p:tavLst>
                                        <p:tav tm="0">
                                          <p:val>
                                            <p:strVal val="#ppt_h"/>
                                          </p:val>
                                        </p:tav>
                                        <p:tav tm="100000">
                                          <p:val>
                                            <p:strVal val="#ppt_h"/>
                                          </p:val>
                                        </p:tav>
                                      </p:tavLst>
                                    </p:anim>
                                    <p:animEffect transition="in" filter="fade">
                                      <p:cBhvr>
                                        <p:cTn id="20" dur="500"/>
                                        <p:tgtEl>
                                          <p:spTgt spid="19"/>
                                        </p:tgtEl>
                                      </p:cBhvr>
                                    </p:animEffect>
                                  </p:childTnLst>
                                </p:cTn>
                              </p:par>
                            </p:childTnLst>
                          </p:cTn>
                        </p:par>
                        <p:par>
                          <p:cTn id="21" fill="hold">
                            <p:stCondLst>
                              <p:cond delay="2000"/>
                            </p:stCondLst>
                            <p:childTnLst>
                              <p:par>
                                <p:cTn id="22" presetID="50" presetClass="entr" presetSubtype="0" decel="100000" fill="hold" grpId="0" nodeType="after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p:cTn id="24" dur="500" fill="hold"/>
                                        <p:tgtEl>
                                          <p:spTgt spid="21"/>
                                        </p:tgtEl>
                                        <p:attrNameLst>
                                          <p:attrName>ppt_w</p:attrName>
                                        </p:attrNameLst>
                                      </p:cBhvr>
                                      <p:tavLst>
                                        <p:tav tm="0">
                                          <p:val>
                                            <p:strVal val="#ppt_w+.3"/>
                                          </p:val>
                                        </p:tav>
                                        <p:tav tm="100000">
                                          <p:val>
                                            <p:strVal val="#ppt_w"/>
                                          </p:val>
                                        </p:tav>
                                      </p:tavLst>
                                    </p:anim>
                                    <p:anim calcmode="lin" valueType="num">
                                      <p:cBhvr>
                                        <p:cTn id="25" dur="500" fill="hold"/>
                                        <p:tgtEl>
                                          <p:spTgt spid="21"/>
                                        </p:tgtEl>
                                        <p:attrNameLst>
                                          <p:attrName>ppt_h</p:attrName>
                                        </p:attrNameLst>
                                      </p:cBhvr>
                                      <p:tavLst>
                                        <p:tav tm="0">
                                          <p:val>
                                            <p:strVal val="#ppt_h"/>
                                          </p:val>
                                        </p:tav>
                                        <p:tav tm="100000">
                                          <p:val>
                                            <p:strVal val="#ppt_h"/>
                                          </p:val>
                                        </p:tav>
                                      </p:tavLst>
                                    </p:anim>
                                    <p:animEffect transition="in" filter="fade">
                                      <p:cBhvr>
                                        <p:cTn id="26" dur="500"/>
                                        <p:tgtEl>
                                          <p:spTgt spid="21"/>
                                        </p:tgtEl>
                                      </p:cBhvr>
                                    </p:animEffect>
                                  </p:childTnLst>
                                </p:cTn>
                              </p:par>
                            </p:childTnLst>
                          </p:cTn>
                        </p:par>
                        <p:par>
                          <p:cTn id="27" fill="hold">
                            <p:stCondLst>
                              <p:cond delay="2500"/>
                            </p:stCondLst>
                            <p:childTnLst>
                              <p:par>
                                <p:cTn id="28" presetID="50" presetClass="entr" presetSubtype="0" decel="100000" fill="hold" grpId="0" nodeType="afterEffect">
                                  <p:stCondLst>
                                    <p:cond delay="0"/>
                                  </p:stCondLst>
                                  <p:childTnLst>
                                    <p:set>
                                      <p:cBhvr>
                                        <p:cTn id="29" dur="1" fill="hold">
                                          <p:stCondLst>
                                            <p:cond delay="0"/>
                                          </p:stCondLst>
                                        </p:cTn>
                                        <p:tgtEl>
                                          <p:spTgt spid="23"/>
                                        </p:tgtEl>
                                        <p:attrNameLst>
                                          <p:attrName>style.visibility</p:attrName>
                                        </p:attrNameLst>
                                      </p:cBhvr>
                                      <p:to>
                                        <p:strVal val="visible"/>
                                      </p:to>
                                    </p:set>
                                    <p:anim calcmode="lin" valueType="num">
                                      <p:cBhvr>
                                        <p:cTn id="30" dur="500" fill="hold"/>
                                        <p:tgtEl>
                                          <p:spTgt spid="23"/>
                                        </p:tgtEl>
                                        <p:attrNameLst>
                                          <p:attrName>ppt_w</p:attrName>
                                        </p:attrNameLst>
                                      </p:cBhvr>
                                      <p:tavLst>
                                        <p:tav tm="0">
                                          <p:val>
                                            <p:strVal val="#ppt_w+.3"/>
                                          </p:val>
                                        </p:tav>
                                        <p:tav tm="100000">
                                          <p:val>
                                            <p:strVal val="#ppt_w"/>
                                          </p:val>
                                        </p:tav>
                                      </p:tavLst>
                                    </p:anim>
                                    <p:anim calcmode="lin" valueType="num">
                                      <p:cBhvr>
                                        <p:cTn id="31" dur="500" fill="hold"/>
                                        <p:tgtEl>
                                          <p:spTgt spid="23"/>
                                        </p:tgtEl>
                                        <p:attrNameLst>
                                          <p:attrName>ppt_h</p:attrName>
                                        </p:attrNameLst>
                                      </p:cBhvr>
                                      <p:tavLst>
                                        <p:tav tm="0">
                                          <p:val>
                                            <p:strVal val="#ppt_h"/>
                                          </p:val>
                                        </p:tav>
                                        <p:tav tm="100000">
                                          <p:val>
                                            <p:strVal val="#ppt_h"/>
                                          </p:val>
                                        </p:tav>
                                      </p:tavLst>
                                    </p:anim>
                                    <p:animEffect transition="in" filter="fade">
                                      <p:cBhvr>
                                        <p:cTn id="32" dur="500"/>
                                        <p:tgtEl>
                                          <p:spTgt spid="23"/>
                                        </p:tgtEl>
                                      </p:cBhvr>
                                    </p:animEffect>
                                  </p:childTnLst>
                                </p:cTn>
                              </p:par>
                            </p:childTnLst>
                          </p:cTn>
                        </p:par>
                        <p:par>
                          <p:cTn id="33" fill="hold">
                            <p:stCondLst>
                              <p:cond delay="3000"/>
                            </p:stCondLst>
                            <p:childTnLst>
                              <p:par>
                                <p:cTn id="34" presetID="50" presetClass="entr" presetSubtype="0" decel="100000" fill="hold" grpId="0" nodeType="afterEffect">
                                  <p:stCondLst>
                                    <p:cond delay="0"/>
                                  </p:stCondLst>
                                  <p:childTnLst>
                                    <p:set>
                                      <p:cBhvr>
                                        <p:cTn id="35" dur="1" fill="hold">
                                          <p:stCondLst>
                                            <p:cond delay="0"/>
                                          </p:stCondLst>
                                        </p:cTn>
                                        <p:tgtEl>
                                          <p:spTgt spid="25"/>
                                        </p:tgtEl>
                                        <p:attrNameLst>
                                          <p:attrName>style.visibility</p:attrName>
                                        </p:attrNameLst>
                                      </p:cBhvr>
                                      <p:to>
                                        <p:strVal val="visible"/>
                                      </p:to>
                                    </p:set>
                                    <p:anim calcmode="lin" valueType="num">
                                      <p:cBhvr>
                                        <p:cTn id="36" dur="500" fill="hold"/>
                                        <p:tgtEl>
                                          <p:spTgt spid="25"/>
                                        </p:tgtEl>
                                        <p:attrNameLst>
                                          <p:attrName>ppt_w</p:attrName>
                                        </p:attrNameLst>
                                      </p:cBhvr>
                                      <p:tavLst>
                                        <p:tav tm="0">
                                          <p:val>
                                            <p:strVal val="#ppt_w+.3"/>
                                          </p:val>
                                        </p:tav>
                                        <p:tav tm="100000">
                                          <p:val>
                                            <p:strVal val="#ppt_w"/>
                                          </p:val>
                                        </p:tav>
                                      </p:tavLst>
                                    </p:anim>
                                    <p:anim calcmode="lin" valueType="num">
                                      <p:cBhvr>
                                        <p:cTn id="37" dur="500" fill="hold"/>
                                        <p:tgtEl>
                                          <p:spTgt spid="25"/>
                                        </p:tgtEl>
                                        <p:attrNameLst>
                                          <p:attrName>ppt_h</p:attrName>
                                        </p:attrNameLst>
                                      </p:cBhvr>
                                      <p:tavLst>
                                        <p:tav tm="0">
                                          <p:val>
                                            <p:strVal val="#ppt_h"/>
                                          </p:val>
                                        </p:tav>
                                        <p:tav tm="100000">
                                          <p:val>
                                            <p:strVal val="#ppt_h"/>
                                          </p:val>
                                        </p:tav>
                                      </p:tavLst>
                                    </p:anim>
                                    <p:animEffect transition="in" filter="fade">
                                      <p:cBhvr>
                                        <p:cTn id="3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5"/>
                    </p:tgtEl>
                  </p:cond>
                </p:stCondLst>
                <p:endSync evt="end" delay="0">
                  <p:rtn val="all"/>
                </p:endSync>
                <p:childTnLst>
                  <p:par>
                    <p:cTn id="40" fill="hold">
                      <p:stCondLst>
                        <p:cond delay="0"/>
                      </p:stCondLst>
                      <p:childTnLst>
                        <p:par>
                          <p:cTn id="41" fill="hold">
                            <p:stCondLst>
                              <p:cond delay="0"/>
                            </p:stCondLst>
                            <p:childTnLst>
                              <p:par>
                                <p:cTn id="42" presetID="26" presetClass="emph" presetSubtype="0" fill="hold" nodeType="clickEffect">
                                  <p:stCondLst>
                                    <p:cond delay="0"/>
                                  </p:stCondLst>
                                  <p:childTnLst>
                                    <p:animEffect transition="out" filter="fade">
                                      <p:cBhvr>
                                        <p:cTn id="43" dur="500" tmFilter="0, 0; .2, .5; .8, .5; 1, 0"/>
                                        <p:tgtEl>
                                          <p:spTgt spid="5"/>
                                        </p:tgtEl>
                                      </p:cBhvr>
                                    </p:animEffect>
                                    <p:animScale>
                                      <p:cBhvr>
                                        <p:cTn id="44" dur="250" autoRev="1" fill="hold"/>
                                        <p:tgtEl>
                                          <p:spTgt spid="5"/>
                                        </p:tgtEl>
                                      </p:cBhvr>
                                      <p:by x="105000" y="105000"/>
                                    </p:animScale>
                                  </p:childTnLst>
                                </p:cTn>
                              </p:par>
                            </p:childTnLst>
                          </p:cTn>
                        </p:par>
                        <p:par>
                          <p:cTn id="45" fill="hold">
                            <p:stCondLst>
                              <p:cond delay="500"/>
                            </p:stCondLst>
                            <p:childTnLst>
                              <p:par>
                                <p:cTn id="46" presetID="1" presetClass="emph" presetSubtype="2" fill="hold" nodeType="afterEffect">
                                  <p:stCondLst>
                                    <p:cond delay="0"/>
                                  </p:stCondLst>
                                  <p:childTnLst>
                                    <p:animClr clrSpc="rgb" dir="cw">
                                      <p:cBhvr>
                                        <p:cTn id="47" dur="500" fill="hold"/>
                                        <p:tgtEl>
                                          <p:spTgt spid="19"/>
                                        </p:tgtEl>
                                        <p:attrNameLst>
                                          <p:attrName>fillcolor</p:attrName>
                                        </p:attrNameLst>
                                      </p:cBhvr>
                                      <p:to>
                                        <a:srgbClr val="FFFF00"/>
                                      </p:to>
                                    </p:animClr>
                                    <p:set>
                                      <p:cBhvr>
                                        <p:cTn id="48" dur="500" fill="hold"/>
                                        <p:tgtEl>
                                          <p:spTgt spid="19"/>
                                        </p:tgtEl>
                                        <p:attrNameLst>
                                          <p:attrName>fill.type</p:attrName>
                                        </p:attrNameLst>
                                      </p:cBhvr>
                                      <p:to>
                                        <p:strVal val="solid"/>
                                      </p:to>
                                    </p:set>
                                    <p:set>
                                      <p:cBhvr>
                                        <p:cTn id="49" dur="500" fill="hold"/>
                                        <p:tgtEl>
                                          <p:spTgt spid="19"/>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2" name="ohno.wav"/>
                                        </p:tgtEl>
                                      </p:cMediaNode>
                                    </p:audio>
                                  </p:subTnLst>
                                </p:cTn>
                              </p:par>
                            </p:childTnLst>
                          </p:cTn>
                        </p:par>
                      </p:childTnLst>
                    </p:cTn>
                  </p:par>
                </p:childTnLst>
              </p:cTn>
              <p:nextCondLst>
                <p:cond evt="onClick" delay="0">
                  <p:tgtEl>
                    <p:spTgt spid="5"/>
                  </p:tgtEl>
                </p:cond>
              </p:nextCondLst>
            </p:seq>
            <p:seq concurrent="1" nextAc="seek">
              <p:cTn id="50" restart="whenNotActive" fill="hold" evtFilter="cancelBubble" nodeType="interactiveSeq">
                <p:stCondLst>
                  <p:cond evt="onClick" delay="0">
                    <p:tgtEl>
                      <p:spTgt spid="20"/>
                    </p:tgtEl>
                  </p:cond>
                </p:stCondLst>
                <p:endSync evt="end" delay="0">
                  <p:rtn val="all"/>
                </p:endSync>
                <p:childTnLst>
                  <p:par>
                    <p:cTn id="51" fill="hold">
                      <p:stCondLst>
                        <p:cond delay="0"/>
                      </p:stCondLst>
                      <p:childTnLst>
                        <p:par>
                          <p:cTn id="52" fill="hold">
                            <p:stCondLst>
                              <p:cond delay="0"/>
                            </p:stCondLst>
                            <p:childTnLst>
                              <p:par>
                                <p:cTn id="53" presetID="26" presetClass="emph" presetSubtype="0" fill="hold" nodeType="clickEffect">
                                  <p:stCondLst>
                                    <p:cond delay="0"/>
                                  </p:stCondLst>
                                  <p:childTnLst>
                                    <p:animEffect transition="out" filter="fade">
                                      <p:cBhvr>
                                        <p:cTn id="54" dur="500" tmFilter="0, 0; .2, .5; .8, .5; 1, 0"/>
                                        <p:tgtEl>
                                          <p:spTgt spid="20"/>
                                        </p:tgtEl>
                                      </p:cBhvr>
                                    </p:animEffect>
                                    <p:animScale>
                                      <p:cBhvr>
                                        <p:cTn id="55" dur="250" autoRev="1" fill="hold"/>
                                        <p:tgtEl>
                                          <p:spTgt spid="20"/>
                                        </p:tgtEl>
                                      </p:cBhvr>
                                      <p:by x="105000" y="105000"/>
                                    </p:animScale>
                                  </p:childTnLst>
                                </p:cTn>
                              </p:par>
                            </p:childTnLst>
                          </p:cTn>
                        </p:par>
                        <p:par>
                          <p:cTn id="56" fill="hold">
                            <p:stCondLst>
                              <p:cond delay="500"/>
                            </p:stCondLst>
                            <p:childTnLst>
                              <p:par>
                                <p:cTn id="57" presetID="1" presetClass="emph" presetSubtype="2" fill="hold" nodeType="afterEffect">
                                  <p:stCondLst>
                                    <p:cond delay="0"/>
                                  </p:stCondLst>
                                  <p:childTnLst>
                                    <p:animClr clrSpc="rgb" dir="cw">
                                      <p:cBhvr>
                                        <p:cTn id="58" dur="500" fill="hold"/>
                                        <p:tgtEl>
                                          <p:spTgt spid="21"/>
                                        </p:tgtEl>
                                        <p:attrNameLst>
                                          <p:attrName>fillcolor</p:attrName>
                                        </p:attrNameLst>
                                      </p:cBhvr>
                                      <p:to>
                                        <a:srgbClr val="00B0F0"/>
                                      </p:to>
                                    </p:animClr>
                                    <p:set>
                                      <p:cBhvr>
                                        <p:cTn id="59" dur="500" fill="hold"/>
                                        <p:tgtEl>
                                          <p:spTgt spid="21"/>
                                        </p:tgtEl>
                                        <p:attrNameLst>
                                          <p:attrName>fill.type</p:attrName>
                                        </p:attrNameLst>
                                      </p:cBhvr>
                                      <p:to>
                                        <p:strVal val="solid"/>
                                      </p:to>
                                    </p:set>
                                    <p:set>
                                      <p:cBhvr>
                                        <p:cTn id="60" dur="500" fill="hold"/>
                                        <p:tgtEl>
                                          <p:spTgt spid="21"/>
                                        </p:tgtEl>
                                        <p:attrNameLst>
                                          <p:attrName>fill.on</p:attrName>
                                        </p:attrNameLst>
                                      </p:cBhvr>
                                      <p:to>
                                        <p:strVal val="true"/>
                                      </p:to>
                                    </p:set>
                                  </p:childTnLst>
                                  <p:subTnLst>
                                    <p:audio>
                                      <p:cMediaNode>
                                        <p:cTn display="0" masterRel="sameClick">
                                          <p:stCondLst>
                                            <p:cond evt="begin" delay="0">
                                              <p:tn val="57"/>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20"/>
                  </p:tgtEl>
                </p:cond>
              </p:nextCondLst>
            </p:seq>
            <p:seq concurrent="1" nextAc="seek">
              <p:cTn id="61" restart="whenNotActive" fill="hold" evtFilter="cancelBubble" nodeType="interactiveSeq">
                <p:stCondLst>
                  <p:cond evt="onClick" delay="0">
                    <p:tgtEl>
                      <p:spTgt spid="22"/>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nodeType="clickEffect">
                                  <p:stCondLst>
                                    <p:cond delay="0"/>
                                  </p:stCondLst>
                                  <p:childTnLst>
                                    <p:animEffect transition="out" filter="fade">
                                      <p:cBhvr>
                                        <p:cTn id="65" dur="500" tmFilter="0, 0; .2, .5; .8, .5; 1, 0"/>
                                        <p:tgtEl>
                                          <p:spTgt spid="22"/>
                                        </p:tgtEl>
                                      </p:cBhvr>
                                    </p:animEffect>
                                    <p:animScale>
                                      <p:cBhvr>
                                        <p:cTn id="66" dur="250" autoRev="1" fill="hold"/>
                                        <p:tgtEl>
                                          <p:spTgt spid="22"/>
                                        </p:tgtEl>
                                      </p:cBhvr>
                                      <p:by x="105000" y="105000"/>
                                    </p:animScale>
                                  </p:childTnLst>
                                </p:cTn>
                              </p:par>
                            </p:childTnLst>
                          </p:cTn>
                        </p:par>
                        <p:par>
                          <p:cTn id="67" fill="hold">
                            <p:stCondLst>
                              <p:cond delay="500"/>
                            </p:stCondLst>
                            <p:childTnLst>
                              <p:par>
                                <p:cTn id="68" presetID="1" presetClass="emph" presetSubtype="2" fill="hold" nodeType="afterEffect">
                                  <p:stCondLst>
                                    <p:cond delay="0"/>
                                  </p:stCondLst>
                                  <p:childTnLst>
                                    <p:animClr clrSpc="rgb" dir="cw">
                                      <p:cBhvr>
                                        <p:cTn id="69" dur="500" fill="hold"/>
                                        <p:tgtEl>
                                          <p:spTgt spid="23"/>
                                        </p:tgtEl>
                                        <p:attrNameLst>
                                          <p:attrName>fillcolor</p:attrName>
                                        </p:attrNameLst>
                                      </p:cBhvr>
                                      <p:to>
                                        <a:srgbClr val="FFFF00"/>
                                      </p:to>
                                    </p:animClr>
                                    <p:set>
                                      <p:cBhvr>
                                        <p:cTn id="70" dur="500" fill="hold"/>
                                        <p:tgtEl>
                                          <p:spTgt spid="23"/>
                                        </p:tgtEl>
                                        <p:attrNameLst>
                                          <p:attrName>fill.type</p:attrName>
                                        </p:attrNameLst>
                                      </p:cBhvr>
                                      <p:to>
                                        <p:strVal val="solid"/>
                                      </p:to>
                                    </p:set>
                                    <p:set>
                                      <p:cBhvr>
                                        <p:cTn id="71" dur="500" fill="hold"/>
                                        <p:tgtEl>
                                          <p:spTgt spid="23"/>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2" name="ohno.wav"/>
                                        </p:tgtEl>
                                      </p:cMediaNode>
                                    </p:audio>
                                  </p:subTnLst>
                                </p:cTn>
                              </p:par>
                            </p:childTnLst>
                          </p:cTn>
                        </p:par>
                      </p:childTnLst>
                    </p:cTn>
                  </p:par>
                </p:childTnLst>
              </p:cTn>
              <p:nextCondLst>
                <p:cond evt="onClick" delay="0">
                  <p:tgtEl>
                    <p:spTgt spid="22"/>
                  </p:tgtEl>
                </p:cond>
              </p:nextCondLst>
            </p:seq>
            <p:seq concurrent="1" nextAc="seek">
              <p:cTn id="72" restart="whenNotActive" fill="hold" evtFilter="cancelBubble" nodeType="interactiveSeq">
                <p:stCondLst>
                  <p:cond evt="onClick" delay="0">
                    <p:tgtEl>
                      <p:spTgt spid="24"/>
                    </p:tgtEl>
                  </p:cond>
                </p:stCondLst>
                <p:endSync evt="end" delay="0">
                  <p:rtn val="all"/>
                </p:endSync>
                <p:childTnLst>
                  <p:par>
                    <p:cTn id="73" fill="hold">
                      <p:stCondLst>
                        <p:cond delay="0"/>
                      </p:stCondLst>
                      <p:childTnLst>
                        <p:par>
                          <p:cTn id="74" fill="hold">
                            <p:stCondLst>
                              <p:cond delay="0"/>
                            </p:stCondLst>
                            <p:childTnLst>
                              <p:par>
                                <p:cTn id="75" presetID="26" presetClass="emph" presetSubtype="0" fill="hold" nodeType="clickEffect">
                                  <p:stCondLst>
                                    <p:cond delay="0"/>
                                  </p:stCondLst>
                                  <p:childTnLst>
                                    <p:animEffect transition="out" filter="fade">
                                      <p:cBhvr>
                                        <p:cTn id="76" dur="500" tmFilter="0, 0; .2, .5; .8, .5; 1, 0"/>
                                        <p:tgtEl>
                                          <p:spTgt spid="24"/>
                                        </p:tgtEl>
                                      </p:cBhvr>
                                    </p:animEffect>
                                    <p:animScale>
                                      <p:cBhvr>
                                        <p:cTn id="77" dur="250" autoRev="1" fill="hold"/>
                                        <p:tgtEl>
                                          <p:spTgt spid="24"/>
                                        </p:tgtEl>
                                      </p:cBhvr>
                                      <p:by x="105000" y="105000"/>
                                    </p:animScale>
                                  </p:childTnLst>
                                </p:cTn>
                              </p:par>
                            </p:childTnLst>
                          </p:cTn>
                        </p:par>
                        <p:par>
                          <p:cTn id="78" fill="hold">
                            <p:stCondLst>
                              <p:cond delay="500"/>
                            </p:stCondLst>
                            <p:childTnLst>
                              <p:par>
                                <p:cTn id="79" presetID="1" presetClass="emph" presetSubtype="2" fill="hold" nodeType="afterEffect">
                                  <p:stCondLst>
                                    <p:cond delay="0"/>
                                  </p:stCondLst>
                                  <p:childTnLst>
                                    <p:animClr clrSpc="rgb" dir="cw">
                                      <p:cBhvr>
                                        <p:cTn id="80" dur="500" fill="hold"/>
                                        <p:tgtEl>
                                          <p:spTgt spid="25"/>
                                        </p:tgtEl>
                                        <p:attrNameLst>
                                          <p:attrName>fillcolor</p:attrName>
                                        </p:attrNameLst>
                                      </p:cBhvr>
                                      <p:to>
                                        <a:srgbClr val="FFFF00"/>
                                      </p:to>
                                    </p:animClr>
                                    <p:set>
                                      <p:cBhvr>
                                        <p:cTn id="81" dur="500" fill="hold"/>
                                        <p:tgtEl>
                                          <p:spTgt spid="25"/>
                                        </p:tgtEl>
                                        <p:attrNameLst>
                                          <p:attrName>fill.type</p:attrName>
                                        </p:attrNameLst>
                                      </p:cBhvr>
                                      <p:to>
                                        <p:strVal val="solid"/>
                                      </p:to>
                                    </p:set>
                                    <p:set>
                                      <p:cBhvr>
                                        <p:cTn id="82" dur="500" fill="hold"/>
                                        <p:tgtEl>
                                          <p:spTgt spid="25"/>
                                        </p:tgtEl>
                                        <p:attrNameLst>
                                          <p:attrName>fill.on</p:attrName>
                                        </p:attrNameLst>
                                      </p:cBhvr>
                                      <p:to>
                                        <p:strVal val="true"/>
                                      </p:to>
                                    </p:set>
                                  </p:childTnLst>
                                  <p:subTnLst>
                                    <p:audio>
                                      <p:cMediaNode>
                                        <p:cTn display="0" masterRel="sameClick">
                                          <p:stCondLst>
                                            <p:cond evt="begin" delay="0">
                                              <p:tn val="79"/>
                                            </p:cond>
                                          </p:stCondLst>
                                          <p:endCondLst>
                                            <p:cond evt="onStopAudio" delay="0">
                                              <p:tgtEl>
                                                <p:sldTgt/>
                                              </p:tgtEl>
                                            </p:cond>
                                          </p:endCondLst>
                                        </p:cTn>
                                        <p:tgtEl>
                                          <p:sndTgt r:embed="rId2" name="ohno.wav"/>
                                        </p:tgtEl>
                                      </p:cMediaNode>
                                    </p:audio>
                                  </p:subTnLst>
                                </p:cTn>
                              </p:par>
                            </p:childTnLst>
                          </p:cTn>
                        </p:par>
                      </p:childTnLst>
                    </p:cTn>
                  </p:par>
                </p:childTnLst>
              </p:cTn>
              <p:nextCondLst>
                <p:cond evt="onClick" delay="0">
                  <p:tgtEl>
                    <p:spTgt spid="24"/>
                  </p:tgtEl>
                </p:cond>
              </p:nextCondLst>
            </p:seq>
          </p:childTnLst>
        </p:cTn>
      </p:par>
    </p:tnLst>
    <p:bldLst>
      <p:bldP spid="8" grpId="0" animBg="1"/>
      <p:bldP spid="19" grpId="0" animBg="1"/>
      <p:bldP spid="21" grpId="0" animBg="1"/>
      <p:bldP spid="23" grpId="0" animBg="1"/>
      <p:bldP spid="2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5000" r="-5000"/>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0F8A28A4-4681-4BA9-86E8-2C3B0F385B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14094" y="1325879"/>
            <a:ext cx="4286250" cy="4286250"/>
          </a:xfrm>
          <a:prstGeom prst="rect">
            <a:avLst/>
          </a:prstGeom>
        </p:spPr>
      </p:pic>
      <p:sp>
        <p:nvSpPr>
          <p:cNvPr id="8" name="Hexagon 7">
            <a:extLst>
              <a:ext uri="{FF2B5EF4-FFF2-40B4-BE49-F238E27FC236}">
                <a16:creationId xmlns:a16="http://schemas.microsoft.com/office/drawing/2014/main" xmlns="" id="{D19A5806-7592-478F-A44B-3D1C8234DB7B}"/>
              </a:ext>
            </a:extLst>
          </p:cNvPr>
          <p:cNvSpPr/>
          <p:nvPr/>
        </p:nvSpPr>
        <p:spPr>
          <a:xfrm>
            <a:off x="473775" y="2068828"/>
            <a:ext cx="4110231" cy="3543302"/>
          </a:xfrm>
          <a:prstGeom prst="hexagon">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270000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smtClean="0">
                <a:ln>
                  <a:noFill/>
                </a:ln>
                <a:solidFill>
                  <a:prstClr val="white"/>
                </a:solidFill>
                <a:effectLst/>
                <a:uLnTx/>
                <a:uFillTx/>
                <a:latin typeface="Calibri" panose="020F0502020204030204"/>
                <a:ea typeface="+mn-ea"/>
                <a:cs typeface="+mn-cs"/>
              </a:rPr>
              <a:t>Ong</a:t>
            </a:r>
            <a:endParaRPr kumimoji="0" lang="en-US" sz="4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Hexagon 8">
            <a:extLst>
              <a:ext uri="{FF2B5EF4-FFF2-40B4-BE49-F238E27FC236}">
                <a16:creationId xmlns:a16="http://schemas.microsoft.com/office/drawing/2014/main" xmlns="" id="{ECB32C92-7DDE-4979-AB3A-808B65CBF3F1}"/>
              </a:ext>
            </a:extLst>
          </p:cNvPr>
          <p:cNvSpPr/>
          <p:nvPr/>
        </p:nvSpPr>
        <p:spPr>
          <a:xfrm>
            <a:off x="3707891" y="297178"/>
            <a:ext cx="4110231" cy="3543302"/>
          </a:xfrm>
          <a:prstGeom prst="hexagon">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270000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9900" b="1" i="0" u="none" strike="noStrike" kern="1200" cap="none" spc="0" normalizeH="0" baseline="0" noProof="0" dirty="0" err="1" smtClean="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Học</a:t>
            </a:r>
            <a:endParaRPr kumimoji="0" lang="en-US" sz="99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Hexagon 9">
            <a:extLst>
              <a:ext uri="{FF2B5EF4-FFF2-40B4-BE49-F238E27FC236}">
                <a16:creationId xmlns:a16="http://schemas.microsoft.com/office/drawing/2014/main" xmlns="" id="{CABDF488-8BEB-4D77-A429-CFB91F278DD1}"/>
              </a:ext>
            </a:extLst>
          </p:cNvPr>
          <p:cNvSpPr/>
          <p:nvPr/>
        </p:nvSpPr>
        <p:spPr>
          <a:xfrm>
            <a:off x="10176122" y="3840478"/>
            <a:ext cx="4110231" cy="3543302"/>
          </a:xfrm>
          <a:prstGeom prst="hexagon">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270000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smtClean="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Lắm</a:t>
            </a:r>
            <a:endParaRPr kumimoji="0" lang="en-US" sz="66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endParaRPr>
          </a:p>
        </p:txBody>
      </p:sp>
      <p:sp>
        <p:nvSpPr>
          <p:cNvPr id="13" name="Hexagon 12">
            <a:extLst>
              <a:ext uri="{FF2B5EF4-FFF2-40B4-BE49-F238E27FC236}">
                <a16:creationId xmlns:a16="http://schemas.microsoft.com/office/drawing/2014/main" xmlns="" id="{199C24C2-6B91-4322-BDB4-819FF0CB9BE4}"/>
              </a:ext>
            </a:extLst>
          </p:cNvPr>
          <p:cNvSpPr/>
          <p:nvPr/>
        </p:nvSpPr>
        <p:spPr>
          <a:xfrm>
            <a:off x="6942006" y="2068828"/>
            <a:ext cx="4110231" cy="3543302"/>
          </a:xfrm>
          <a:prstGeom prst="hexagon">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270000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smtClean="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Giỏi</a:t>
            </a:r>
            <a:endParaRPr kumimoji="0" lang="en-US" sz="5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5" name="Picture 14">
            <a:extLst>
              <a:ext uri="{FF2B5EF4-FFF2-40B4-BE49-F238E27FC236}">
                <a16:creationId xmlns:a16="http://schemas.microsoft.com/office/drawing/2014/main" xmlns="" id="{D27D7D99-9E1A-47C2-9A0E-04166401D7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53929" y="5154934"/>
            <a:ext cx="3975059" cy="3992726"/>
          </a:xfrm>
          <a:prstGeom prst="rect">
            <a:avLst/>
          </a:prstGeom>
        </p:spPr>
      </p:pic>
    </p:spTree>
    <p:extLst>
      <p:ext uri="{BB962C8B-B14F-4D97-AF65-F5344CB8AC3E}">
        <p14:creationId xmlns:p14="http://schemas.microsoft.com/office/powerpoint/2010/main" val="3090896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audio.wav"/>
                                        </p:tgtEl>
                                      </p:cMediaNode>
                                    </p:audio>
                                  </p:subTnLst>
                                </p:cTn>
                              </p:par>
                            </p:childTnLst>
                          </p:cTn>
                        </p:par>
                        <p:par>
                          <p:cTn id="9" fill="hold">
                            <p:stCondLst>
                              <p:cond delay="500"/>
                            </p:stCondLst>
                            <p:childTnLst>
                              <p:par>
                                <p:cTn id="10" presetID="2" presetClass="entr" presetSubtype="1" accel="100000"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4" accel="100000" fill="hold" grpId="0" nodeType="after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accel="100000"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500" fill="hold"/>
                                        <p:tgtEl>
                                          <p:spTgt spid="10"/>
                                        </p:tgtEl>
                                        <p:attrNameLst>
                                          <p:attrName>ppt_x</p:attrName>
                                        </p:attrNameLst>
                                      </p:cBhvr>
                                      <p:tavLst>
                                        <p:tav tm="0">
                                          <p:val>
                                            <p:strVal val="#ppt_x"/>
                                          </p:val>
                                        </p:tav>
                                        <p:tav tm="100000">
                                          <p:val>
                                            <p:strVal val="#ppt_x"/>
                                          </p:val>
                                        </p:tav>
                                      </p:tavLst>
                                    </p:anim>
                                    <p:anim calcmode="lin" valueType="num">
                                      <p:cBhvr additive="base">
                                        <p:cTn id="23" dur="500" fill="hold"/>
                                        <p:tgtEl>
                                          <p:spTgt spid="10"/>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1" presetClass="emph" presetSubtype="0" repeatCount="indefinite" fill="hold" grpId="1" nodeType="afterEffect">
                                  <p:stCondLst>
                                    <p:cond delay="0"/>
                                  </p:stCondLst>
                                  <p:childTnLst>
                                    <p:animClr clrSpc="hsl" dir="cw">
                                      <p:cBhvr override="childStyle">
                                        <p:cTn id="26" dur="1000" fill="hold"/>
                                        <p:tgtEl>
                                          <p:spTgt spid="8"/>
                                        </p:tgtEl>
                                        <p:attrNameLst>
                                          <p:attrName>style.color</p:attrName>
                                        </p:attrNameLst>
                                      </p:cBhvr>
                                      <p:by>
                                        <p:hsl h="7200000" s="0" l="0"/>
                                      </p:by>
                                    </p:animClr>
                                    <p:animClr clrSpc="hsl" dir="cw">
                                      <p:cBhvr>
                                        <p:cTn id="27" dur="1000" fill="hold"/>
                                        <p:tgtEl>
                                          <p:spTgt spid="8"/>
                                        </p:tgtEl>
                                        <p:attrNameLst>
                                          <p:attrName>fillcolor</p:attrName>
                                        </p:attrNameLst>
                                      </p:cBhvr>
                                      <p:by>
                                        <p:hsl h="7200000" s="0" l="0"/>
                                      </p:by>
                                    </p:animClr>
                                    <p:animClr clrSpc="hsl" dir="cw">
                                      <p:cBhvr>
                                        <p:cTn id="28" dur="1000" fill="hold"/>
                                        <p:tgtEl>
                                          <p:spTgt spid="8"/>
                                        </p:tgtEl>
                                        <p:attrNameLst>
                                          <p:attrName>stroke.color</p:attrName>
                                        </p:attrNameLst>
                                      </p:cBhvr>
                                      <p:by>
                                        <p:hsl h="7200000" s="0" l="0"/>
                                      </p:by>
                                    </p:animClr>
                                    <p:set>
                                      <p:cBhvr>
                                        <p:cTn id="29" dur="1000" fill="hold"/>
                                        <p:tgtEl>
                                          <p:spTgt spid="8"/>
                                        </p:tgtEl>
                                        <p:attrNameLst>
                                          <p:attrName>fill.type</p:attrName>
                                        </p:attrNameLst>
                                      </p:cBhvr>
                                      <p:to>
                                        <p:strVal val="solid"/>
                                      </p:to>
                                    </p:set>
                                  </p:childTnLst>
                                </p:cTn>
                              </p:par>
                              <p:par>
                                <p:cTn id="30" presetID="21" presetClass="emph" presetSubtype="0" repeatCount="indefinite" fill="hold" grpId="1" nodeType="withEffect">
                                  <p:stCondLst>
                                    <p:cond delay="0"/>
                                  </p:stCondLst>
                                  <p:childTnLst>
                                    <p:animClr clrSpc="hsl" dir="cw">
                                      <p:cBhvr override="childStyle">
                                        <p:cTn id="31" dur="500" fill="hold"/>
                                        <p:tgtEl>
                                          <p:spTgt spid="9"/>
                                        </p:tgtEl>
                                        <p:attrNameLst>
                                          <p:attrName>style.color</p:attrName>
                                        </p:attrNameLst>
                                      </p:cBhvr>
                                      <p:by>
                                        <p:hsl h="7200000" s="0" l="0"/>
                                      </p:by>
                                    </p:animClr>
                                    <p:animClr clrSpc="hsl" dir="cw">
                                      <p:cBhvr>
                                        <p:cTn id="32" dur="500" fill="hold"/>
                                        <p:tgtEl>
                                          <p:spTgt spid="9"/>
                                        </p:tgtEl>
                                        <p:attrNameLst>
                                          <p:attrName>fillcolor</p:attrName>
                                        </p:attrNameLst>
                                      </p:cBhvr>
                                      <p:by>
                                        <p:hsl h="7200000" s="0" l="0"/>
                                      </p:by>
                                    </p:animClr>
                                    <p:animClr clrSpc="hsl" dir="cw">
                                      <p:cBhvr>
                                        <p:cTn id="33" dur="500" fill="hold"/>
                                        <p:tgtEl>
                                          <p:spTgt spid="9"/>
                                        </p:tgtEl>
                                        <p:attrNameLst>
                                          <p:attrName>stroke.color</p:attrName>
                                        </p:attrNameLst>
                                      </p:cBhvr>
                                      <p:by>
                                        <p:hsl h="7200000" s="0" l="0"/>
                                      </p:by>
                                    </p:animClr>
                                    <p:set>
                                      <p:cBhvr>
                                        <p:cTn id="34" dur="500" fill="hold"/>
                                        <p:tgtEl>
                                          <p:spTgt spid="9"/>
                                        </p:tgtEl>
                                        <p:attrNameLst>
                                          <p:attrName>fill.type</p:attrName>
                                        </p:attrNameLst>
                                      </p:cBhvr>
                                      <p:to>
                                        <p:strVal val="solid"/>
                                      </p:to>
                                    </p:set>
                                  </p:childTnLst>
                                </p:cTn>
                              </p:par>
                              <p:par>
                                <p:cTn id="35" presetID="21" presetClass="emph" presetSubtype="0" repeatCount="indefinite" fill="hold" grpId="1" nodeType="withEffect">
                                  <p:stCondLst>
                                    <p:cond delay="0"/>
                                  </p:stCondLst>
                                  <p:childTnLst>
                                    <p:animClr clrSpc="hsl" dir="cw">
                                      <p:cBhvr override="childStyle">
                                        <p:cTn id="36" dur="750" fill="hold"/>
                                        <p:tgtEl>
                                          <p:spTgt spid="13"/>
                                        </p:tgtEl>
                                        <p:attrNameLst>
                                          <p:attrName>style.color</p:attrName>
                                        </p:attrNameLst>
                                      </p:cBhvr>
                                      <p:by>
                                        <p:hsl h="7200000" s="0" l="0"/>
                                      </p:by>
                                    </p:animClr>
                                    <p:animClr clrSpc="hsl" dir="cw">
                                      <p:cBhvr>
                                        <p:cTn id="37" dur="750" fill="hold"/>
                                        <p:tgtEl>
                                          <p:spTgt spid="13"/>
                                        </p:tgtEl>
                                        <p:attrNameLst>
                                          <p:attrName>fillcolor</p:attrName>
                                        </p:attrNameLst>
                                      </p:cBhvr>
                                      <p:by>
                                        <p:hsl h="7200000" s="0" l="0"/>
                                      </p:by>
                                    </p:animClr>
                                    <p:animClr clrSpc="hsl" dir="cw">
                                      <p:cBhvr>
                                        <p:cTn id="38" dur="750" fill="hold"/>
                                        <p:tgtEl>
                                          <p:spTgt spid="13"/>
                                        </p:tgtEl>
                                        <p:attrNameLst>
                                          <p:attrName>stroke.color</p:attrName>
                                        </p:attrNameLst>
                                      </p:cBhvr>
                                      <p:by>
                                        <p:hsl h="7200000" s="0" l="0"/>
                                      </p:by>
                                    </p:animClr>
                                    <p:set>
                                      <p:cBhvr>
                                        <p:cTn id="39" dur="750" fill="hold"/>
                                        <p:tgtEl>
                                          <p:spTgt spid="13"/>
                                        </p:tgtEl>
                                        <p:attrNameLst>
                                          <p:attrName>fill.type</p:attrName>
                                        </p:attrNameLst>
                                      </p:cBhvr>
                                      <p:to>
                                        <p:strVal val="solid"/>
                                      </p:to>
                                    </p:set>
                                  </p:childTnLst>
                                </p:cTn>
                              </p:par>
                              <p:par>
                                <p:cTn id="40" presetID="21" presetClass="emph" presetSubtype="0" repeatCount="indefinite" fill="hold" grpId="1" nodeType="withEffect">
                                  <p:stCondLst>
                                    <p:cond delay="0"/>
                                  </p:stCondLst>
                                  <p:childTnLst>
                                    <p:animClr clrSpc="hsl" dir="cw">
                                      <p:cBhvr override="childStyle">
                                        <p:cTn id="41" dur="250" fill="hold"/>
                                        <p:tgtEl>
                                          <p:spTgt spid="10"/>
                                        </p:tgtEl>
                                        <p:attrNameLst>
                                          <p:attrName>style.color</p:attrName>
                                        </p:attrNameLst>
                                      </p:cBhvr>
                                      <p:by>
                                        <p:hsl h="7200000" s="0" l="0"/>
                                      </p:by>
                                    </p:animClr>
                                    <p:animClr clrSpc="hsl" dir="cw">
                                      <p:cBhvr>
                                        <p:cTn id="42" dur="250" fill="hold"/>
                                        <p:tgtEl>
                                          <p:spTgt spid="10"/>
                                        </p:tgtEl>
                                        <p:attrNameLst>
                                          <p:attrName>fillcolor</p:attrName>
                                        </p:attrNameLst>
                                      </p:cBhvr>
                                      <p:by>
                                        <p:hsl h="7200000" s="0" l="0"/>
                                      </p:by>
                                    </p:animClr>
                                    <p:animClr clrSpc="hsl" dir="cw">
                                      <p:cBhvr>
                                        <p:cTn id="43" dur="250" fill="hold"/>
                                        <p:tgtEl>
                                          <p:spTgt spid="10"/>
                                        </p:tgtEl>
                                        <p:attrNameLst>
                                          <p:attrName>stroke.color</p:attrName>
                                        </p:attrNameLst>
                                      </p:cBhvr>
                                      <p:by>
                                        <p:hsl h="7200000" s="0" l="0"/>
                                      </p:by>
                                    </p:animClr>
                                    <p:set>
                                      <p:cBhvr>
                                        <p:cTn id="44" dur="250" fill="hold"/>
                                        <p:tgtEl>
                                          <p:spTgt spid="10"/>
                                        </p:tgtEl>
                                        <p:attrNameLst>
                                          <p:attrName>fill.type</p:attrName>
                                        </p:attrNameLst>
                                      </p:cBhvr>
                                      <p:to>
                                        <p:strVal val="solid"/>
                                      </p:to>
                                    </p:set>
                                  </p:childTnLst>
                                </p:cTn>
                              </p:par>
                              <p:par>
                                <p:cTn id="45" presetID="2" presetClass="entr" presetSubtype="8" fill="hold" nodeType="with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additive="base">
                                        <p:cTn id="47" dur="1000" fill="hold"/>
                                        <p:tgtEl>
                                          <p:spTgt spid="15"/>
                                        </p:tgtEl>
                                        <p:attrNameLst>
                                          <p:attrName>ppt_x</p:attrName>
                                        </p:attrNameLst>
                                      </p:cBhvr>
                                      <p:tavLst>
                                        <p:tav tm="0">
                                          <p:val>
                                            <p:strVal val="0-#ppt_w/2"/>
                                          </p:val>
                                        </p:tav>
                                        <p:tav tm="100000">
                                          <p:val>
                                            <p:strVal val="#ppt_x"/>
                                          </p:val>
                                        </p:tav>
                                      </p:tavLst>
                                    </p:anim>
                                    <p:anim calcmode="lin" valueType="num">
                                      <p:cBhvr additive="base">
                                        <p:cTn id="48" dur="10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P spid="13" grpId="0" animBg="1"/>
      <p:bldP spid="13" grpId="1"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左下"/>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5273" y="5295900"/>
            <a:ext cx="4350545" cy="5536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片 10" descr="右上"/>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82625" y="-1062037"/>
            <a:ext cx="6193632" cy="355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淘宝店chenying0907 22"/>
          <p:cNvGrpSpPr>
            <a:grpSpLocks/>
          </p:cNvGrpSpPr>
          <p:nvPr/>
        </p:nvGrpSpPr>
        <p:grpSpPr bwMode="auto">
          <a:xfrm>
            <a:off x="4038600" y="0"/>
            <a:ext cx="8839200" cy="2143125"/>
            <a:chOff x="4784933" y="2028998"/>
            <a:chExt cx="4539444" cy="899647"/>
          </a:xfrm>
        </p:grpSpPr>
        <p:sp>
          <p:nvSpPr>
            <p:cNvPr id="27658" name="文本框 5"/>
            <p:cNvSpPr txBox="1">
              <a:spLocks noChangeArrowheads="1"/>
            </p:cNvSpPr>
            <p:nvPr/>
          </p:nvSpPr>
          <p:spPr bwMode="auto">
            <a:xfrm>
              <a:off x="4784933" y="2283778"/>
              <a:ext cx="4539444" cy="387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defTabSz="1371669" fontAlgn="base">
                <a:spcBef>
                  <a:spcPct val="0"/>
                </a:spcBef>
                <a:spcAft>
                  <a:spcPct val="0"/>
                </a:spcAft>
              </a:pPr>
              <a:r>
                <a:rPr lang="en-US" altLang="zh-CN" sz="5400" b="1" dirty="0" smtClean="0">
                  <a:solidFill>
                    <a:srgbClr val="E94B52"/>
                  </a:solidFill>
                  <a:latin typeface="Roboto" panose="02000000000000000000" pitchFamily="2" charset="0"/>
                </a:rPr>
                <a:t>HỌC BÀI CŨ</a:t>
              </a:r>
              <a:endParaRPr lang="zh-CN" altLang="en-US" sz="5400" b="1" dirty="0">
                <a:solidFill>
                  <a:srgbClr val="E94B52"/>
                </a:solidFill>
                <a:latin typeface="Roboto" panose="02000000000000000000" pitchFamily="2" charset="0"/>
              </a:endParaRPr>
            </a:p>
          </p:txBody>
        </p:sp>
        <p:grpSp>
          <p:nvGrpSpPr>
            <p:cNvPr id="3" name="Group 8"/>
            <p:cNvGrpSpPr>
              <a:grpSpLocks noChangeAspect="1"/>
            </p:cNvGrpSpPr>
            <p:nvPr/>
          </p:nvGrpSpPr>
          <p:grpSpPr bwMode="auto">
            <a:xfrm>
              <a:off x="5649568" y="2028998"/>
              <a:ext cx="2946474" cy="899647"/>
              <a:chOff x="1003" y="477"/>
              <a:chExt cx="5666" cy="1730"/>
            </a:xfrm>
            <a:solidFill>
              <a:schemeClr val="tx1">
                <a:alpha val="70000"/>
              </a:schemeClr>
            </a:solidFill>
          </p:grpSpPr>
          <p:sp>
            <p:nvSpPr>
              <p:cNvPr id="17" name="Freeform 9"/>
              <p:cNvSpPr>
                <a:spLocks noEditPoints="1"/>
              </p:cNvSpPr>
              <p:nvPr/>
            </p:nvSpPr>
            <p:spPr bwMode="auto">
              <a:xfrm>
                <a:off x="1003" y="477"/>
                <a:ext cx="5666" cy="321"/>
              </a:xfrm>
              <a:custGeom>
                <a:avLst/>
                <a:gdLst>
                  <a:gd name="T0" fmla="*/ 1641 w 1641"/>
                  <a:gd name="T1" fmla="*/ 86 h 92"/>
                  <a:gd name="T2" fmla="*/ 0 w 1641"/>
                  <a:gd name="T3" fmla="*/ 86 h 92"/>
                  <a:gd name="T4" fmla="*/ 657 w 1641"/>
                  <a:gd name="T5" fmla="*/ 87 h 92"/>
                  <a:gd name="T6" fmla="*/ 676 w 1641"/>
                  <a:gd name="T7" fmla="*/ 65 h 92"/>
                  <a:gd name="T8" fmla="*/ 693 w 1641"/>
                  <a:gd name="T9" fmla="*/ 68 h 92"/>
                  <a:gd name="T10" fmla="*/ 703 w 1641"/>
                  <a:gd name="T11" fmla="*/ 68 h 92"/>
                  <a:gd name="T12" fmla="*/ 737 w 1641"/>
                  <a:gd name="T13" fmla="*/ 70 h 92"/>
                  <a:gd name="T14" fmla="*/ 722 w 1641"/>
                  <a:gd name="T15" fmla="*/ 61 h 92"/>
                  <a:gd name="T16" fmla="*/ 741 w 1641"/>
                  <a:gd name="T17" fmla="*/ 55 h 92"/>
                  <a:gd name="T18" fmla="*/ 768 w 1641"/>
                  <a:gd name="T19" fmla="*/ 52 h 92"/>
                  <a:gd name="T20" fmla="*/ 766 w 1641"/>
                  <a:gd name="T21" fmla="*/ 35 h 92"/>
                  <a:gd name="T22" fmla="*/ 759 w 1641"/>
                  <a:gd name="T23" fmla="*/ 29 h 92"/>
                  <a:gd name="T24" fmla="*/ 756 w 1641"/>
                  <a:gd name="T25" fmla="*/ 19 h 92"/>
                  <a:gd name="T26" fmla="*/ 778 w 1641"/>
                  <a:gd name="T27" fmla="*/ 38 h 92"/>
                  <a:gd name="T28" fmla="*/ 837 w 1641"/>
                  <a:gd name="T29" fmla="*/ 3 h 92"/>
                  <a:gd name="T30" fmla="*/ 859 w 1641"/>
                  <a:gd name="T31" fmla="*/ 44 h 92"/>
                  <a:gd name="T32" fmla="*/ 883 w 1641"/>
                  <a:gd name="T33" fmla="*/ 35 h 92"/>
                  <a:gd name="T34" fmla="*/ 892 w 1641"/>
                  <a:gd name="T35" fmla="*/ 33 h 92"/>
                  <a:gd name="T36" fmla="*/ 900 w 1641"/>
                  <a:gd name="T37" fmla="*/ 27 h 92"/>
                  <a:gd name="T38" fmla="*/ 932 w 1641"/>
                  <a:gd name="T39" fmla="*/ 42 h 92"/>
                  <a:gd name="T40" fmla="*/ 915 w 1641"/>
                  <a:gd name="T41" fmla="*/ 50 h 92"/>
                  <a:gd name="T42" fmla="*/ 927 w 1641"/>
                  <a:gd name="T43" fmla="*/ 62 h 92"/>
                  <a:gd name="T44" fmla="*/ 941 w 1641"/>
                  <a:gd name="T45" fmla="*/ 59 h 92"/>
                  <a:gd name="T46" fmla="*/ 960 w 1641"/>
                  <a:gd name="T47" fmla="*/ 64 h 92"/>
                  <a:gd name="T48" fmla="*/ 946 w 1641"/>
                  <a:gd name="T49" fmla="*/ 71 h 92"/>
                  <a:gd name="T50" fmla="*/ 979 w 1641"/>
                  <a:gd name="T51" fmla="*/ 82 h 92"/>
                  <a:gd name="T52" fmla="*/ 985 w 1641"/>
                  <a:gd name="T53" fmla="*/ 76 h 92"/>
                  <a:gd name="T54" fmla="*/ 855 w 1641"/>
                  <a:gd name="T55" fmla="*/ 64 h 92"/>
                  <a:gd name="T56" fmla="*/ 859 w 1641"/>
                  <a:gd name="T57" fmla="*/ 58 h 92"/>
                  <a:gd name="T58" fmla="*/ 940 w 1641"/>
                  <a:gd name="T59" fmla="*/ 85 h 92"/>
                  <a:gd name="T60" fmla="*/ 843 w 1641"/>
                  <a:gd name="T61" fmla="*/ 54 h 92"/>
                  <a:gd name="T62" fmla="*/ 852 w 1641"/>
                  <a:gd name="T63" fmla="*/ 61 h 92"/>
                  <a:gd name="T64" fmla="*/ 852 w 1641"/>
                  <a:gd name="T65" fmla="*/ 68 h 92"/>
                  <a:gd name="T66" fmla="*/ 795 w 1641"/>
                  <a:gd name="T67" fmla="*/ 77 h 92"/>
                  <a:gd name="T68" fmla="*/ 808 w 1641"/>
                  <a:gd name="T69" fmla="*/ 78 h 92"/>
                  <a:gd name="T70" fmla="*/ 724 w 1641"/>
                  <a:gd name="T71" fmla="*/ 83 h 92"/>
                  <a:gd name="T72" fmla="*/ 767 w 1641"/>
                  <a:gd name="T73" fmla="*/ 81 h 92"/>
                  <a:gd name="T74" fmla="*/ 794 w 1641"/>
                  <a:gd name="T75" fmla="*/ 81 h 92"/>
                  <a:gd name="T76" fmla="*/ 789 w 1641"/>
                  <a:gd name="T77" fmla="*/ 76 h 92"/>
                  <a:gd name="T78" fmla="*/ 802 w 1641"/>
                  <a:gd name="T79" fmla="*/ 24 h 92"/>
                  <a:gd name="T80" fmla="*/ 791 w 1641"/>
                  <a:gd name="T81" fmla="*/ 24 h 92"/>
                  <a:gd name="T82" fmla="*/ 779 w 1641"/>
                  <a:gd name="T83" fmla="*/ 15 h 92"/>
                  <a:gd name="T84" fmla="*/ 859 w 1641"/>
                  <a:gd name="T85" fmla="*/ 39 h 92"/>
                  <a:gd name="T86" fmla="*/ 852 w 1641"/>
                  <a:gd name="T87" fmla="*/ 36 h 92"/>
                  <a:gd name="T88" fmla="*/ 840 w 1641"/>
                  <a:gd name="T89" fmla="*/ 33 h 92"/>
                  <a:gd name="T90" fmla="*/ 837 w 1641"/>
                  <a:gd name="T91" fmla="*/ 54 h 92"/>
                  <a:gd name="T92" fmla="*/ 819 w 1641"/>
                  <a:gd name="T93" fmla="*/ 60 h 92"/>
                  <a:gd name="T94" fmla="*/ 823 w 1641"/>
                  <a:gd name="T95" fmla="*/ 52 h 92"/>
                  <a:gd name="T96" fmla="*/ 811 w 1641"/>
                  <a:gd name="T97" fmla="*/ 85 h 92"/>
                  <a:gd name="T98" fmla="*/ 965 w 1641"/>
                  <a:gd name="T99" fmla="*/ 76 h 92"/>
                  <a:gd name="T100" fmla="*/ 683 w 1641"/>
                  <a:gd name="T101" fmla="*/ 85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41" h="92">
                    <a:moveTo>
                      <a:pt x="985" y="76"/>
                    </a:moveTo>
                    <a:cubicBezTo>
                      <a:pt x="989" y="75"/>
                      <a:pt x="993" y="74"/>
                      <a:pt x="997" y="75"/>
                    </a:cubicBezTo>
                    <a:cubicBezTo>
                      <a:pt x="1025" y="78"/>
                      <a:pt x="1054" y="82"/>
                      <a:pt x="1082" y="86"/>
                    </a:cubicBezTo>
                    <a:cubicBezTo>
                      <a:pt x="1084" y="86"/>
                      <a:pt x="1086" y="86"/>
                      <a:pt x="1087" y="86"/>
                    </a:cubicBezTo>
                    <a:cubicBezTo>
                      <a:pt x="1272" y="86"/>
                      <a:pt x="1456" y="86"/>
                      <a:pt x="1641" y="86"/>
                    </a:cubicBezTo>
                    <a:cubicBezTo>
                      <a:pt x="1641" y="88"/>
                      <a:pt x="1641" y="90"/>
                      <a:pt x="1641" y="92"/>
                    </a:cubicBezTo>
                    <a:cubicBezTo>
                      <a:pt x="1638" y="92"/>
                      <a:pt x="1635" y="92"/>
                      <a:pt x="1632" y="92"/>
                    </a:cubicBezTo>
                    <a:cubicBezTo>
                      <a:pt x="1091" y="92"/>
                      <a:pt x="550" y="92"/>
                      <a:pt x="8" y="92"/>
                    </a:cubicBezTo>
                    <a:cubicBezTo>
                      <a:pt x="6" y="92"/>
                      <a:pt x="3" y="92"/>
                      <a:pt x="0" y="92"/>
                    </a:cubicBezTo>
                    <a:cubicBezTo>
                      <a:pt x="0" y="90"/>
                      <a:pt x="0" y="88"/>
                      <a:pt x="0" y="86"/>
                    </a:cubicBezTo>
                    <a:cubicBezTo>
                      <a:pt x="185" y="86"/>
                      <a:pt x="370" y="86"/>
                      <a:pt x="555" y="85"/>
                    </a:cubicBezTo>
                    <a:cubicBezTo>
                      <a:pt x="570" y="85"/>
                      <a:pt x="585" y="82"/>
                      <a:pt x="601" y="80"/>
                    </a:cubicBezTo>
                    <a:cubicBezTo>
                      <a:pt x="619" y="78"/>
                      <a:pt x="637" y="76"/>
                      <a:pt x="655" y="73"/>
                    </a:cubicBezTo>
                    <a:cubicBezTo>
                      <a:pt x="654" y="78"/>
                      <a:pt x="652" y="81"/>
                      <a:pt x="651" y="84"/>
                    </a:cubicBezTo>
                    <a:cubicBezTo>
                      <a:pt x="651" y="85"/>
                      <a:pt x="654" y="85"/>
                      <a:pt x="657" y="87"/>
                    </a:cubicBezTo>
                    <a:cubicBezTo>
                      <a:pt x="653" y="81"/>
                      <a:pt x="654" y="77"/>
                      <a:pt x="660" y="75"/>
                    </a:cubicBezTo>
                    <a:cubicBezTo>
                      <a:pt x="660" y="76"/>
                      <a:pt x="660" y="77"/>
                      <a:pt x="660" y="77"/>
                    </a:cubicBezTo>
                    <a:cubicBezTo>
                      <a:pt x="661" y="79"/>
                      <a:pt x="662" y="81"/>
                      <a:pt x="663" y="83"/>
                    </a:cubicBezTo>
                    <a:cubicBezTo>
                      <a:pt x="664" y="82"/>
                      <a:pt x="667" y="81"/>
                      <a:pt x="668" y="80"/>
                    </a:cubicBezTo>
                    <a:cubicBezTo>
                      <a:pt x="671" y="75"/>
                      <a:pt x="673" y="69"/>
                      <a:pt x="676" y="65"/>
                    </a:cubicBezTo>
                    <a:cubicBezTo>
                      <a:pt x="681" y="58"/>
                      <a:pt x="687" y="57"/>
                      <a:pt x="692" y="61"/>
                    </a:cubicBezTo>
                    <a:cubicBezTo>
                      <a:pt x="697" y="64"/>
                      <a:pt x="698" y="72"/>
                      <a:pt x="694" y="75"/>
                    </a:cubicBezTo>
                    <a:cubicBezTo>
                      <a:pt x="690" y="79"/>
                      <a:pt x="686" y="77"/>
                      <a:pt x="684" y="72"/>
                    </a:cubicBezTo>
                    <a:cubicBezTo>
                      <a:pt x="685" y="72"/>
                      <a:pt x="685" y="71"/>
                      <a:pt x="685" y="71"/>
                    </a:cubicBezTo>
                    <a:cubicBezTo>
                      <a:pt x="689" y="72"/>
                      <a:pt x="692" y="73"/>
                      <a:pt x="693" y="68"/>
                    </a:cubicBezTo>
                    <a:cubicBezTo>
                      <a:pt x="693" y="66"/>
                      <a:pt x="691" y="63"/>
                      <a:pt x="689" y="62"/>
                    </a:cubicBezTo>
                    <a:cubicBezTo>
                      <a:pt x="686" y="60"/>
                      <a:pt x="682" y="62"/>
                      <a:pt x="681" y="65"/>
                    </a:cubicBezTo>
                    <a:cubicBezTo>
                      <a:pt x="677" y="70"/>
                      <a:pt x="679" y="76"/>
                      <a:pt x="682" y="80"/>
                    </a:cubicBezTo>
                    <a:cubicBezTo>
                      <a:pt x="687" y="84"/>
                      <a:pt x="692" y="84"/>
                      <a:pt x="697" y="82"/>
                    </a:cubicBezTo>
                    <a:cubicBezTo>
                      <a:pt x="702" y="79"/>
                      <a:pt x="705" y="74"/>
                      <a:pt x="703" y="68"/>
                    </a:cubicBezTo>
                    <a:cubicBezTo>
                      <a:pt x="702" y="64"/>
                      <a:pt x="701" y="61"/>
                      <a:pt x="700" y="57"/>
                    </a:cubicBezTo>
                    <a:cubicBezTo>
                      <a:pt x="698" y="49"/>
                      <a:pt x="698" y="40"/>
                      <a:pt x="705" y="34"/>
                    </a:cubicBezTo>
                    <a:cubicBezTo>
                      <a:pt x="714" y="28"/>
                      <a:pt x="723" y="28"/>
                      <a:pt x="733" y="32"/>
                    </a:cubicBezTo>
                    <a:cubicBezTo>
                      <a:pt x="741" y="36"/>
                      <a:pt x="745" y="43"/>
                      <a:pt x="746" y="52"/>
                    </a:cubicBezTo>
                    <a:cubicBezTo>
                      <a:pt x="746" y="62"/>
                      <a:pt x="743" y="68"/>
                      <a:pt x="737" y="70"/>
                    </a:cubicBezTo>
                    <a:cubicBezTo>
                      <a:pt x="729" y="72"/>
                      <a:pt x="719" y="70"/>
                      <a:pt x="715" y="63"/>
                    </a:cubicBezTo>
                    <a:cubicBezTo>
                      <a:pt x="713" y="60"/>
                      <a:pt x="712" y="55"/>
                      <a:pt x="713" y="52"/>
                    </a:cubicBezTo>
                    <a:cubicBezTo>
                      <a:pt x="715" y="49"/>
                      <a:pt x="719" y="47"/>
                      <a:pt x="723" y="46"/>
                    </a:cubicBezTo>
                    <a:cubicBezTo>
                      <a:pt x="728" y="45"/>
                      <a:pt x="732" y="50"/>
                      <a:pt x="732" y="55"/>
                    </a:cubicBezTo>
                    <a:cubicBezTo>
                      <a:pt x="731" y="61"/>
                      <a:pt x="727" y="62"/>
                      <a:pt x="722" y="61"/>
                    </a:cubicBezTo>
                    <a:cubicBezTo>
                      <a:pt x="724" y="57"/>
                      <a:pt x="725" y="54"/>
                      <a:pt x="727" y="49"/>
                    </a:cubicBezTo>
                    <a:cubicBezTo>
                      <a:pt x="723" y="50"/>
                      <a:pt x="720" y="50"/>
                      <a:pt x="718" y="51"/>
                    </a:cubicBezTo>
                    <a:cubicBezTo>
                      <a:pt x="717" y="53"/>
                      <a:pt x="717" y="56"/>
                      <a:pt x="717" y="59"/>
                    </a:cubicBezTo>
                    <a:cubicBezTo>
                      <a:pt x="719" y="65"/>
                      <a:pt x="724" y="69"/>
                      <a:pt x="730" y="68"/>
                    </a:cubicBezTo>
                    <a:cubicBezTo>
                      <a:pt x="737" y="67"/>
                      <a:pt x="742" y="62"/>
                      <a:pt x="741" y="55"/>
                    </a:cubicBezTo>
                    <a:cubicBezTo>
                      <a:pt x="741" y="48"/>
                      <a:pt x="736" y="41"/>
                      <a:pt x="730" y="39"/>
                    </a:cubicBezTo>
                    <a:cubicBezTo>
                      <a:pt x="722" y="36"/>
                      <a:pt x="713" y="38"/>
                      <a:pt x="708" y="44"/>
                    </a:cubicBezTo>
                    <a:cubicBezTo>
                      <a:pt x="703" y="49"/>
                      <a:pt x="702" y="56"/>
                      <a:pt x="705" y="63"/>
                    </a:cubicBezTo>
                    <a:cubicBezTo>
                      <a:pt x="711" y="76"/>
                      <a:pt x="726" y="82"/>
                      <a:pt x="741" y="76"/>
                    </a:cubicBezTo>
                    <a:cubicBezTo>
                      <a:pt x="753" y="72"/>
                      <a:pt x="761" y="62"/>
                      <a:pt x="768" y="52"/>
                    </a:cubicBezTo>
                    <a:cubicBezTo>
                      <a:pt x="764" y="51"/>
                      <a:pt x="760" y="51"/>
                      <a:pt x="756" y="50"/>
                    </a:cubicBezTo>
                    <a:cubicBezTo>
                      <a:pt x="745" y="46"/>
                      <a:pt x="739" y="33"/>
                      <a:pt x="743" y="22"/>
                    </a:cubicBezTo>
                    <a:cubicBezTo>
                      <a:pt x="745" y="17"/>
                      <a:pt x="748" y="14"/>
                      <a:pt x="754" y="14"/>
                    </a:cubicBezTo>
                    <a:cubicBezTo>
                      <a:pt x="759" y="13"/>
                      <a:pt x="764" y="15"/>
                      <a:pt x="766" y="21"/>
                    </a:cubicBezTo>
                    <a:cubicBezTo>
                      <a:pt x="768" y="25"/>
                      <a:pt x="768" y="31"/>
                      <a:pt x="766" y="35"/>
                    </a:cubicBezTo>
                    <a:cubicBezTo>
                      <a:pt x="765" y="37"/>
                      <a:pt x="760" y="40"/>
                      <a:pt x="757" y="39"/>
                    </a:cubicBezTo>
                    <a:cubicBezTo>
                      <a:pt x="754" y="38"/>
                      <a:pt x="751" y="35"/>
                      <a:pt x="749" y="32"/>
                    </a:cubicBezTo>
                    <a:cubicBezTo>
                      <a:pt x="748" y="31"/>
                      <a:pt x="750" y="26"/>
                      <a:pt x="751" y="26"/>
                    </a:cubicBezTo>
                    <a:cubicBezTo>
                      <a:pt x="753" y="25"/>
                      <a:pt x="756" y="26"/>
                      <a:pt x="759" y="26"/>
                    </a:cubicBezTo>
                    <a:cubicBezTo>
                      <a:pt x="759" y="27"/>
                      <a:pt x="759" y="28"/>
                      <a:pt x="759" y="29"/>
                    </a:cubicBezTo>
                    <a:cubicBezTo>
                      <a:pt x="757" y="29"/>
                      <a:pt x="754" y="29"/>
                      <a:pt x="750" y="30"/>
                    </a:cubicBezTo>
                    <a:cubicBezTo>
                      <a:pt x="752" y="32"/>
                      <a:pt x="753" y="35"/>
                      <a:pt x="754" y="35"/>
                    </a:cubicBezTo>
                    <a:cubicBezTo>
                      <a:pt x="757" y="35"/>
                      <a:pt x="761" y="35"/>
                      <a:pt x="763" y="34"/>
                    </a:cubicBezTo>
                    <a:cubicBezTo>
                      <a:pt x="764" y="32"/>
                      <a:pt x="766" y="27"/>
                      <a:pt x="765" y="25"/>
                    </a:cubicBezTo>
                    <a:cubicBezTo>
                      <a:pt x="763" y="22"/>
                      <a:pt x="759" y="19"/>
                      <a:pt x="756" y="19"/>
                    </a:cubicBezTo>
                    <a:cubicBezTo>
                      <a:pt x="753" y="19"/>
                      <a:pt x="749" y="22"/>
                      <a:pt x="747" y="25"/>
                    </a:cubicBezTo>
                    <a:cubicBezTo>
                      <a:pt x="744" y="31"/>
                      <a:pt x="745" y="37"/>
                      <a:pt x="750" y="42"/>
                    </a:cubicBezTo>
                    <a:cubicBezTo>
                      <a:pt x="756" y="47"/>
                      <a:pt x="762" y="50"/>
                      <a:pt x="770" y="47"/>
                    </a:cubicBezTo>
                    <a:cubicBezTo>
                      <a:pt x="774" y="46"/>
                      <a:pt x="778" y="45"/>
                      <a:pt x="783" y="44"/>
                    </a:cubicBezTo>
                    <a:cubicBezTo>
                      <a:pt x="781" y="42"/>
                      <a:pt x="779" y="40"/>
                      <a:pt x="778" y="38"/>
                    </a:cubicBezTo>
                    <a:cubicBezTo>
                      <a:pt x="765" y="23"/>
                      <a:pt x="767" y="9"/>
                      <a:pt x="785" y="0"/>
                    </a:cubicBezTo>
                    <a:cubicBezTo>
                      <a:pt x="789" y="0"/>
                      <a:pt x="794" y="0"/>
                      <a:pt x="798" y="0"/>
                    </a:cubicBezTo>
                    <a:cubicBezTo>
                      <a:pt x="816" y="9"/>
                      <a:pt x="819" y="14"/>
                      <a:pt x="816" y="33"/>
                    </a:cubicBezTo>
                    <a:cubicBezTo>
                      <a:pt x="819" y="32"/>
                      <a:pt x="822" y="31"/>
                      <a:pt x="825" y="30"/>
                    </a:cubicBezTo>
                    <a:cubicBezTo>
                      <a:pt x="822" y="18"/>
                      <a:pt x="826" y="9"/>
                      <a:pt x="837" y="3"/>
                    </a:cubicBezTo>
                    <a:cubicBezTo>
                      <a:pt x="839" y="2"/>
                      <a:pt x="842" y="1"/>
                      <a:pt x="844" y="0"/>
                    </a:cubicBezTo>
                    <a:cubicBezTo>
                      <a:pt x="848" y="0"/>
                      <a:pt x="853" y="0"/>
                      <a:pt x="857" y="0"/>
                    </a:cubicBezTo>
                    <a:cubicBezTo>
                      <a:pt x="870" y="8"/>
                      <a:pt x="874" y="14"/>
                      <a:pt x="871" y="25"/>
                    </a:cubicBezTo>
                    <a:cubicBezTo>
                      <a:pt x="869" y="30"/>
                      <a:pt x="866" y="34"/>
                      <a:pt x="863" y="39"/>
                    </a:cubicBezTo>
                    <a:cubicBezTo>
                      <a:pt x="862" y="40"/>
                      <a:pt x="860" y="42"/>
                      <a:pt x="859" y="44"/>
                    </a:cubicBezTo>
                    <a:cubicBezTo>
                      <a:pt x="864" y="45"/>
                      <a:pt x="868" y="47"/>
                      <a:pt x="873" y="48"/>
                    </a:cubicBezTo>
                    <a:cubicBezTo>
                      <a:pt x="886" y="51"/>
                      <a:pt x="899" y="38"/>
                      <a:pt x="895" y="26"/>
                    </a:cubicBezTo>
                    <a:cubicBezTo>
                      <a:pt x="894" y="21"/>
                      <a:pt x="889" y="18"/>
                      <a:pt x="883" y="19"/>
                    </a:cubicBezTo>
                    <a:cubicBezTo>
                      <a:pt x="878" y="20"/>
                      <a:pt x="875" y="25"/>
                      <a:pt x="876" y="29"/>
                    </a:cubicBezTo>
                    <a:cubicBezTo>
                      <a:pt x="877" y="32"/>
                      <a:pt x="881" y="35"/>
                      <a:pt x="883" y="35"/>
                    </a:cubicBezTo>
                    <a:cubicBezTo>
                      <a:pt x="887" y="36"/>
                      <a:pt x="890" y="35"/>
                      <a:pt x="890" y="30"/>
                    </a:cubicBezTo>
                    <a:cubicBezTo>
                      <a:pt x="888" y="29"/>
                      <a:pt x="885" y="29"/>
                      <a:pt x="883" y="29"/>
                    </a:cubicBezTo>
                    <a:cubicBezTo>
                      <a:pt x="883" y="28"/>
                      <a:pt x="883" y="27"/>
                      <a:pt x="882" y="27"/>
                    </a:cubicBezTo>
                    <a:cubicBezTo>
                      <a:pt x="885" y="26"/>
                      <a:pt x="888" y="25"/>
                      <a:pt x="890" y="26"/>
                    </a:cubicBezTo>
                    <a:cubicBezTo>
                      <a:pt x="892" y="27"/>
                      <a:pt x="893" y="32"/>
                      <a:pt x="892" y="33"/>
                    </a:cubicBezTo>
                    <a:cubicBezTo>
                      <a:pt x="890" y="36"/>
                      <a:pt x="886" y="39"/>
                      <a:pt x="883" y="39"/>
                    </a:cubicBezTo>
                    <a:cubicBezTo>
                      <a:pt x="880" y="39"/>
                      <a:pt x="875" y="35"/>
                      <a:pt x="874" y="32"/>
                    </a:cubicBezTo>
                    <a:cubicBezTo>
                      <a:pt x="871" y="27"/>
                      <a:pt x="873" y="21"/>
                      <a:pt x="878" y="17"/>
                    </a:cubicBezTo>
                    <a:cubicBezTo>
                      <a:pt x="882" y="13"/>
                      <a:pt x="887" y="13"/>
                      <a:pt x="892" y="15"/>
                    </a:cubicBezTo>
                    <a:cubicBezTo>
                      <a:pt x="897" y="17"/>
                      <a:pt x="899" y="21"/>
                      <a:pt x="900" y="27"/>
                    </a:cubicBezTo>
                    <a:cubicBezTo>
                      <a:pt x="901" y="40"/>
                      <a:pt x="892" y="50"/>
                      <a:pt x="879" y="51"/>
                    </a:cubicBezTo>
                    <a:cubicBezTo>
                      <a:pt x="877" y="51"/>
                      <a:pt x="876" y="51"/>
                      <a:pt x="873" y="51"/>
                    </a:cubicBezTo>
                    <a:cubicBezTo>
                      <a:pt x="882" y="64"/>
                      <a:pt x="891" y="75"/>
                      <a:pt x="907" y="78"/>
                    </a:cubicBezTo>
                    <a:cubicBezTo>
                      <a:pt x="919" y="80"/>
                      <a:pt x="932" y="73"/>
                      <a:pt x="937" y="62"/>
                    </a:cubicBezTo>
                    <a:cubicBezTo>
                      <a:pt x="940" y="54"/>
                      <a:pt x="938" y="47"/>
                      <a:pt x="932" y="42"/>
                    </a:cubicBezTo>
                    <a:cubicBezTo>
                      <a:pt x="926" y="36"/>
                      <a:pt x="916" y="36"/>
                      <a:pt x="909" y="40"/>
                    </a:cubicBezTo>
                    <a:cubicBezTo>
                      <a:pt x="903" y="44"/>
                      <a:pt x="899" y="52"/>
                      <a:pt x="901" y="59"/>
                    </a:cubicBezTo>
                    <a:cubicBezTo>
                      <a:pt x="902" y="64"/>
                      <a:pt x="909" y="69"/>
                      <a:pt x="915" y="67"/>
                    </a:cubicBezTo>
                    <a:cubicBezTo>
                      <a:pt x="921" y="66"/>
                      <a:pt x="926" y="59"/>
                      <a:pt x="925" y="53"/>
                    </a:cubicBezTo>
                    <a:cubicBezTo>
                      <a:pt x="924" y="49"/>
                      <a:pt x="922" y="49"/>
                      <a:pt x="915" y="50"/>
                    </a:cubicBezTo>
                    <a:cubicBezTo>
                      <a:pt x="917" y="54"/>
                      <a:pt x="918" y="57"/>
                      <a:pt x="919" y="61"/>
                    </a:cubicBezTo>
                    <a:cubicBezTo>
                      <a:pt x="914" y="62"/>
                      <a:pt x="911" y="61"/>
                      <a:pt x="910" y="56"/>
                    </a:cubicBezTo>
                    <a:cubicBezTo>
                      <a:pt x="908" y="52"/>
                      <a:pt x="912" y="46"/>
                      <a:pt x="916" y="46"/>
                    </a:cubicBezTo>
                    <a:cubicBezTo>
                      <a:pt x="920" y="46"/>
                      <a:pt x="925" y="48"/>
                      <a:pt x="927" y="50"/>
                    </a:cubicBezTo>
                    <a:cubicBezTo>
                      <a:pt x="929" y="53"/>
                      <a:pt x="929" y="59"/>
                      <a:pt x="927" y="62"/>
                    </a:cubicBezTo>
                    <a:cubicBezTo>
                      <a:pt x="924" y="69"/>
                      <a:pt x="912" y="72"/>
                      <a:pt x="905" y="70"/>
                    </a:cubicBezTo>
                    <a:cubicBezTo>
                      <a:pt x="899" y="68"/>
                      <a:pt x="895" y="62"/>
                      <a:pt x="896" y="53"/>
                    </a:cubicBezTo>
                    <a:cubicBezTo>
                      <a:pt x="896" y="44"/>
                      <a:pt x="899" y="36"/>
                      <a:pt x="908" y="32"/>
                    </a:cubicBezTo>
                    <a:cubicBezTo>
                      <a:pt x="917" y="28"/>
                      <a:pt x="927" y="27"/>
                      <a:pt x="936" y="34"/>
                    </a:cubicBezTo>
                    <a:cubicBezTo>
                      <a:pt x="944" y="40"/>
                      <a:pt x="943" y="50"/>
                      <a:pt x="941" y="59"/>
                    </a:cubicBezTo>
                    <a:cubicBezTo>
                      <a:pt x="941" y="61"/>
                      <a:pt x="939" y="63"/>
                      <a:pt x="939" y="66"/>
                    </a:cubicBezTo>
                    <a:cubicBezTo>
                      <a:pt x="936" y="71"/>
                      <a:pt x="938" y="76"/>
                      <a:pt x="942" y="79"/>
                    </a:cubicBezTo>
                    <a:cubicBezTo>
                      <a:pt x="946" y="83"/>
                      <a:pt x="951" y="84"/>
                      <a:pt x="956" y="81"/>
                    </a:cubicBezTo>
                    <a:cubicBezTo>
                      <a:pt x="961" y="78"/>
                      <a:pt x="963" y="74"/>
                      <a:pt x="962" y="68"/>
                    </a:cubicBezTo>
                    <a:cubicBezTo>
                      <a:pt x="962" y="66"/>
                      <a:pt x="961" y="64"/>
                      <a:pt x="960" y="64"/>
                    </a:cubicBezTo>
                    <a:cubicBezTo>
                      <a:pt x="957" y="63"/>
                      <a:pt x="954" y="62"/>
                      <a:pt x="951" y="63"/>
                    </a:cubicBezTo>
                    <a:cubicBezTo>
                      <a:pt x="950" y="63"/>
                      <a:pt x="948" y="67"/>
                      <a:pt x="949" y="68"/>
                    </a:cubicBezTo>
                    <a:cubicBezTo>
                      <a:pt x="950" y="70"/>
                      <a:pt x="953" y="71"/>
                      <a:pt x="957" y="73"/>
                    </a:cubicBezTo>
                    <a:cubicBezTo>
                      <a:pt x="956" y="73"/>
                      <a:pt x="954" y="77"/>
                      <a:pt x="953" y="76"/>
                    </a:cubicBezTo>
                    <a:cubicBezTo>
                      <a:pt x="950" y="75"/>
                      <a:pt x="946" y="73"/>
                      <a:pt x="946" y="71"/>
                    </a:cubicBezTo>
                    <a:cubicBezTo>
                      <a:pt x="945" y="68"/>
                      <a:pt x="947" y="62"/>
                      <a:pt x="949" y="61"/>
                    </a:cubicBezTo>
                    <a:cubicBezTo>
                      <a:pt x="952" y="59"/>
                      <a:pt x="958" y="59"/>
                      <a:pt x="961" y="61"/>
                    </a:cubicBezTo>
                    <a:cubicBezTo>
                      <a:pt x="964" y="62"/>
                      <a:pt x="966" y="66"/>
                      <a:pt x="968" y="70"/>
                    </a:cubicBezTo>
                    <a:cubicBezTo>
                      <a:pt x="970" y="73"/>
                      <a:pt x="972" y="77"/>
                      <a:pt x="974" y="80"/>
                    </a:cubicBezTo>
                    <a:cubicBezTo>
                      <a:pt x="975" y="81"/>
                      <a:pt x="977" y="82"/>
                      <a:pt x="979" y="82"/>
                    </a:cubicBezTo>
                    <a:cubicBezTo>
                      <a:pt x="980" y="83"/>
                      <a:pt x="981" y="80"/>
                      <a:pt x="981" y="78"/>
                    </a:cubicBezTo>
                    <a:cubicBezTo>
                      <a:pt x="981" y="75"/>
                      <a:pt x="983" y="75"/>
                      <a:pt x="985" y="75"/>
                    </a:cubicBezTo>
                    <a:cubicBezTo>
                      <a:pt x="986" y="79"/>
                      <a:pt x="986" y="82"/>
                      <a:pt x="986" y="86"/>
                    </a:cubicBezTo>
                    <a:cubicBezTo>
                      <a:pt x="987" y="86"/>
                      <a:pt x="989" y="85"/>
                      <a:pt x="991" y="85"/>
                    </a:cubicBezTo>
                    <a:cubicBezTo>
                      <a:pt x="992" y="80"/>
                      <a:pt x="991" y="76"/>
                      <a:pt x="985" y="76"/>
                    </a:cubicBezTo>
                    <a:close/>
                    <a:moveTo>
                      <a:pt x="853" y="74"/>
                    </a:moveTo>
                    <a:cubicBezTo>
                      <a:pt x="852" y="74"/>
                      <a:pt x="852" y="74"/>
                      <a:pt x="852" y="75"/>
                    </a:cubicBezTo>
                    <a:cubicBezTo>
                      <a:pt x="850" y="74"/>
                      <a:pt x="848" y="73"/>
                      <a:pt x="847" y="71"/>
                    </a:cubicBezTo>
                    <a:cubicBezTo>
                      <a:pt x="846" y="70"/>
                      <a:pt x="847" y="67"/>
                      <a:pt x="848" y="66"/>
                    </a:cubicBezTo>
                    <a:cubicBezTo>
                      <a:pt x="850" y="65"/>
                      <a:pt x="853" y="64"/>
                      <a:pt x="855" y="64"/>
                    </a:cubicBezTo>
                    <a:cubicBezTo>
                      <a:pt x="859" y="66"/>
                      <a:pt x="862" y="72"/>
                      <a:pt x="859" y="76"/>
                    </a:cubicBezTo>
                    <a:cubicBezTo>
                      <a:pt x="856" y="79"/>
                      <a:pt x="851" y="82"/>
                      <a:pt x="848" y="81"/>
                    </a:cubicBezTo>
                    <a:cubicBezTo>
                      <a:pt x="844" y="80"/>
                      <a:pt x="840" y="77"/>
                      <a:pt x="838" y="73"/>
                    </a:cubicBezTo>
                    <a:cubicBezTo>
                      <a:pt x="837" y="70"/>
                      <a:pt x="839" y="65"/>
                      <a:pt x="841" y="62"/>
                    </a:cubicBezTo>
                    <a:cubicBezTo>
                      <a:pt x="846" y="57"/>
                      <a:pt x="852" y="56"/>
                      <a:pt x="859" y="58"/>
                    </a:cubicBezTo>
                    <a:cubicBezTo>
                      <a:pt x="865" y="61"/>
                      <a:pt x="868" y="65"/>
                      <a:pt x="869" y="72"/>
                    </a:cubicBezTo>
                    <a:cubicBezTo>
                      <a:pt x="870" y="75"/>
                      <a:pt x="872" y="79"/>
                      <a:pt x="875" y="81"/>
                    </a:cubicBezTo>
                    <a:cubicBezTo>
                      <a:pt x="876" y="82"/>
                      <a:pt x="880" y="80"/>
                      <a:pt x="884" y="79"/>
                    </a:cubicBezTo>
                    <a:cubicBezTo>
                      <a:pt x="883" y="80"/>
                      <a:pt x="882" y="83"/>
                      <a:pt x="881" y="85"/>
                    </a:cubicBezTo>
                    <a:cubicBezTo>
                      <a:pt x="901" y="85"/>
                      <a:pt x="921" y="85"/>
                      <a:pt x="940" y="85"/>
                    </a:cubicBezTo>
                    <a:cubicBezTo>
                      <a:pt x="938" y="81"/>
                      <a:pt x="936" y="77"/>
                      <a:pt x="934" y="73"/>
                    </a:cubicBezTo>
                    <a:cubicBezTo>
                      <a:pt x="931" y="75"/>
                      <a:pt x="929" y="77"/>
                      <a:pt x="926" y="78"/>
                    </a:cubicBezTo>
                    <a:cubicBezTo>
                      <a:pt x="914" y="86"/>
                      <a:pt x="900" y="86"/>
                      <a:pt x="888" y="77"/>
                    </a:cubicBezTo>
                    <a:cubicBezTo>
                      <a:pt x="883" y="72"/>
                      <a:pt x="879" y="67"/>
                      <a:pt x="875" y="61"/>
                    </a:cubicBezTo>
                    <a:cubicBezTo>
                      <a:pt x="864" y="45"/>
                      <a:pt x="859" y="44"/>
                      <a:pt x="843" y="54"/>
                    </a:cubicBezTo>
                    <a:cubicBezTo>
                      <a:pt x="842" y="54"/>
                      <a:pt x="842" y="54"/>
                      <a:pt x="841" y="55"/>
                    </a:cubicBezTo>
                    <a:cubicBezTo>
                      <a:pt x="833" y="60"/>
                      <a:pt x="830" y="67"/>
                      <a:pt x="832" y="75"/>
                    </a:cubicBezTo>
                    <a:cubicBezTo>
                      <a:pt x="835" y="83"/>
                      <a:pt x="840" y="86"/>
                      <a:pt x="851" y="86"/>
                    </a:cubicBezTo>
                    <a:cubicBezTo>
                      <a:pt x="859" y="85"/>
                      <a:pt x="866" y="74"/>
                      <a:pt x="862" y="67"/>
                    </a:cubicBezTo>
                    <a:cubicBezTo>
                      <a:pt x="860" y="62"/>
                      <a:pt x="856" y="60"/>
                      <a:pt x="852" y="61"/>
                    </a:cubicBezTo>
                    <a:cubicBezTo>
                      <a:pt x="848" y="62"/>
                      <a:pt x="844" y="64"/>
                      <a:pt x="843" y="67"/>
                    </a:cubicBezTo>
                    <a:cubicBezTo>
                      <a:pt x="842" y="69"/>
                      <a:pt x="843" y="74"/>
                      <a:pt x="845" y="76"/>
                    </a:cubicBezTo>
                    <a:cubicBezTo>
                      <a:pt x="846" y="78"/>
                      <a:pt x="850" y="78"/>
                      <a:pt x="852" y="78"/>
                    </a:cubicBezTo>
                    <a:cubicBezTo>
                      <a:pt x="854" y="77"/>
                      <a:pt x="855" y="74"/>
                      <a:pt x="855" y="72"/>
                    </a:cubicBezTo>
                    <a:cubicBezTo>
                      <a:pt x="856" y="71"/>
                      <a:pt x="854" y="69"/>
                      <a:pt x="852" y="68"/>
                    </a:cubicBezTo>
                    <a:cubicBezTo>
                      <a:pt x="852" y="68"/>
                      <a:pt x="852" y="69"/>
                      <a:pt x="851" y="69"/>
                    </a:cubicBezTo>
                    <a:cubicBezTo>
                      <a:pt x="852" y="71"/>
                      <a:pt x="852" y="72"/>
                      <a:pt x="853" y="74"/>
                    </a:cubicBezTo>
                    <a:close/>
                    <a:moveTo>
                      <a:pt x="790" y="67"/>
                    </a:moveTo>
                    <a:cubicBezTo>
                      <a:pt x="786" y="70"/>
                      <a:pt x="784" y="72"/>
                      <a:pt x="787" y="75"/>
                    </a:cubicBezTo>
                    <a:cubicBezTo>
                      <a:pt x="789" y="77"/>
                      <a:pt x="794" y="78"/>
                      <a:pt x="795" y="77"/>
                    </a:cubicBezTo>
                    <a:cubicBezTo>
                      <a:pt x="798" y="75"/>
                      <a:pt x="799" y="70"/>
                      <a:pt x="799" y="67"/>
                    </a:cubicBezTo>
                    <a:cubicBezTo>
                      <a:pt x="798" y="65"/>
                      <a:pt x="794" y="62"/>
                      <a:pt x="792" y="61"/>
                    </a:cubicBezTo>
                    <a:cubicBezTo>
                      <a:pt x="785" y="60"/>
                      <a:pt x="780" y="63"/>
                      <a:pt x="779" y="68"/>
                    </a:cubicBezTo>
                    <a:cubicBezTo>
                      <a:pt x="777" y="75"/>
                      <a:pt x="781" y="84"/>
                      <a:pt x="787" y="85"/>
                    </a:cubicBezTo>
                    <a:cubicBezTo>
                      <a:pt x="795" y="88"/>
                      <a:pt x="804" y="85"/>
                      <a:pt x="808" y="78"/>
                    </a:cubicBezTo>
                    <a:cubicBezTo>
                      <a:pt x="812" y="71"/>
                      <a:pt x="810" y="62"/>
                      <a:pt x="803" y="57"/>
                    </a:cubicBezTo>
                    <a:cubicBezTo>
                      <a:pt x="799" y="53"/>
                      <a:pt x="794" y="51"/>
                      <a:pt x="789" y="49"/>
                    </a:cubicBezTo>
                    <a:cubicBezTo>
                      <a:pt x="782" y="46"/>
                      <a:pt x="777" y="47"/>
                      <a:pt x="772" y="53"/>
                    </a:cubicBezTo>
                    <a:cubicBezTo>
                      <a:pt x="768" y="58"/>
                      <a:pt x="765" y="64"/>
                      <a:pt x="761" y="69"/>
                    </a:cubicBezTo>
                    <a:cubicBezTo>
                      <a:pt x="752" y="82"/>
                      <a:pt x="737" y="87"/>
                      <a:pt x="724" y="83"/>
                    </a:cubicBezTo>
                    <a:cubicBezTo>
                      <a:pt x="718" y="81"/>
                      <a:pt x="713" y="77"/>
                      <a:pt x="707" y="74"/>
                    </a:cubicBezTo>
                    <a:cubicBezTo>
                      <a:pt x="705" y="77"/>
                      <a:pt x="703" y="81"/>
                      <a:pt x="701" y="86"/>
                    </a:cubicBezTo>
                    <a:cubicBezTo>
                      <a:pt x="721" y="86"/>
                      <a:pt x="740" y="86"/>
                      <a:pt x="760" y="86"/>
                    </a:cubicBezTo>
                    <a:cubicBezTo>
                      <a:pt x="759" y="83"/>
                      <a:pt x="758" y="81"/>
                      <a:pt x="758" y="79"/>
                    </a:cubicBezTo>
                    <a:cubicBezTo>
                      <a:pt x="761" y="80"/>
                      <a:pt x="765" y="82"/>
                      <a:pt x="767" y="81"/>
                    </a:cubicBezTo>
                    <a:cubicBezTo>
                      <a:pt x="769" y="80"/>
                      <a:pt x="770" y="76"/>
                      <a:pt x="772" y="74"/>
                    </a:cubicBezTo>
                    <a:cubicBezTo>
                      <a:pt x="772" y="73"/>
                      <a:pt x="772" y="73"/>
                      <a:pt x="772" y="72"/>
                    </a:cubicBezTo>
                    <a:cubicBezTo>
                      <a:pt x="774" y="59"/>
                      <a:pt x="786" y="53"/>
                      <a:pt x="798" y="60"/>
                    </a:cubicBezTo>
                    <a:cubicBezTo>
                      <a:pt x="802" y="62"/>
                      <a:pt x="805" y="66"/>
                      <a:pt x="804" y="71"/>
                    </a:cubicBezTo>
                    <a:cubicBezTo>
                      <a:pt x="803" y="76"/>
                      <a:pt x="800" y="80"/>
                      <a:pt x="794" y="81"/>
                    </a:cubicBezTo>
                    <a:cubicBezTo>
                      <a:pt x="789" y="83"/>
                      <a:pt x="783" y="79"/>
                      <a:pt x="782" y="74"/>
                    </a:cubicBezTo>
                    <a:cubicBezTo>
                      <a:pt x="780" y="70"/>
                      <a:pt x="782" y="67"/>
                      <a:pt x="786" y="65"/>
                    </a:cubicBezTo>
                    <a:cubicBezTo>
                      <a:pt x="788" y="64"/>
                      <a:pt x="791" y="64"/>
                      <a:pt x="792" y="65"/>
                    </a:cubicBezTo>
                    <a:cubicBezTo>
                      <a:pt x="794" y="66"/>
                      <a:pt x="795" y="69"/>
                      <a:pt x="795" y="71"/>
                    </a:cubicBezTo>
                    <a:cubicBezTo>
                      <a:pt x="794" y="72"/>
                      <a:pt x="792" y="73"/>
                      <a:pt x="789" y="76"/>
                    </a:cubicBezTo>
                    <a:cubicBezTo>
                      <a:pt x="789" y="72"/>
                      <a:pt x="790" y="70"/>
                      <a:pt x="790" y="67"/>
                    </a:cubicBezTo>
                    <a:close/>
                    <a:moveTo>
                      <a:pt x="808" y="42"/>
                    </a:moveTo>
                    <a:cubicBezTo>
                      <a:pt x="798" y="44"/>
                      <a:pt x="791" y="42"/>
                      <a:pt x="786" y="36"/>
                    </a:cubicBezTo>
                    <a:cubicBezTo>
                      <a:pt x="782" y="31"/>
                      <a:pt x="783" y="26"/>
                      <a:pt x="788" y="22"/>
                    </a:cubicBezTo>
                    <a:cubicBezTo>
                      <a:pt x="792" y="19"/>
                      <a:pt x="800" y="20"/>
                      <a:pt x="802" y="24"/>
                    </a:cubicBezTo>
                    <a:cubicBezTo>
                      <a:pt x="803" y="27"/>
                      <a:pt x="802" y="30"/>
                      <a:pt x="801" y="33"/>
                    </a:cubicBezTo>
                    <a:cubicBezTo>
                      <a:pt x="800" y="34"/>
                      <a:pt x="797" y="33"/>
                      <a:pt x="794" y="33"/>
                    </a:cubicBezTo>
                    <a:cubicBezTo>
                      <a:pt x="794" y="33"/>
                      <a:pt x="794" y="32"/>
                      <a:pt x="794" y="31"/>
                    </a:cubicBezTo>
                    <a:cubicBezTo>
                      <a:pt x="797" y="30"/>
                      <a:pt x="803" y="32"/>
                      <a:pt x="800" y="26"/>
                    </a:cubicBezTo>
                    <a:cubicBezTo>
                      <a:pt x="798" y="22"/>
                      <a:pt x="794" y="22"/>
                      <a:pt x="791" y="24"/>
                    </a:cubicBezTo>
                    <a:cubicBezTo>
                      <a:pt x="788" y="26"/>
                      <a:pt x="784" y="29"/>
                      <a:pt x="787" y="33"/>
                    </a:cubicBezTo>
                    <a:cubicBezTo>
                      <a:pt x="790" y="38"/>
                      <a:pt x="795" y="40"/>
                      <a:pt x="801" y="39"/>
                    </a:cubicBezTo>
                    <a:cubicBezTo>
                      <a:pt x="807" y="38"/>
                      <a:pt x="812" y="36"/>
                      <a:pt x="813" y="30"/>
                    </a:cubicBezTo>
                    <a:cubicBezTo>
                      <a:pt x="815" y="22"/>
                      <a:pt x="810" y="11"/>
                      <a:pt x="803" y="8"/>
                    </a:cubicBezTo>
                    <a:cubicBezTo>
                      <a:pt x="796" y="5"/>
                      <a:pt x="785" y="8"/>
                      <a:pt x="779" y="15"/>
                    </a:cubicBezTo>
                    <a:cubicBezTo>
                      <a:pt x="774" y="22"/>
                      <a:pt x="774" y="31"/>
                      <a:pt x="781" y="37"/>
                    </a:cubicBezTo>
                    <a:cubicBezTo>
                      <a:pt x="789" y="44"/>
                      <a:pt x="797" y="49"/>
                      <a:pt x="806" y="55"/>
                    </a:cubicBezTo>
                    <a:cubicBezTo>
                      <a:pt x="807" y="49"/>
                      <a:pt x="807" y="46"/>
                      <a:pt x="808" y="42"/>
                    </a:cubicBezTo>
                    <a:close/>
                    <a:moveTo>
                      <a:pt x="837" y="54"/>
                    </a:moveTo>
                    <a:cubicBezTo>
                      <a:pt x="844" y="49"/>
                      <a:pt x="852" y="45"/>
                      <a:pt x="859" y="39"/>
                    </a:cubicBezTo>
                    <a:cubicBezTo>
                      <a:pt x="867" y="33"/>
                      <a:pt x="868" y="25"/>
                      <a:pt x="864" y="18"/>
                    </a:cubicBezTo>
                    <a:cubicBezTo>
                      <a:pt x="860" y="10"/>
                      <a:pt x="850" y="5"/>
                      <a:pt x="841" y="7"/>
                    </a:cubicBezTo>
                    <a:cubicBezTo>
                      <a:pt x="834" y="9"/>
                      <a:pt x="829" y="15"/>
                      <a:pt x="828" y="24"/>
                    </a:cubicBezTo>
                    <a:cubicBezTo>
                      <a:pt x="827" y="30"/>
                      <a:pt x="829" y="34"/>
                      <a:pt x="834" y="37"/>
                    </a:cubicBezTo>
                    <a:cubicBezTo>
                      <a:pt x="839" y="40"/>
                      <a:pt x="846" y="40"/>
                      <a:pt x="852" y="36"/>
                    </a:cubicBezTo>
                    <a:cubicBezTo>
                      <a:pt x="854" y="34"/>
                      <a:pt x="856" y="30"/>
                      <a:pt x="855" y="29"/>
                    </a:cubicBezTo>
                    <a:cubicBezTo>
                      <a:pt x="853" y="26"/>
                      <a:pt x="849" y="24"/>
                      <a:pt x="846" y="23"/>
                    </a:cubicBezTo>
                    <a:cubicBezTo>
                      <a:pt x="845" y="23"/>
                      <a:pt x="843" y="26"/>
                      <a:pt x="841" y="27"/>
                    </a:cubicBezTo>
                    <a:cubicBezTo>
                      <a:pt x="843" y="29"/>
                      <a:pt x="845" y="31"/>
                      <a:pt x="848" y="34"/>
                    </a:cubicBezTo>
                    <a:cubicBezTo>
                      <a:pt x="844" y="34"/>
                      <a:pt x="840" y="34"/>
                      <a:pt x="840" y="33"/>
                    </a:cubicBezTo>
                    <a:cubicBezTo>
                      <a:pt x="839" y="30"/>
                      <a:pt x="839" y="26"/>
                      <a:pt x="840" y="24"/>
                    </a:cubicBezTo>
                    <a:cubicBezTo>
                      <a:pt x="842" y="19"/>
                      <a:pt x="849" y="19"/>
                      <a:pt x="854" y="22"/>
                    </a:cubicBezTo>
                    <a:cubicBezTo>
                      <a:pt x="859" y="26"/>
                      <a:pt x="860" y="31"/>
                      <a:pt x="855" y="36"/>
                    </a:cubicBezTo>
                    <a:cubicBezTo>
                      <a:pt x="850" y="42"/>
                      <a:pt x="843" y="45"/>
                      <a:pt x="835" y="42"/>
                    </a:cubicBezTo>
                    <a:cubicBezTo>
                      <a:pt x="835" y="46"/>
                      <a:pt x="836" y="49"/>
                      <a:pt x="837" y="54"/>
                    </a:cubicBezTo>
                    <a:close/>
                    <a:moveTo>
                      <a:pt x="833" y="40"/>
                    </a:moveTo>
                    <a:cubicBezTo>
                      <a:pt x="829" y="37"/>
                      <a:pt x="826" y="33"/>
                      <a:pt x="824" y="34"/>
                    </a:cubicBezTo>
                    <a:cubicBezTo>
                      <a:pt x="820" y="35"/>
                      <a:pt x="817" y="39"/>
                      <a:pt x="815" y="42"/>
                    </a:cubicBezTo>
                    <a:cubicBezTo>
                      <a:pt x="813" y="44"/>
                      <a:pt x="813" y="47"/>
                      <a:pt x="813" y="49"/>
                    </a:cubicBezTo>
                    <a:cubicBezTo>
                      <a:pt x="814" y="53"/>
                      <a:pt x="816" y="57"/>
                      <a:pt x="819" y="60"/>
                    </a:cubicBezTo>
                    <a:cubicBezTo>
                      <a:pt x="820" y="61"/>
                      <a:pt x="825" y="60"/>
                      <a:pt x="826" y="59"/>
                    </a:cubicBezTo>
                    <a:cubicBezTo>
                      <a:pt x="828" y="55"/>
                      <a:pt x="829" y="51"/>
                      <a:pt x="829" y="48"/>
                    </a:cubicBezTo>
                    <a:cubicBezTo>
                      <a:pt x="829" y="46"/>
                      <a:pt x="826" y="43"/>
                      <a:pt x="824" y="42"/>
                    </a:cubicBezTo>
                    <a:cubicBezTo>
                      <a:pt x="823" y="42"/>
                      <a:pt x="820" y="45"/>
                      <a:pt x="819" y="46"/>
                    </a:cubicBezTo>
                    <a:cubicBezTo>
                      <a:pt x="820" y="48"/>
                      <a:pt x="822" y="50"/>
                      <a:pt x="823" y="52"/>
                    </a:cubicBezTo>
                    <a:cubicBezTo>
                      <a:pt x="822" y="55"/>
                      <a:pt x="819" y="56"/>
                      <a:pt x="817" y="53"/>
                    </a:cubicBezTo>
                    <a:cubicBezTo>
                      <a:pt x="813" y="47"/>
                      <a:pt x="816" y="40"/>
                      <a:pt x="823" y="39"/>
                    </a:cubicBezTo>
                    <a:cubicBezTo>
                      <a:pt x="825" y="39"/>
                      <a:pt x="828" y="40"/>
                      <a:pt x="833" y="40"/>
                    </a:cubicBezTo>
                    <a:close/>
                    <a:moveTo>
                      <a:pt x="815" y="63"/>
                    </a:moveTo>
                    <a:cubicBezTo>
                      <a:pt x="819" y="72"/>
                      <a:pt x="817" y="79"/>
                      <a:pt x="811" y="85"/>
                    </a:cubicBezTo>
                    <a:cubicBezTo>
                      <a:pt x="818" y="85"/>
                      <a:pt x="824" y="85"/>
                      <a:pt x="831" y="85"/>
                    </a:cubicBezTo>
                    <a:cubicBezTo>
                      <a:pt x="824" y="79"/>
                      <a:pt x="822" y="72"/>
                      <a:pt x="826" y="63"/>
                    </a:cubicBezTo>
                    <a:cubicBezTo>
                      <a:pt x="822" y="63"/>
                      <a:pt x="819" y="63"/>
                      <a:pt x="815" y="63"/>
                    </a:cubicBezTo>
                    <a:close/>
                    <a:moveTo>
                      <a:pt x="973" y="85"/>
                    </a:moveTo>
                    <a:cubicBezTo>
                      <a:pt x="970" y="82"/>
                      <a:pt x="967" y="79"/>
                      <a:pt x="965" y="76"/>
                    </a:cubicBezTo>
                    <a:cubicBezTo>
                      <a:pt x="962" y="80"/>
                      <a:pt x="960" y="82"/>
                      <a:pt x="958" y="85"/>
                    </a:cubicBezTo>
                    <a:cubicBezTo>
                      <a:pt x="963" y="85"/>
                      <a:pt x="968" y="85"/>
                      <a:pt x="973" y="85"/>
                    </a:cubicBezTo>
                    <a:close/>
                    <a:moveTo>
                      <a:pt x="677" y="77"/>
                    </a:moveTo>
                    <a:cubicBezTo>
                      <a:pt x="674" y="80"/>
                      <a:pt x="672" y="82"/>
                      <a:pt x="669" y="85"/>
                    </a:cubicBezTo>
                    <a:cubicBezTo>
                      <a:pt x="674" y="85"/>
                      <a:pt x="678" y="85"/>
                      <a:pt x="683" y="85"/>
                    </a:cubicBezTo>
                    <a:cubicBezTo>
                      <a:pt x="680" y="82"/>
                      <a:pt x="679" y="80"/>
                      <a:pt x="677" y="77"/>
                    </a:cubicBezTo>
                    <a:close/>
                  </a:path>
                </a:pathLst>
              </a:custGeom>
              <a:solidFill>
                <a:srgbClr val="E94B52"/>
              </a:solidFill>
              <a:ln>
                <a:noFill/>
              </a:ln>
              <a:extLst>
                <a:ext uri="{91240B29-F687-4F45-9708-019B960494DF}">
                  <a14:hiddenLine xmlns:a14="http://schemas.microsoft.com/office/drawing/2010/main" w="9525">
                    <a:solidFill>
                      <a:srgbClr val="000000"/>
                    </a:solidFill>
                    <a:round/>
                  </a14:hiddenLine>
                </a:ext>
              </a:extLst>
            </p:spPr>
            <p:txBody>
              <a:bodyPr/>
              <a:lstStyle/>
              <a:p>
                <a:pPr defTabSz="1371669">
                  <a:defRPr/>
                </a:pPr>
                <a:endParaRPr lang="zh-CN" altLang="en-US" sz="2700">
                  <a:solidFill>
                    <a:prstClr val="black"/>
                  </a:solidFill>
                  <a:latin typeface="Calibri"/>
                  <a:ea typeface="微软雅黑"/>
                </a:endParaRPr>
              </a:p>
            </p:txBody>
          </p:sp>
          <p:sp>
            <p:nvSpPr>
              <p:cNvPr id="23" name="Freeform 10"/>
              <p:cNvSpPr>
                <a:spLocks noEditPoints="1"/>
              </p:cNvSpPr>
              <p:nvPr/>
            </p:nvSpPr>
            <p:spPr bwMode="auto">
              <a:xfrm>
                <a:off x="1003" y="1890"/>
                <a:ext cx="5666" cy="317"/>
              </a:xfrm>
              <a:custGeom>
                <a:avLst/>
                <a:gdLst>
                  <a:gd name="T0" fmla="*/ 1037 w 1641"/>
                  <a:gd name="T1" fmla="*/ 12 h 91"/>
                  <a:gd name="T2" fmla="*/ 984 w 1641"/>
                  <a:gd name="T3" fmla="*/ 16 h 91"/>
                  <a:gd name="T4" fmla="*/ 974 w 1641"/>
                  <a:gd name="T5" fmla="*/ 11 h 91"/>
                  <a:gd name="T6" fmla="*/ 953 w 1641"/>
                  <a:gd name="T7" fmla="*/ 14 h 91"/>
                  <a:gd name="T8" fmla="*/ 953 w 1641"/>
                  <a:gd name="T9" fmla="*/ 29 h 91"/>
                  <a:gd name="T10" fmla="*/ 938 w 1641"/>
                  <a:gd name="T11" fmla="*/ 24 h 91"/>
                  <a:gd name="T12" fmla="*/ 905 w 1641"/>
                  <a:gd name="T13" fmla="*/ 21 h 91"/>
                  <a:gd name="T14" fmla="*/ 910 w 1641"/>
                  <a:gd name="T15" fmla="*/ 33 h 91"/>
                  <a:gd name="T16" fmla="*/ 915 w 1641"/>
                  <a:gd name="T17" fmla="*/ 41 h 91"/>
                  <a:gd name="T18" fmla="*/ 901 w 1641"/>
                  <a:gd name="T19" fmla="*/ 40 h 91"/>
                  <a:gd name="T20" fmla="*/ 900 w 1641"/>
                  <a:gd name="T21" fmla="*/ 15 h 91"/>
                  <a:gd name="T22" fmla="*/ 888 w 1641"/>
                  <a:gd name="T23" fmla="*/ 77 h 91"/>
                  <a:gd name="T24" fmla="*/ 890 w 1641"/>
                  <a:gd name="T25" fmla="*/ 65 h 91"/>
                  <a:gd name="T26" fmla="*/ 886 w 1641"/>
                  <a:gd name="T27" fmla="*/ 56 h 91"/>
                  <a:gd name="T28" fmla="*/ 895 w 1641"/>
                  <a:gd name="T29" fmla="*/ 64 h 91"/>
                  <a:gd name="T30" fmla="*/ 854 w 1641"/>
                  <a:gd name="T31" fmla="*/ 91 h 91"/>
                  <a:gd name="T32" fmla="*/ 802 w 1641"/>
                  <a:gd name="T33" fmla="*/ 89 h 91"/>
                  <a:gd name="T34" fmla="*/ 771 w 1641"/>
                  <a:gd name="T35" fmla="*/ 63 h 91"/>
                  <a:gd name="T36" fmla="*/ 747 w 1641"/>
                  <a:gd name="T37" fmla="*/ 66 h 91"/>
                  <a:gd name="T38" fmla="*/ 755 w 1641"/>
                  <a:gd name="T39" fmla="*/ 56 h 91"/>
                  <a:gd name="T40" fmla="*/ 750 w 1641"/>
                  <a:gd name="T41" fmla="*/ 56 h 91"/>
                  <a:gd name="T42" fmla="*/ 741 w 1641"/>
                  <a:gd name="T43" fmla="*/ 62 h 91"/>
                  <a:gd name="T44" fmla="*/ 706 w 1641"/>
                  <a:gd name="T45" fmla="*/ 26 h 91"/>
                  <a:gd name="T46" fmla="*/ 730 w 1641"/>
                  <a:gd name="T47" fmla="*/ 23 h 91"/>
                  <a:gd name="T48" fmla="*/ 732 w 1641"/>
                  <a:gd name="T49" fmla="*/ 35 h 91"/>
                  <a:gd name="T50" fmla="*/ 737 w 1641"/>
                  <a:gd name="T51" fmla="*/ 21 h 91"/>
                  <a:gd name="T52" fmla="*/ 703 w 1641"/>
                  <a:gd name="T53" fmla="*/ 22 h 91"/>
                  <a:gd name="T54" fmla="*/ 685 w 1641"/>
                  <a:gd name="T55" fmla="*/ 29 h 91"/>
                  <a:gd name="T56" fmla="*/ 689 w 1641"/>
                  <a:gd name="T57" fmla="*/ 14 h 91"/>
                  <a:gd name="T58" fmla="*/ 671 w 1641"/>
                  <a:gd name="T59" fmla="*/ 17 h 91"/>
                  <a:gd name="T60" fmla="*/ 653 w 1641"/>
                  <a:gd name="T61" fmla="*/ 7 h 91"/>
                  <a:gd name="T62" fmla="*/ 8 w 1641"/>
                  <a:gd name="T63" fmla="*/ 6 h 91"/>
                  <a:gd name="T64" fmla="*/ 1641 w 1641"/>
                  <a:gd name="T65" fmla="*/ 6 h 91"/>
                  <a:gd name="T66" fmla="*/ 838 w 1641"/>
                  <a:gd name="T67" fmla="*/ 19 h 91"/>
                  <a:gd name="T68" fmla="*/ 848 w 1641"/>
                  <a:gd name="T69" fmla="*/ 24 h 91"/>
                  <a:gd name="T70" fmla="*/ 854 w 1641"/>
                  <a:gd name="T71" fmla="*/ 23 h 91"/>
                  <a:gd name="T72" fmla="*/ 859 w 1641"/>
                  <a:gd name="T73" fmla="*/ 27 h 91"/>
                  <a:gd name="T74" fmla="*/ 856 w 1641"/>
                  <a:gd name="T75" fmla="*/ 43 h 91"/>
                  <a:gd name="T76" fmla="*/ 884 w 1641"/>
                  <a:gd name="T77" fmla="*/ 13 h 91"/>
                  <a:gd name="T78" fmla="*/ 787 w 1641"/>
                  <a:gd name="T79" fmla="*/ 42 h 91"/>
                  <a:gd name="T80" fmla="*/ 779 w 1641"/>
                  <a:gd name="T81" fmla="*/ 14 h 91"/>
                  <a:gd name="T82" fmla="*/ 794 w 1641"/>
                  <a:gd name="T83" fmla="*/ 13 h 91"/>
                  <a:gd name="T84" fmla="*/ 789 w 1641"/>
                  <a:gd name="T85" fmla="*/ 17 h 91"/>
                  <a:gd name="T86" fmla="*/ 782 w 1641"/>
                  <a:gd name="T87" fmla="*/ 16 h 91"/>
                  <a:gd name="T88" fmla="*/ 782 w 1641"/>
                  <a:gd name="T89" fmla="*/ 32 h 91"/>
                  <a:gd name="T90" fmla="*/ 758 w 1641"/>
                  <a:gd name="T91" fmla="*/ 6 h 91"/>
                  <a:gd name="T92" fmla="*/ 777 w 1641"/>
                  <a:gd name="T93" fmla="*/ 71 h 91"/>
                  <a:gd name="T94" fmla="*/ 789 w 1641"/>
                  <a:gd name="T95" fmla="*/ 56 h 91"/>
                  <a:gd name="T96" fmla="*/ 795 w 1641"/>
                  <a:gd name="T97" fmla="*/ 58 h 91"/>
                  <a:gd name="T98" fmla="*/ 787 w 1641"/>
                  <a:gd name="T99" fmla="*/ 54 h 91"/>
                  <a:gd name="T100" fmla="*/ 856 w 1641"/>
                  <a:gd name="T101" fmla="*/ 56 h 91"/>
                  <a:gd name="T102" fmla="*/ 841 w 1641"/>
                  <a:gd name="T103" fmla="*/ 57 h 91"/>
                  <a:gd name="T104" fmla="*/ 855 w 1641"/>
                  <a:gd name="T105" fmla="*/ 58 h 91"/>
                  <a:gd name="T106" fmla="*/ 863 w 1641"/>
                  <a:gd name="T107" fmla="*/ 74 h 91"/>
                  <a:gd name="T108" fmla="*/ 834 w 1641"/>
                  <a:gd name="T109" fmla="*/ 49 h 91"/>
                  <a:gd name="T110" fmla="*/ 820 w 1641"/>
                  <a:gd name="T111" fmla="*/ 36 h 91"/>
                  <a:gd name="T112" fmla="*/ 826 w 1641"/>
                  <a:gd name="T113" fmla="*/ 48 h 91"/>
                  <a:gd name="T114" fmla="*/ 818 w 1641"/>
                  <a:gd name="T115" fmla="*/ 54 h 91"/>
                  <a:gd name="T116" fmla="*/ 824 w 1641"/>
                  <a:gd name="T117" fmla="*/ 27 h 91"/>
                  <a:gd name="T118" fmla="*/ 916 w 1641"/>
                  <a:gd name="T119" fmla="*/ 7 h 91"/>
                  <a:gd name="T120" fmla="*/ 724 w 1641"/>
                  <a:gd name="T121" fmla="*/ 6 h 91"/>
                  <a:gd name="T122" fmla="*/ 965 w 1641"/>
                  <a:gd name="T123" fmla="*/ 14 h 91"/>
                  <a:gd name="T124" fmla="*/ 681 w 1641"/>
                  <a:gd name="T125" fmla="*/ 7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41" h="91">
                    <a:moveTo>
                      <a:pt x="1641" y="6"/>
                    </a:moveTo>
                    <a:cubicBezTo>
                      <a:pt x="1638" y="6"/>
                      <a:pt x="1635" y="6"/>
                      <a:pt x="1632" y="6"/>
                    </a:cubicBezTo>
                    <a:cubicBezTo>
                      <a:pt x="1457" y="6"/>
                      <a:pt x="1281" y="6"/>
                      <a:pt x="1106" y="6"/>
                    </a:cubicBezTo>
                    <a:cubicBezTo>
                      <a:pt x="1083" y="6"/>
                      <a:pt x="1060" y="9"/>
                      <a:pt x="1037" y="12"/>
                    </a:cubicBezTo>
                    <a:cubicBezTo>
                      <a:pt x="1020" y="14"/>
                      <a:pt x="1003" y="16"/>
                      <a:pt x="986" y="18"/>
                    </a:cubicBezTo>
                    <a:cubicBezTo>
                      <a:pt x="988" y="14"/>
                      <a:pt x="990" y="11"/>
                      <a:pt x="991" y="8"/>
                    </a:cubicBezTo>
                    <a:cubicBezTo>
                      <a:pt x="991" y="8"/>
                      <a:pt x="989" y="7"/>
                      <a:pt x="988" y="6"/>
                    </a:cubicBezTo>
                    <a:cubicBezTo>
                      <a:pt x="986" y="10"/>
                      <a:pt x="985" y="13"/>
                      <a:pt x="984" y="16"/>
                    </a:cubicBezTo>
                    <a:cubicBezTo>
                      <a:pt x="983" y="16"/>
                      <a:pt x="983" y="16"/>
                      <a:pt x="982" y="15"/>
                    </a:cubicBezTo>
                    <a:cubicBezTo>
                      <a:pt x="982" y="14"/>
                      <a:pt x="982" y="13"/>
                      <a:pt x="981" y="12"/>
                    </a:cubicBezTo>
                    <a:cubicBezTo>
                      <a:pt x="980" y="10"/>
                      <a:pt x="979" y="8"/>
                      <a:pt x="978" y="8"/>
                    </a:cubicBezTo>
                    <a:cubicBezTo>
                      <a:pt x="977" y="8"/>
                      <a:pt x="975" y="9"/>
                      <a:pt x="974" y="11"/>
                    </a:cubicBezTo>
                    <a:cubicBezTo>
                      <a:pt x="971" y="15"/>
                      <a:pt x="969" y="20"/>
                      <a:pt x="966" y="24"/>
                    </a:cubicBezTo>
                    <a:cubicBezTo>
                      <a:pt x="964" y="29"/>
                      <a:pt x="960" y="33"/>
                      <a:pt x="954" y="32"/>
                    </a:cubicBezTo>
                    <a:cubicBezTo>
                      <a:pt x="948" y="31"/>
                      <a:pt x="943" y="24"/>
                      <a:pt x="946" y="19"/>
                    </a:cubicBezTo>
                    <a:cubicBezTo>
                      <a:pt x="947" y="17"/>
                      <a:pt x="950" y="15"/>
                      <a:pt x="953" y="14"/>
                    </a:cubicBezTo>
                    <a:cubicBezTo>
                      <a:pt x="954" y="14"/>
                      <a:pt x="956" y="17"/>
                      <a:pt x="958" y="18"/>
                    </a:cubicBezTo>
                    <a:cubicBezTo>
                      <a:pt x="957" y="19"/>
                      <a:pt x="956" y="20"/>
                      <a:pt x="956" y="20"/>
                    </a:cubicBezTo>
                    <a:cubicBezTo>
                      <a:pt x="952" y="18"/>
                      <a:pt x="949" y="19"/>
                      <a:pt x="949" y="23"/>
                    </a:cubicBezTo>
                    <a:cubicBezTo>
                      <a:pt x="948" y="25"/>
                      <a:pt x="951" y="28"/>
                      <a:pt x="953" y="29"/>
                    </a:cubicBezTo>
                    <a:cubicBezTo>
                      <a:pt x="958" y="31"/>
                      <a:pt x="961" y="28"/>
                      <a:pt x="962" y="24"/>
                    </a:cubicBezTo>
                    <a:cubicBezTo>
                      <a:pt x="963" y="18"/>
                      <a:pt x="962" y="13"/>
                      <a:pt x="957" y="10"/>
                    </a:cubicBezTo>
                    <a:cubicBezTo>
                      <a:pt x="952" y="6"/>
                      <a:pt x="947" y="7"/>
                      <a:pt x="943" y="11"/>
                    </a:cubicBezTo>
                    <a:cubicBezTo>
                      <a:pt x="938" y="14"/>
                      <a:pt x="937" y="19"/>
                      <a:pt x="938" y="24"/>
                    </a:cubicBezTo>
                    <a:cubicBezTo>
                      <a:pt x="939" y="28"/>
                      <a:pt x="941" y="31"/>
                      <a:pt x="942" y="35"/>
                    </a:cubicBezTo>
                    <a:cubicBezTo>
                      <a:pt x="944" y="52"/>
                      <a:pt x="938" y="60"/>
                      <a:pt x="922" y="61"/>
                    </a:cubicBezTo>
                    <a:cubicBezTo>
                      <a:pt x="908" y="63"/>
                      <a:pt x="896" y="52"/>
                      <a:pt x="896" y="38"/>
                    </a:cubicBezTo>
                    <a:cubicBezTo>
                      <a:pt x="895" y="28"/>
                      <a:pt x="899" y="22"/>
                      <a:pt x="905" y="21"/>
                    </a:cubicBezTo>
                    <a:cubicBezTo>
                      <a:pt x="912" y="18"/>
                      <a:pt x="923" y="22"/>
                      <a:pt x="927" y="28"/>
                    </a:cubicBezTo>
                    <a:cubicBezTo>
                      <a:pt x="931" y="33"/>
                      <a:pt x="930" y="39"/>
                      <a:pt x="925" y="42"/>
                    </a:cubicBezTo>
                    <a:cubicBezTo>
                      <a:pt x="921" y="46"/>
                      <a:pt x="915" y="46"/>
                      <a:pt x="912" y="42"/>
                    </a:cubicBezTo>
                    <a:cubicBezTo>
                      <a:pt x="911" y="40"/>
                      <a:pt x="910" y="36"/>
                      <a:pt x="910" y="33"/>
                    </a:cubicBezTo>
                    <a:cubicBezTo>
                      <a:pt x="911" y="31"/>
                      <a:pt x="915" y="30"/>
                      <a:pt x="917" y="29"/>
                    </a:cubicBezTo>
                    <a:cubicBezTo>
                      <a:pt x="918" y="29"/>
                      <a:pt x="918" y="30"/>
                      <a:pt x="919" y="30"/>
                    </a:cubicBezTo>
                    <a:cubicBezTo>
                      <a:pt x="918" y="32"/>
                      <a:pt x="918" y="33"/>
                      <a:pt x="917" y="35"/>
                    </a:cubicBezTo>
                    <a:cubicBezTo>
                      <a:pt x="917" y="37"/>
                      <a:pt x="916" y="38"/>
                      <a:pt x="915" y="41"/>
                    </a:cubicBezTo>
                    <a:cubicBezTo>
                      <a:pt x="918" y="41"/>
                      <a:pt x="921" y="42"/>
                      <a:pt x="923" y="40"/>
                    </a:cubicBezTo>
                    <a:cubicBezTo>
                      <a:pt x="924" y="39"/>
                      <a:pt x="925" y="36"/>
                      <a:pt x="924" y="33"/>
                    </a:cubicBezTo>
                    <a:cubicBezTo>
                      <a:pt x="923" y="26"/>
                      <a:pt x="916" y="21"/>
                      <a:pt x="909" y="23"/>
                    </a:cubicBezTo>
                    <a:cubicBezTo>
                      <a:pt x="902" y="25"/>
                      <a:pt x="898" y="32"/>
                      <a:pt x="901" y="40"/>
                    </a:cubicBezTo>
                    <a:cubicBezTo>
                      <a:pt x="903" y="47"/>
                      <a:pt x="908" y="52"/>
                      <a:pt x="915" y="53"/>
                    </a:cubicBezTo>
                    <a:cubicBezTo>
                      <a:pt x="923" y="54"/>
                      <a:pt x="930" y="52"/>
                      <a:pt x="935" y="45"/>
                    </a:cubicBezTo>
                    <a:cubicBezTo>
                      <a:pt x="940" y="39"/>
                      <a:pt x="939" y="33"/>
                      <a:pt x="935" y="26"/>
                    </a:cubicBezTo>
                    <a:cubicBezTo>
                      <a:pt x="929" y="14"/>
                      <a:pt x="914" y="9"/>
                      <a:pt x="900" y="15"/>
                    </a:cubicBezTo>
                    <a:cubicBezTo>
                      <a:pt x="890" y="19"/>
                      <a:pt x="879" y="28"/>
                      <a:pt x="874" y="39"/>
                    </a:cubicBezTo>
                    <a:cubicBezTo>
                      <a:pt x="877" y="39"/>
                      <a:pt x="880" y="39"/>
                      <a:pt x="883" y="40"/>
                    </a:cubicBezTo>
                    <a:cubicBezTo>
                      <a:pt x="895" y="42"/>
                      <a:pt x="903" y="56"/>
                      <a:pt x="899" y="68"/>
                    </a:cubicBezTo>
                    <a:cubicBezTo>
                      <a:pt x="897" y="73"/>
                      <a:pt x="894" y="76"/>
                      <a:pt x="888" y="77"/>
                    </a:cubicBezTo>
                    <a:cubicBezTo>
                      <a:pt x="882" y="77"/>
                      <a:pt x="878" y="75"/>
                      <a:pt x="875" y="69"/>
                    </a:cubicBezTo>
                    <a:cubicBezTo>
                      <a:pt x="873" y="65"/>
                      <a:pt x="872" y="59"/>
                      <a:pt x="875" y="55"/>
                    </a:cubicBezTo>
                    <a:cubicBezTo>
                      <a:pt x="880" y="49"/>
                      <a:pt x="890" y="50"/>
                      <a:pt x="892" y="57"/>
                    </a:cubicBezTo>
                    <a:cubicBezTo>
                      <a:pt x="893" y="59"/>
                      <a:pt x="892" y="63"/>
                      <a:pt x="890" y="65"/>
                    </a:cubicBezTo>
                    <a:cubicBezTo>
                      <a:pt x="889" y="66"/>
                      <a:pt x="885" y="64"/>
                      <a:pt x="883" y="64"/>
                    </a:cubicBezTo>
                    <a:cubicBezTo>
                      <a:pt x="883" y="63"/>
                      <a:pt x="883" y="62"/>
                      <a:pt x="883" y="62"/>
                    </a:cubicBezTo>
                    <a:cubicBezTo>
                      <a:pt x="885" y="62"/>
                      <a:pt x="887" y="61"/>
                      <a:pt x="892" y="61"/>
                    </a:cubicBezTo>
                    <a:cubicBezTo>
                      <a:pt x="889" y="58"/>
                      <a:pt x="888" y="56"/>
                      <a:pt x="886" y="56"/>
                    </a:cubicBezTo>
                    <a:cubicBezTo>
                      <a:pt x="884" y="55"/>
                      <a:pt x="880" y="56"/>
                      <a:pt x="878" y="58"/>
                    </a:cubicBezTo>
                    <a:cubicBezTo>
                      <a:pt x="876" y="60"/>
                      <a:pt x="876" y="65"/>
                      <a:pt x="877" y="66"/>
                    </a:cubicBezTo>
                    <a:cubicBezTo>
                      <a:pt x="880" y="69"/>
                      <a:pt x="884" y="72"/>
                      <a:pt x="887" y="71"/>
                    </a:cubicBezTo>
                    <a:cubicBezTo>
                      <a:pt x="890" y="71"/>
                      <a:pt x="894" y="67"/>
                      <a:pt x="895" y="64"/>
                    </a:cubicBezTo>
                    <a:cubicBezTo>
                      <a:pt x="897" y="58"/>
                      <a:pt x="895" y="52"/>
                      <a:pt x="890" y="48"/>
                    </a:cubicBezTo>
                    <a:cubicBezTo>
                      <a:pt x="884" y="43"/>
                      <a:pt x="878" y="41"/>
                      <a:pt x="870" y="43"/>
                    </a:cubicBezTo>
                    <a:cubicBezTo>
                      <a:pt x="866" y="44"/>
                      <a:pt x="863" y="46"/>
                      <a:pt x="859" y="47"/>
                    </a:cubicBezTo>
                    <a:cubicBezTo>
                      <a:pt x="877" y="71"/>
                      <a:pt x="876" y="83"/>
                      <a:pt x="854" y="91"/>
                    </a:cubicBezTo>
                    <a:cubicBezTo>
                      <a:pt x="851" y="91"/>
                      <a:pt x="848" y="91"/>
                      <a:pt x="845" y="91"/>
                    </a:cubicBezTo>
                    <a:cubicBezTo>
                      <a:pt x="827" y="83"/>
                      <a:pt x="824" y="79"/>
                      <a:pt x="825" y="61"/>
                    </a:cubicBezTo>
                    <a:cubicBezTo>
                      <a:pt x="822" y="60"/>
                      <a:pt x="819" y="59"/>
                      <a:pt x="816" y="58"/>
                    </a:cubicBezTo>
                    <a:cubicBezTo>
                      <a:pt x="819" y="74"/>
                      <a:pt x="815" y="83"/>
                      <a:pt x="802" y="89"/>
                    </a:cubicBezTo>
                    <a:cubicBezTo>
                      <a:pt x="800" y="89"/>
                      <a:pt x="799" y="90"/>
                      <a:pt x="797" y="91"/>
                    </a:cubicBezTo>
                    <a:cubicBezTo>
                      <a:pt x="793" y="91"/>
                      <a:pt x="790" y="91"/>
                      <a:pt x="786" y="91"/>
                    </a:cubicBezTo>
                    <a:cubicBezTo>
                      <a:pt x="785" y="90"/>
                      <a:pt x="783" y="89"/>
                      <a:pt x="781" y="89"/>
                    </a:cubicBezTo>
                    <a:cubicBezTo>
                      <a:pt x="771" y="84"/>
                      <a:pt x="767" y="74"/>
                      <a:pt x="771" y="63"/>
                    </a:cubicBezTo>
                    <a:cubicBezTo>
                      <a:pt x="774" y="57"/>
                      <a:pt x="779" y="52"/>
                      <a:pt x="782" y="47"/>
                    </a:cubicBezTo>
                    <a:cubicBezTo>
                      <a:pt x="779" y="46"/>
                      <a:pt x="775" y="44"/>
                      <a:pt x="771" y="43"/>
                    </a:cubicBezTo>
                    <a:cubicBezTo>
                      <a:pt x="763" y="41"/>
                      <a:pt x="755" y="43"/>
                      <a:pt x="750" y="49"/>
                    </a:cubicBezTo>
                    <a:cubicBezTo>
                      <a:pt x="745" y="54"/>
                      <a:pt x="744" y="60"/>
                      <a:pt x="747" y="66"/>
                    </a:cubicBezTo>
                    <a:cubicBezTo>
                      <a:pt x="749" y="68"/>
                      <a:pt x="753" y="72"/>
                      <a:pt x="756" y="71"/>
                    </a:cubicBezTo>
                    <a:cubicBezTo>
                      <a:pt x="759" y="71"/>
                      <a:pt x="763" y="68"/>
                      <a:pt x="765" y="65"/>
                    </a:cubicBezTo>
                    <a:cubicBezTo>
                      <a:pt x="766" y="63"/>
                      <a:pt x="765" y="59"/>
                      <a:pt x="763" y="57"/>
                    </a:cubicBezTo>
                    <a:cubicBezTo>
                      <a:pt x="761" y="55"/>
                      <a:pt x="757" y="55"/>
                      <a:pt x="755" y="56"/>
                    </a:cubicBezTo>
                    <a:cubicBezTo>
                      <a:pt x="753" y="56"/>
                      <a:pt x="752" y="58"/>
                      <a:pt x="750" y="61"/>
                    </a:cubicBezTo>
                    <a:cubicBezTo>
                      <a:pt x="754" y="61"/>
                      <a:pt x="757" y="61"/>
                      <a:pt x="759" y="62"/>
                    </a:cubicBezTo>
                    <a:cubicBezTo>
                      <a:pt x="757" y="66"/>
                      <a:pt x="754" y="67"/>
                      <a:pt x="751" y="64"/>
                    </a:cubicBezTo>
                    <a:cubicBezTo>
                      <a:pt x="747" y="62"/>
                      <a:pt x="748" y="59"/>
                      <a:pt x="750" y="56"/>
                    </a:cubicBezTo>
                    <a:cubicBezTo>
                      <a:pt x="753" y="52"/>
                      <a:pt x="757" y="50"/>
                      <a:pt x="761" y="52"/>
                    </a:cubicBezTo>
                    <a:cubicBezTo>
                      <a:pt x="766" y="53"/>
                      <a:pt x="768" y="56"/>
                      <a:pt x="768" y="61"/>
                    </a:cubicBezTo>
                    <a:cubicBezTo>
                      <a:pt x="769" y="70"/>
                      <a:pt x="763" y="77"/>
                      <a:pt x="755" y="77"/>
                    </a:cubicBezTo>
                    <a:cubicBezTo>
                      <a:pt x="747" y="77"/>
                      <a:pt x="742" y="71"/>
                      <a:pt x="741" y="62"/>
                    </a:cubicBezTo>
                    <a:cubicBezTo>
                      <a:pt x="741" y="50"/>
                      <a:pt x="750" y="40"/>
                      <a:pt x="763" y="40"/>
                    </a:cubicBezTo>
                    <a:cubicBezTo>
                      <a:pt x="764" y="39"/>
                      <a:pt x="766" y="40"/>
                      <a:pt x="768" y="40"/>
                    </a:cubicBezTo>
                    <a:cubicBezTo>
                      <a:pt x="761" y="23"/>
                      <a:pt x="742" y="11"/>
                      <a:pt x="726" y="13"/>
                    </a:cubicBezTo>
                    <a:cubicBezTo>
                      <a:pt x="717" y="13"/>
                      <a:pt x="710" y="18"/>
                      <a:pt x="706" y="26"/>
                    </a:cubicBezTo>
                    <a:cubicBezTo>
                      <a:pt x="702" y="33"/>
                      <a:pt x="702" y="40"/>
                      <a:pt x="707" y="46"/>
                    </a:cubicBezTo>
                    <a:cubicBezTo>
                      <a:pt x="712" y="52"/>
                      <a:pt x="721" y="54"/>
                      <a:pt x="729" y="52"/>
                    </a:cubicBezTo>
                    <a:cubicBezTo>
                      <a:pt x="736" y="50"/>
                      <a:pt x="741" y="43"/>
                      <a:pt x="741" y="36"/>
                    </a:cubicBezTo>
                    <a:cubicBezTo>
                      <a:pt x="742" y="29"/>
                      <a:pt x="737" y="24"/>
                      <a:pt x="730" y="23"/>
                    </a:cubicBezTo>
                    <a:cubicBezTo>
                      <a:pt x="724" y="22"/>
                      <a:pt x="718" y="27"/>
                      <a:pt x="717" y="33"/>
                    </a:cubicBezTo>
                    <a:cubicBezTo>
                      <a:pt x="716" y="40"/>
                      <a:pt x="718" y="42"/>
                      <a:pt x="726" y="40"/>
                    </a:cubicBezTo>
                    <a:cubicBezTo>
                      <a:pt x="725" y="37"/>
                      <a:pt x="724" y="33"/>
                      <a:pt x="722" y="30"/>
                    </a:cubicBezTo>
                    <a:cubicBezTo>
                      <a:pt x="727" y="29"/>
                      <a:pt x="731" y="29"/>
                      <a:pt x="732" y="35"/>
                    </a:cubicBezTo>
                    <a:cubicBezTo>
                      <a:pt x="732" y="39"/>
                      <a:pt x="728" y="45"/>
                      <a:pt x="724" y="44"/>
                    </a:cubicBezTo>
                    <a:cubicBezTo>
                      <a:pt x="720" y="44"/>
                      <a:pt x="716" y="42"/>
                      <a:pt x="714" y="39"/>
                    </a:cubicBezTo>
                    <a:cubicBezTo>
                      <a:pt x="712" y="37"/>
                      <a:pt x="712" y="32"/>
                      <a:pt x="714" y="29"/>
                    </a:cubicBezTo>
                    <a:cubicBezTo>
                      <a:pt x="717" y="21"/>
                      <a:pt x="730" y="17"/>
                      <a:pt x="737" y="21"/>
                    </a:cubicBezTo>
                    <a:cubicBezTo>
                      <a:pt x="741" y="23"/>
                      <a:pt x="744" y="27"/>
                      <a:pt x="745" y="30"/>
                    </a:cubicBezTo>
                    <a:cubicBezTo>
                      <a:pt x="749" y="48"/>
                      <a:pt x="738" y="61"/>
                      <a:pt x="720" y="61"/>
                    </a:cubicBezTo>
                    <a:cubicBezTo>
                      <a:pt x="703" y="61"/>
                      <a:pt x="695" y="47"/>
                      <a:pt x="701" y="29"/>
                    </a:cubicBezTo>
                    <a:cubicBezTo>
                      <a:pt x="702" y="26"/>
                      <a:pt x="703" y="24"/>
                      <a:pt x="703" y="22"/>
                    </a:cubicBezTo>
                    <a:cubicBezTo>
                      <a:pt x="704" y="16"/>
                      <a:pt x="702" y="11"/>
                      <a:pt x="697" y="9"/>
                    </a:cubicBezTo>
                    <a:cubicBezTo>
                      <a:pt x="692" y="7"/>
                      <a:pt x="687" y="6"/>
                      <a:pt x="683" y="10"/>
                    </a:cubicBezTo>
                    <a:cubicBezTo>
                      <a:pt x="679" y="14"/>
                      <a:pt x="677" y="19"/>
                      <a:pt x="680" y="24"/>
                    </a:cubicBezTo>
                    <a:cubicBezTo>
                      <a:pt x="681" y="26"/>
                      <a:pt x="683" y="28"/>
                      <a:pt x="685" y="29"/>
                    </a:cubicBezTo>
                    <a:cubicBezTo>
                      <a:pt x="688" y="29"/>
                      <a:pt x="690" y="28"/>
                      <a:pt x="692" y="26"/>
                    </a:cubicBezTo>
                    <a:cubicBezTo>
                      <a:pt x="693" y="25"/>
                      <a:pt x="693" y="22"/>
                      <a:pt x="692" y="21"/>
                    </a:cubicBezTo>
                    <a:cubicBezTo>
                      <a:pt x="690" y="19"/>
                      <a:pt x="687" y="19"/>
                      <a:pt x="683" y="18"/>
                    </a:cubicBezTo>
                    <a:cubicBezTo>
                      <a:pt x="685" y="16"/>
                      <a:pt x="688" y="13"/>
                      <a:pt x="689" y="14"/>
                    </a:cubicBezTo>
                    <a:cubicBezTo>
                      <a:pt x="692" y="15"/>
                      <a:pt x="696" y="18"/>
                      <a:pt x="696" y="20"/>
                    </a:cubicBezTo>
                    <a:cubicBezTo>
                      <a:pt x="696" y="23"/>
                      <a:pt x="694" y="28"/>
                      <a:pt x="691" y="30"/>
                    </a:cubicBezTo>
                    <a:cubicBezTo>
                      <a:pt x="687" y="34"/>
                      <a:pt x="682" y="32"/>
                      <a:pt x="679" y="29"/>
                    </a:cubicBezTo>
                    <a:cubicBezTo>
                      <a:pt x="676" y="25"/>
                      <a:pt x="674" y="21"/>
                      <a:pt x="671" y="17"/>
                    </a:cubicBezTo>
                    <a:cubicBezTo>
                      <a:pt x="671" y="16"/>
                      <a:pt x="670" y="14"/>
                      <a:pt x="669" y="13"/>
                    </a:cubicBezTo>
                    <a:cubicBezTo>
                      <a:pt x="667" y="11"/>
                      <a:pt x="665" y="9"/>
                      <a:pt x="663" y="7"/>
                    </a:cubicBezTo>
                    <a:cubicBezTo>
                      <a:pt x="662" y="10"/>
                      <a:pt x="660" y="12"/>
                      <a:pt x="658" y="16"/>
                    </a:cubicBezTo>
                    <a:cubicBezTo>
                      <a:pt x="657" y="13"/>
                      <a:pt x="655" y="10"/>
                      <a:pt x="653" y="7"/>
                    </a:cubicBezTo>
                    <a:cubicBezTo>
                      <a:pt x="649" y="8"/>
                      <a:pt x="649" y="10"/>
                      <a:pt x="657" y="18"/>
                    </a:cubicBezTo>
                    <a:cubicBezTo>
                      <a:pt x="636" y="16"/>
                      <a:pt x="616" y="13"/>
                      <a:pt x="596" y="11"/>
                    </a:cubicBezTo>
                    <a:cubicBezTo>
                      <a:pt x="578" y="9"/>
                      <a:pt x="559" y="6"/>
                      <a:pt x="541" y="6"/>
                    </a:cubicBezTo>
                    <a:cubicBezTo>
                      <a:pt x="364" y="6"/>
                      <a:pt x="186" y="6"/>
                      <a:pt x="8" y="6"/>
                    </a:cubicBezTo>
                    <a:cubicBezTo>
                      <a:pt x="6" y="6"/>
                      <a:pt x="3" y="6"/>
                      <a:pt x="0" y="6"/>
                    </a:cubicBezTo>
                    <a:cubicBezTo>
                      <a:pt x="0" y="4"/>
                      <a:pt x="0" y="2"/>
                      <a:pt x="0" y="0"/>
                    </a:cubicBezTo>
                    <a:cubicBezTo>
                      <a:pt x="547" y="0"/>
                      <a:pt x="1094" y="0"/>
                      <a:pt x="1641" y="0"/>
                    </a:cubicBezTo>
                    <a:cubicBezTo>
                      <a:pt x="1641" y="2"/>
                      <a:pt x="1641" y="4"/>
                      <a:pt x="1641" y="6"/>
                    </a:cubicBezTo>
                    <a:close/>
                    <a:moveTo>
                      <a:pt x="884" y="13"/>
                    </a:moveTo>
                    <a:cubicBezTo>
                      <a:pt x="875" y="6"/>
                      <a:pt x="870" y="8"/>
                      <a:pt x="869" y="19"/>
                    </a:cubicBezTo>
                    <a:cubicBezTo>
                      <a:pt x="868" y="31"/>
                      <a:pt x="855" y="37"/>
                      <a:pt x="843" y="30"/>
                    </a:cubicBezTo>
                    <a:cubicBezTo>
                      <a:pt x="839" y="27"/>
                      <a:pt x="836" y="24"/>
                      <a:pt x="838" y="19"/>
                    </a:cubicBezTo>
                    <a:cubicBezTo>
                      <a:pt x="839" y="15"/>
                      <a:pt x="842" y="11"/>
                      <a:pt x="846" y="10"/>
                    </a:cubicBezTo>
                    <a:cubicBezTo>
                      <a:pt x="849" y="9"/>
                      <a:pt x="854" y="11"/>
                      <a:pt x="857" y="13"/>
                    </a:cubicBezTo>
                    <a:cubicBezTo>
                      <a:pt x="862" y="17"/>
                      <a:pt x="860" y="25"/>
                      <a:pt x="854" y="26"/>
                    </a:cubicBezTo>
                    <a:cubicBezTo>
                      <a:pt x="852" y="26"/>
                      <a:pt x="850" y="26"/>
                      <a:pt x="848" y="24"/>
                    </a:cubicBezTo>
                    <a:cubicBezTo>
                      <a:pt x="847" y="23"/>
                      <a:pt x="846" y="20"/>
                      <a:pt x="847" y="19"/>
                    </a:cubicBezTo>
                    <a:cubicBezTo>
                      <a:pt x="848" y="18"/>
                      <a:pt x="850" y="17"/>
                      <a:pt x="852" y="16"/>
                    </a:cubicBezTo>
                    <a:cubicBezTo>
                      <a:pt x="852" y="19"/>
                      <a:pt x="852" y="20"/>
                      <a:pt x="851" y="22"/>
                    </a:cubicBezTo>
                    <a:cubicBezTo>
                      <a:pt x="852" y="22"/>
                      <a:pt x="853" y="22"/>
                      <a:pt x="854" y="23"/>
                    </a:cubicBezTo>
                    <a:cubicBezTo>
                      <a:pt x="854" y="20"/>
                      <a:pt x="856" y="16"/>
                      <a:pt x="855" y="15"/>
                    </a:cubicBezTo>
                    <a:cubicBezTo>
                      <a:pt x="853" y="14"/>
                      <a:pt x="849" y="12"/>
                      <a:pt x="846" y="13"/>
                    </a:cubicBezTo>
                    <a:cubicBezTo>
                      <a:pt x="841" y="16"/>
                      <a:pt x="840" y="25"/>
                      <a:pt x="846" y="28"/>
                    </a:cubicBezTo>
                    <a:cubicBezTo>
                      <a:pt x="850" y="29"/>
                      <a:pt x="856" y="29"/>
                      <a:pt x="859" y="27"/>
                    </a:cubicBezTo>
                    <a:cubicBezTo>
                      <a:pt x="862" y="26"/>
                      <a:pt x="863" y="20"/>
                      <a:pt x="863" y="16"/>
                    </a:cubicBezTo>
                    <a:cubicBezTo>
                      <a:pt x="862" y="8"/>
                      <a:pt x="858" y="6"/>
                      <a:pt x="846" y="6"/>
                    </a:cubicBezTo>
                    <a:cubicBezTo>
                      <a:pt x="836" y="6"/>
                      <a:pt x="829" y="15"/>
                      <a:pt x="832" y="24"/>
                    </a:cubicBezTo>
                    <a:cubicBezTo>
                      <a:pt x="836" y="36"/>
                      <a:pt x="846" y="40"/>
                      <a:pt x="856" y="43"/>
                    </a:cubicBezTo>
                    <a:cubicBezTo>
                      <a:pt x="865" y="45"/>
                      <a:pt x="869" y="38"/>
                      <a:pt x="873" y="32"/>
                    </a:cubicBezTo>
                    <a:cubicBezTo>
                      <a:pt x="880" y="21"/>
                      <a:pt x="888" y="11"/>
                      <a:pt x="901" y="6"/>
                    </a:cubicBezTo>
                    <a:cubicBezTo>
                      <a:pt x="895" y="6"/>
                      <a:pt x="889" y="6"/>
                      <a:pt x="883" y="6"/>
                    </a:cubicBezTo>
                    <a:cubicBezTo>
                      <a:pt x="883" y="9"/>
                      <a:pt x="883" y="11"/>
                      <a:pt x="884" y="13"/>
                    </a:cubicBezTo>
                    <a:close/>
                    <a:moveTo>
                      <a:pt x="742" y="6"/>
                    </a:moveTo>
                    <a:cubicBezTo>
                      <a:pt x="754" y="11"/>
                      <a:pt x="762" y="21"/>
                      <a:pt x="768" y="32"/>
                    </a:cubicBezTo>
                    <a:cubicBezTo>
                      <a:pt x="770" y="34"/>
                      <a:pt x="771" y="36"/>
                      <a:pt x="772" y="38"/>
                    </a:cubicBezTo>
                    <a:cubicBezTo>
                      <a:pt x="776" y="43"/>
                      <a:pt x="781" y="45"/>
                      <a:pt x="787" y="42"/>
                    </a:cubicBezTo>
                    <a:cubicBezTo>
                      <a:pt x="793" y="39"/>
                      <a:pt x="800" y="36"/>
                      <a:pt x="806" y="31"/>
                    </a:cubicBezTo>
                    <a:cubicBezTo>
                      <a:pt x="812" y="25"/>
                      <a:pt x="811" y="13"/>
                      <a:pt x="804" y="9"/>
                    </a:cubicBezTo>
                    <a:cubicBezTo>
                      <a:pt x="800" y="6"/>
                      <a:pt x="794" y="7"/>
                      <a:pt x="789" y="6"/>
                    </a:cubicBezTo>
                    <a:cubicBezTo>
                      <a:pt x="783" y="5"/>
                      <a:pt x="781" y="9"/>
                      <a:pt x="779" y="14"/>
                    </a:cubicBezTo>
                    <a:cubicBezTo>
                      <a:pt x="777" y="19"/>
                      <a:pt x="777" y="24"/>
                      <a:pt x="782" y="27"/>
                    </a:cubicBezTo>
                    <a:cubicBezTo>
                      <a:pt x="786" y="30"/>
                      <a:pt x="791" y="31"/>
                      <a:pt x="796" y="28"/>
                    </a:cubicBezTo>
                    <a:cubicBezTo>
                      <a:pt x="798" y="26"/>
                      <a:pt x="799" y="22"/>
                      <a:pt x="799" y="20"/>
                    </a:cubicBezTo>
                    <a:cubicBezTo>
                      <a:pt x="799" y="17"/>
                      <a:pt x="796" y="14"/>
                      <a:pt x="794" y="13"/>
                    </a:cubicBezTo>
                    <a:cubicBezTo>
                      <a:pt x="792" y="12"/>
                      <a:pt x="788" y="14"/>
                      <a:pt x="787" y="16"/>
                    </a:cubicBezTo>
                    <a:cubicBezTo>
                      <a:pt x="786" y="17"/>
                      <a:pt x="787" y="20"/>
                      <a:pt x="787" y="22"/>
                    </a:cubicBezTo>
                    <a:cubicBezTo>
                      <a:pt x="788" y="22"/>
                      <a:pt x="789" y="22"/>
                      <a:pt x="790" y="22"/>
                    </a:cubicBezTo>
                    <a:cubicBezTo>
                      <a:pt x="790" y="20"/>
                      <a:pt x="789" y="19"/>
                      <a:pt x="789" y="17"/>
                    </a:cubicBezTo>
                    <a:cubicBezTo>
                      <a:pt x="790" y="16"/>
                      <a:pt x="790" y="16"/>
                      <a:pt x="791" y="16"/>
                    </a:cubicBezTo>
                    <a:cubicBezTo>
                      <a:pt x="792" y="18"/>
                      <a:pt x="795" y="21"/>
                      <a:pt x="795" y="22"/>
                    </a:cubicBezTo>
                    <a:cubicBezTo>
                      <a:pt x="793" y="24"/>
                      <a:pt x="791" y="26"/>
                      <a:pt x="788" y="26"/>
                    </a:cubicBezTo>
                    <a:cubicBezTo>
                      <a:pt x="784" y="27"/>
                      <a:pt x="779" y="20"/>
                      <a:pt x="782" y="16"/>
                    </a:cubicBezTo>
                    <a:cubicBezTo>
                      <a:pt x="784" y="13"/>
                      <a:pt x="789" y="10"/>
                      <a:pt x="792" y="9"/>
                    </a:cubicBezTo>
                    <a:cubicBezTo>
                      <a:pt x="798" y="8"/>
                      <a:pt x="801" y="12"/>
                      <a:pt x="803" y="17"/>
                    </a:cubicBezTo>
                    <a:cubicBezTo>
                      <a:pt x="805" y="22"/>
                      <a:pt x="804" y="26"/>
                      <a:pt x="800" y="29"/>
                    </a:cubicBezTo>
                    <a:cubicBezTo>
                      <a:pt x="795" y="33"/>
                      <a:pt x="789" y="34"/>
                      <a:pt x="782" y="32"/>
                    </a:cubicBezTo>
                    <a:cubicBezTo>
                      <a:pt x="776" y="30"/>
                      <a:pt x="773" y="25"/>
                      <a:pt x="772" y="19"/>
                    </a:cubicBezTo>
                    <a:cubicBezTo>
                      <a:pt x="772" y="15"/>
                      <a:pt x="770" y="11"/>
                      <a:pt x="768" y="10"/>
                    </a:cubicBezTo>
                    <a:cubicBezTo>
                      <a:pt x="766" y="8"/>
                      <a:pt x="761" y="10"/>
                      <a:pt x="758" y="11"/>
                    </a:cubicBezTo>
                    <a:cubicBezTo>
                      <a:pt x="758" y="10"/>
                      <a:pt x="758" y="8"/>
                      <a:pt x="758" y="6"/>
                    </a:cubicBezTo>
                    <a:cubicBezTo>
                      <a:pt x="753" y="6"/>
                      <a:pt x="747" y="6"/>
                      <a:pt x="742" y="6"/>
                    </a:cubicBezTo>
                    <a:close/>
                    <a:moveTo>
                      <a:pt x="807" y="36"/>
                    </a:moveTo>
                    <a:cubicBezTo>
                      <a:pt x="798" y="41"/>
                      <a:pt x="790" y="46"/>
                      <a:pt x="783" y="51"/>
                    </a:cubicBezTo>
                    <a:cubicBezTo>
                      <a:pt x="776" y="57"/>
                      <a:pt x="774" y="65"/>
                      <a:pt x="777" y="71"/>
                    </a:cubicBezTo>
                    <a:cubicBezTo>
                      <a:pt x="781" y="79"/>
                      <a:pt x="789" y="84"/>
                      <a:pt x="798" y="84"/>
                    </a:cubicBezTo>
                    <a:cubicBezTo>
                      <a:pt x="805" y="83"/>
                      <a:pt x="810" y="79"/>
                      <a:pt x="813" y="70"/>
                    </a:cubicBezTo>
                    <a:cubicBezTo>
                      <a:pt x="815" y="63"/>
                      <a:pt x="813" y="57"/>
                      <a:pt x="808" y="54"/>
                    </a:cubicBezTo>
                    <a:cubicBezTo>
                      <a:pt x="802" y="50"/>
                      <a:pt x="794" y="50"/>
                      <a:pt x="789" y="56"/>
                    </a:cubicBezTo>
                    <a:cubicBezTo>
                      <a:pt x="787" y="57"/>
                      <a:pt x="786" y="61"/>
                      <a:pt x="787" y="63"/>
                    </a:cubicBezTo>
                    <a:cubicBezTo>
                      <a:pt x="789" y="65"/>
                      <a:pt x="792" y="67"/>
                      <a:pt x="795" y="67"/>
                    </a:cubicBezTo>
                    <a:cubicBezTo>
                      <a:pt x="797" y="68"/>
                      <a:pt x="799" y="65"/>
                      <a:pt x="800" y="63"/>
                    </a:cubicBezTo>
                    <a:cubicBezTo>
                      <a:pt x="799" y="61"/>
                      <a:pt x="797" y="60"/>
                      <a:pt x="795" y="58"/>
                    </a:cubicBezTo>
                    <a:cubicBezTo>
                      <a:pt x="797" y="57"/>
                      <a:pt x="801" y="57"/>
                      <a:pt x="802" y="58"/>
                    </a:cubicBezTo>
                    <a:cubicBezTo>
                      <a:pt x="803" y="61"/>
                      <a:pt x="803" y="65"/>
                      <a:pt x="801" y="67"/>
                    </a:cubicBezTo>
                    <a:cubicBezTo>
                      <a:pt x="798" y="71"/>
                      <a:pt x="791" y="71"/>
                      <a:pt x="787" y="67"/>
                    </a:cubicBezTo>
                    <a:cubicBezTo>
                      <a:pt x="783" y="64"/>
                      <a:pt x="783" y="58"/>
                      <a:pt x="787" y="54"/>
                    </a:cubicBezTo>
                    <a:cubicBezTo>
                      <a:pt x="793" y="48"/>
                      <a:pt x="799" y="46"/>
                      <a:pt x="808" y="49"/>
                    </a:cubicBezTo>
                    <a:cubicBezTo>
                      <a:pt x="807" y="45"/>
                      <a:pt x="807" y="41"/>
                      <a:pt x="807" y="36"/>
                    </a:cubicBezTo>
                    <a:close/>
                    <a:moveTo>
                      <a:pt x="834" y="49"/>
                    </a:moveTo>
                    <a:cubicBezTo>
                      <a:pt x="844" y="45"/>
                      <a:pt x="851" y="49"/>
                      <a:pt x="856" y="56"/>
                    </a:cubicBezTo>
                    <a:cubicBezTo>
                      <a:pt x="858" y="57"/>
                      <a:pt x="858" y="62"/>
                      <a:pt x="857" y="64"/>
                    </a:cubicBezTo>
                    <a:cubicBezTo>
                      <a:pt x="854" y="67"/>
                      <a:pt x="850" y="69"/>
                      <a:pt x="846" y="70"/>
                    </a:cubicBezTo>
                    <a:cubicBezTo>
                      <a:pt x="844" y="70"/>
                      <a:pt x="840" y="67"/>
                      <a:pt x="839" y="64"/>
                    </a:cubicBezTo>
                    <a:cubicBezTo>
                      <a:pt x="838" y="63"/>
                      <a:pt x="840" y="59"/>
                      <a:pt x="841" y="57"/>
                    </a:cubicBezTo>
                    <a:cubicBezTo>
                      <a:pt x="842" y="56"/>
                      <a:pt x="845" y="57"/>
                      <a:pt x="846" y="57"/>
                    </a:cubicBezTo>
                    <a:cubicBezTo>
                      <a:pt x="844" y="60"/>
                      <a:pt x="841" y="63"/>
                      <a:pt x="842" y="64"/>
                    </a:cubicBezTo>
                    <a:cubicBezTo>
                      <a:pt x="843" y="68"/>
                      <a:pt x="847" y="69"/>
                      <a:pt x="850" y="67"/>
                    </a:cubicBezTo>
                    <a:cubicBezTo>
                      <a:pt x="854" y="65"/>
                      <a:pt x="857" y="63"/>
                      <a:pt x="855" y="58"/>
                    </a:cubicBezTo>
                    <a:cubicBezTo>
                      <a:pt x="853" y="54"/>
                      <a:pt x="844" y="50"/>
                      <a:pt x="839" y="51"/>
                    </a:cubicBezTo>
                    <a:cubicBezTo>
                      <a:pt x="832" y="53"/>
                      <a:pt x="828" y="58"/>
                      <a:pt x="828" y="63"/>
                    </a:cubicBezTo>
                    <a:cubicBezTo>
                      <a:pt x="827" y="71"/>
                      <a:pt x="833" y="81"/>
                      <a:pt x="840" y="83"/>
                    </a:cubicBezTo>
                    <a:cubicBezTo>
                      <a:pt x="848" y="85"/>
                      <a:pt x="858" y="81"/>
                      <a:pt x="863" y="74"/>
                    </a:cubicBezTo>
                    <a:cubicBezTo>
                      <a:pt x="868" y="67"/>
                      <a:pt x="867" y="59"/>
                      <a:pt x="860" y="52"/>
                    </a:cubicBezTo>
                    <a:cubicBezTo>
                      <a:pt x="853" y="47"/>
                      <a:pt x="845" y="42"/>
                      <a:pt x="836" y="36"/>
                    </a:cubicBezTo>
                    <a:cubicBezTo>
                      <a:pt x="836" y="40"/>
                      <a:pt x="836" y="42"/>
                      <a:pt x="836" y="43"/>
                    </a:cubicBezTo>
                    <a:cubicBezTo>
                      <a:pt x="836" y="45"/>
                      <a:pt x="835" y="46"/>
                      <a:pt x="834" y="49"/>
                    </a:cubicBezTo>
                    <a:close/>
                    <a:moveTo>
                      <a:pt x="830" y="51"/>
                    </a:moveTo>
                    <a:cubicBezTo>
                      <a:pt x="827" y="51"/>
                      <a:pt x="825" y="51"/>
                      <a:pt x="823" y="51"/>
                    </a:cubicBezTo>
                    <a:cubicBezTo>
                      <a:pt x="817" y="51"/>
                      <a:pt x="813" y="44"/>
                      <a:pt x="817" y="39"/>
                    </a:cubicBezTo>
                    <a:cubicBezTo>
                      <a:pt x="817" y="37"/>
                      <a:pt x="819" y="36"/>
                      <a:pt x="820" y="36"/>
                    </a:cubicBezTo>
                    <a:cubicBezTo>
                      <a:pt x="822" y="36"/>
                      <a:pt x="823" y="38"/>
                      <a:pt x="824" y="39"/>
                    </a:cubicBezTo>
                    <a:cubicBezTo>
                      <a:pt x="822" y="40"/>
                      <a:pt x="820" y="41"/>
                      <a:pt x="819" y="43"/>
                    </a:cubicBezTo>
                    <a:cubicBezTo>
                      <a:pt x="818" y="44"/>
                      <a:pt x="820" y="46"/>
                      <a:pt x="821" y="47"/>
                    </a:cubicBezTo>
                    <a:cubicBezTo>
                      <a:pt x="823" y="48"/>
                      <a:pt x="826" y="48"/>
                      <a:pt x="826" y="48"/>
                    </a:cubicBezTo>
                    <a:cubicBezTo>
                      <a:pt x="827" y="44"/>
                      <a:pt x="829" y="40"/>
                      <a:pt x="828" y="36"/>
                    </a:cubicBezTo>
                    <a:cubicBezTo>
                      <a:pt x="828" y="34"/>
                      <a:pt x="824" y="30"/>
                      <a:pt x="822" y="31"/>
                    </a:cubicBezTo>
                    <a:cubicBezTo>
                      <a:pt x="819" y="31"/>
                      <a:pt x="815" y="34"/>
                      <a:pt x="814" y="37"/>
                    </a:cubicBezTo>
                    <a:cubicBezTo>
                      <a:pt x="812" y="43"/>
                      <a:pt x="813" y="49"/>
                      <a:pt x="818" y="54"/>
                    </a:cubicBezTo>
                    <a:cubicBezTo>
                      <a:pt x="823" y="59"/>
                      <a:pt x="826" y="59"/>
                      <a:pt x="830" y="51"/>
                    </a:cubicBezTo>
                    <a:close/>
                    <a:moveTo>
                      <a:pt x="812" y="6"/>
                    </a:moveTo>
                    <a:cubicBezTo>
                      <a:pt x="818" y="13"/>
                      <a:pt x="818" y="20"/>
                      <a:pt x="815" y="28"/>
                    </a:cubicBezTo>
                    <a:cubicBezTo>
                      <a:pt x="819" y="28"/>
                      <a:pt x="822" y="27"/>
                      <a:pt x="824" y="27"/>
                    </a:cubicBezTo>
                    <a:cubicBezTo>
                      <a:pt x="825" y="20"/>
                      <a:pt x="826" y="13"/>
                      <a:pt x="827" y="6"/>
                    </a:cubicBezTo>
                    <a:cubicBezTo>
                      <a:pt x="823" y="6"/>
                      <a:pt x="818" y="6"/>
                      <a:pt x="812" y="6"/>
                    </a:cubicBezTo>
                    <a:close/>
                    <a:moveTo>
                      <a:pt x="939" y="7"/>
                    </a:moveTo>
                    <a:cubicBezTo>
                      <a:pt x="931" y="7"/>
                      <a:pt x="923" y="7"/>
                      <a:pt x="916" y="7"/>
                    </a:cubicBezTo>
                    <a:cubicBezTo>
                      <a:pt x="922" y="10"/>
                      <a:pt x="928" y="14"/>
                      <a:pt x="934" y="17"/>
                    </a:cubicBezTo>
                    <a:cubicBezTo>
                      <a:pt x="936" y="14"/>
                      <a:pt x="937" y="11"/>
                      <a:pt x="939" y="7"/>
                    </a:cubicBezTo>
                    <a:close/>
                    <a:moveTo>
                      <a:pt x="707" y="17"/>
                    </a:moveTo>
                    <a:cubicBezTo>
                      <a:pt x="713" y="13"/>
                      <a:pt x="718" y="10"/>
                      <a:pt x="724" y="6"/>
                    </a:cubicBezTo>
                    <a:cubicBezTo>
                      <a:pt x="717" y="6"/>
                      <a:pt x="710" y="6"/>
                      <a:pt x="703" y="6"/>
                    </a:cubicBezTo>
                    <a:cubicBezTo>
                      <a:pt x="704" y="10"/>
                      <a:pt x="706" y="14"/>
                      <a:pt x="707" y="17"/>
                    </a:cubicBezTo>
                    <a:close/>
                    <a:moveTo>
                      <a:pt x="960" y="7"/>
                    </a:moveTo>
                    <a:cubicBezTo>
                      <a:pt x="961" y="9"/>
                      <a:pt x="963" y="12"/>
                      <a:pt x="965" y="14"/>
                    </a:cubicBezTo>
                    <a:cubicBezTo>
                      <a:pt x="967" y="12"/>
                      <a:pt x="969" y="9"/>
                      <a:pt x="971" y="7"/>
                    </a:cubicBezTo>
                    <a:cubicBezTo>
                      <a:pt x="967" y="7"/>
                      <a:pt x="964" y="7"/>
                      <a:pt x="960" y="7"/>
                    </a:cubicBezTo>
                    <a:close/>
                    <a:moveTo>
                      <a:pt x="677" y="14"/>
                    </a:moveTo>
                    <a:cubicBezTo>
                      <a:pt x="678" y="11"/>
                      <a:pt x="679" y="9"/>
                      <a:pt x="681" y="7"/>
                    </a:cubicBezTo>
                    <a:cubicBezTo>
                      <a:pt x="678" y="7"/>
                      <a:pt x="675" y="7"/>
                      <a:pt x="671" y="7"/>
                    </a:cubicBezTo>
                    <a:cubicBezTo>
                      <a:pt x="673" y="9"/>
                      <a:pt x="674" y="11"/>
                      <a:pt x="677" y="14"/>
                    </a:cubicBezTo>
                    <a:close/>
                  </a:path>
                </a:pathLst>
              </a:custGeom>
              <a:solidFill>
                <a:srgbClr val="E94B52"/>
              </a:solidFill>
              <a:ln>
                <a:noFill/>
              </a:ln>
              <a:extLst>
                <a:ext uri="{91240B29-F687-4F45-9708-019B960494DF}">
                  <a14:hiddenLine xmlns:a14="http://schemas.microsoft.com/office/drawing/2010/main" w="9525">
                    <a:solidFill>
                      <a:srgbClr val="000000"/>
                    </a:solidFill>
                    <a:round/>
                  </a14:hiddenLine>
                </a:ext>
              </a:extLst>
            </p:spPr>
            <p:txBody>
              <a:bodyPr/>
              <a:lstStyle/>
              <a:p>
                <a:pPr defTabSz="1371669">
                  <a:defRPr/>
                </a:pPr>
                <a:endParaRPr lang="zh-CN" altLang="en-US" sz="2700">
                  <a:solidFill>
                    <a:prstClr val="black"/>
                  </a:solidFill>
                  <a:latin typeface="Calibri"/>
                  <a:ea typeface="微软雅黑"/>
                </a:endParaRPr>
              </a:p>
            </p:txBody>
          </p:sp>
        </p:grpSp>
      </p:grpSp>
      <p:sp>
        <p:nvSpPr>
          <p:cNvPr id="13" name="Rectangle 12"/>
          <p:cNvSpPr/>
          <p:nvPr/>
        </p:nvSpPr>
        <p:spPr>
          <a:xfrm>
            <a:off x="1219200" y="2171078"/>
            <a:ext cx="16687800" cy="8250464"/>
          </a:xfrm>
          <a:prstGeom prst="rect">
            <a:avLst/>
          </a:prstGeom>
        </p:spPr>
        <p:txBody>
          <a:bodyPr wrap="square">
            <a:spAutoFit/>
          </a:bodyPr>
          <a:lstStyle/>
          <a:p>
            <a:pPr defTabSz="609630">
              <a:lnSpc>
                <a:spcPct val="115000"/>
              </a:lnSpc>
              <a:spcAft>
                <a:spcPts val="533"/>
              </a:spcAft>
            </a:pP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Câu</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1: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Sách</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Ngữ</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văn</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6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rèn</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luyện</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cho</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các</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con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viết</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các</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kiểu</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văn</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bản</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nào</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Nêu</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yêu</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cầu</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chính</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cần</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đạt</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mỗi</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kiểu</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văn</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bản</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3600" b="1" i="1" dirty="0" smtClean="0">
              <a:solidFill>
                <a:srgbClr val="FF0000"/>
              </a:solidFill>
              <a:latin typeface="Times New Roman" pitchFamily="18" charset="0"/>
              <a:ea typeface="Calibri" panose="020F0502020204030204" pitchFamily="34" charset="0"/>
              <a:cs typeface="Times New Roman" pitchFamily="18" charset="0"/>
            </a:endParaRPr>
          </a:p>
          <a:p>
            <a:pPr defTabSz="609630">
              <a:lnSpc>
                <a:spcPct val="115000"/>
              </a:lnSpc>
              <a:spcAft>
                <a:spcPts val="533"/>
              </a:spcAft>
            </a:pPr>
            <a:r>
              <a:rPr lang="en-US" sz="3600" b="1" i="1" dirty="0" err="1" smtClean="0">
                <a:solidFill>
                  <a:srgbClr val="FF0000"/>
                </a:solidFill>
                <a:latin typeface="Times New Roman" pitchFamily="18" charset="0"/>
                <a:ea typeface="Calibri" panose="020F0502020204030204" pitchFamily="34" charset="0"/>
                <a:cs typeface="Times New Roman" pitchFamily="18" charset="0"/>
              </a:rPr>
              <a:t>Câu</a:t>
            </a:r>
            <a:r>
              <a:rPr lang="en-US" sz="3600" b="1" i="1" dirty="0" smtClean="0">
                <a:solidFill>
                  <a:srgbClr val="FF0000"/>
                </a:solidFill>
                <a:latin typeface="Times New Roman" pitchFamily="18" charset="0"/>
                <a:ea typeface="Calibri" panose="020F0502020204030204" pitchFamily="34" charset="0"/>
                <a:cs typeface="Times New Roman" pitchFamily="18" charset="0"/>
              </a:rPr>
              <a:t> 2:</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Nêu</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các</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yêu</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cầu</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chính</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cần</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đạt</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ở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lớp</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6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kĩ</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năng</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nói</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kĩ</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năng</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nghe</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kĩ</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năng</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nói</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nghe</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tương</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tác</a:t>
            </a:r>
            <a:r>
              <a:rPr lang="en-US" sz="3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p>
          <a:p>
            <a:pPr algn="ctr" defTabSz="609630">
              <a:lnSpc>
                <a:spcPct val="115000"/>
              </a:lnSpc>
              <a:spcAft>
                <a:spcPts val="533"/>
              </a:spcAft>
            </a:pP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CHUẨN BỊ BÀI MỚI</a:t>
            </a:r>
          </a:p>
          <a:p>
            <a:pPr defTabSz="609630">
              <a:lnSpc>
                <a:spcPct val="115000"/>
              </a:lnSpc>
              <a:spcAft>
                <a:spcPts val="533"/>
              </a:spcAft>
            </a:pP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Câu</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1:Sách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Ngữ</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văn</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6 (2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tập</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có</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tổng</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bao</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nhiêu</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bài</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học</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p>
          <a:p>
            <a:pPr defTabSz="609630">
              <a:lnSpc>
                <a:spcPct val="115000"/>
              </a:lnSpc>
              <a:spcAft>
                <a:spcPts val="533"/>
              </a:spcAft>
            </a:pP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Câu</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2: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Cấu</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trúc</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một</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bài</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học</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trong</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sách</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gồm</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phần</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chính</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nào</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nhiệm</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vụ</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mà</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các</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con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cần</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làm</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ở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lớp</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ở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nhà</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là</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gì</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p>
          <a:p>
            <a:pPr defTabSz="609630">
              <a:lnSpc>
                <a:spcPct val="115000"/>
              </a:lnSpc>
              <a:spcAft>
                <a:spcPts val="533"/>
              </a:spcAft>
            </a:pP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Câu</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3: Theo con,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tại</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sao</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cần</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biết</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cấu</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trúc</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sách</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trước</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khi</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học</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p>
          <a:p>
            <a:pPr defTabSz="609630">
              <a:lnSpc>
                <a:spcPct val="115000"/>
              </a:lnSpc>
              <a:spcAft>
                <a:spcPts val="533"/>
              </a:spcAft>
            </a:pPr>
            <a:endPar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defTabSz="609630">
              <a:lnSpc>
                <a:spcPct val="115000"/>
              </a:lnSpc>
              <a:spcAft>
                <a:spcPts val="533"/>
              </a:spcAft>
            </a:pPr>
            <a:endPar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defTabSz="609630">
              <a:lnSpc>
                <a:spcPct val="115000"/>
              </a:lnSpc>
              <a:spcAft>
                <a:spcPts val="533"/>
              </a:spcAft>
            </a:pPr>
            <a:endPar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71635283"/>
      </p:ext>
    </p:extLst>
  </p:cSld>
  <p:clrMapOvr>
    <a:masterClrMapping/>
  </p:clrMapOvr>
  <p:transition spd="slow"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3"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strips(upRight)">
                                      <p:cBhvr>
                                        <p:cTn id="7" dur="1000"/>
                                        <p:tgtEl>
                                          <p:spTgt spid="10"/>
                                        </p:tgtEl>
                                      </p:cBhvr>
                                    </p:animEffect>
                                  </p:childTnLst>
                                </p:cTn>
                              </p:par>
                              <p:par>
                                <p:cTn id="8" presetID="18" presetClass="entr" presetSubtype="12"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strips(downLeft)">
                                      <p:cBhvr>
                                        <p:cTn id="10" dur="1000"/>
                                        <p:tgtEl>
                                          <p:spTgt spid="11"/>
                                        </p:tgtEl>
                                      </p:cBhvr>
                                    </p:animEffect>
                                  </p:childTnLst>
                                </p:cTn>
                              </p:par>
                            </p:childTnLst>
                          </p:cTn>
                        </p:par>
                        <p:par>
                          <p:cTn id="11" fill="hold" nodeType="afterGroup">
                            <p:stCondLst>
                              <p:cond delay="1000"/>
                            </p:stCondLst>
                            <p:childTnLst>
                              <p:par>
                                <p:cTn id="12" presetID="16" presetClass="entr" presetSubtype="37"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outVertical)">
                                      <p:cBhvr>
                                        <p:cTn id="14" dur="500"/>
                                        <p:tgtEl>
                                          <p:spTgt spid="2"/>
                                        </p:tgtEl>
                                      </p:cBhvr>
                                    </p:animEffect>
                                  </p:childTnLst>
                                </p:cTn>
                              </p:par>
                              <p:par>
                                <p:cTn id="15" presetID="6" presetClass="entr" presetSubtype="16"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ircle(in)">
                                      <p:cBhvr>
                                        <p:cTn id="1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左下"/>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7761" y="5293522"/>
            <a:ext cx="4350545" cy="5536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片 10" descr="右上"/>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82625" y="-1062037"/>
            <a:ext cx="6193632" cy="355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图片 21" descr="玫瑰"/>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05652" y="6831809"/>
            <a:ext cx="2235995" cy="200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淘宝店chenying0907 22"/>
          <p:cNvGrpSpPr>
            <a:grpSpLocks/>
          </p:cNvGrpSpPr>
          <p:nvPr/>
        </p:nvGrpSpPr>
        <p:grpSpPr bwMode="auto">
          <a:xfrm>
            <a:off x="1371600" y="0"/>
            <a:ext cx="16230600" cy="2143125"/>
            <a:chOff x="3963137" y="2028998"/>
            <a:chExt cx="6848299" cy="899647"/>
          </a:xfrm>
        </p:grpSpPr>
        <p:sp>
          <p:nvSpPr>
            <p:cNvPr id="27658" name="文本框 5"/>
            <p:cNvSpPr txBox="1">
              <a:spLocks noChangeArrowheads="1"/>
            </p:cNvSpPr>
            <p:nvPr/>
          </p:nvSpPr>
          <p:spPr bwMode="auto">
            <a:xfrm>
              <a:off x="3963137" y="2283778"/>
              <a:ext cx="6848299" cy="387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defTabSz="1371669" fontAlgn="base">
                <a:spcBef>
                  <a:spcPct val="0"/>
                </a:spcBef>
                <a:spcAft>
                  <a:spcPct val="0"/>
                </a:spcAft>
              </a:pPr>
              <a:r>
                <a:rPr lang="en-US" altLang="zh-CN" sz="5400" b="1" dirty="0" smtClean="0">
                  <a:solidFill>
                    <a:srgbClr val="E94B52"/>
                  </a:solidFill>
                  <a:latin typeface="Times New Roman" pitchFamily="18" charset="0"/>
                  <a:cs typeface="Times New Roman" pitchFamily="18" charset="0"/>
                </a:rPr>
                <a:t>HƯỚNG DẪN CÁC HOẠT ĐỘNG TIẾP THEO</a:t>
              </a:r>
              <a:endParaRPr lang="zh-CN" altLang="en-US" sz="5400" b="1" dirty="0">
                <a:solidFill>
                  <a:srgbClr val="E94B52"/>
                </a:solidFill>
                <a:latin typeface="Times New Roman" pitchFamily="18" charset="0"/>
                <a:cs typeface="Times New Roman" pitchFamily="18" charset="0"/>
              </a:endParaRPr>
            </a:p>
          </p:txBody>
        </p:sp>
        <p:grpSp>
          <p:nvGrpSpPr>
            <p:cNvPr id="16" name="Group 8"/>
            <p:cNvGrpSpPr>
              <a:grpSpLocks noChangeAspect="1"/>
            </p:cNvGrpSpPr>
            <p:nvPr/>
          </p:nvGrpSpPr>
          <p:grpSpPr bwMode="auto">
            <a:xfrm>
              <a:off x="5649568" y="2028998"/>
              <a:ext cx="2946474" cy="899647"/>
              <a:chOff x="1003" y="477"/>
              <a:chExt cx="5666" cy="1730"/>
            </a:xfrm>
            <a:solidFill>
              <a:schemeClr val="tx1">
                <a:alpha val="70000"/>
              </a:schemeClr>
            </a:solidFill>
          </p:grpSpPr>
          <p:sp>
            <p:nvSpPr>
              <p:cNvPr id="17" name="Freeform 9"/>
              <p:cNvSpPr>
                <a:spLocks noEditPoints="1"/>
              </p:cNvSpPr>
              <p:nvPr/>
            </p:nvSpPr>
            <p:spPr bwMode="auto">
              <a:xfrm>
                <a:off x="1003" y="477"/>
                <a:ext cx="5666" cy="321"/>
              </a:xfrm>
              <a:custGeom>
                <a:avLst/>
                <a:gdLst>
                  <a:gd name="T0" fmla="*/ 1641 w 1641"/>
                  <a:gd name="T1" fmla="*/ 86 h 92"/>
                  <a:gd name="T2" fmla="*/ 0 w 1641"/>
                  <a:gd name="T3" fmla="*/ 86 h 92"/>
                  <a:gd name="T4" fmla="*/ 657 w 1641"/>
                  <a:gd name="T5" fmla="*/ 87 h 92"/>
                  <a:gd name="T6" fmla="*/ 676 w 1641"/>
                  <a:gd name="T7" fmla="*/ 65 h 92"/>
                  <a:gd name="T8" fmla="*/ 693 w 1641"/>
                  <a:gd name="T9" fmla="*/ 68 h 92"/>
                  <a:gd name="T10" fmla="*/ 703 w 1641"/>
                  <a:gd name="T11" fmla="*/ 68 h 92"/>
                  <a:gd name="T12" fmla="*/ 737 w 1641"/>
                  <a:gd name="T13" fmla="*/ 70 h 92"/>
                  <a:gd name="T14" fmla="*/ 722 w 1641"/>
                  <a:gd name="T15" fmla="*/ 61 h 92"/>
                  <a:gd name="T16" fmla="*/ 741 w 1641"/>
                  <a:gd name="T17" fmla="*/ 55 h 92"/>
                  <a:gd name="T18" fmla="*/ 768 w 1641"/>
                  <a:gd name="T19" fmla="*/ 52 h 92"/>
                  <a:gd name="T20" fmla="*/ 766 w 1641"/>
                  <a:gd name="T21" fmla="*/ 35 h 92"/>
                  <a:gd name="T22" fmla="*/ 759 w 1641"/>
                  <a:gd name="T23" fmla="*/ 29 h 92"/>
                  <a:gd name="T24" fmla="*/ 756 w 1641"/>
                  <a:gd name="T25" fmla="*/ 19 h 92"/>
                  <a:gd name="T26" fmla="*/ 778 w 1641"/>
                  <a:gd name="T27" fmla="*/ 38 h 92"/>
                  <a:gd name="T28" fmla="*/ 837 w 1641"/>
                  <a:gd name="T29" fmla="*/ 3 h 92"/>
                  <a:gd name="T30" fmla="*/ 859 w 1641"/>
                  <a:gd name="T31" fmla="*/ 44 h 92"/>
                  <a:gd name="T32" fmla="*/ 883 w 1641"/>
                  <a:gd name="T33" fmla="*/ 35 h 92"/>
                  <a:gd name="T34" fmla="*/ 892 w 1641"/>
                  <a:gd name="T35" fmla="*/ 33 h 92"/>
                  <a:gd name="T36" fmla="*/ 900 w 1641"/>
                  <a:gd name="T37" fmla="*/ 27 h 92"/>
                  <a:gd name="T38" fmla="*/ 932 w 1641"/>
                  <a:gd name="T39" fmla="*/ 42 h 92"/>
                  <a:gd name="T40" fmla="*/ 915 w 1641"/>
                  <a:gd name="T41" fmla="*/ 50 h 92"/>
                  <a:gd name="T42" fmla="*/ 927 w 1641"/>
                  <a:gd name="T43" fmla="*/ 62 h 92"/>
                  <a:gd name="T44" fmla="*/ 941 w 1641"/>
                  <a:gd name="T45" fmla="*/ 59 h 92"/>
                  <a:gd name="T46" fmla="*/ 960 w 1641"/>
                  <a:gd name="T47" fmla="*/ 64 h 92"/>
                  <a:gd name="T48" fmla="*/ 946 w 1641"/>
                  <a:gd name="T49" fmla="*/ 71 h 92"/>
                  <a:gd name="T50" fmla="*/ 979 w 1641"/>
                  <a:gd name="T51" fmla="*/ 82 h 92"/>
                  <a:gd name="T52" fmla="*/ 985 w 1641"/>
                  <a:gd name="T53" fmla="*/ 76 h 92"/>
                  <a:gd name="T54" fmla="*/ 855 w 1641"/>
                  <a:gd name="T55" fmla="*/ 64 h 92"/>
                  <a:gd name="T56" fmla="*/ 859 w 1641"/>
                  <a:gd name="T57" fmla="*/ 58 h 92"/>
                  <a:gd name="T58" fmla="*/ 940 w 1641"/>
                  <a:gd name="T59" fmla="*/ 85 h 92"/>
                  <a:gd name="T60" fmla="*/ 843 w 1641"/>
                  <a:gd name="T61" fmla="*/ 54 h 92"/>
                  <a:gd name="T62" fmla="*/ 852 w 1641"/>
                  <a:gd name="T63" fmla="*/ 61 h 92"/>
                  <a:gd name="T64" fmla="*/ 852 w 1641"/>
                  <a:gd name="T65" fmla="*/ 68 h 92"/>
                  <a:gd name="T66" fmla="*/ 795 w 1641"/>
                  <a:gd name="T67" fmla="*/ 77 h 92"/>
                  <a:gd name="T68" fmla="*/ 808 w 1641"/>
                  <a:gd name="T69" fmla="*/ 78 h 92"/>
                  <a:gd name="T70" fmla="*/ 724 w 1641"/>
                  <a:gd name="T71" fmla="*/ 83 h 92"/>
                  <a:gd name="T72" fmla="*/ 767 w 1641"/>
                  <a:gd name="T73" fmla="*/ 81 h 92"/>
                  <a:gd name="T74" fmla="*/ 794 w 1641"/>
                  <a:gd name="T75" fmla="*/ 81 h 92"/>
                  <a:gd name="T76" fmla="*/ 789 w 1641"/>
                  <a:gd name="T77" fmla="*/ 76 h 92"/>
                  <a:gd name="T78" fmla="*/ 802 w 1641"/>
                  <a:gd name="T79" fmla="*/ 24 h 92"/>
                  <a:gd name="T80" fmla="*/ 791 w 1641"/>
                  <a:gd name="T81" fmla="*/ 24 h 92"/>
                  <a:gd name="T82" fmla="*/ 779 w 1641"/>
                  <a:gd name="T83" fmla="*/ 15 h 92"/>
                  <a:gd name="T84" fmla="*/ 859 w 1641"/>
                  <a:gd name="T85" fmla="*/ 39 h 92"/>
                  <a:gd name="T86" fmla="*/ 852 w 1641"/>
                  <a:gd name="T87" fmla="*/ 36 h 92"/>
                  <a:gd name="T88" fmla="*/ 840 w 1641"/>
                  <a:gd name="T89" fmla="*/ 33 h 92"/>
                  <a:gd name="T90" fmla="*/ 837 w 1641"/>
                  <a:gd name="T91" fmla="*/ 54 h 92"/>
                  <a:gd name="T92" fmla="*/ 819 w 1641"/>
                  <a:gd name="T93" fmla="*/ 60 h 92"/>
                  <a:gd name="T94" fmla="*/ 823 w 1641"/>
                  <a:gd name="T95" fmla="*/ 52 h 92"/>
                  <a:gd name="T96" fmla="*/ 811 w 1641"/>
                  <a:gd name="T97" fmla="*/ 85 h 92"/>
                  <a:gd name="T98" fmla="*/ 965 w 1641"/>
                  <a:gd name="T99" fmla="*/ 76 h 92"/>
                  <a:gd name="T100" fmla="*/ 683 w 1641"/>
                  <a:gd name="T101" fmla="*/ 85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41" h="92">
                    <a:moveTo>
                      <a:pt x="985" y="76"/>
                    </a:moveTo>
                    <a:cubicBezTo>
                      <a:pt x="989" y="75"/>
                      <a:pt x="993" y="74"/>
                      <a:pt x="997" y="75"/>
                    </a:cubicBezTo>
                    <a:cubicBezTo>
                      <a:pt x="1025" y="78"/>
                      <a:pt x="1054" y="82"/>
                      <a:pt x="1082" y="86"/>
                    </a:cubicBezTo>
                    <a:cubicBezTo>
                      <a:pt x="1084" y="86"/>
                      <a:pt x="1086" y="86"/>
                      <a:pt x="1087" y="86"/>
                    </a:cubicBezTo>
                    <a:cubicBezTo>
                      <a:pt x="1272" y="86"/>
                      <a:pt x="1456" y="86"/>
                      <a:pt x="1641" y="86"/>
                    </a:cubicBezTo>
                    <a:cubicBezTo>
                      <a:pt x="1641" y="88"/>
                      <a:pt x="1641" y="90"/>
                      <a:pt x="1641" y="92"/>
                    </a:cubicBezTo>
                    <a:cubicBezTo>
                      <a:pt x="1638" y="92"/>
                      <a:pt x="1635" y="92"/>
                      <a:pt x="1632" y="92"/>
                    </a:cubicBezTo>
                    <a:cubicBezTo>
                      <a:pt x="1091" y="92"/>
                      <a:pt x="550" y="92"/>
                      <a:pt x="8" y="92"/>
                    </a:cubicBezTo>
                    <a:cubicBezTo>
                      <a:pt x="6" y="92"/>
                      <a:pt x="3" y="92"/>
                      <a:pt x="0" y="92"/>
                    </a:cubicBezTo>
                    <a:cubicBezTo>
                      <a:pt x="0" y="90"/>
                      <a:pt x="0" y="88"/>
                      <a:pt x="0" y="86"/>
                    </a:cubicBezTo>
                    <a:cubicBezTo>
                      <a:pt x="185" y="86"/>
                      <a:pt x="370" y="86"/>
                      <a:pt x="555" y="85"/>
                    </a:cubicBezTo>
                    <a:cubicBezTo>
                      <a:pt x="570" y="85"/>
                      <a:pt x="585" y="82"/>
                      <a:pt x="601" y="80"/>
                    </a:cubicBezTo>
                    <a:cubicBezTo>
                      <a:pt x="619" y="78"/>
                      <a:pt x="637" y="76"/>
                      <a:pt x="655" y="73"/>
                    </a:cubicBezTo>
                    <a:cubicBezTo>
                      <a:pt x="654" y="78"/>
                      <a:pt x="652" y="81"/>
                      <a:pt x="651" y="84"/>
                    </a:cubicBezTo>
                    <a:cubicBezTo>
                      <a:pt x="651" y="85"/>
                      <a:pt x="654" y="85"/>
                      <a:pt x="657" y="87"/>
                    </a:cubicBezTo>
                    <a:cubicBezTo>
                      <a:pt x="653" y="81"/>
                      <a:pt x="654" y="77"/>
                      <a:pt x="660" y="75"/>
                    </a:cubicBezTo>
                    <a:cubicBezTo>
                      <a:pt x="660" y="76"/>
                      <a:pt x="660" y="77"/>
                      <a:pt x="660" y="77"/>
                    </a:cubicBezTo>
                    <a:cubicBezTo>
                      <a:pt x="661" y="79"/>
                      <a:pt x="662" y="81"/>
                      <a:pt x="663" y="83"/>
                    </a:cubicBezTo>
                    <a:cubicBezTo>
                      <a:pt x="664" y="82"/>
                      <a:pt x="667" y="81"/>
                      <a:pt x="668" y="80"/>
                    </a:cubicBezTo>
                    <a:cubicBezTo>
                      <a:pt x="671" y="75"/>
                      <a:pt x="673" y="69"/>
                      <a:pt x="676" y="65"/>
                    </a:cubicBezTo>
                    <a:cubicBezTo>
                      <a:pt x="681" y="58"/>
                      <a:pt x="687" y="57"/>
                      <a:pt x="692" y="61"/>
                    </a:cubicBezTo>
                    <a:cubicBezTo>
                      <a:pt x="697" y="64"/>
                      <a:pt x="698" y="72"/>
                      <a:pt x="694" y="75"/>
                    </a:cubicBezTo>
                    <a:cubicBezTo>
                      <a:pt x="690" y="79"/>
                      <a:pt x="686" y="77"/>
                      <a:pt x="684" y="72"/>
                    </a:cubicBezTo>
                    <a:cubicBezTo>
                      <a:pt x="685" y="72"/>
                      <a:pt x="685" y="71"/>
                      <a:pt x="685" y="71"/>
                    </a:cubicBezTo>
                    <a:cubicBezTo>
                      <a:pt x="689" y="72"/>
                      <a:pt x="692" y="73"/>
                      <a:pt x="693" y="68"/>
                    </a:cubicBezTo>
                    <a:cubicBezTo>
                      <a:pt x="693" y="66"/>
                      <a:pt x="691" y="63"/>
                      <a:pt x="689" y="62"/>
                    </a:cubicBezTo>
                    <a:cubicBezTo>
                      <a:pt x="686" y="60"/>
                      <a:pt x="682" y="62"/>
                      <a:pt x="681" y="65"/>
                    </a:cubicBezTo>
                    <a:cubicBezTo>
                      <a:pt x="677" y="70"/>
                      <a:pt x="679" y="76"/>
                      <a:pt x="682" y="80"/>
                    </a:cubicBezTo>
                    <a:cubicBezTo>
                      <a:pt x="687" y="84"/>
                      <a:pt x="692" y="84"/>
                      <a:pt x="697" y="82"/>
                    </a:cubicBezTo>
                    <a:cubicBezTo>
                      <a:pt x="702" y="79"/>
                      <a:pt x="705" y="74"/>
                      <a:pt x="703" y="68"/>
                    </a:cubicBezTo>
                    <a:cubicBezTo>
                      <a:pt x="702" y="64"/>
                      <a:pt x="701" y="61"/>
                      <a:pt x="700" y="57"/>
                    </a:cubicBezTo>
                    <a:cubicBezTo>
                      <a:pt x="698" y="49"/>
                      <a:pt x="698" y="40"/>
                      <a:pt x="705" y="34"/>
                    </a:cubicBezTo>
                    <a:cubicBezTo>
                      <a:pt x="714" y="28"/>
                      <a:pt x="723" y="28"/>
                      <a:pt x="733" y="32"/>
                    </a:cubicBezTo>
                    <a:cubicBezTo>
                      <a:pt x="741" y="36"/>
                      <a:pt x="745" y="43"/>
                      <a:pt x="746" y="52"/>
                    </a:cubicBezTo>
                    <a:cubicBezTo>
                      <a:pt x="746" y="62"/>
                      <a:pt x="743" y="68"/>
                      <a:pt x="737" y="70"/>
                    </a:cubicBezTo>
                    <a:cubicBezTo>
                      <a:pt x="729" y="72"/>
                      <a:pt x="719" y="70"/>
                      <a:pt x="715" y="63"/>
                    </a:cubicBezTo>
                    <a:cubicBezTo>
                      <a:pt x="713" y="60"/>
                      <a:pt x="712" y="55"/>
                      <a:pt x="713" y="52"/>
                    </a:cubicBezTo>
                    <a:cubicBezTo>
                      <a:pt x="715" y="49"/>
                      <a:pt x="719" y="47"/>
                      <a:pt x="723" y="46"/>
                    </a:cubicBezTo>
                    <a:cubicBezTo>
                      <a:pt x="728" y="45"/>
                      <a:pt x="732" y="50"/>
                      <a:pt x="732" y="55"/>
                    </a:cubicBezTo>
                    <a:cubicBezTo>
                      <a:pt x="731" y="61"/>
                      <a:pt x="727" y="62"/>
                      <a:pt x="722" y="61"/>
                    </a:cubicBezTo>
                    <a:cubicBezTo>
                      <a:pt x="724" y="57"/>
                      <a:pt x="725" y="54"/>
                      <a:pt x="727" y="49"/>
                    </a:cubicBezTo>
                    <a:cubicBezTo>
                      <a:pt x="723" y="50"/>
                      <a:pt x="720" y="50"/>
                      <a:pt x="718" y="51"/>
                    </a:cubicBezTo>
                    <a:cubicBezTo>
                      <a:pt x="717" y="53"/>
                      <a:pt x="717" y="56"/>
                      <a:pt x="717" y="59"/>
                    </a:cubicBezTo>
                    <a:cubicBezTo>
                      <a:pt x="719" y="65"/>
                      <a:pt x="724" y="69"/>
                      <a:pt x="730" y="68"/>
                    </a:cubicBezTo>
                    <a:cubicBezTo>
                      <a:pt x="737" y="67"/>
                      <a:pt x="742" y="62"/>
                      <a:pt x="741" y="55"/>
                    </a:cubicBezTo>
                    <a:cubicBezTo>
                      <a:pt x="741" y="48"/>
                      <a:pt x="736" y="41"/>
                      <a:pt x="730" y="39"/>
                    </a:cubicBezTo>
                    <a:cubicBezTo>
                      <a:pt x="722" y="36"/>
                      <a:pt x="713" y="38"/>
                      <a:pt x="708" y="44"/>
                    </a:cubicBezTo>
                    <a:cubicBezTo>
                      <a:pt x="703" y="49"/>
                      <a:pt x="702" y="56"/>
                      <a:pt x="705" y="63"/>
                    </a:cubicBezTo>
                    <a:cubicBezTo>
                      <a:pt x="711" y="76"/>
                      <a:pt x="726" y="82"/>
                      <a:pt x="741" y="76"/>
                    </a:cubicBezTo>
                    <a:cubicBezTo>
                      <a:pt x="753" y="72"/>
                      <a:pt x="761" y="62"/>
                      <a:pt x="768" y="52"/>
                    </a:cubicBezTo>
                    <a:cubicBezTo>
                      <a:pt x="764" y="51"/>
                      <a:pt x="760" y="51"/>
                      <a:pt x="756" y="50"/>
                    </a:cubicBezTo>
                    <a:cubicBezTo>
                      <a:pt x="745" y="46"/>
                      <a:pt x="739" y="33"/>
                      <a:pt x="743" y="22"/>
                    </a:cubicBezTo>
                    <a:cubicBezTo>
                      <a:pt x="745" y="17"/>
                      <a:pt x="748" y="14"/>
                      <a:pt x="754" y="14"/>
                    </a:cubicBezTo>
                    <a:cubicBezTo>
                      <a:pt x="759" y="13"/>
                      <a:pt x="764" y="15"/>
                      <a:pt x="766" y="21"/>
                    </a:cubicBezTo>
                    <a:cubicBezTo>
                      <a:pt x="768" y="25"/>
                      <a:pt x="768" y="31"/>
                      <a:pt x="766" y="35"/>
                    </a:cubicBezTo>
                    <a:cubicBezTo>
                      <a:pt x="765" y="37"/>
                      <a:pt x="760" y="40"/>
                      <a:pt x="757" y="39"/>
                    </a:cubicBezTo>
                    <a:cubicBezTo>
                      <a:pt x="754" y="38"/>
                      <a:pt x="751" y="35"/>
                      <a:pt x="749" y="32"/>
                    </a:cubicBezTo>
                    <a:cubicBezTo>
                      <a:pt x="748" y="31"/>
                      <a:pt x="750" y="26"/>
                      <a:pt x="751" y="26"/>
                    </a:cubicBezTo>
                    <a:cubicBezTo>
                      <a:pt x="753" y="25"/>
                      <a:pt x="756" y="26"/>
                      <a:pt x="759" y="26"/>
                    </a:cubicBezTo>
                    <a:cubicBezTo>
                      <a:pt x="759" y="27"/>
                      <a:pt x="759" y="28"/>
                      <a:pt x="759" y="29"/>
                    </a:cubicBezTo>
                    <a:cubicBezTo>
                      <a:pt x="757" y="29"/>
                      <a:pt x="754" y="29"/>
                      <a:pt x="750" y="30"/>
                    </a:cubicBezTo>
                    <a:cubicBezTo>
                      <a:pt x="752" y="32"/>
                      <a:pt x="753" y="35"/>
                      <a:pt x="754" y="35"/>
                    </a:cubicBezTo>
                    <a:cubicBezTo>
                      <a:pt x="757" y="35"/>
                      <a:pt x="761" y="35"/>
                      <a:pt x="763" y="34"/>
                    </a:cubicBezTo>
                    <a:cubicBezTo>
                      <a:pt x="764" y="32"/>
                      <a:pt x="766" y="27"/>
                      <a:pt x="765" y="25"/>
                    </a:cubicBezTo>
                    <a:cubicBezTo>
                      <a:pt x="763" y="22"/>
                      <a:pt x="759" y="19"/>
                      <a:pt x="756" y="19"/>
                    </a:cubicBezTo>
                    <a:cubicBezTo>
                      <a:pt x="753" y="19"/>
                      <a:pt x="749" y="22"/>
                      <a:pt x="747" y="25"/>
                    </a:cubicBezTo>
                    <a:cubicBezTo>
                      <a:pt x="744" y="31"/>
                      <a:pt x="745" y="37"/>
                      <a:pt x="750" y="42"/>
                    </a:cubicBezTo>
                    <a:cubicBezTo>
                      <a:pt x="756" y="47"/>
                      <a:pt x="762" y="50"/>
                      <a:pt x="770" y="47"/>
                    </a:cubicBezTo>
                    <a:cubicBezTo>
                      <a:pt x="774" y="46"/>
                      <a:pt x="778" y="45"/>
                      <a:pt x="783" y="44"/>
                    </a:cubicBezTo>
                    <a:cubicBezTo>
                      <a:pt x="781" y="42"/>
                      <a:pt x="779" y="40"/>
                      <a:pt x="778" y="38"/>
                    </a:cubicBezTo>
                    <a:cubicBezTo>
                      <a:pt x="765" y="23"/>
                      <a:pt x="767" y="9"/>
                      <a:pt x="785" y="0"/>
                    </a:cubicBezTo>
                    <a:cubicBezTo>
                      <a:pt x="789" y="0"/>
                      <a:pt x="794" y="0"/>
                      <a:pt x="798" y="0"/>
                    </a:cubicBezTo>
                    <a:cubicBezTo>
                      <a:pt x="816" y="9"/>
                      <a:pt x="819" y="14"/>
                      <a:pt x="816" y="33"/>
                    </a:cubicBezTo>
                    <a:cubicBezTo>
                      <a:pt x="819" y="32"/>
                      <a:pt x="822" y="31"/>
                      <a:pt x="825" y="30"/>
                    </a:cubicBezTo>
                    <a:cubicBezTo>
                      <a:pt x="822" y="18"/>
                      <a:pt x="826" y="9"/>
                      <a:pt x="837" y="3"/>
                    </a:cubicBezTo>
                    <a:cubicBezTo>
                      <a:pt x="839" y="2"/>
                      <a:pt x="842" y="1"/>
                      <a:pt x="844" y="0"/>
                    </a:cubicBezTo>
                    <a:cubicBezTo>
                      <a:pt x="848" y="0"/>
                      <a:pt x="853" y="0"/>
                      <a:pt x="857" y="0"/>
                    </a:cubicBezTo>
                    <a:cubicBezTo>
                      <a:pt x="870" y="8"/>
                      <a:pt x="874" y="14"/>
                      <a:pt x="871" y="25"/>
                    </a:cubicBezTo>
                    <a:cubicBezTo>
                      <a:pt x="869" y="30"/>
                      <a:pt x="866" y="34"/>
                      <a:pt x="863" y="39"/>
                    </a:cubicBezTo>
                    <a:cubicBezTo>
                      <a:pt x="862" y="40"/>
                      <a:pt x="860" y="42"/>
                      <a:pt x="859" y="44"/>
                    </a:cubicBezTo>
                    <a:cubicBezTo>
                      <a:pt x="864" y="45"/>
                      <a:pt x="868" y="47"/>
                      <a:pt x="873" y="48"/>
                    </a:cubicBezTo>
                    <a:cubicBezTo>
                      <a:pt x="886" y="51"/>
                      <a:pt x="899" y="38"/>
                      <a:pt x="895" y="26"/>
                    </a:cubicBezTo>
                    <a:cubicBezTo>
                      <a:pt x="894" y="21"/>
                      <a:pt x="889" y="18"/>
                      <a:pt x="883" y="19"/>
                    </a:cubicBezTo>
                    <a:cubicBezTo>
                      <a:pt x="878" y="20"/>
                      <a:pt x="875" y="25"/>
                      <a:pt x="876" y="29"/>
                    </a:cubicBezTo>
                    <a:cubicBezTo>
                      <a:pt x="877" y="32"/>
                      <a:pt x="881" y="35"/>
                      <a:pt x="883" y="35"/>
                    </a:cubicBezTo>
                    <a:cubicBezTo>
                      <a:pt x="887" y="36"/>
                      <a:pt x="890" y="35"/>
                      <a:pt x="890" y="30"/>
                    </a:cubicBezTo>
                    <a:cubicBezTo>
                      <a:pt x="888" y="29"/>
                      <a:pt x="885" y="29"/>
                      <a:pt x="883" y="29"/>
                    </a:cubicBezTo>
                    <a:cubicBezTo>
                      <a:pt x="883" y="28"/>
                      <a:pt x="883" y="27"/>
                      <a:pt x="882" y="27"/>
                    </a:cubicBezTo>
                    <a:cubicBezTo>
                      <a:pt x="885" y="26"/>
                      <a:pt x="888" y="25"/>
                      <a:pt x="890" y="26"/>
                    </a:cubicBezTo>
                    <a:cubicBezTo>
                      <a:pt x="892" y="27"/>
                      <a:pt x="893" y="32"/>
                      <a:pt x="892" y="33"/>
                    </a:cubicBezTo>
                    <a:cubicBezTo>
                      <a:pt x="890" y="36"/>
                      <a:pt x="886" y="39"/>
                      <a:pt x="883" y="39"/>
                    </a:cubicBezTo>
                    <a:cubicBezTo>
                      <a:pt x="880" y="39"/>
                      <a:pt x="875" y="35"/>
                      <a:pt x="874" y="32"/>
                    </a:cubicBezTo>
                    <a:cubicBezTo>
                      <a:pt x="871" y="27"/>
                      <a:pt x="873" y="21"/>
                      <a:pt x="878" y="17"/>
                    </a:cubicBezTo>
                    <a:cubicBezTo>
                      <a:pt x="882" y="13"/>
                      <a:pt x="887" y="13"/>
                      <a:pt x="892" y="15"/>
                    </a:cubicBezTo>
                    <a:cubicBezTo>
                      <a:pt x="897" y="17"/>
                      <a:pt x="899" y="21"/>
                      <a:pt x="900" y="27"/>
                    </a:cubicBezTo>
                    <a:cubicBezTo>
                      <a:pt x="901" y="40"/>
                      <a:pt x="892" y="50"/>
                      <a:pt x="879" y="51"/>
                    </a:cubicBezTo>
                    <a:cubicBezTo>
                      <a:pt x="877" y="51"/>
                      <a:pt x="876" y="51"/>
                      <a:pt x="873" y="51"/>
                    </a:cubicBezTo>
                    <a:cubicBezTo>
                      <a:pt x="882" y="64"/>
                      <a:pt x="891" y="75"/>
                      <a:pt x="907" y="78"/>
                    </a:cubicBezTo>
                    <a:cubicBezTo>
                      <a:pt x="919" y="80"/>
                      <a:pt x="932" y="73"/>
                      <a:pt x="937" y="62"/>
                    </a:cubicBezTo>
                    <a:cubicBezTo>
                      <a:pt x="940" y="54"/>
                      <a:pt x="938" y="47"/>
                      <a:pt x="932" y="42"/>
                    </a:cubicBezTo>
                    <a:cubicBezTo>
                      <a:pt x="926" y="36"/>
                      <a:pt x="916" y="36"/>
                      <a:pt x="909" y="40"/>
                    </a:cubicBezTo>
                    <a:cubicBezTo>
                      <a:pt x="903" y="44"/>
                      <a:pt x="899" y="52"/>
                      <a:pt x="901" y="59"/>
                    </a:cubicBezTo>
                    <a:cubicBezTo>
                      <a:pt x="902" y="64"/>
                      <a:pt x="909" y="69"/>
                      <a:pt x="915" y="67"/>
                    </a:cubicBezTo>
                    <a:cubicBezTo>
                      <a:pt x="921" y="66"/>
                      <a:pt x="926" y="59"/>
                      <a:pt x="925" y="53"/>
                    </a:cubicBezTo>
                    <a:cubicBezTo>
                      <a:pt x="924" y="49"/>
                      <a:pt x="922" y="49"/>
                      <a:pt x="915" y="50"/>
                    </a:cubicBezTo>
                    <a:cubicBezTo>
                      <a:pt x="917" y="54"/>
                      <a:pt x="918" y="57"/>
                      <a:pt x="919" y="61"/>
                    </a:cubicBezTo>
                    <a:cubicBezTo>
                      <a:pt x="914" y="62"/>
                      <a:pt x="911" y="61"/>
                      <a:pt x="910" y="56"/>
                    </a:cubicBezTo>
                    <a:cubicBezTo>
                      <a:pt x="908" y="52"/>
                      <a:pt x="912" y="46"/>
                      <a:pt x="916" y="46"/>
                    </a:cubicBezTo>
                    <a:cubicBezTo>
                      <a:pt x="920" y="46"/>
                      <a:pt x="925" y="48"/>
                      <a:pt x="927" y="50"/>
                    </a:cubicBezTo>
                    <a:cubicBezTo>
                      <a:pt x="929" y="53"/>
                      <a:pt x="929" y="59"/>
                      <a:pt x="927" y="62"/>
                    </a:cubicBezTo>
                    <a:cubicBezTo>
                      <a:pt x="924" y="69"/>
                      <a:pt x="912" y="72"/>
                      <a:pt x="905" y="70"/>
                    </a:cubicBezTo>
                    <a:cubicBezTo>
                      <a:pt x="899" y="68"/>
                      <a:pt x="895" y="62"/>
                      <a:pt x="896" y="53"/>
                    </a:cubicBezTo>
                    <a:cubicBezTo>
                      <a:pt x="896" y="44"/>
                      <a:pt x="899" y="36"/>
                      <a:pt x="908" y="32"/>
                    </a:cubicBezTo>
                    <a:cubicBezTo>
                      <a:pt x="917" y="28"/>
                      <a:pt x="927" y="27"/>
                      <a:pt x="936" y="34"/>
                    </a:cubicBezTo>
                    <a:cubicBezTo>
                      <a:pt x="944" y="40"/>
                      <a:pt x="943" y="50"/>
                      <a:pt x="941" y="59"/>
                    </a:cubicBezTo>
                    <a:cubicBezTo>
                      <a:pt x="941" y="61"/>
                      <a:pt x="939" y="63"/>
                      <a:pt x="939" y="66"/>
                    </a:cubicBezTo>
                    <a:cubicBezTo>
                      <a:pt x="936" y="71"/>
                      <a:pt x="938" y="76"/>
                      <a:pt x="942" y="79"/>
                    </a:cubicBezTo>
                    <a:cubicBezTo>
                      <a:pt x="946" y="83"/>
                      <a:pt x="951" y="84"/>
                      <a:pt x="956" y="81"/>
                    </a:cubicBezTo>
                    <a:cubicBezTo>
                      <a:pt x="961" y="78"/>
                      <a:pt x="963" y="74"/>
                      <a:pt x="962" y="68"/>
                    </a:cubicBezTo>
                    <a:cubicBezTo>
                      <a:pt x="962" y="66"/>
                      <a:pt x="961" y="64"/>
                      <a:pt x="960" y="64"/>
                    </a:cubicBezTo>
                    <a:cubicBezTo>
                      <a:pt x="957" y="63"/>
                      <a:pt x="954" y="62"/>
                      <a:pt x="951" y="63"/>
                    </a:cubicBezTo>
                    <a:cubicBezTo>
                      <a:pt x="950" y="63"/>
                      <a:pt x="948" y="67"/>
                      <a:pt x="949" y="68"/>
                    </a:cubicBezTo>
                    <a:cubicBezTo>
                      <a:pt x="950" y="70"/>
                      <a:pt x="953" y="71"/>
                      <a:pt x="957" y="73"/>
                    </a:cubicBezTo>
                    <a:cubicBezTo>
                      <a:pt x="956" y="73"/>
                      <a:pt x="954" y="77"/>
                      <a:pt x="953" y="76"/>
                    </a:cubicBezTo>
                    <a:cubicBezTo>
                      <a:pt x="950" y="75"/>
                      <a:pt x="946" y="73"/>
                      <a:pt x="946" y="71"/>
                    </a:cubicBezTo>
                    <a:cubicBezTo>
                      <a:pt x="945" y="68"/>
                      <a:pt x="947" y="62"/>
                      <a:pt x="949" y="61"/>
                    </a:cubicBezTo>
                    <a:cubicBezTo>
                      <a:pt x="952" y="59"/>
                      <a:pt x="958" y="59"/>
                      <a:pt x="961" y="61"/>
                    </a:cubicBezTo>
                    <a:cubicBezTo>
                      <a:pt x="964" y="62"/>
                      <a:pt x="966" y="66"/>
                      <a:pt x="968" y="70"/>
                    </a:cubicBezTo>
                    <a:cubicBezTo>
                      <a:pt x="970" y="73"/>
                      <a:pt x="972" y="77"/>
                      <a:pt x="974" y="80"/>
                    </a:cubicBezTo>
                    <a:cubicBezTo>
                      <a:pt x="975" y="81"/>
                      <a:pt x="977" y="82"/>
                      <a:pt x="979" y="82"/>
                    </a:cubicBezTo>
                    <a:cubicBezTo>
                      <a:pt x="980" y="83"/>
                      <a:pt x="981" y="80"/>
                      <a:pt x="981" y="78"/>
                    </a:cubicBezTo>
                    <a:cubicBezTo>
                      <a:pt x="981" y="75"/>
                      <a:pt x="983" y="75"/>
                      <a:pt x="985" y="75"/>
                    </a:cubicBezTo>
                    <a:cubicBezTo>
                      <a:pt x="986" y="79"/>
                      <a:pt x="986" y="82"/>
                      <a:pt x="986" y="86"/>
                    </a:cubicBezTo>
                    <a:cubicBezTo>
                      <a:pt x="987" y="86"/>
                      <a:pt x="989" y="85"/>
                      <a:pt x="991" y="85"/>
                    </a:cubicBezTo>
                    <a:cubicBezTo>
                      <a:pt x="992" y="80"/>
                      <a:pt x="991" y="76"/>
                      <a:pt x="985" y="76"/>
                    </a:cubicBezTo>
                    <a:close/>
                    <a:moveTo>
                      <a:pt x="853" y="74"/>
                    </a:moveTo>
                    <a:cubicBezTo>
                      <a:pt x="852" y="74"/>
                      <a:pt x="852" y="74"/>
                      <a:pt x="852" y="75"/>
                    </a:cubicBezTo>
                    <a:cubicBezTo>
                      <a:pt x="850" y="74"/>
                      <a:pt x="848" y="73"/>
                      <a:pt x="847" y="71"/>
                    </a:cubicBezTo>
                    <a:cubicBezTo>
                      <a:pt x="846" y="70"/>
                      <a:pt x="847" y="67"/>
                      <a:pt x="848" y="66"/>
                    </a:cubicBezTo>
                    <a:cubicBezTo>
                      <a:pt x="850" y="65"/>
                      <a:pt x="853" y="64"/>
                      <a:pt x="855" y="64"/>
                    </a:cubicBezTo>
                    <a:cubicBezTo>
                      <a:pt x="859" y="66"/>
                      <a:pt x="862" y="72"/>
                      <a:pt x="859" y="76"/>
                    </a:cubicBezTo>
                    <a:cubicBezTo>
                      <a:pt x="856" y="79"/>
                      <a:pt x="851" y="82"/>
                      <a:pt x="848" y="81"/>
                    </a:cubicBezTo>
                    <a:cubicBezTo>
                      <a:pt x="844" y="80"/>
                      <a:pt x="840" y="77"/>
                      <a:pt x="838" y="73"/>
                    </a:cubicBezTo>
                    <a:cubicBezTo>
                      <a:pt x="837" y="70"/>
                      <a:pt x="839" y="65"/>
                      <a:pt x="841" y="62"/>
                    </a:cubicBezTo>
                    <a:cubicBezTo>
                      <a:pt x="846" y="57"/>
                      <a:pt x="852" y="56"/>
                      <a:pt x="859" y="58"/>
                    </a:cubicBezTo>
                    <a:cubicBezTo>
                      <a:pt x="865" y="61"/>
                      <a:pt x="868" y="65"/>
                      <a:pt x="869" y="72"/>
                    </a:cubicBezTo>
                    <a:cubicBezTo>
                      <a:pt x="870" y="75"/>
                      <a:pt x="872" y="79"/>
                      <a:pt x="875" y="81"/>
                    </a:cubicBezTo>
                    <a:cubicBezTo>
                      <a:pt x="876" y="82"/>
                      <a:pt x="880" y="80"/>
                      <a:pt x="884" y="79"/>
                    </a:cubicBezTo>
                    <a:cubicBezTo>
                      <a:pt x="883" y="80"/>
                      <a:pt x="882" y="83"/>
                      <a:pt x="881" y="85"/>
                    </a:cubicBezTo>
                    <a:cubicBezTo>
                      <a:pt x="901" y="85"/>
                      <a:pt x="921" y="85"/>
                      <a:pt x="940" y="85"/>
                    </a:cubicBezTo>
                    <a:cubicBezTo>
                      <a:pt x="938" y="81"/>
                      <a:pt x="936" y="77"/>
                      <a:pt x="934" y="73"/>
                    </a:cubicBezTo>
                    <a:cubicBezTo>
                      <a:pt x="931" y="75"/>
                      <a:pt x="929" y="77"/>
                      <a:pt x="926" y="78"/>
                    </a:cubicBezTo>
                    <a:cubicBezTo>
                      <a:pt x="914" y="86"/>
                      <a:pt x="900" y="86"/>
                      <a:pt x="888" y="77"/>
                    </a:cubicBezTo>
                    <a:cubicBezTo>
                      <a:pt x="883" y="72"/>
                      <a:pt x="879" y="67"/>
                      <a:pt x="875" y="61"/>
                    </a:cubicBezTo>
                    <a:cubicBezTo>
                      <a:pt x="864" y="45"/>
                      <a:pt x="859" y="44"/>
                      <a:pt x="843" y="54"/>
                    </a:cubicBezTo>
                    <a:cubicBezTo>
                      <a:pt x="842" y="54"/>
                      <a:pt x="842" y="54"/>
                      <a:pt x="841" y="55"/>
                    </a:cubicBezTo>
                    <a:cubicBezTo>
                      <a:pt x="833" y="60"/>
                      <a:pt x="830" y="67"/>
                      <a:pt x="832" y="75"/>
                    </a:cubicBezTo>
                    <a:cubicBezTo>
                      <a:pt x="835" y="83"/>
                      <a:pt x="840" y="86"/>
                      <a:pt x="851" y="86"/>
                    </a:cubicBezTo>
                    <a:cubicBezTo>
                      <a:pt x="859" y="85"/>
                      <a:pt x="866" y="74"/>
                      <a:pt x="862" y="67"/>
                    </a:cubicBezTo>
                    <a:cubicBezTo>
                      <a:pt x="860" y="62"/>
                      <a:pt x="856" y="60"/>
                      <a:pt x="852" y="61"/>
                    </a:cubicBezTo>
                    <a:cubicBezTo>
                      <a:pt x="848" y="62"/>
                      <a:pt x="844" y="64"/>
                      <a:pt x="843" y="67"/>
                    </a:cubicBezTo>
                    <a:cubicBezTo>
                      <a:pt x="842" y="69"/>
                      <a:pt x="843" y="74"/>
                      <a:pt x="845" y="76"/>
                    </a:cubicBezTo>
                    <a:cubicBezTo>
                      <a:pt x="846" y="78"/>
                      <a:pt x="850" y="78"/>
                      <a:pt x="852" y="78"/>
                    </a:cubicBezTo>
                    <a:cubicBezTo>
                      <a:pt x="854" y="77"/>
                      <a:pt x="855" y="74"/>
                      <a:pt x="855" y="72"/>
                    </a:cubicBezTo>
                    <a:cubicBezTo>
                      <a:pt x="856" y="71"/>
                      <a:pt x="854" y="69"/>
                      <a:pt x="852" y="68"/>
                    </a:cubicBezTo>
                    <a:cubicBezTo>
                      <a:pt x="852" y="68"/>
                      <a:pt x="852" y="69"/>
                      <a:pt x="851" y="69"/>
                    </a:cubicBezTo>
                    <a:cubicBezTo>
                      <a:pt x="852" y="71"/>
                      <a:pt x="852" y="72"/>
                      <a:pt x="853" y="74"/>
                    </a:cubicBezTo>
                    <a:close/>
                    <a:moveTo>
                      <a:pt x="790" y="67"/>
                    </a:moveTo>
                    <a:cubicBezTo>
                      <a:pt x="786" y="70"/>
                      <a:pt x="784" y="72"/>
                      <a:pt x="787" y="75"/>
                    </a:cubicBezTo>
                    <a:cubicBezTo>
                      <a:pt x="789" y="77"/>
                      <a:pt x="794" y="78"/>
                      <a:pt x="795" y="77"/>
                    </a:cubicBezTo>
                    <a:cubicBezTo>
                      <a:pt x="798" y="75"/>
                      <a:pt x="799" y="70"/>
                      <a:pt x="799" y="67"/>
                    </a:cubicBezTo>
                    <a:cubicBezTo>
                      <a:pt x="798" y="65"/>
                      <a:pt x="794" y="62"/>
                      <a:pt x="792" y="61"/>
                    </a:cubicBezTo>
                    <a:cubicBezTo>
                      <a:pt x="785" y="60"/>
                      <a:pt x="780" y="63"/>
                      <a:pt x="779" y="68"/>
                    </a:cubicBezTo>
                    <a:cubicBezTo>
                      <a:pt x="777" y="75"/>
                      <a:pt x="781" y="84"/>
                      <a:pt x="787" y="85"/>
                    </a:cubicBezTo>
                    <a:cubicBezTo>
                      <a:pt x="795" y="88"/>
                      <a:pt x="804" y="85"/>
                      <a:pt x="808" y="78"/>
                    </a:cubicBezTo>
                    <a:cubicBezTo>
                      <a:pt x="812" y="71"/>
                      <a:pt x="810" y="62"/>
                      <a:pt x="803" y="57"/>
                    </a:cubicBezTo>
                    <a:cubicBezTo>
                      <a:pt x="799" y="53"/>
                      <a:pt x="794" y="51"/>
                      <a:pt x="789" y="49"/>
                    </a:cubicBezTo>
                    <a:cubicBezTo>
                      <a:pt x="782" y="46"/>
                      <a:pt x="777" y="47"/>
                      <a:pt x="772" y="53"/>
                    </a:cubicBezTo>
                    <a:cubicBezTo>
                      <a:pt x="768" y="58"/>
                      <a:pt x="765" y="64"/>
                      <a:pt x="761" y="69"/>
                    </a:cubicBezTo>
                    <a:cubicBezTo>
                      <a:pt x="752" y="82"/>
                      <a:pt x="737" y="87"/>
                      <a:pt x="724" y="83"/>
                    </a:cubicBezTo>
                    <a:cubicBezTo>
                      <a:pt x="718" y="81"/>
                      <a:pt x="713" y="77"/>
                      <a:pt x="707" y="74"/>
                    </a:cubicBezTo>
                    <a:cubicBezTo>
                      <a:pt x="705" y="77"/>
                      <a:pt x="703" y="81"/>
                      <a:pt x="701" y="86"/>
                    </a:cubicBezTo>
                    <a:cubicBezTo>
                      <a:pt x="721" y="86"/>
                      <a:pt x="740" y="86"/>
                      <a:pt x="760" y="86"/>
                    </a:cubicBezTo>
                    <a:cubicBezTo>
                      <a:pt x="759" y="83"/>
                      <a:pt x="758" y="81"/>
                      <a:pt x="758" y="79"/>
                    </a:cubicBezTo>
                    <a:cubicBezTo>
                      <a:pt x="761" y="80"/>
                      <a:pt x="765" y="82"/>
                      <a:pt x="767" y="81"/>
                    </a:cubicBezTo>
                    <a:cubicBezTo>
                      <a:pt x="769" y="80"/>
                      <a:pt x="770" y="76"/>
                      <a:pt x="772" y="74"/>
                    </a:cubicBezTo>
                    <a:cubicBezTo>
                      <a:pt x="772" y="73"/>
                      <a:pt x="772" y="73"/>
                      <a:pt x="772" y="72"/>
                    </a:cubicBezTo>
                    <a:cubicBezTo>
                      <a:pt x="774" y="59"/>
                      <a:pt x="786" y="53"/>
                      <a:pt x="798" y="60"/>
                    </a:cubicBezTo>
                    <a:cubicBezTo>
                      <a:pt x="802" y="62"/>
                      <a:pt x="805" y="66"/>
                      <a:pt x="804" y="71"/>
                    </a:cubicBezTo>
                    <a:cubicBezTo>
                      <a:pt x="803" y="76"/>
                      <a:pt x="800" y="80"/>
                      <a:pt x="794" y="81"/>
                    </a:cubicBezTo>
                    <a:cubicBezTo>
                      <a:pt x="789" y="83"/>
                      <a:pt x="783" y="79"/>
                      <a:pt x="782" y="74"/>
                    </a:cubicBezTo>
                    <a:cubicBezTo>
                      <a:pt x="780" y="70"/>
                      <a:pt x="782" y="67"/>
                      <a:pt x="786" y="65"/>
                    </a:cubicBezTo>
                    <a:cubicBezTo>
                      <a:pt x="788" y="64"/>
                      <a:pt x="791" y="64"/>
                      <a:pt x="792" y="65"/>
                    </a:cubicBezTo>
                    <a:cubicBezTo>
                      <a:pt x="794" y="66"/>
                      <a:pt x="795" y="69"/>
                      <a:pt x="795" y="71"/>
                    </a:cubicBezTo>
                    <a:cubicBezTo>
                      <a:pt x="794" y="72"/>
                      <a:pt x="792" y="73"/>
                      <a:pt x="789" y="76"/>
                    </a:cubicBezTo>
                    <a:cubicBezTo>
                      <a:pt x="789" y="72"/>
                      <a:pt x="790" y="70"/>
                      <a:pt x="790" y="67"/>
                    </a:cubicBezTo>
                    <a:close/>
                    <a:moveTo>
                      <a:pt x="808" y="42"/>
                    </a:moveTo>
                    <a:cubicBezTo>
                      <a:pt x="798" y="44"/>
                      <a:pt x="791" y="42"/>
                      <a:pt x="786" y="36"/>
                    </a:cubicBezTo>
                    <a:cubicBezTo>
                      <a:pt x="782" y="31"/>
                      <a:pt x="783" y="26"/>
                      <a:pt x="788" y="22"/>
                    </a:cubicBezTo>
                    <a:cubicBezTo>
                      <a:pt x="792" y="19"/>
                      <a:pt x="800" y="20"/>
                      <a:pt x="802" y="24"/>
                    </a:cubicBezTo>
                    <a:cubicBezTo>
                      <a:pt x="803" y="27"/>
                      <a:pt x="802" y="30"/>
                      <a:pt x="801" y="33"/>
                    </a:cubicBezTo>
                    <a:cubicBezTo>
                      <a:pt x="800" y="34"/>
                      <a:pt x="797" y="33"/>
                      <a:pt x="794" y="33"/>
                    </a:cubicBezTo>
                    <a:cubicBezTo>
                      <a:pt x="794" y="33"/>
                      <a:pt x="794" y="32"/>
                      <a:pt x="794" y="31"/>
                    </a:cubicBezTo>
                    <a:cubicBezTo>
                      <a:pt x="797" y="30"/>
                      <a:pt x="803" y="32"/>
                      <a:pt x="800" y="26"/>
                    </a:cubicBezTo>
                    <a:cubicBezTo>
                      <a:pt x="798" y="22"/>
                      <a:pt x="794" y="22"/>
                      <a:pt x="791" y="24"/>
                    </a:cubicBezTo>
                    <a:cubicBezTo>
                      <a:pt x="788" y="26"/>
                      <a:pt x="784" y="29"/>
                      <a:pt x="787" y="33"/>
                    </a:cubicBezTo>
                    <a:cubicBezTo>
                      <a:pt x="790" y="38"/>
                      <a:pt x="795" y="40"/>
                      <a:pt x="801" y="39"/>
                    </a:cubicBezTo>
                    <a:cubicBezTo>
                      <a:pt x="807" y="38"/>
                      <a:pt x="812" y="36"/>
                      <a:pt x="813" y="30"/>
                    </a:cubicBezTo>
                    <a:cubicBezTo>
                      <a:pt x="815" y="22"/>
                      <a:pt x="810" y="11"/>
                      <a:pt x="803" y="8"/>
                    </a:cubicBezTo>
                    <a:cubicBezTo>
                      <a:pt x="796" y="5"/>
                      <a:pt x="785" y="8"/>
                      <a:pt x="779" y="15"/>
                    </a:cubicBezTo>
                    <a:cubicBezTo>
                      <a:pt x="774" y="22"/>
                      <a:pt x="774" y="31"/>
                      <a:pt x="781" y="37"/>
                    </a:cubicBezTo>
                    <a:cubicBezTo>
                      <a:pt x="789" y="44"/>
                      <a:pt x="797" y="49"/>
                      <a:pt x="806" y="55"/>
                    </a:cubicBezTo>
                    <a:cubicBezTo>
                      <a:pt x="807" y="49"/>
                      <a:pt x="807" y="46"/>
                      <a:pt x="808" y="42"/>
                    </a:cubicBezTo>
                    <a:close/>
                    <a:moveTo>
                      <a:pt x="837" y="54"/>
                    </a:moveTo>
                    <a:cubicBezTo>
                      <a:pt x="844" y="49"/>
                      <a:pt x="852" y="45"/>
                      <a:pt x="859" y="39"/>
                    </a:cubicBezTo>
                    <a:cubicBezTo>
                      <a:pt x="867" y="33"/>
                      <a:pt x="868" y="25"/>
                      <a:pt x="864" y="18"/>
                    </a:cubicBezTo>
                    <a:cubicBezTo>
                      <a:pt x="860" y="10"/>
                      <a:pt x="850" y="5"/>
                      <a:pt x="841" y="7"/>
                    </a:cubicBezTo>
                    <a:cubicBezTo>
                      <a:pt x="834" y="9"/>
                      <a:pt x="829" y="15"/>
                      <a:pt x="828" y="24"/>
                    </a:cubicBezTo>
                    <a:cubicBezTo>
                      <a:pt x="827" y="30"/>
                      <a:pt x="829" y="34"/>
                      <a:pt x="834" y="37"/>
                    </a:cubicBezTo>
                    <a:cubicBezTo>
                      <a:pt x="839" y="40"/>
                      <a:pt x="846" y="40"/>
                      <a:pt x="852" y="36"/>
                    </a:cubicBezTo>
                    <a:cubicBezTo>
                      <a:pt x="854" y="34"/>
                      <a:pt x="856" y="30"/>
                      <a:pt x="855" y="29"/>
                    </a:cubicBezTo>
                    <a:cubicBezTo>
                      <a:pt x="853" y="26"/>
                      <a:pt x="849" y="24"/>
                      <a:pt x="846" y="23"/>
                    </a:cubicBezTo>
                    <a:cubicBezTo>
                      <a:pt x="845" y="23"/>
                      <a:pt x="843" y="26"/>
                      <a:pt x="841" y="27"/>
                    </a:cubicBezTo>
                    <a:cubicBezTo>
                      <a:pt x="843" y="29"/>
                      <a:pt x="845" y="31"/>
                      <a:pt x="848" y="34"/>
                    </a:cubicBezTo>
                    <a:cubicBezTo>
                      <a:pt x="844" y="34"/>
                      <a:pt x="840" y="34"/>
                      <a:pt x="840" y="33"/>
                    </a:cubicBezTo>
                    <a:cubicBezTo>
                      <a:pt x="839" y="30"/>
                      <a:pt x="839" y="26"/>
                      <a:pt x="840" y="24"/>
                    </a:cubicBezTo>
                    <a:cubicBezTo>
                      <a:pt x="842" y="19"/>
                      <a:pt x="849" y="19"/>
                      <a:pt x="854" y="22"/>
                    </a:cubicBezTo>
                    <a:cubicBezTo>
                      <a:pt x="859" y="26"/>
                      <a:pt x="860" y="31"/>
                      <a:pt x="855" y="36"/>
                    </a:cubicBezTo>
                    <a:cubicBezTo>
                      <a:pt x="850" y="42"/>
                      <a:pt x="843" y="45"/>
                      <a:pt x="835" y="42"/>
                    </a:cubicBezTo>
                    <a:cubicBezTo>
                      <a:pt x="835" y="46"/>
                      <a:pt x="836" y="49"/>
                      <a:pt x="837" y="54"/>
                    </a:cubicBezTo>
                    <a:close/>
                    <a:moveTo>
                      <a:pt x="833" y="40"/>
                    </a:moveTo>
                    <a:cubicBezTo>
                      <a:pt x="829" y="37"/>
                      <a:pt x="826" y="33"/>
                      <a:pt x="824" y="34"/>
                    </a:cubicBezTo>
                    <a:cubicBezTo>
                      <a:pt x="820" y="35"/>
                      <a:pt x="817" y="39"/>
                      <a:pt x="815" y="42"/>
                    </a:cubicBezTo>
                    <a:cubicBezTo>
                      <a:pt x="813" y="44"/>
                      <a:pt x="813" y="47"/>
                      <a:pt x="813" y="49"/>
                    </a:cubicBezTo>
                    <a:cubicBezTo>
                      <a:pt x="814" y="53"/>
                      <a:pt x="816" y="57"/>
                      <a:pt x="819" y="60"/>
                    </a:cubicBezTo>
                    <a:cubicBezTo>
                      <a:pt x="820" y="61"/>
                      <a:pt x="825" y="60"/>
                      <a:pt x="826" y="59"/>
                    </a:cubicBezTo>
                    <a:cubicBezTo>
                      <a:pt x="828" y="55"/>
                      <a:pt x="829" y="51"/>
                      <a:pt x="829" y="48"/>
                    </a:cubicBezTo>
                    <a:cubicBezTo>
                      <a:pt x="829" y="46"/>
                      <a:pt x="826" y="43"/>
                      <a:pt x="824" y="42"/>
                    </a:cubicBezTo>
                    <a:cubicBezTo>
                      <a:pt x="823" y="42"/>
                      <a:pt x="820" y="45"/>
                      <a:pt x="819" y="46"/>
                    </a:cubicBezTo>
                    <a:cubicBezTo>
                      <a:pt x="820" y="48"/>
                      <a:pt x="822" y="50"/>
                      <a:pt x="823" y="52"/>
                    </a:cubicBezTo>
                    <a:cubicBezTo>
                      <a:pt x="822" y="55"/>
                      <a:pt x="819" y="56"/>
                      <a:pt x="817" y="53"/>
                    </a:cubicBezTo>
                    <a:cubicBezTo>
                      <a:pt x="813" y="47"/>
                      <a:pt x="816" y="40"/>
                      <a:pt x="823" y="39"/>
                    </a:cubicBezTo>
                    <a:cubicBezTo>
                      <a:pt x="825" y="39"/>
                      <a:pt x="828" y="40"/>
                      <a:pt x="833" y="40"/>
                    </a:cubicBezTo>
                    <a:close/>
                    <a:moveTo>
                      <a:pt x="815" y="63"/>
                    </a:moveTo>
                    <a:cubicBezTo>
                      <a:pt x="819" y="72"/>
                      <a:pt x="817" y="79"/>
                      <a:pt x="811" y="85"/>
                    </a:cubicBezTo>
                    <a:cubicBezTo>
                      <a:pt x="818" y="85"/>
                      <a:pt x="824" y="85"/>
                      <a:pt x="831" y="85"/>
                    </a:cubicBezTo>
                    <a:cubicBezTo>
                      <a:pt x="824" y="79"/>
                      <a:pt x="822" y="72"/>
                      <a:pt x="826" y="63"/>
                    </a:cubicBezTo>
                    <a:cubicBezTo>
                      <a:pt x="822" y="63"/>
                      <a:pt x="819" y="63"/>
                      <a:pt x="815" y="63"/>
                    </a:cubicBezTo>
                    <a:close/>
                    <a:moveTo>
                      <a:pt x="973" y="85"/>
                    </a:moveTo>
                    <a:cubicBezTo>
                      <a:pt x="970" y="82"/>
                      <a:pt x="967" y="79"/>
                      <a:pt x="965" y="76"/>
                    </a:cubicBezTo>
                    <a:cubicBezTo>
                      <a:pt x="962" y="80"/>
                      <a:pt x="960" y="82"/>
                      <a:pt x="958" y="85"/>
                    </a:cubicBezTo>
                    <a:cubicBezTo>
                      <a:pt x="963" y="85"/>
                      <a:pt x="968" y="85"/>
                      <a:pt x="973" y="85"/>
                    </a:cubicBezTo>
                    <a:close/>
                    <a:moveTo>
                      <a:pt x="677" y="77"/>
                    </a:moveTo>
                    <a:cubicBezTo>
                      <a:pt x="674" y="80"/>
                      <a:pt x="672" y="82"/>
                      <a:pt x="669" y="85"/>
                    </a:cubicBezTo>
                    <a:cubicBezTo>
                      <a:pt x="674" y="85"/>
                      <a:pt x="678" y="85"/>
                      <a:pt x="683" y="85"/>
                    </a:cubicBezTo>
                    <a:cubicBezTo>
                      <a:pt x="680" y="82"/>
                      <a:pt x="679" y="80"/>
                      <a:pt x="677" y="77"/>
                    </a:cubicBezTo>
                    <a:close/>
                  </a:path>
                </a:pathLst>
              </a:custGeom>
              <a:solidFill>
                <a:srgbClr val="E94B52"/>
              </a:solidFill>
              <a:ln>
                <a:noFill/>
              </a:ln>
              <a:extLst>
                <a:ext uri="{91240B29-F687-4F45-9708-019B960494DF}">
                  <a14:hiddenLine xmlns:a14="http://schemas.microsoft.com/office/drawing/2010/main" w="9525">
                    <a:solidFill>
                      <a:srgbClr val="000000"/>
                    </a:solidFill>
                    <a:round/>
                  </a14:hiddenLine>
                </a:ext>
              </a:extLst>
            </p:spPr>
            <p:txBody>
              <a:bodyPr/>
              <a:lstStyle/>
              <a:p>
                <a:pPr defTabSz="1371669">
                  <a:defRPr/>
                </a:pPr>
                <a:endParaRPr lang="zh-CN" altLang="en-US" sz="2700">
                  <a:solidFill>
                    <a:prstClr val="black"/>
                  </a:solidFill>
                  <a:latin typeface="Calibri"/>
                  <a:ea typeface="微软雅黑"/>
                </a:endParaRPr>
              </a:p>
            </p:txBody>
          </p:sp>
          <p:sp>
            <p:nvSpPr>
              <p:cNvPr id="23" name="Freeform 10"/>
              <p:cNvSpPr>
                <a:spLocks noEditPoints="1"/>
              </p:cNvSpPr>
              <p:nvPr/>
            </p:nvSpPr>
            <p:spPr bwMode="auto">
              <a:xfrm>
                <a:off x="1003" y="1890"/>
                <a:ext cx="5666" cy="317"/>
              </a:xfrm>
              <a:custGeom>
                <a:avLst/>
                <a:gdLst>
                  <a:gd name="T0" fmla="*/ 1037 w 1641"/>
                  <a:gd name="T1" fmla="*/ 12 h 91"/>
                  <a:gd name="T2" fmla="*/ 984 w 1641"/>
                  <a:gd name="T3" fmla="*/ 16 h 91"/>
                  <a:gd name="T4" fmla="*/ 974 w 1641"/>
                  <a:gd name="T5" fmla="*/ 11 h 91"/>
                  <a:gd name="T6" fmla="*/ 953 w 1641"/>
                  <a:gd name="T7" fmla="*/ 14 h 91"/>
                  <a:gd name="T8" fmla="*/ 953 w 1641"/>
                  <a:gd name="T9" fmla="*/ 29 h 91"/>
                  <a:gd name="T10" fmla="*/ 938 w 1641"/>
                  <a:gd name="T11" fmla="*/ 24 h 91"/>
                  <a:gd name="T12" fmla="*/ 905 w 1641"/>
                  <a:gd name="T13" fmla="*/ 21 h 91"/>
                  <a:gd name="T14" fmla="*/ 910 w 1641"/>
                  <a:gd name="T15" fmla="*/ 33 h 91"/>
                  <a:gd name="T16" fmla="*/ 915 w 1641"/>
                  <a:gd name="T17" fmla="*/ 41 h 91"/>
                  <a:gd name="T18" fmla="*/ 901 w 1641"/>
                  <a:gd name="T19" fmla="*/ 40 h 91"/>
                  <a:gd name="T20" fmla="*/ 900 w 1641"/>
                  <a:gd name="T21" fmla="*/ 15 h 91"/>
                  <a:gd name="T22" fmla="*/ 888 w 1641"/>
                  <a:gd name="T23" fmla="*/ 77 h 91"/>
                  <a:gd name="T24" fmla="*/ 890 w 1641"/>
                  <a:gd name="T25" fmla="*/ 65 h 91"/>
                  <a:gd name="T26" fmla="*/ 886 w 1641"/>
                  <a:gd name="T27" fmla="*/ 56 h 91"/>
                  <a:gd name="T28" fmla="*/ 895 w 1641"/>
                  <a:gd name="T29" fmla="*/ 64 h 91"/>
                  <a:gd name="T30" fmla="*/ 854 w 1641"/>
                  <a:gd name="T31" fmla="*/ 91 h 91"/>
                  <a:gd name="T32" fmla="*/ 802 w 1641"/>
                  <a:gd name="T33" fmla="*/ 89 h 91"/>
                  <a:gd name="T34" fmla="*/ 771 w 1641"/>
                  <a:gd name="T35" fmla="*/ 63 h 91"/>
                  <a:gd name="T36" fmla="*/ 747 w 1641"/>
                  <a:gd name="T37" fmla="*/ 66 h 91"/>
                  <a:gd name="T38" fmla="*/ 755 w 1641"/>
                  <a:gd name="T39" fmla="*/ 56 h 91"/>
                  <a:gd name="T40" fmla="*/ 750 w 1641"/>
                  <a:gd name="T41" fmla="*/ 56 h 91"/>
                  <a:gd name="T42" fmla="*/ 741 w 1641"/>
                  <a:gd name="T43" fmla="*/ 62 h 91"/>
                  <a:gd name="T44" fmla="*/ 706 w 1641"/>
                  <a:gd name="T45" fmla="*/ 26 h 91"/>
                  <a:gd name="T46" fmla="*/ 730 w 1641"/>
                  <a:gd name="T47" fmla="*/ 23 h 91"/>
                  <a:gd name="T48" fmla="*/ 732 w 1641"/>
                  <a:gd name="T49" fmla="*/ 35 h 91"/>
                  <a:gd name="T50" fmla="*/ 737 w 1641"/>
                  <a:gd name="T51" fmla="*/ 21 h 91"/>
                  <a:gd name="T52" fmla="*/ 703 w 1641"/>
                  <a:gd name="T53" fmla="*/ 22 h 91"/>
                  <a:gd name="T54" fmla="*/ 685 w 1641"/>
                  <a:gd name="T55" fmla="*/ 29 h 91"/>
                  <a:gd name="T56" fmla="*/ 689 w 1641"/>
                  <a:gd name="T57" fmla="*/ 14 h 91"/>
                  <a:gd name="T58" fmla="*/ 671 w 1641"/>
                  <a:gd name="T59" fmla="*/ 17 h 91"/>
                  <a:gd name="T60" fmla="*/ 653 w 1641"/>
                  <a:gd name="T61" fmla="*/ 7 h 91"/>
                  <a:gd name="T62" fmla="*/ 8 w 1641"/>
                  <a:gd name="T63" fmla="*/ 6 h 91"/>
                  <a:gd name="T64" fmla="*/ 1641 w 1641"/>
                  <a:gd name="T65" fmla="*/ 6 h 91"/>
                  <a:gd name="T66" fmla="*/ 838 w 1641"/>
                  <a:gd name="T67" fmla="*/ 19 h 91"/>
                  <a:gd name="T68" fmla="*/ 848 w 1641"/>
                  <a:gd name="T69" fmla="*/ 24 h 91"/>
                  <a:gd name="T70" fmla="*/ 854 w 1641"/>
                  <a:gd name="T71" fmla="*/ 23 h 91"/>
                  <a:gd name="T72" fmla="*/ 859 w 1641"/>
                  <a:gd name="T73" fmla="*/ 27 h 91"/>
                  <a:gd name="T74" fmla="*/ 856 w 1641"/>
                  <a:gd name="T75" fmla="*/ 43 h 91"/>
                  <a:gd name="T76" fmla="*/ 884 w 1641"/>
                  <a:gd name="T77" fmla="*/ 13 h 91"/>
                  <a:gd name="T78" fmla="*/ 787 w 1641"/>
                  <a:gd name="T79" fmla="*/ 42 h 91"/>
                  <a:gd name="T80" fmla="*/ 779 w 1641"/>
                  <a:gd name="T81" fmla="*/ 14 h 91"/>
                  <a:gd name="T82" fmla="*/ 794 w 1641"/>
                  <a:gd name="T83" fmla="*/ 13 h 91"/>
                  <a:gd name="T84" fmla="*/ 789 w 1641"/>
                  <a:gd name="T85" fmla="*/ 17 h 91"/>
                  <a:gd name="T86" fmla="*/ 782 w 1641"/>
                  <a:gd name="T87" fmla="*/ 16 h 91"/>
                  <a:gd name="T88" fmla="*/ 782 w 1641"/>
                  <a:gd name="T89" fmla="*/ 32 h 91"/>
                  <a:gd name="T90" fmla="*/ 758 w 1641"/>
                  <a:gd name="T91" fmla="*/ 6 h 91"/>
                  <a:gd name="T92" fmla="*/ 777 w 1641"/>
                  <a:gd name="T93" fmla="*/ 71 h 91"/>
                  <a:gd name="T94" fmla="*/ 789 w 1641"/>
                  <a:gd name="T95" fmla="*/ 56 h 91"/>
                  <a:gd name="T96" fmla="*/ 795 w 1641"/>
                  <a:gd name="T97" fmla="*/ 58 h 91"/>
                  <a:gd name="T98" fmla="*/ 787 w 1641"/>
                  <a:gd name="T99" fmla="*/ 54 h 91"/>
                  <a:gd name="T100" fmla="*/ 856 w 1641"/>
                  <a:gd name="T101" fmla="*/ 56 h 91"/>
                  <a:gd name="T102" fmla="*/ 841 w 1641"/>
                  <a:gd name="T103" fmla="*/ 57 h 91"/>
                  <a:gd name="T104" fmla="*/ 855 w 1641"/>
                  <a:gd name="T105" fmla="*/ 58 h 91"/>
                  <a:gd name="T106" fmla="*/ 863 w 1641"/>
                  <a:gd name="T107" fmla="*/ 74 h 91"/>
                  <a:gd name="T108" fmla="*/ 834 w 1641"/>
                  <a:gd name="T109" fmla="*/ 49 h 91"/>
                  <a:gd name="T110" fmla="*/ 820 w 1641"/>
                  <a:gd name="T111" fmla="*/ 36 h 91"/>
                  <a:gd name="T112" fmla="*/ 826 w 1641"/>
                  <a:gd name="T113" fmla="*/ 48 h 91"/>
                  <a:gd name="T114" fmla="*/ 818 w 1641"/>
                  <a:gd name="T115" fmla="*/ 54 h 91"/>
                  <a:gd name="T116" fmla="*/ 824 w 1641"/>
                  <a:gd name="T117" fmla="*/ 27 h 91"/>
                  <a:gd name="T118" fmla="*/ 916 w 1641"/>
                  <a:gd name="T119" fmla="*/ 7 h 91"/>
                  <a:gd name="T120" fmla="*/ 724 w 1641"/>
                  <a:gd name="T121" fmla="*/ 6 h 91"/>
                  <a:gd name="T122" fmla="*/ 965 w 1641"/>
                  <a:gd name="T123" fmla="*/ 14 h 91"/>
                  <a:gd name="T124" fmla="*/ 681 w 1641"/>
                  <a:gd name="T125" fmla="*/ 7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41" h="91">
                    <a:moveTo>
                      <a:pt x="1641" y="6"/>
                    </a:moveTo>
                    <a:cubicBezTo>
                      <a:pt x="1638" y="6"/>
                      <a:pt x="1635" y="6"/>
                      <a:pt x="1632" y="6"/>
                    </a:cubicBezTo>
                    <a:cubicBezTo>
                      <a:pt x="1457" y="6"/>
                      <a:pt x="1281" y="6"/>
                      <a:pt x="1106" y="6"/>
                    </a:cubicBezTo>
                    <a:cubicBezTo>
                      <a:pt x="1083" y="6"/>
                      <a:pt x="1060" y="9"/>
                      <a:pt x="1037" y="12"/>
                    </a:cubicBezTo>
                    <a:cubicBezTo>
                      <a:pt x="1020" y="14"/>
                      <a:pt x="1003" y="16"/>
                      <a:pt x="986" y="18"/>
                    </a:cubicBezTo>
                    <a:cubicBezTo>
                      <a:pt x="988" y="14"/>
                      <a:pt x="990" y="11"/>
                      <a:pt x="991" y="8"/>
                    </a:cubicBezTo>
                    <a:cubicBezTo>
                      <a:pt x="991" y="8"/>
                      <a:pt x="989" y="7"/>
                      <a:pt x="988" y="6"/>
                    </a:cubicBezTo>
                    <a:cubicBezTo>
                      <a:pt x="986" y="10"/>
                      <a:pt x="985" y="13"/>
                      <a:pt x="984" y="16"/>
                    </a:cubicBezTo>
                    <a:cubicBezTo>
                      <a:pt x="983" y="16"/>
                      <a:pt x="983" y="16"/>
                      <a:pt x="982" y="15"/>
                    </a:cubicBezTo>
                    <a:cubicBezTo>
                      <a:pt x="982" y="14"/>
                      <a:pt x="982" y="13"/>
                      <a:pt x="981" y="12"/>
                    </a:cubicBezTo>
                    <a:cubicBezTo>
                      <a:pt x="980" y="10"/>
                      <a:pt x="979" y="8"/>
                      <a:pt x="978" y="8"/>
                    </a:cubicBezTo>
                    <a:cubicBezTo>
                      <a:pt x="977" y="8"/>
                      <a:pt x="975" y="9"/>
                      <a:pt x="974" y="11"/>
                    </a:cubicBezTo>
                    <a:cubicBezTo>
                      <a:pt x="971" y="15"/>
                      <a:pt x="969" y="20"/>
                      <a:pt x="966" y="24"/>
                    </a:cubicBezTo>
                    <a:cubicBezTo>
                      <a:pt x="964" y="29"/>
                      <a:pt x="960" y="33"/>
                      <a:pt x="954" y="32"/>
                    </a:cubicBezTo>
                    <a:cubicBezTo>
                      <a:pt x="948" y="31"/>
                      <a:pt x="943" y="24"/>
                      <a:pt x="946" y="19"/>
                    </a:cubicBezTo>
                    <a:cubicBezTo>
                      <a:pt x="947" y="17"/>
                      <a:pt x="950" y="15"/>
                      <a:pt x="953" y="14"/>
                    </a:cubicBezTo>
                    <a:cubicBezTo>
                      <a:pt x="954" y="14"/>
                      <a:pt x="956" y="17"/>
                      <a:pt x="958" y="18"/>
                    </a:cubicBezTo>
                    <a:cubicBezTo>
                      <a:pt x="957" y="19"/>
                      <a:pt x="956" y="20"/>
                      <a:pt x="956" y="20"/>
                    </a:cubicBezTo>
                    <a:cubicBezTo>
                      <a:pt x="952" y="18"/>
                      <a:pt x="949" y="19"/>
                      <a:pt x="949" y="23"/>
                    </a:cubicBezTo>
                    <a:cubicBezTo>
                      <a:pt x="948" y="25"/>
                      <a:pt x="951" y="28"/>
                      <a:pt x="953" y="29"/>
                    </a:cubicBezTo>
                    <a:cubicBezTo>
                      <a:pt x="958" y="31"/>
                      <a:pt x="961" y="28"/>
                      <a:pt x="962" y="24"/>
                    </a:cubicBezTo>
                    <a:cubicBezTo>
                      <a:pt x="963" y="18"/>
                      <a:pt x="962" y="13"/>
                      <a:pt x="957" y="10"/>
                    </a:cubicBezTo>
                    <a:cubicBezTo>
                      <a:pt x="952" y="6"/>
                      <a:pt x="947" y="7"/>
                      <a:pt x="943" y="11"/>
                    </a:cubicBezTo>
                    <a:cubicBezTo>
                      <a:pt x="938" y="14"/>
                      <a:pt x="937" y="19"/>
                      <a:pt x="938" y="24"/>
                    </a:cubicBezTo>
                    <a:cubicBezTo>
                      <a:pt x="939" y="28"/>
                      <a:pt x="941" y="31"/>
                      <a:pt x="942" y="35"/>
                    </a:cubicBezTo>
                    <a:cubicBezTo>
                      <a:pt x="944" y="52"/>
                      <a:pt x="938" y="60"/>
                      <a:pt x="922" y="61"/>
                    </a:cubicBezTo>
                    <a:cubicBezTo>
                      <a:pt x="908" y="63"/>
                      <a:pt x="896" y="52"/>
                      <a:pt x="896" y="38"/>
                    </a:cubicBezTo>
                    <a:cubicBezTo>
                      <a:pt x="895" y="28"/>
                      <a:pt x="899" y="22"/>
                      <a:pt x="905" y="21"/>
                    </a:cubicBezTo>
                    <a:cubicBezTo>
                      <a:pt x="912" y="18"/>
                      <a:pt x="923" y="22"/>
                      <a:pt x="927" y="28"/>
                    </a:cubicBezTo>
                    <a:cubicBezTo>
                      <a:pt x="931" y="33"/>
                      <a:pt x="930" y="39"/>
                      <a:pt x="925" y="42"/>
                    </a:cubicBezTo>
                    <a:cubicBezTo>
                      <a:pt x="921" y="46"/>
                      <a:pt x="915" y="46"/>
                      <a:pt x="912" y="42"/>
                    </a:cubicBezTo>
                    <a:cubicBezTo>
                      <a:pt x="911" y="40"/>
                      <a:pt x="910" y="36"/>
                      <a:pt x="910" y="33"/>
                    </a:cubicBezTo>
                    <a:cubicBezTo>
                      <a:pt x="911" y="31"/>
                      <a:pt x="915" y="30"/>
                      <a:pt x="917" y="29"/>
                    </a:cubicBezTo>
                    <a:cubicBezTo>
                      <a:pt x="918" y="29"/>
                      <a:pt x="918" y="30"/>
                      <a:pt x="919" y="30"/>
                    </a:cubicBezTo>
                    <a:cubicBezTo>
                      <a:pt x="918" y="32"/>
                      <a:pt x="918" y="33"/>
                      <a:pt x="917" y="35"/>
                    </a:cubicBezTo>
                    <a:cubicBezTo>
                      <a:pt x="917" y="37"/>
                      <a:pt x="916" y="38"/>
                      <a:pt x="915" y="41"/>
                    </a:cubicBezTo>
                    <a:cubicBezTo>
                      <a:pt x="918" y="41"/>
                      <a:pt x="921" y="42"/>
                      <a:pt x="923" y="40"/>
                    </a:cubicBezTo>
                    <a:cubicBezTo>
                      <a:pt x="924" y="39"/>
                      <a:pt x="925" y="36"/>
                      <a:pt x="924" y="33"/>
                    </a:cubicBezTo>
                    <a:cubicBezTo>
                      <a:pt x="923" y="26"/>
                      <a:pt x="916" y="21"/>
                      <a:pt x="909" y="23"/>
                    </a:cubicBezTo>
                    <a:cubicBezTo>
                      <a:pt x="902" y="25"/>
                      <a:pt x="898" y="32"/>
                      <a:pt x="901" y="40"/>
                    </a:cubicBezTo>
                    <a:cubicBezTo>
                      <a:pt x="903" y="47"/>
                      <a:pt x="908" y="52"/>
                      <a:pt x="915" y="53"/>
                    </a:cubicBezTo>
                    <a:cubicBezTo>
                      <a:pt x="923" y="54"/>
                      <a:pt x="930" y="52"/>
                      <a:pt x="935" y="45"/>
                    </a:cubicBezTo>
                    <a:cubicBezTo>
                      <a:pt x="940" y="39"/>
                      <a:pt x="939" y="33"/>
                      <a:pt x="935" y="26"/>
                    </a:cubicBezTo>
                    <a:cubicBezTo>
                      <a:pt x="929" y="14"/>
                      <a:pt x="914" y="9"/>
                      <a:pt x="900" y="15"/>
                    </a:cubicBezTo>
                    <a:cubicBezTo>
                      <a:pt x="890" y="19"/>
                      <a:pt x="879" y="28"/>
                      <a:pt x="874" y="39"/>
                    </a:cubicBezTo>
                    <a:cubicBezTo>
                      <a:pt x="877" y="39"/>
                      <a:pt x="880" y="39"/>
                      <a:pt x="883" y="40"/>
                    </a:cubicBezTo>
                    <a:cubicBezTo>
                      <a:pt x="895" y="42"/>
                      <a:pt x="903" y="56"/>
                      <a:pt x="899" y="68"/>
                    </a:cubicBezTo>
                    <a:cubicBezTo>
                      <a:pt x="897" y="73"/>
                      <a:pt x="894" y="76"/>
                      <a:pt x="888" y="77"/>
                    </a:cubicBezTo>
                    <a:cubicBezTo>
                      <a:pt x="882" y="77"/>
                      <a:pt x="878" y="75"/>
                      <a:pt x="875" y="69"/>
                    </a:cubicBezTo>
                    <a:cubicBezTo>
                      <a:pt x="873" y="65"/>
                      <a:pt x="872" y="59"/>
                      <a:pt x="875" y="55"/>
                    </a:cubicBezTo>
                    <a:cubicBezTo>
                      <a:pt x="880" y="49"/>
                      <a:pt x="890" y="50"/>
                      <a:pt x="892" y="57"/>
                    </a:cubicBezTo>
                    <a:cubicBezTo>
                      <a:pt x="893" y="59"/>
                      <a:pt x="892" y="63"/>
                      <a:pt x="890" y="65"/>
                    </a:cubicBezTo>
                    <a:cubicBezTo>
                      <a:pt x="889" y="66"/>
                      <a:pt x="885" y="64"/>
                      <a:pt x="883" y="64"/>
                    </a:cubicBezTo>
                    <a:cubicBezTo>
                      <a:pt x="883" y="63"/>
                      <a:pt x="883" y="62"/>
                      <a:pt x="883" y="62"/>
                    </a:cubicBezTo>
                    <a:cubicBezTo>
                      <a:pt x="885" y="62"/>
                      <a:pt x="887" y="61"/>
                      <a:pt x="892" y="61"/>
                    </a:cubicBezTo>
                    <a:cubicBezTo>
                      <a:pt x="889" y="58"/>
                      <a:pt x="888" y="56"/>
                      <a:pt x="886" y="56"/>
                    </a:cubicBezTo>
                    <a:cubicBezTo>
                      <a:pt x="884" y="55"/>
                      <a:pt x="880" y="56"/>
                      <a:pt x="878" y="58"/>
                    </a:cubicBezTo>
                    <a:cubicBezTo>
                      <a:pt x="876" y="60"/>
                      <a:pt x="876" y="65"/>
                      <a:pt x="877" y="66"/>
                    </a:cubicBezTo>
                    <a:cubicBezTo>
                      <a:pt x="880" y="69"/>
                      <a:pt x="884" y="72"/>
                      <a:pt x="887" y="71"/>
                    </a:cubicBezTo>
                    <a:cubicBezTo>
                      <a:pt x="890" y="71"/>
                      <a:pt x="894" y="67"/>
                      <a:pt x="895" y="64"/>
                    </a:cubicBezTo>
                    <a:cubicBezTo>
                      <a:pt x="897" y="58"/>
                      <a:pt x="895" y="52"/>
                      <a:pt x="890" y="48"/>
                    </a:cubicBezTo>
                    <a:cubicBezTo>
                      <a:pt x="884" y="43"/>
                      <a:pt x="878" y="41"/>
                      <a:pt x="870" y="43"/>
                    </a:cubicBezTo>
                    <a:cubicBezTo>
                      <a:pt x="866" y="44"/>
                      <a:pt x="863" y="46"/>
                      <a:pt x="859" y="47"/>
                    </a:cubicBezTo>
                    <a:cubicBezTo>
                      <a:pt x="877" y="71"/>
                      <a:pt x="876" y="83"/>
                      <a:pt x="854" y="91"/>
                    </a:cubicBezTo>
                    <a:cubicBezTo>
                      <a:pt x="851" y="91"/>
                      <a:pt x="848" y="91"/>
                      <a:pt x="845" y="91"/>
                    </a:cubicBezTo>
                    <a:cubicBezTo>
                      <a:pt x="827" y="83"/>
                      <a:pt x="824" y="79"/>
                      <a:pt x="825" y="61"/>
                    </a:cubicBezTo>
                    <a:cubicBezTo>
                      <a:pt x="822" y="60"/>
                      <a:pt x="819" y="59"/>
                      <a:pt x="816" y="58"/>
                    </a:cubicBezTo>
                    <a:cubicBezTo>
                      <a:pt x="819" y="74"/>
                      <a:pt x="815" y="83"/>
                      <a:pt x="802" y="89"/>
                    </a:cubicBezTo>
                    <a:cubicBezTo>
                      <a:pt x="800" y="89"/>
                      <a:pt x="799" y="90"/>
                      <a:pt x="797" y="91"/>
                    </a:cubicBezTo>
                    <a:cubicBezTo>
                      <a:pt x="793" y="91"/>
                      <a:pt x="790" y="91"/>
                      <a:pt x="786" y="91"/>
                    </a:cubicBezTo>
                    <a:cubicBezTo>
                      <a:pt x="785" y="90"/>
                      <a:pt x="783" y="89"/>
                      <a:pt x="781" y="89"/>
                    </a:cubicBezTo>
                    <a:cubicBezTo>
                      <a:pt x="771" y="84"/>
                      <a:pt x="767" y="74"/>
                      <a:pt x="771" y="63"/>
                    </a:cubicBezTo>
                    <a:cubicBezTo>
                      <a:pt x="774" y="57"/>
                      <a:pt x="779" y="52"/>
                      <a:pt x="782" y="47"/>
                    </a:cubicBezTo>
                    <a:cubicBezTo>
                      <a:pt x="779" y="46"/>
                      <a:pt x="775" y="44"/>
                      <a:pt x="771" y="43"/>
                    </a:cubicBezTo>
                    <a:cubicBezTo>
                      <a:pt x="763" y="41"/>
                      <a:pt x="755" y="43"/>
                      <a:pt x="750" y="49"/>
                    </a:cubicBezTo>
                    <a:cubicBezTo>
                      <a:pt x="745" y="54"/>
                      <a:pt x="744" y="60"/>
                      <a:pt x="747" y="66"/>
                    </a:cubicBezTo>
                    <a:cubicBezTo>
                      <a:pt x="749" y="68"/>
                      <a:pt x="753" y="72"/>
                      <a:pt x="756" y="71"/>
                    </a:cubicBezTo>
                    <a:cubicBezTo>
                      <a:pt x="759" y="71"/>
                      <a:pt x="763" y="68"/>
                      <a:pt x="765" y="65"/>
                    </a:cubicBezTo>
                    <a:cubicBezTo>
                      <a:pt x="766" y="63"/>
                      <a:pt x="765" y="59"/>
                      <a:pt x="763" y="57"/>
                    </a:cubicBezTo>
                    <a:cubicBezTo>
                      <a:pt x="761" y="55"/>
                      <a:pt x="757" y="55"/>
                      <a:pt x="755" y="56"/>
                    </a:cubicBezTo>
                    <a:cubicBezTo>
                      <a:pt x="753" y="56"/>
                      <a:pt x="752" y="58"/>
                      <a:pt x="750" y="61"/>
                    </a:cubicBezTo>
                    <a:cubicBezTo>
                      <a:pt x="754" y="61"/>
                      <a:pt x="757" y="61"/>
                      <a:pt x="759" y="62"/>
                    </a:cubicBezTo>
                    <a:cubicBezTo>
                      <a:pt x="757" y="66"/>
                      <a:pt x="754" y="67"/>
                      <a:pt x="751" y="64"/>
                    </a:cubicBezTo>
                    <a:cubicBezTo>
                      <a:pt x="747" y="62"/>
                      <a:pt x="748" y="59"/>
                      <a:pt x="750" y="56"/>
                    </a:cubicBezTo>
                    <a:cubicBezTo>
                      <a:pt x="753" y="52"/>
                      <a:pt x="757" y="50"/>
                      <a:pt x="761" y="52"/>
                    </a:cubicBezTo>
                    <a:cubicBezTo>
                      <a:pt x="766" y="53"/>
                      <a:pt x="768" y="56"/>
                      <a:pt x="768" y="61"/>
                    </a:cubicBezTo>
                    <a:cubicBezTo>
                      <a:pt x="769" y="70"/>
                      <a:pt x="763" y="77"/>
                      <a:pt x="755" y="77"/>
                    </a:cubicBezTo>
                    <a:cubicBezTo>
                      <a:pt x="747" y="77"/>
                      <a:pt x="742" y="71"/>
                      <a:pt x="741" y="62"/>
                    </a:cubicBezTo>
                    <a:cubicBezTo>
                      <a:pt x="741" y="50"/>
                      <a:pt x="750" y="40"/>
                      <a:pt x="763" y="40"/>
                    </a:cubicBezTo>
                    <a:cubicBezTo>
                      <a:pt x="764" y="39"/>
                      <a:pt x="766" y="40"/>
                      <a:pt x="768" y="40"/>
                    </a:cubicBezTo>
                    <a:cubicBezTo>
                      <a:pt x="761" y="23"/>
                      <a:pt x="742" y="11"/>
                      <a:pt x="726" y="13"/>
                    </a:cubicBezTo>
                    <a:cubicBezTo>
                      <a:pt x="717" y="13"/>
                      <a:pt x="710" y="18"/>
                      <a:pt x="706" y="26"/>
                    </a:cubicBezTo>
                    <a:cubicBezTo>
                      <a:pt x="702" y="33"/>
                      <a:pt x="702" y="40"/>
                      <a:pt x="707" y="46"/>
                    </a:cubicBezTo>
                    <a:cubicBezTo>
                      <a:pt x="712" y="52"/>
                      <a:pt x="721" y="54"/>
                      <a:pt x="729" y="52"/>
                    </a:cubicBezTo>
                    <a:cubicBezTo>
                      <a:pt x="736" y="50"/>
                      <a:pt x="741" y="43"/>
                      <a:pt x="741" y="36"/>
                    </a:cubicBezTo>
                    <a:cubicBezTo>
                      <a:pt x="742" y="29"/>
                      <a:pt x="737" y="24"/>
                      <a:pt x="730" y="23"/>
                    </a:cubicBezTo>
                    <a:cubicBezTo>
                      <a:pt x="724" y="22"/>
                      <a:pt x="718" y="27"/>
                      <a:pt x="717" y="33"/>
                    </a:cubicBezTo>
                    <a:cubicBezTo>
                      <a:pt x="716" y="40"/>
                      <a:pt x="718" y="42"/>
                      <a:pt x="726" y="40"/>
                    </a:cubicBezTo>
                    <a:cubicBezTo>
                      <a:pt x="725" y="37"/>
                      <a:pt x="724" y="33"/>
                      <a:pt x="722" y="30"/>
                    </a:cubicBezTo>
                    <a:cubicBezTo>
                      <a:pt x="727" y="29"/>
                      <a:pt x="731" y="29"/>
                      <a:pt x="732" y="35"/>
                    </a:cubicBezTo>
                    <a:cubicBezTo>
                      <a:pt x="732" y="39"/>
                      <a:pt x="728" y="45"/>
                      <a:pt x="724" y="44"/>
                    </a:cubicBezTo>
                    <a:cubicBezTo>
                      <a:pt x="720" y="44"/>
                      <a:pt x="716" y="42"/>
                      <a:pt x="714" y="39"/>
                    </a:cubicBezTo>
                    <a:cubicBezTo>
                      <a:pt x="712" y="37"/>
                      <a:pt x="712" y="32"/>
                      <a:pt x="714" y="29"/>
                    </a:cubicBezTo>
                    <a:cubicBezTo>
                      <a:pt x="717" y="21"/>
                      <a:pt x="730" y="17"/>
                      <a:pt x="737" y="21"/>
                    </a:cubicBezTo>
                    <a:cubicBezTo>
                      <a:pt x="741" y="23"/>
                      <a:pt x="744" y="27"/>
                      <a:pt x="745" y="30"/>
                    </a:cubicBezTo>
                    <a:cubicBezTo>
                      <a:pt x="749" y="48"/>
                      <a:pt x="738" y="61"/>
                      <a:pt x="720" y="61"/>
                    </a:cubicBezTo>
                    <a:cubicBezTo>
                      <a:pt x="703" y="61"/>
                      <a:pt x="695" y="47"/>
                      <a:pt x="701" y="29"/>
                    </a:cubicBezTo>
                    <a:cubicBezTo>
                      <a:pt x="702" y="26"/>
                      <a:pt x="703" y="24"/>
                      <a:pt x="703" y="22"/>
                    </a:cubicBezTo>
                    <a:cubicBezTo>
                      <a:pt x="704" y="16"/>
                      <a:pt x="702" y="11"/>
                      <a:pt x="697" y="9"/>
                    </a:cubicBezTo>
                    <a:cubicBezTo>
                      <a:pt x="692" y="7"/>
                      <a:pt x="687" y="6"/>
                      <a:pt x="683" y="10"/>
                    </a:cubicBezTo>
                    <a:cubicBezTo>
                      <a:pt x="679" y="14"/>
                      <a:pt x="677" y="19"/>
                      <a:pt x="680" y="24"/>
                    </a:cubicBezTo>
                    <a:cubicBezTo>
                      <a:pt x="681" y="26"/>
                      <a:pt x="683" y="28"/>
                      <a:pt x="685" y="29"/>
                    </a:cubicBezTo>
                    <a:cubicBezTo>
                      <a:pt x="688" y="29"/>
                      <a:pt x="690" y="28"/>
                      <a:pt x="692" y="26"/>
                    </a:cubicBezTo>
                    <a:cubicBezTo>
                      <a:pt x="693" y="25"/>
                      <a:pt x="693" y="22"/>
                      <a:pt x="692" y="21"/>
                    </a:cubicBezTo>
                    <a:cubicBezTo>
                      <a:pt x="690" y="19"/>
                      <a:pt x="687" y="19"/>
                      <a:pt x="683" y="18"/>
                    </a:cubicBezTo>
                    <a:cubicBezTo>
                      <a:pt x="685" y="16"/>
                      <a:pt x="688" y="13"/>
                      <a:pt x="689" y="14"/>
                    </a:cubicBezTo>
                    <a:cubicBezTo>
                      <a:pt x="692" y="15"/>
                      <a:pt x="696" y="18"/>
                      <a:pt x="696" y="20"/>
                    </a:cubicBezTo>
                    <a:cubicBezTo>
                      <a:pt x="696" y="23"/>
                      <a:pt x="694" y="28"/>
                      <a:pt x="691" y="30"/>
                    </a:cubicBezTo>
                    <a:cubicBezTo>
                      <a:pt x="687" y="34"/>
                      <a:pt x="682" y="32"/>
                      <a:pt x="679" y="29"/>
                    </a:cubicBezTo>
                    <a:cubicBezTo>
                      <a:pt x="676" y="25"/>
                      <a:pt x="674" y="21"/>
                      <a:pt x="671" y="17"/>
                    </a:cubicBezTo>
                    <a:cubicBezTo>
                      <a:pt x="671" y="16"/>
                      <a:pt x="670" y="14"/>
                      <a:pt x="669" y="13"/>
                    </a:cubicBezTo>
                    <a:cubicBezTo>
                      <a:pt x="667" y="11"/>
                      <a:pt x="665" y="9"/>
                      <a:pt x="663" y="7"/>
                    </a:cubicBezTo>
                    <a:cubicBezTo>
                      <a:pt x="662" y="10"/>
                      <a:pt x="660" y="12"/>
                      <a:pt x="658" y="16"/>
                    </a:cubicBezTo>
                    <a:cubicBezTo>
                      <a:pt x="657" y="13"/>
                      <a:pt x="655" y="10"/>
                      <a:pt x="653" y="7"/>
                    </a:cubicBezTo>
                    <a:cubicBezTo>
                      <a:pt x="649" y="8"/>
                      <a:pt x="649" y="10"/>
                      <a:pt x="657" y="18"/>
                    </a:cubicBezTo>
                    <a:cubicBezTo>
                      <a:pt x="636" y="16"/>
                      <a:pt x="616" y="13"/>
                      <a:pt x="596" y="11"/>
                    </a:cubicBezTo>
                    <a:cubicBezTo>
                      <a:pt x="578" y="9"/>
                      <a:pt x="559" y="6"/>
                      <a:pt x="541" y="6"/>
                    </a:cubicBezTo>
                    <a:cubicBezTo>
                      <a:pt x="364" y="6"/>
                      <a:pt x="186" y="6"/>
                      <a:pt x="8" y="6"/>
                    </a:cubicBezTo>
                    <a:cubicBezTo>
                      <a:pt x="6" y="6"/>
                      <a:pt x="3" y="6"/>
                      <a:pt x="0" y="6"/>
                    </a:cubicBezTo>
                    <a:cubicBezTo>
                      <a:pt x="0" y="4"/>
                      <a:pt x="0" y="2"/>
                      <a:pt x="0" y="0"/>
                    </a:cubicBezTo>
                    <a:cubicBezTo>
                      <a:pt x="547" y="0"/>
                      <a:pt x="1094" y="0"/>
                      <a:pt x="1641" y="0"/>
                    </a:cubicBezTo>
                    <a:cubicBezTo>
                      <a:pt x="1641" y="2"/>
                      <a:pt x="1641" y="4"/>
                      <a:pt x="1641" y="6"/>
                    </a:cubicBezTo>
                    <a:close/>
                    <a:moveTo>
                      <a:pt x="884" y="13"/>
                    </a:moveTo>
                    <a:cubicBezTo>
                      <a:pt x="875" y="6"/>
                      <a:pt x="870" y="8"/>
                      <a:pt x="869" y="19"/>
                    </a:cubicBezTo>
                    <a:cubicBezTo>
                      <a:pt x="868" y="31"/>
                      <a:pt x="855" y="37"/>
                      <a:pt x="843" y="30"/>
                    </a:cubicBezTo>
                    <a:cubicBezTo>
                      <a:pt x="839" y="27"/>
                      <a:pt x="836" y="24"/>
                      <a:pt x="838" y="19"/>
                    </a:cubicBezTo>
                    <a:cubicBezTo>
                      <a:pt x="839" y="15"/>
                      <a:pt x="842" y="11"/>
                      <a:pt x="846" y="10"/>
                    </a:cubicBezTo>
                    <a:cubicBezTo>
                      <a:pt x="849" y="9"/>
                      <a:pt x="854" y="11"/>
                      <a:pt x="857" y="13"/>
                    </a:cubicBezTo>
                    <a:cubicBezTo>
                      <a:pt x="862" y="17"/>
                      <a:pt x="860" y="25"/>
                      <a:pt x="854" y="26"/>
                    </a:cubicBezTo>
                    <a:cubicBezTo>
                      <a:pt x="852" y="26"/>
                      <a:pt x="850" y="26"/>
                      <a:pt x="848" y="24"/>
                    </a:cubicBezTo>
                    <a:cubicBezTo>
                      <a:pt x="847" y="23"/>
                      <a:pt x="846" y="20"/>
                      <a:pt x="847" y="19"/>
                    </a:cubicBezTo>
                    <a:cubicBezTo>
                      <a:pt x="848" y="18"/>
                      <a:pt x="850" y="17"/>
                      <a:pt x="852" y="16"/>
                    </a:cubicBezTo>
                    <a:cubicBezTo>
                      <a:pt x="852" y="19"/>
                      <a:pt x="852" y="20"/>
                      <a:pt x="851" y="22"/>
                    </a:cubicBezTo>
                    <a:cubicBezTo>
                      <a:pt x="852" y="22"/>
                      <a:pt x="853" y="22"/>
                      <a:pt x="854" y="23"/>
                    </a:cubicBezTo>
                    <a:cubicBezTo>
                      <a:pt x="854" y="20"/>
                      <a:pt x="856" y="16"/>
                      <a:pt x="855" y="15"/>
                    </a:cubicBezTo>
                    <a:cubicBezTo>
                      <a:pt x="853" y="14"/>
                      <a:pt x="849" y="12"/>
                      <a:pt x="846" y="13"/>
                    </a:cubicBezTo>
                    <a:cubicBezTo>
                      <a:pt x="841" y="16"/>
                      <a:pt x="840" y="25"/>
                      <a:pt x="846" y="28"/>
                    </a:cubicBezTo>
                    <a:cubicBezTo>
                      <a:pt x="850" y="29"/>
                      <a:pt x="856" y="29"/>
                      <a:pt x="859" y="27"/>
                    </a:cubicBezTo>
                    <a:cubicBezTo>
                      <a:pt x="862" y="26"/>
                      <a:pt x="863" y="20"/>
                      <a:pt x="863" y="16"/>
                    </a:cubicBezTo>
                    <a:cubicBezTo>
                      <a:pt x="862" y="8"/>
                      <a:pt x="858" y="6"/>
                      <a:pt x="846" y="6"/>
                    </a:cubicBezTo>
                    <a:cubicBezTo>
                      <a:pt x="836" y="6"/>
                      <a:pt x="829" y="15"/>
                      <a:pt x="832" y="24"/>
                    </a:cubicBezTo>
                    <a:cubicBezTo>
                      <a:pt x="836" y="36"/>
                      <a:pt x="846" y="40"/>
                      <a:pt x="856" y="43"/>
                    </a:cubicBezTo>
                    <a:cubicBezTo>
                      <a:pt x="865" y="45"/>
                      <a:pt x="869" y="38"/>
                      <a:pt x="873" y="32"/>
                    </a:cubicBezTo>
                    <a:cubicBezTo>
                      <a:pt x="880" y="21"/>
                      <a:pt x="888" y="11"/>
                      <a:pt x="901" y="6"/>
                    </a:cubicBezTo>
                    <a:cubicBezTo>
                      <a:pt x="895" y="6"/>
                      <a:pt x="889" y="6"/>
                      <a:pt x="883" y="6"/>
                    </a:cubicBezTo>
                    <a:cubicBezTo>
                      <a:pt x="883" y="9"/>
                      <a:pt x="883" y="11"/>
                      <a:pt x="884" y="13"/>
                    </a:cubicBezTo>
                    <a:close/>
                    <a:moveTo>
                      <a:pt x="742" y="6"/>
                    </a:moveTo>
                    <a:cubicBezTo>
                      <a:pt x="754" y="11"/>
                      <a:pt x="762" y="21"/>
                      <a:pt x="768" y="32"/>
                    </a:cubicBezTo>
                    <a:cubicBezTo>
                      <a:pt x="770" y="34"/>
                      <a:pt x="771" y="36"/>
                      <a:pt x="772" y="38"/>
                    </a:cubicBezTo>
                    <a:cubicBezTo>
                      <a:pt x="776" y="43"/>
                      <a:pt x="781" y="45"/>
                      <a:pt x="787" y="42"/>
                    </a:cubicBezTo>
                    <a:cubicBezTo>
                      <a:pt x="793" y="39"/>
                      <a:pt x="800" y="36"/>
                      <a:pt x="806" y="31"/>
                    </a:cubicBezTo>
                    <a:cubicBezTo>
                      <a:pt x="812" y="25"/>
                      <a:pt x="811" y="13"/>
                      <a:pt x="804" y="9"/>
                    </a:cubicBezTo>
                    <a:cubicBezTo>
                      <a:pt x="800" y="6"/>
                      <a:pt x="794" y="7"/>
                      <a:pt x="789" y="6"/>
                    </a:cubicBezTo>
                    <a:cubicBezTo>
                      <a:pt x="783" y="5"/>
                      <a:pt x="781" y="9"/>
                      <a:pt x="779" y="14"/>
                    </a:cubicBezTo>
                    <a:cubicBezTo>
                      <a:pt x="777" y="19"/>
                      <a:pt x="777" y="24"/>
                      <a:pt x="782" y="27"/>
                    </a:cubicBezTo>
                    <a:cubicBezTo>
                      <a:pt x="786" y="30"/>
                      <a:pt x="791" y="31"/>
                      <a:pt x="796" y="28"/>
                    </a:cubicBezTo>
                    <a:cubicBezTo>
                      <a:pt x="798" y="26"/>
                      <a:pt x="799" y="22"/>
                      <a:pt x="799" y="20"/>
                    </a:cubicBezTo>
                    <a:cubicBezTo>
                      <a:pt x="799" y="17"/>
                      <a:pt x="796" y="14"/>
                      <a:pt x="794" y="13"/>
                    </a:cubicBezTo>
                    <a:cubicBezTo>
                      <a:pt x="792" y="12"/>
                      <a:pt x="788" y="14"/>
                      <a:pt x="787" y="16"/>
                    </a:cubicBezTo>
                    <a:cubicBezTo>
                      <a:pt x="786" y="17"/>
                      <a:pt x="787" y="20"/>
                      <a:pt x="787" y="22"/>
                    </a:cubicBezTo>
                    <a:cubicBezTo>
                      <a:pt x="788" y="22"/>
                      <a:pt x="789" y="22"/>
                      <a:pt x="790" y="22"/>
                    </a:cubicBezTo>
                    <a:cubicBezTo>
                      <a:pt x="790" y="20"/>
                      <a:pt x="789" y="19"/>
                      <a:pt x="789" y="17"/>
                    </a:cubicBezTo>
                    <a:cubicBezTo>
                      <a:pt x="790" y="16"/>
                      <a:pt x="790" y="16"/>
                      <a:pt x="791" y="16"/>
                    </a:cubicBezTo>
                    <a:cubicBezTo>
                      <a:pt x="792" y="18"/>
                      <a:pt x="795" y="21"/>
                      <a:pt x="795" y="22"/>
                    </a:cubicBezTo>
                    <a:cubicBezTo>
                      <a:pt x="793" y="24"/>
                      <a:pt x="791" y="26"/>
                      <a:pt x="788" y="26"/>
                    </a:cubicBezTo>
                    <a:cubicBezTo>
                      <a:pt x="784" y="27"/>
                      <a:pt x="779" y="20"/>
                      <a:pt x="782" y="16"/>
                    </a:cubicBezTo>
                    <a:cubicBezTo>
                      <a:pt x="784" y="13"/>
                      <a:pt x="789" y="10"/>
                      <a:pt x="792" y="9"/>
                    </a:cubicBezTo>
                    <a:cubicBezTo>
                      <a:pt x="798" y="8"/>
                      <a:pt x="801" y="12"/>
                      <a:pt x="803" y="17"/>
                    </a:cubicBezTo>
                    <a:cubicBezTo>
                      <a:pt x="805" y="22"/>
                      <a:pt x="804" y="26"/>
                      <a:pt x="800" y="29"/>
                    </a:cubicBezTo>
                    <a:cubicBezTo>
                      <a:pt x="795" y="33"/>
                      <a:pt x="789" y="34"/>
                      <a:pt x="782" y="32"/>
                    </a:cubicBezTo>
                    <a:cubicBezTo>
                      <a:pt x="776" y="30"/>
                      <a:pt x="773" y="25"/>
                      <a:pt x="772" y="19"/>
                    </a:cubicBezTo>
                    <a:cubicBezTo>
                      <a:pt x="772" y="15"/>
                      <a:pt x="770" y="11"/>
                      <a:pt x="768" y="10"/>
                    </a:cubicBezTo>
                    <a:cubicBezTo>
                      <a:pt x="766" y="8"/>
                      <a:pt x="761" y="10"/>
                      <a:pt x="758" y="11"/>
                    </a:cubicBezTo>
                    <a:cubicBezTo>
                      <a:pt x="758" y="10"/>
                      <a:pt x="758" y="8"/>
                      <a:pt x="758" y="6"/>
                    </a:cubicBezTo>
                    <a:cubicBezTo>
                      <a:pt x="753" y="6"/>
                      <a:pt x="747" y="6"/>
                      <a:pt x="742" y="6"/>
                    </a:cubicBezTo>
                    <a:close/>
                    <a:moveTo>
                      <a:pt x="807" y="36"/>
                    </a:moveTo>
                    <a:cubicBezTo>
                      <a:pt x="798" y="41"/>
                      <a:pt x="790" y="46"/>
                      <a:pt x="783" y="51"/>
                    </a:cubicBezTo>
                    <a:cubicBezTo>
                      <a:pt x="776" y="57"/>
                      <a:pt x="774" y="65"/>
                      <a:pt x="777" y="71"/>
                    </a:cubicBezTo>
                    <a:cubicBezTo>
                      <a:pt x="781" y="79"/>
                      <a:pt x="789" y="84"/>
                      <a:pt x="798" y="84"/>
                    </a:cubicBezTo>
                    <a:cubicBezTo>
                      <a:pt x="805" y="83"/>
                      <a:pt x="810" y="79"/>
                      <a:pt x="813" y="70"/>
                    </a:cubicBezTo>
                    <a:cubicBezTo>
                      <a:pt x="815" y="63"/>
                      <a:pt x="813" y="57"/>
                      <a:pt x="808" y="54"/>
                    </a:cubicBezTo>
                    <a:cubicBezTo>
                      <a:pt x="802" y="50"/>
                      <a:pt x="794" y="50"/>
                      <a:pt x="789" y="56"/>
                    </a:cubicBezTo>
                    <a:cubicBezTo>
                      <a:pt x="787" y="57"/>
                      <a:pt x="786" y="61"/>
                      <a:pt x="787" y="63"/>
                    </a:cubicBezTo>
                    <a:cubicBezTo>
                      <a:pt x="789" y="65"/>
                      <a:pt x="792" y="67"/>
                      <a:pt x="795" y="67"/>
                    </a:cubicBezTo>
                    <a:cubicBezTo>
                      <a:pt x="797" y="68"/>
                      <a:pt x="799" y="65"/>
                      <a:pt x="800" y="63"/>
                    </a:cubicBezTo>
                    <a:cubicBezTo>
                      <a:pt x="799" y="61"/>
                      <a:pt x="797" y="60"/>
                      <a:pt x="795" y="58"/>
                    </a:cubicBezTo>
                    <a:cubicBezTo>
                      <a:pt x="797" y="57"/>
                      <a:pt x="801" y="57"/>
                      <a:pt x="802" y="58"/>
                    </a:cubicBezTo>
                    <a:cubicBezTo>
                      <a:pt x="803" y="61"/>
                      <a:pt x="803" y="65"/>
                      <a:pt x="801" y="67"/>
                    </a:cubicBezTo>
                    <a:cubicBezTo>
                      <a:pt x="798" y="71"/>
                      <a:pt x="791" y="71"/>
                      <a:pt x="787" y="67"/>
                    </a:cubicBezTo>
                    <a:cubicBezTo>
                      <a:pt x="783" y="64"/>
                      <a:pt x="783" y="58"/>
                      <a:pt x="787" y="54"/>
                    </a:cubicBezTo>
                    <a:cubicBezTo>
                      <a:pt x="793" y="48"/>
                      <a:pt x="799" y="46"/>
                      <a:pt x="808" y="49"/>
                    </a:cubicBezTo>
                    <a:cubicBezTo>
                      <a:pt x="807" y="45"/>
                      <a:pt x="807" y="41"/>
                      <a:pt x="807" y="36"/>
                    </a:cubicBezTo>
                    <a:close/>
                    <a:moveTo>
                      <a:pt x="834" y="49"/>
                    </a:moveTo>
                    <a:cubicBezTo>
                      <a:pt x="844" y="45"/>
                      <a:pt x="851" y="49"/>
                      <a:pt x="856" y="56"/>
                    </a:cubicBezTo>
                    <a:cubicBezTo>
                      <a:pt x="858" y="57"/>
                      <a:pt x="858" y="62"/>
                      <a:pt x="857" y="64"/>
                    </a:cubicBezTo>
                    <a:cubicBezTo>
                      <a:pt x="854" y="67"/>
                      <a:pt x="850" y="69"/>
                      <a:pt x="846" y="70"/>
                    </a:cubicBezTo>
                    <a:cubicBezTo>
                      <a:pt x="844" y="70"/>
                      <a:pt x="840" y="67"/>
                      <a:pt x="839" y="64"/>
                    </a:cubicBezTo>
                    <a:cubicBezTo>
                      <a:pt x="838" y="63"/>
                      <a:pt x="840" y="59"/>
                      <a:pt x="841" y="57"/>
                    </a:cubicBezTo>
                    <a:cubicBezTo>
                      <a:pt x="842" y="56"/>
                      <a:pt x="845" y="57"/>
                      <a:pt x="846" y="57"/>
                    </a:cubicBezTo>
                    <a:cubicBezTo>
                      <a:pt x="844" y="60"/>
                      <a:pt x="841" y="63"/>
                      <a:pt x="842" y="64"/>
                    </a:cubicBezTo>
                    <a:cubicBezTo>
                      <a:pt x="843" y="68"/>
                      <a:pt x="847" y="69"/>
                      <a:pt x="850" y="67"/>
                    </a:cubicBezTo>
                    <a:cubicBezTo>
                      <a:pt x="854" y="65"/>
                      <a:pt x="857" y="63"/>
                      <a:pt x="855" y="58"/>
                    </a:cubicBezTo>
                    <a:cubicBezTo>
                      <a:pt x="853" y="54"/>
                      <a:pt x="844" y="50"/>
                      <a:pt x="839" y="51"/>
                    </a:cubicBezTo>
                    <a:cubicBezTo>
                      <a:pt x="832" y="53"/>
                      <a:pt x="828" y="58"/>
                      <a:pt x="828" y="63"/>
                    </a:cubicBezTo>
                    <a:cubicBezTo>
                      <a:pt x="827" y="71"/>
                      <a:pt x="833" y="81"/>
                      <a:pt x="840" y="83"/>
                    </a:cubicBezTo>
                    <a:cubicBezTo>
                      <a:pt x="848" y="85"/>
                      <a:pt x="858" y="81"/>
                      <a:pt x="863" y="74"/>
                    </a:cubicBezTo>
                    <a:cubicBezTo>
                      <a:pt x="868" y="67"/>
                      <a:pt x="867" y="59"/>
                      <a:pt x="860" y="52"/>
                    </a:cubicBezTo>
                    <a:cubicBezTo>
                      <a:pt x="853" y="47"/>
                      <a:pt x="845" y="42"/>
                      <a:pt x="836" y="36"/>
                    </a:cubicBezTo>
                    <a:cubicBezTo>
                      <a:pt x="836" y="40"/>
                      <a:pt x="836" y="42"/>
                      <a:pt x="836" y="43"/>
                    </a:cubicBezTo>
                    <a:cubicBezTo>
                      <a:pt x="836" y="45"/>
                      <a:pt x="835" y="46"/>
                      <a:pt x="834" y="49"/>
                    </a:cubicBezTo>
                    <a:close/>
                    <a:moveTo>
                      <a:pt x="830" y="51"/>
                    </a:moveTo>
                    <a:cubicBezTo>
                      <a:pt x="827" y="51"/>
                      <a:pt x="825" y="51"/>
                      <a:pt x="823" y="51"/>
                    </a:cubicBezTo>
                    <a:cubicBezTo>
                      <a:pt x="817" y="51"/>
                      <a:pt x="813" y="44"/>
                      <a:pt x="817" y="39"/>
                    </a:cubicBezTo>
                    <a:cubicBezTo>
                      <a:pt x="817" y="37"/>
                      <a:pt x="819" y="36"/>
                      <a:pt x="820" y="36"/>
                    </a:cubicBezTo>
                    <a:cubicBezTo>
                      <a:pt x="822" y="36"/>
                      <a:pt x="823" y="38"/>
                      <a:pt x="824" y="39"/>
                    </a:cubicBezTo>
                    <a:cubicBezTo>
                      <a:pt x="822" y="40"/>
                      <a:pt x="820" y="41"/>
                      <a:pt x="819" y="43"/>
                    </a:cubicBezTo>
                    <a:cubicBezTo>
                      <a:pt x="818" y="44"/>
                      <a:pt x="820" y="46"/>
                      <a:pt x="821" y="47"/>
                    </a:cubicBezTo>
                    <a:cubicBezTo>
                      <a:pt x="823" y="48"/>
                      <a:pt x="826" y="48"/>
                      <a:pt x="826" y="48"/>
                    </a:cubicBezTo>
                    <a:cubicBezTo>
                      <a:pt x="827" y="44"/>
                      <a:pt x="829" y="40"/>
                      <a:pt x="828" y="36"/>
                    </a:cubicBezTo>
                    <a:cubicBezTo>
                      <a:pt x="828" y="34"/>
                      <a:pt x="824" y="30"/>
                      <a:pt x="822" y="31"/>
                    </a:cubicBezTo>
                    <a:cubicBezTo>
                      <a:pt x="819" y="31"/>
                      <a:pt x="815" y="34"/>
                      <a:pt x="814" y="37"/>
                    </a:cubicBezTo>
                    <a:cubicBezTo>
                      <a:pt x="812" y="43"/>
                      <a:pt x="813" y="49"/>
                      <a:pt x="818" y="54"/>
                    </a:cubicBezTo>
                    <a:cubicBezTo>
                      <a:pt x="823" y="59"/>
                      <a:pt x="826" y="59"/>
                      <a:pt x="830" y="51"/>
                    </a:cubicBezTo>
                    <a:close/>
                    <a:moveTo>
                      <a:pt x="812" y="6"/>
                    </a:moveTo>
                    <a:cubicBezTo>
                      <a:pt x="818" y="13"/>
                      <a:pt x="818" y="20"/>
                      <a:pt x="815" y="28"/>
                    </a:cubicBezTo>
                    <a:cubicBezTo>
                      <a:pt x="819" y="28"/>
                      <a:pt x="822" y="27"/>
                      <a:pt x="824" y="27"/>
                    </a:cubicBezTo>
                    <a:cubicBezTo>
                      <a:pt x="825" y="20"/>
                      <a:pt x="826" y="13"/>
                      <a:pt x="827" y="6"/>
                    </a:cubicBezTo>
                    <a:cubicBezTo>
                      <a:pt x="823" y="6"/>
                      <a:pt x="818" y="6"/>
                      <a:pt x="812" y="6"/>
                    </a:cubicBezTo>
                    <a:close/>
                    <a:moveTo>
                      <a:pt x="939" y="7"/>
                    </a:moveTo>
                    <a:cubicBezTo>
                      <a:pt x="931" y="7"/>
                      <a:pt x="923" y="7"/>
                      <a:pt x="916" y="7"/>
                    </a:cubicBezTo>
                    <a:cubicBezTo>
                      <a:pt x="922" y="10"/>
                      <a:pt x="928" y="14"/>
                      <a:pt x="934" y="17"/>
                    </a:cubicBezTo>
                    <a:cubicBezTo>
                      <a:pt x="936" y="14"/>
                      <a:pt x="937" y="11"/>
                      <a:pt x="939" y="7"/>
                    </a:cubicBezTo>
                    <a:close/>
                    <a:moveTo>
                      <a:pt x="707" y="17"/>
                    </a:moveTo>
                    <a:cubicBezTo>
                      <a:pt x="713" y="13"/>
                      <a:pt x="718" y="10"/>
                      <a:pt x="724" y="6"/>
                    </a:cubicBezTo>
                    <a:cubicBezTo>
                      <a:pt x="717" y="6"/>
                      <a:pt x="710" y="6"/>
                      <a:pt x="703" y="6"/>
                    </a:cubicBezTo>
                    <a:cubicBezTo>
                      <a:pt x="704" y="10"/>
                      <a:pt x="706" y="14"/>
                      <a:pt x="707" y="17"/>
                    </a:cubicBezTo>
                    <a:close/>
                    <a:moveTo>
                      <a:pt x="960" y="7"/>
                    </a:moveTo>
                    <a:cubicBezTo>
                      <a:pt x="961" y="9"/>
                      <a:pt x="963" y="12"/>
                      <a:pt x="965" y="14"/>
                    </a:cubicBezTo>
                    <a:cubicBezTo>
                      <a:pt x="967" y="12"/>
                      <a:pt x="969" y="9"/>
                      <a:pt x="971" y="7"/>
                    </a:cubicBezTo>
                    <a:cubicBezTo>
                      <a:pt x="967" y="7"/>
                      <a:pt x="964" y="7"/>
                      <a:pt x="960" y="7"/>
                    </a:cubicBezTo>
                    <a:close/>
                    <a:moveTo>
                      <a:pt x="677" y="14"/>
                    </a:moveTo>
                    <a:cubicBezTo>
                      <a:pt x="678" y="11"/>
                      <a:pt x="679" y="9"/>
                      <a:pt x="681" y="7"/>
                    </a:cubicBezTo>
                    <a:cubicBezTo>
                      <a:pt x="678" y="7"/>
                      <a:pt x="675" y="7"/>
                      <a:pt x="671" y="7"/>
                    </a:cubicBezTo>
                    <a:cubicBezTo>
                      <a:pt x="673" y="9"/>
                      <a:pt x="674" y="11"/>
                      <a:pt x="677" y="14"/>
                    </a:cubicBezTo>
                    <a:close/>
                  </a:path>
                </a:pathLst>
              </a:custGeom>
              <a:solidFill>
                <a:srgbClr val="E94B52"/>
              </a:solidFill>
              <a:ln>
                <a:noFill/>
              </a:ln>
              <a:extLst>
                <a:ext uri="{91240B29-F687-4F45-9708-019B960494DF}">
                  <a14:hiddenLine xmlns:a14="http://schemas.microsoft.com/office/drawing/2010/main" w="9525">
                    <a:solidFill>
                      <a:srgbClr val="000000"/>
                    </a:solidFill>
                    <a:round/>
                  </a14:hiddenLine>
                </a:ext>
              </a:extLst>
            </p:spPr>
            <p:txBody>
              <a:bodyPr/>
              <a:lstStyle/>
              <a:p>
                <a:pPr defTabSz="1371669">
                  <a:defRPr/>
                </a:pPr>
                <a:endParaRPr lang="zh-CN" altLang="en-US" sz="2700">
                  <a:solidFill>
                    <a:prstClr val="black"/>
                  </a:solidFill>
                  <a:latin typeface="Calibri"/>
                  <a:ea typeface="微软雅黑"/>
                </a:endParaRPr>
              </a:p>
            </p:txBody>
          </p:sp>
        </p:grpSp>
      </p:grpSp>
      <p:sp>
        <p:nvSpPr>
          <p:cNvPr id="13" name="Rectangle 12"/>
          <p:cNvSpPr/>
          <p:nvPr/>
        </p:nvSpPr>
        <p:spPr>
          <a:xfrm>
            <a:off x="1219200" y="2171078"/>
            <a:ext cx="16687800" cy="6783908"/>
          </a:xfrm>
          <a:prstGeom prst="rect">
            <a:avLst/>
          </a:prstGeom>
        </p:spPr>
        <p:txBody>
          <a:bodyPr wrap="square">
            <a:spAutoFit/>
          </a:bodyPr>
          <a:lstStyle/>
          <a:p>
            <a:pPr defTabSz="609630">
              <a:lnSpc>
                <a:spcPct val="115000"/>
              </a:lnSpc>
              <a:spcAft>
                <a:spcPts val="533"/>
              </a:spcAft>
            </a:pP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Câu</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1:Sách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Ngữ</a:t>
            </a:r>
            <a:r>
              <a:rPr lang="en-US"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văn</a:t>
            </a:r>
            <a:r>
              <a:rPr lang="en-US"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6 (2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tập</a:t>
            </a:r>
            <a:r>
              <a:rPr lang="en-US"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có</a:t>
            </a:r>
            <a:r>
              <a:rPr lang="en-US"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tổng</a:t>
            </a:r>
            <a:r>
              <a:rPr lang="en-US"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bao</a:t>
            </a:r>
            <a:r>
              <a:rPr lang="en-US"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nhiêu</a:t>
            </a:r>
            <a:r>
              <a:rPr lang="en-US"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bài</a:t>
            </a:r>
            <a:r>
              <a:rPr lang="en-US"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học</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p>
          <a:p>
            <a:pPr defTabSz="609630">
              <a:lnSpc>
                <a:spcPct val="115000"/>
              </a:lnSpc>
              <a:spcAft>
                <a:spcPts val="533"/>
              </a:spcAft>
            </a:pPr>
            <a:r>
              <a:rPr lang="en-US" sz="3600"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3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defTabSz="609630">
              <a:lnSpc>
                <a:spcPct val="115000"/>
              </a:lnSpc>
              <a:spcAft>
                <a:spcPts val="533"/>
              </a:spcAft>
            </a:pP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Câu</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2: </a:t>
            </a: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Cấu</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trúc</a:t>
            </a:r>
            <a:r>
              <a:rPr lang="en-US"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một</a:t>
            </a:r>
            <a:r>
              <a:rPr lang="en-US"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bài</a:t>
            </a:r>
            <a:r>
              <a:rPr lang="en-US"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học</a:t>
            </a:r>
            <a:r>
              <a:rPr lang="en-US"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trong</a:t>
            </a:r>
            <a:r>
              <a:rPr lang="en-US"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sách</a:t>
            </a:r>
            <a:r>
              <a:rPr lang="en-US"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gồm</a:t>
            </a:r>
            <a:r>
              <a:rPr lang="en-US"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phần</a:t>
            </a:r>
            <a:r>
              <a:rPr lang="en-US"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chính</a:t>
            </a:r>
            <a:r>
              <a:rPr lang="en-US"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nào</a:t>
            </a:r>
            <a:r>
              <a:rPr lang="en-US"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nhiệm</a:t>
            </a:r>
            <a:r>
              <a:rPr lang="en-US"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vụ</a:t>
            </a:r>
            <a:r>
              <a:rPr lang="en-US"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mà</a:t>
            </a:r>
            <a:r>
              <a:rPr lang="en-US"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các</a:t>
            </a:r>
            <a:r>
              <a:rPr lang="en-US"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con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cần</a:t>
            </a:r>
            <a:r>
              <a:rPr lang="en-US"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làm</a:t>
            </a:r>
            <a:r>
              <a:rPr lang="en-US"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ở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lớp</a:t>
            </a:r>
            <a:r>
              <a:rPr lang="en-US"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ở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nhà</a:t>
            </a:r>
            <a:r>
              <a:rPr lang="en-US"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là</a:t>
            </a:r>
            <a:r>
              <a:rPr lang="en-US"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gì</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p>
          <a:p>
            <a:pPr defTabSz="609630">
              <a:lnSpc>
                <a:spcPct val="115000"/>
              </a:lnSpc>
              <a:spcAft>
                <a:spcPts val="533"/>
              </a:spcAft>
            </a:pPr>
            <a:r>
              <a:rPr lang="en-US" sz="3600"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3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defTabSz="609630">
              <a:lnSpc>
                <a:spcPct val="115000"/>
              </a:lnSpc>
              <a:spcAft>
                <a:spcPts val="533"/>
              </a:spcAft>
            </a:pPr>
            <a:r>
              <a:rPr lang="en-US"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Câu</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3: Theo con,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tại</a:t>
            </a:r>
            <a:r>
              <a:rPr lang="en-US"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sao</a:t>
            </a:r>
            <a:r>
              <a:rPr lang="en-US"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cần</a:t>
            </a:r>
            <a:r>
              <a:rPr lang="en-US"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biết</a:t>
            </a:r>
            <a:r>
              <a:rPr lang="en-US"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cấu</a:t>
            </a:r>
            <a:r>
              <a:rPr lang="en-US"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trúc</a:t>
            </a:r>
            <a:r>
              <a:rPr lang="en-US"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sách</a:t>
            </a:r>
            <a:r>
              <a:rPr lang="en-US"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trước</a:t>
            </a:r>
            <a:r>
              <a:rPr lang="en-US"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khi</a:t>
            </a:r>
            <a:r>
              <a:rPr lang="en-US" sz="36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học</a:t>
            </a: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p>
          <a:p>
            <a:pPr defTabSz="609630">
              <a:lnSpc>
                <a:spcPct val="115000"/>
              </a:lnSpc>
              <a:spcAft>
                <a:spcPts val="533"/>
              </a:spcAft>
            </a:pPr>
            <a:r>
              <a:rPr lang="en-US"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3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71635283"/>
      </p:ext>
    </p:extLst>
  </p:cSld>
  <p:clrMapOvr>
    <a:masterClrMapping/>
  </p:clrMapOvr>
  <p:transition spd="slow"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3"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strips(upRight)">
                                      <p:cBhvr>
                                        <p:cTn id="7" dur="1000"/>
                                        <p:tgtEl>
                                          <p:spTgt spid="10"/>
                                        </p:tgtEl>
                                      </p:cBhvr>
                                    </p:animEffect>
                                  </p:childTnLst>
                                </p:cTn>
                              </p:par>
                              <p:par>
                                <p:cTn id="8" presetID="18" presetClass="entr" presetSubtype="12"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strips(downLeft)">
                                      <p:cBhvr>
                                        <p:cTn id="10" dur="1000"/>
                                        <p:tgtEl>
                                          <p:spTgt spid="11"/>
                                        </p:tgtEl>
                                      </p:cBhvr>
                                    </p:animEffect>
                                  </p:childTnLst>
                                </p:cTn>
                              </p:par>
                            </p:childTnLst>
                          </p:cTn>
                        </p:par>
                        <p:par>
                          <p:cTn id="11" fill="hold" nodeType="afterGroup">
                            <p:stCondLst>
                              <p:cond delay="1000"/>
                            </p:stCondLst>
                            <p:childTnLst>
                              <p:par>
                                <p:cTn id="12" presetID="16" presetClass="entr" presetSubtype="37" fill="hold"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barn(outVertical)">
                                      <p:cBhvr>
                                        <p:cTn id="14" dur="500"/>
                                        <p:tgtEl>
                                          <p:spTgt spid="12"/>
                                        </p:tgtEl>
                                      </p:cBhvr>
                                    </p:animEffect>
                                  </p:childTnLst>
                                </p:cTn>
                              </p:par>
                              <p:par>
                                <p:cTn id="15" presetID="31"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p:cTn id="17" dur="500" fill="hold"/>
                                        <p:tgtEl>
                                          <p:spTgt spid="22"/>
                                        </p:tgtEl>
                                        <p:attrNameLst>
                                          <p:attrName>ppt_w</p:attrName>
                                        </p:attrNameLst>
                                      </p:cBhvr>
                                      <p:tavLst>
                                        <p:tav tm="0">
                                          <p:val>
                                            <p:fltVal val="0"/>
                                          </p:val>
                                        </p:tav>
                                        <p:tav tm="100000">
                                          <p:val>
                                            <p:strVal val="#ppt_w"/>
                                          </p:val>
                                        </p:tav>
                                      </p:tavLst>
                                    </p:anim>
                                    <p:anim calcmode="lin" valueType="num">
                                      <p:cBhvr>
                                        <p:cTn id="18" dur="500" fill="hold"/>
                                        <p:tgtEl>
                                          <p:spTgt spid="22"/>
                                        </p:tgtEl>
                                        <p:attrNameLst>
                                          <p:attrName>ppt_h</p:attrName>
                                        </p:attrNameLst>
                                      </p:cBhvr>
                                      <p:tavLst>
                                        <p:tav tm="0">
                                          <p:val>
                                            <p:fltVal val="0"/>
                                          </p:val>
                                        </p:tav>
                                        <p:tav tm="100000">
                                          <p:val>
                                            <p:strVal val="#ppt_h"/>
                                          </p:val>
                                        </p:tav>
                                      </p:tavLst>
                                    </p:anim>
                                    <p:anim calcmode="lin" valueType="num">
                                      <p:cBhvr>
                                        <p:cTn id="19" dur="500" fill="hold"/>
                                        <p:tgtEl>
                                          <p:spTgt spid="22"/>
                                        </p:tgtEl>
                                        <p:attrNameLst>
                                          <p:attrName>style.rotation</p:attrName>
                                        </p:attrNameLst>
                                      </p:cBhvr>
                                      <p:tavLst>
                                        <p:tav tm="0">
                                          <p:val>
                                            <p:fltVal val="90"/>
                                          </p:val>
                                        </p:tav>
                                        <p:tav tm="100000">
                                          <p:val>
                                            <p:fltVal val="0"/>
                                          </p:val>
                                        </p:tav>
                                      </p:tavLst>
                                    </p:anim>
                                    <p:animEffect transition="in" filter="fade">
                                      <p:cBhvr>
                                        <p:cTn id="20" dur="500"/>
                                        <p:tgtEl>
                                          <p:spTgt spid="22"/>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circle(in)">
                                      <p:cBhvr>
                                        <p:cTn id="23"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466EEF"/>
        </a:solidFill>
        <a:effectLst/>
      </p:bgPr>
    </p:bg>
    <p:spTree>
      <p:nvGrpSpPr>
        <p:cNvPr id="1" name=""/>
        <p:cNvGrpSpPr/>
        <p:nvPr/>
      </p:nvGrpSpPr>
      <p:grpSpPr>
        <a:xfrm>
          <a:off x="0" y="0"/>
          <a:ext cx="0" cy="0"/>
          <a:chOff x="0" y="0"/>
          <a:chExt cx="0" cy="0"/>
        </a:xfrm>
      </p:grpSpPr>
      <p:grpSp>
        <p:nvGrpSpPr>
          <p:cNvPr id="2" name="Group 2"/>
          <p:cNvGrpSpPr/>
          <p:nvPr/>
        </p:nvGrpSpPr>
        <p:grpSpPr>
          <a:xfrm>
            <a:off x="-149263" y="-841322"/>
            <a:ext cx="18586525" cy="12252852"/>
            <a:chOff x="0" y="0"/>
            <a:chExt cx="24782033" cy="16337136"/>
          </a:xfrm>
        </p:grpSpPr>
        <p:grpSp>
          <p:nvGrpSpPr>
            <p:cNvPr id="3" name="Group 3"/>
            <p:cNvGrpSpPr/>
            <p:nvPr/>
          </p:nvGrpSpPr>
          <p:grpSpPr>
            <a:xfrm rot="-5400000">
              <a:off x="4758185" y="-4758185"/>
              <a:ext cx="15265663" cy="24782033"/>
              <a:chOff x="0" y="0"/>
              <a:chExt cx="3290570" cy="3204210"/>
            </a:xfrm>
          </p:grpSpPr>
          <p:sp>
            <p:nvSpPr>
              <p:cNvPr id="4" name="Freeform 4"/>
              <p:cNvSpPr/>
              <p:nvPr/>
            </p:nvSpPr>
            <p:spPr>
              <a:xfrm>
                <a:off x="0" y="0"/>
                <a:ext cx="6750569" cy="9906344"/>
              </a:xfrm>
              <a:custGeom>
                <a:avLst/>
                <a:gdLst/>
                <a:ahLst/>
                <a:cxnLst/>
                <a:rect l="l" t="t" r="r" b="b"/>
                <a:pathLst>
                  <a:path w="6750569" h="9906344">
                    <a:moveTo>
                      <a:pt x="6750569" y="34774"/>
                    </a:moveTo>
                    <a:lnTo>
                      <a:pt x="0" y="34774"/>
                    </a:lnTo>
                    <a:lnTo>
                      <a:pt x="0" y="0"/>
                    </a:lnTo>
                    <a:lnTo>
                      <a:pt x="6750569" y="0"/>
                    </a:lnTo>
                    <a:lnTo>
                      <a:pt x="6750569" y="34774"/>
                    </a:lnTo>
                    <a:close/>
                    <a:moveTo>
                      <a:pt x="6750569" y="1095392"/>
                    </a:moveTo>
                    <a:lnTo>
                      <a:pt x="0" y="1095392"/>
                    </a:lnTo>
                    <a:lnTo>
                      <a:pt x="0" y="1130166"/>
                    </a:lnTo>
                    <a:lnTo>
                      <a:pt x="6750569" y="1130166"/>
                    </a:lnTo>
                    <a:lnTo>
                      <a:pt x="6750569" y="1095392"/>
                    </a:lnTo>
                    <a:close/>
                    <a:moveTo>
                      <a:pt x="6750569" y="2195131"/>
                    </a:moveTo>
                    <a:lnTo>
                      <a:pt x="0" y="2195131"/>
                    </a:lnTo>
                    <a:lnTo>
                      <a:pt x="0" y="2229905"/>
                    </a:lnTo>
                    <a:lnTo>
                      <a:pt x="6750569" y="2229905"/>
                    </a:lnTo>
                    <a:lnTo>
                      <a:pt x="6750569" y="2195131"/>
                    </a:lnTo>
                    <a:close/>
                    <a:moveTo>
                      <a:pt x="6750569" y="3290523"/>
                    </a:moveTo>
                    <a:lnTo>
                      <a:pt x="0" y="3290523"/>
                    </a:lnTo>
                    <a:lnTo>
                      <a:pt x="0" y="3325297"/>
                    </a:lnTo>
                    <a:lnTo>
                      <a:pt x="6750569" y="3325297"/>
                    </a:lnTo>
                    <a:lnTo>
                      <a:pt x="6750569" y="3290523"/>
                    </a:lnTo>
                    <a:close/>
                    <a:moveTo>
                      <a:pt x="6750569" y="4385915"/>
                    </a:moveTo>
                    <a:lnTo>
                      <a:pt x="0" y="4385915"/>
                    </a:lnTo>
                    <a:lnTo>
                      <a:pt x="0" y="4420689"/>
                    </a:lnTo>
                    <a:lnTo>
                      <a:pt x="6750569" y="4420689"/>
                    </a:lnTo>
                    <a:lnTo>
                      <a:pt x="6750569" y="4385915"/>
                    </a:lnTo>
                    <a:close/>
                    <a:moveTo>
                      <a:pt x="6750569" y="5481307"/>
                    </a:moveTo>
                    <a:lnTo>
                      <a:pt x="0" y="5481307"/>
                    </a:lnTo>
                    <a:lnTo>
                      <a:pt x="0" y="5516082"/>
                    </a:lnTo>
                    <a:lnTo>
                      <a:pt x="6750569" y="5516082"/>
                    </a:lnTo>
                    <a:lnTo>
                      <a:pt x="6750569" y="5481307"/>
                    </a:lnTo>
                    <a:close/>
                    <a:moveTo>
                      <a:pt x="6750569" y="6581046"/>
                    </a:moveTo>
                    <a:lnTo>
                      <a:pt x="0" y="6581046"/>
                    </a:lnTo>
                    <a:lnTo>
                      <a:pt x="0" y="6615820"/>
                    </a:lnTo>
                    <a:lnTo>
                      <a:pt x="6750569" y="6615820"/>
                    </a:lnTo>
                    <a:lnTo>
                      <a:pt x="6750569" y="6581046"/>
                    </a:lnTo>
                    <a:close/>
                    <a:moveTo>
                      <a:pt x="6750569" y="7676438"/>
                    </a:moveTo>
                    <a:lnTo>
                      <a:pt x="0" y="7676438"/>
                    </a:lnTo>
                    <a:lnTo>
                      <a:pt x="0" y="7711213"/>
                    </a:lnTo>
                    <a:lnTo>
                      <a:pt x="6750569" y="7711213"/>
                    </a:lnTo>
                    <a:lnTo>
                      <a:pt x="6750569" y="7676438"/>
                    </a:lnTo>
                    <a:close/>
                    <a:moveTo>
                      <a:pt x="6750569" y="8771830"/>
                    </a:moveTo>
                    <a:lnTo>
                      <a:pt x="0" y="8771830"/>
                    </a:lnTo>
                    <a:lnTo>
                      <a:pt x="0" y="8806605"/>
                    </a:lnTo>
                    <a:lnTo>
                      <a:pt x="6750569" y="8806605"/>
                    </a:lnTo>
                    <a:lnTo>
                      <a:pt x="6750569" y="8771830"/>
                    </a:lnTo>
                    <a:close/>
                    <a:moveTo>
                      <a:pt x="6750569" y="9871570"/>
                    </a:moveTo>
                    <a:lnTo>
                      <a:pt x="0" y="9871570"/>
                    </a:lnTo>
                    <a:lnTo>
                      <a:pt x="0" y="9906344"/>
                    </a:lnTo>
                    <a:lnTo>
                      <a:pt x="6750569" y="9906344"/>
                    </a:lnTo>
                    <a:lnTo>
                      <a:pt x="6750569" y="9871570"/>
                    </a:lnTo>
                    <a:close/>
                  </a:path>
                </a:pathLst>
              </a:custGeom>
              <a:solidFill>
                <a:srgbClr val="000000">
                  <a:alpha val="14902"/>
                </a:srgbClr>
              </a:solidFill>
            </p:spPr>
          </p:sp>
        </p:grpSp>
        <p:grpSp>
          <p:nvGrpSpPr>
            <p:cNvPr id="5" name="Group 5"/>
            <p:cNvGrpSpPr/>
            <p:nvPr/>
          </p:nvGrpSpPr>
          <p:grpSpPr>
            <a:xfrm rot="-10800000">
              <a:off x="88900" y="1729900"/>
              <a:ext cx="24693133" cy="14607236"/>
              <a:chOff x="0" y="0"/>
              <a:chExt cx="3290570" cy="3204210"/>
            </a:xfrm>
          </p:grpSpPr>
          <p:sp>
            <p:nvSpPr>
              <p:cNvPr id="6" name="Freeform 6"/>
              <p:cNvSpPr/>
              <p:nvPr/>
            </p:nvSpPr>
            <p:spPr>
              <a:xfrm>
                <a:off x="0" y="0"/>
                <a:ext cx="10919454" cy="5837825"/>
              </a:xfrm>
              <a:custGeom>
                <a:avLst/>
                <a:gdLst/>
                <a:ahLst/>
                <a:cxnLst/>
                <a:rect l="l" t="t" r="r" b="b"/>
                <a:pathLst>
                  <a:path w="10919454" h="5837825">
                    <a:moveTo>
                      <a:pt x="10919454" y="20493"/>
                    </a:moveTo>
                    <a:lnTo>
                      <a:pt x="0" y="20493"/>
                    </a:lnTo>
                    <a:lnTo>
                      <a:pt x="0" y="0"/>
                    </a:lnTo>
                    <a:lnTo>
                      <a:pt x="10919454" y="0"/>
                    </a:lnTo>
                    <a:lnTo>
                      <a:pt x="10919454" y="20493"/>
                    </a:lnTo>
                    <a:close/>
                    <a:moveTo>
                      <a:pt x="10919454" y="645516"/>
                    </a:moveTo>
                    <a:lnTo>
                      <a:pt x="0" y="645516"/>
                    </a:lnTo>
                    <a:lnTo>
                      <a:pt x="0" y="666009"/>
                    </a:lnTo>
                    <a:lnTo>
                      <a:pt x="10919454" y="666009"/>
                    </a:lnTo>
                    <a:lnTo>
                      <a:pt x="10919454" y="645516"/>
                    </a:lnTo>
                    <a:close/>
                    <a:moveTo>
                      <a:pt x="10919454" y="1293594"/>
                    </a:moveTo>
                    <a:lnTo>
                      <a:pt x="0" y="1293594"/>
                    </a:lnTo>
                    <a:lnTo>
                      <a:pt x="0" y="1314087"/>
                    </a:lnTo>
                    <a:lnTo>
                      <a:pt x="10919454" y="1314087"/>
                    </a:lnTo>
                    <a:lnTo>
                      <a:pt x="10919454" y="1293594"/>
                    </a:lnTo>
                    <a:close/>
                    <a:moveTo>
                      <a:pt x="10919454" y="1939111"/>
                    </a:moveTo>
                    <a:lnTo>
                      <a:pt x="0" y="1939111"/>
                    </a:lnTo>
                    <a:lnTo>
                      <a:pt x="0" y="1959603"/>
                    </a:lnTo>
                    <a:lnTo>
                      <a:pt x="10919454" y="1959603"/>
                    </a:lnTo>
                    <a:lnTo>
                      <a:pt x="10919454" y="1939111"/>
                    </a:lnTo>
                    <a:close/>
                    <a:moveTo>
                      <a:pt x="10919454" y="2584627"/>
                    </a:moveTo>
                    <a:lnTo>
                      <a:pt x="0" y="2584627"/>
                    </a:lnTo>
                    <a:lnTo>
                      <a:pt x="0" y="2605120"/>
                    </a:lnTo>
                    <a:lnTo>
                      <a:pt x="10919454" y="2605120"/>
                    </a:lnTo>
                    <a:lnTo>
                      <a:pt x="10919454" y="2584627"/>
                    </a:lnTo>
                    <a:close/>
                    <a:moveTo>
                      <a:pt x="10919454" y="3230144"/>
                    </a:moveTo>
                    <a:lnTo>
                      <a:pt x="0" y="3230144"/>
                    </a:lnTo>
                    <a:lnTo>
                      <a:pt x="0" y="3250636"/>
                    </a:lnTo>
                    <a:lnTo>
                      <a:pt x="10919454" y="3250636"/>
                    </a:lnTo>
                    <a:lnTo>
                      <a:pt x="10919454" y="3230144"/>
                    </a:lnTo>
                    <a:close/>
                    <a:moveTo>
                      <a:pt x="10919454" y="3878221"/>
                    </a:moveTo>
                    <a:lnTo>
                      <a:pt x="0" y="3878221"/>
                    </a:lnTo>
                    <a:lnTo>
                      <a:pt x="0" y="3898714"/>
                    </a:lnTo>
                    <a:lnTo>
                      <a:pt x="10919454" y="3898714"/>
                    </a:lnTo>
                    <a:lnTo>
                      <a:pt x="10919454" y="3878221"/>
                    </a:lnTo>
                    <a:close/>
                    <a:moveTo>
                      <a:pt x="10919454" y="4523738"/>
                    </a:moveTo>
                    <a:lnTo>
                      <a:pt x="0" y="4523738"/>
                    </a:lnTo>
                    <a:lnTo>
                      <a:pt x="0" y="4544231"/>
                    </a:lnTo>
                    <a:lnTo>
                      <a:pt x="10919454" y="4544231"/>
                    </a:lnTo>
                    <a:lnTo>
                      <a:pt x="10919454" y="4523738"/>
                    </a:lnTo>
                    <a:close/>
                    <a:moveTo>
                      <a:pt x="10919454" y="5169255"/>
                    </a:moveTo>
                    <a:lnTo>
                      <a:pt x="0" y="5169255"/>
                    </a:lnTo>
                    <a:lnTo>
                      <a:pt x="0" y="5189747"/>
                    </a:lnTo>
                    <a:lnTo>
                      <a:pt x="10919454" y="5189747"/>
                    </a:lnTo>
                    <a:lnTo>
                      <a:pt x="10919454" y="5169255"/>
                    </a:lnTo>
                    <a:close/>
                    <a:moveTo>
                      <a:pt x="10919454" y="5817333"/>
                    </a:moveTo>
                    <a:lnTo>
                      <a:pt x="0" y="5817333"/>
                    </a:lnTo>
                    <a:lnTo>
                      <a:pt x="0" y="5837825"/>
                    </a:lnTo>
                    <a:lnTo>
                      <a:pt x="10919454" y="5837825"/>
                    </a:lnTo>
                    <a:lnTo>
                      <a:pt x="10919454" y="5817333"/>
                    </a:lnTo>
                    <a:close/>
                  </a:path>
                </a:pathLst>
              </a:custGeom>
              <a:solidFill>
                <a:srgbClr val="000000">
                  <a:alpha val="14902"/>
                </a:srgbClr>
              </a:solidFill>
            </p:spPr>
          </p:sp>
        </p:grpSp>
      </p:grpSp>
      <p:grpSp>
        <p:nvGrpSpPr>
          <p:cNvPr id="7" name="Group 7"/>
          <p:cNvGrpSpPr/>
          <p:nvPr/>
        </p:nvGrpSpPr>
        <p:grpSpPr>
          <a:xfrm>
            <a:off x="194566" y="367744"/>
            <a:ext cx="5275162" cy="4386784"/>
            <a:chOff x="0" y="0"/>
            <a:chExt cx="3995786" cy="3753742"/>
          </a:xfrm>
        </p:grpSpPr>
        <p:sp>
          <p:nvSpPr>
            <p:cNvPr id="8" name="Freeform 8"/>
            <p:cNvSpPr/>
            <p:nvPr/>
          </p:nvSpPr>
          <p:spPr>
            <a:xfrm>
              <a:off x="80010" y="80010"/>
              <a:ext cx="3903076" cy="3661032"/>
            </a:xfrm>
            <a:custGeom>
              <a:avLst/>
              <a:gdLst/>
              <a:ahLst/>
              <a:cxnLst/>
              <a:rect l="l" t="t" r="r" b="b"/>
              <a:pathLst>
                <a:path w="3903076" h="3661032">
                  <a:moveTo>
                    <a:pt x="0" y="3606422"/>
                  </a:moveTo>
                  <a:lnTo>
                    <a:pt x="0" y="3661032"/>
                  </a:lnTo>
                  <a:lnTo>
                    <a:pt x="3903076" y="3661032"/>
                  </a:lnTo>
                  <a:lnTo>
                    <a:pt x="3903076" y="0"/>
                  </a:lnTo>
                  <a:lnTo>
                    <a:pt x="3848465" y="0"/>
                  </a:lnTo>
                  <a:lnTo>
                    <a:pt x="3848465" y="3606422"/>
                  </a:lnTo>
                  <a:close/>
                </a:path>
              </a:pathLst>
            </a:custGeom>
            <a:solidFill>
              <a:srgbClr val="E3E5FF"/>
            </a:solidFill>
          </p:spPr>
        </p:sp>
        <p:sp>
          <p:nvSpPr>
            <p:cNvPr id="9" name="Freeform 9"/>
            <p:cNvSpPr/>
            <p:nvPr/>
          </p:nvSpPr>
          <p:spPr>
            <a:xfrm>
              <a:off x="67310" y="67310"/>
              <a:ext cx="3928476" cy="3686432"/>
            </a:xfrm>
            <a:custGeom>
              <a:avLst/>
              <a:gdLst/>
              <a:ahLst/>
              <a:cxnLst/>
              <a:rect l="l" t="t" r="r" b="b"/>
              <a:pathLst>
                <a:path w="3928476" h="3686432">
                  <a:moveTo>
                    <a:pt x="3861165" y="0"/>
                  </a:moveTo>
                  <a:lnTo>
                    <a:pt x="3861165" y="12700"/>
                  </a:lnTo>
                  <a:lnTo>
                    <a:pt x="3915776" y="12700"/>
                  </a:lnTo>
                  <a:lnTo>
                    <a:pt x="3915776" y="3673732"/>
                  </a:lnTo>
                  <a:lnTo>
                    <a:pt x="12700" y="3673732"/>
                  </a:lnTo>
                  <a:lnTo>
                    <a:pt x="12700" y="3619122"/>
                  </a:lnTo>
                  <a:lnTo>
                    <a:pt x="0" y="3619122"/>
                  </a:lnTo>
                  <a:lnTo>
                    <a:pt x="0" y="3686432"/>
                  </a:lnTo>
                  <a:lnTo>
                    <a:pt x="3928476" y="3686432"/>
                  </a:lnTo>
                  <a:lnTo>
                    <a:pt x="3928476" y="0"/>
                  </a:lnTo>
                  <a:close/>
                </a:path>
              </a:pathLst>
            </a:custGeom>
            <a:solidFill>
              <a:srgbClr val="000000"/>
            </a:solidFill>
          </p:spPr>
        </p:sp>
        <p:sp>
          <p:nvSpPr>
            <p:cNvPr id="10" name="Freeform 10"/>
            <p:cNvSpPr/>
            <p:nvPr/>
          </p:nvSpPr>
          <p:spPr>
            <a:xfrm>
              <a:off x="12700" y="12700"/>
              <a:ext cx="3903075" cy="3661032"/>
            </a:xfrm>
            <a:custGeom>
              <a:avLst/>
              <a:gdLst/>
              <a:ahLst/>
              <a:cxnLst/>
              <a:rect l="l" t="t" r="r" b="b"/>
              <a:pathLst>
                <a:path w="3903075" h="3661032">
                  <a:moveTo>
                    <a:pt x="0" y="0"/>
                  </a:moveTo>
                  <a:lnTo>
                    <a:pt x="3903075" y="0"/>
                  </a:lnTo>
                  <a:lnTo>
                    <a:pt x="3903075" y="3661032"/>
                  </a:lnTo>
                  <a:lnTo>
                    <a:pt x="0" y="3661032"/>
                  </a:lnTo>
                  <a:close/>
                </a:path>
              </a:pathLst>
            </a:custGeom>
            <a:solidFill>
              <a:srgbClr val="FFFFFF"/>
            </a:solidFill>
          </p:spPr>
        </p:sp>
        <p:sp>
          <p:nvSpPr>
            <p:cNvPr id="11" name="Freeform 11"/>
            <p:cNvSpPr/>
            <p:nvPr/>
          </p:nvSpPr>
          <p:spPr>
            <a:xfrm>
              <a:off x="0" y="0"/>
              <a:ext cx="3928476" cy="3686432"/>
            </a:xfrm>
            <a:custGeom>
              <a:avLst/>
              <a:gdLst/>
              <a:ahLst/>
              <a:cxnLst/>
              <a:rect l="l" t="t" r="r" b="b"/>
              <a:pathLst>
                <a:path w="3928476" h="3686432">
                  <a:moveTo>
                    <a:pt x="80010" y="3686432"/>
                  </a:moveTo>
                  <a:lnTo>
                    <a:pt x="3928476" y="3686432"/>
                  </a:lnTo>
                  <a:lnTo>
                    <a:pt x="3928476" y="80010"/>
                  </a:lnTo>
                  <a:lnTo>
                    <a:pt x="3928476" y="67310"/>
                  </a:lnTo>
                  <a:lnTo>
                    <a:pt x="3928476" y="0"/>
                  </a:lnTo>
                  <a:lnTo>
                    <a:pt x="0" y="0"/>
                  </a:lnTo>
                  <a:lnTo>
                    <a:pt x="0" y="3686432"/>
                  </a:lnTo>
                  <a:lnTo>
                    <a:pt x="67310" y="3686432"/>
                  </a:lnTo>
                  <a:lnTo>
                    <a:pt x="80010" y="3686432"/>
                  </a:lnTo>
                  <a:close/>
                  <a:moveTo>
                    <a:pt x="12700" y="12700"/>
                  </a:moveTo>
                  <a:lnTo>
                    <a:pt x="3915775" y="12700"/>
                  </a:lnTo>
                  <a:lnTo>
                    <a:pt x="3915775" y="3673732"/>
                  </a:lnTo>
                  <a:lnTo>
                    <a:pt x="12700" y="3673732"/>
                  </a:lnTo>
                  <a:lnTo>
                    <a:pt x="12700" y="12700"/>
                  </a:lnTo>
                  <a:close/>
                </a:path>
              </a:pathLst>
            </a:custGeom>
            <a:solidFill>
              <a:srgbClr val="000000"/>
            </a:solidFill>
          </p:spPr>
        </p:sp>
      </p:grpSp>
      <p:grpSp>
        <p:nvGrpSpPr>
          <p:cNvPr id="12" name="Group 12"/>
          <p:cNvGrpSpPr/>
          <p:nvPr/>
        </p:nvGrpSpPr>
        <p:grpSpPr>
          <a:xfrm>
            <a:off x="633341" y="1300224"/>
            <a:ext cx="5425368" cy="3231654"/>
            <a:chOff x="0" y="-190500"/>
            <a:chExt cx="7233824" cy="4308870"/>
          </a:xfrm>
        </p:grpSpPr>
        <p:sp>
          <p:nvSpPr>
            <p:cNvPr id="13" name="TextBox 13"/>
            <p:cNvSpPr txBox="1"/>
            <p:nvPr/>
          </p:nvSpPr>
          <p:spPr>
            <a:xfrm>
              <a:off x="0" y="-190500"/>
              <a:ext cx="7233824" cy="4308870"/>
            </a:xfrm>
            <a:prstGeom prst="rect">
              <a:avLst/>
            </a:prstGeom>
          </p:spPr>
          <p:txBody>
            <a:bodyPr lIns="0" tIns="0" rIns="0" bIns="0" rtlCol="0" anchor="t">
              <a:spAutoFit/>
            </a:bodyPr>
            <a:lstStyle/>
            <a:p>
              <a:pPr>
                <a:lnSpc>
                  <a:spcPts val="8399"/>
                </a:lnSpc>
              </a:pPr>
              <a:r>
                <a:rPr lang="en-US" sz="7000" spc="350" dirty="0">
                  <a:solidFill>
                    <a:srgbClr val="000000"/>
                  </a:solidFill>
                  <a:latin typeface="Times New Roman" panose="02020603050405020304" pitchFamily="18" charset="0"/>
                  <a:cs typeface="Times New Roman" panose="02020603050405020304" pitchFamily="18" charset="0"/>
                </a:rPr>
                <a:t>ĐỒ DÙNG </a:t>
              </a:r>
            </a:p>
            <a:p>
              <a:pPr>
                <a:lnSpc>
                  <a:spcPts val="8399"/>
                </a:lnSpc>
              </a:pPr>
              <a:r>
                <a:rPr lang="en-US" sz="7000" spc="350" dirty="0">
                  <a:solidFill>
                    <a:srgbClr val="000000"/>
                  </a:solidFill>
                  <a:latin typeface="Times New Roman" panose="02020603050405020304" pitchFamily="18" charset="0"/>
                  <a:cs typeface="Times New Roman" panose="02020603050405020304" pitchFamily="18" charset="0"/>
                </a:rPr>
                <a:t>&amp;</a:t>
              </a:r>
            </a:p>
            <a:p>
              <a:pPr>
                <a:lnSpc>
                  <a:spcPts val="8399"/>
                </a:lnSpc>
              </a:pPr>
              <a:r>
                <a:rPr lang="en-US" sz="7000" spc="350" dirty="0">
                  <a:solidFill>
                    <a:srgbClr val="000000"/>
                  </a:solidFill>
                  <a:latin typeface="Times New Roman" panose="02020603050405020304" pitchFamily="18" charset="0"/>
                  <a:cs typeface="Times New Roman" panose="02020603050405020304" pitchFamily="18" charset="0"/>
                </a:rPr>
                <a:t>THIẾT BỊ</a:t>
              </a:r>
            </a:p>
          </p:txBody>
        </p:sp>
        <p:pic>
          <p:nvPicPr>
            <p:cNvPr id="14" name="Picture 1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b="86205"/>
            <a:stretch>
              <a:fillRect/>
            </a:stretch>
          </p:blipFill>
          <p:spPr>
            <a:xfrm>
              <a:off x="1514891" y="1963935"/>
              <a:ext cx="2346372" cy="376358"/>
            </a:xfrm>
            <a:prstGeom prst="rect">
              <a:avLst/>
            </a:prstGeom>
          </p:spPr>
        </p:pic>
      </p:grpSp>
      <p:grpSp>
        <p:nvGrpSpPr>
          <p:cNvPr id="15" name="Group 15"/>
          <p:cNvGrpSpPr/>
          <p:nvPr/>
        </p:nvGrpSpPr>
        <p:grpSpPr>
          <a:xfrm>
            <a:off x="6681406" y="642669"/>
            <a:ext cx="10941296" cy="9001662"/>
            <a:chOff x="0" y="0"/>
            <a:chExt cx="5094352" cy="5168168"/>
          </a:xfrm>
        </p:grpSpPr>
        <p:sp>
          <p:nvSpPr>
            <p:cNvPr id="16" name="Freeform 16"/>
            <p:cNvSpPr/>
            <p:nvPr/>
          </p:nvSpPr>
          <p:spPr>
            <a:xfrm>
              <a:off x="80010" y="80010"/>
              <a:ext cx="5001642" cy="5075457"/>
            </a:xfrm>
            <a:custGeom>
              <a:avLst/>
              <a:gdLst/>
              <a:ahLst/>
              <a:cxnLst/>
              <a:rect l="l" t="t" r="r" b="b"/>
              <a:pathLst>
                <a:path w="5001642" h="5075457">
                  <a:moveTo>
                    <a:pt x="0" y="5020848"/>
                  </a:moveTo>
                  <a:lnTo>
                    <a:pt x="0" y="5075457"/>
                  </a:lnTo>
                  <a:lnTo>
                    <a:pt x="5001642" y="5075457"/>
                  </a:lnTo>
                  <a:lnTo>
                    <a:pt x="5001642" y="0"/>
                  </a:lnTo>
                  <a:lnTo>
                    <a:pt x="4947032" y="0"/>
                  </a:lnTo>
                  <a:lnTo>
                    <a:pt x="4947032" y="5020848"/>
                  </a:lnTo>
                  <a:close/>
                </a:path>
              </a:pathLst>
            </a:custGeom>
            <a:solidFill>
              <a:srgbClr val="E3E5FF"/>
            </a:solidFill>
          </p:spPr>
        </p:sp>
        <p:sp>
          <p:nvSpPr>
            <p:cNvPr id="17" name="Freeform 17"/>
            <p:cNvSpPr/>
            <p:nvPr/>
          </p:nvSpPr>
          <p:spPr>
            <a:xfrm>
              <a:off x="67310" y="67310"/>
              <a:ext cx="5027042" cy="5100857"/>
            </a:xfrm>
            <a:custGeom>
              <a:avLst/>
              <a:gdLst/>
              <a:ahLst/>
              <a:cxnLst/>
              <a:rect l="l" t="t" r="r" b="b"/>
              <a:pathLst>
                <a:path w="5027042" h="5100857">
                  <a:moveTo>
                    <a:pt x="4959732" y="0"/>
                  </a:moveTo>
                  <a:lnTo>
                    <a:pt x="4959732" y="12700"/>
                  </a:lnTo>
                  <a:lnTo>
                    <a:pt x="5014342" y="12700"/>
                  </a:lnTo>
                  <a:lnTo>
                    <a:pt x="5014342" y="5088157"/>
                  </a:lnTo>
                  <a:lnTo>
                    <a:pt x="12700" y="5088157"/>
                  </a:lnTo>
                  <a:lnTo>
                    <a:pt x="12700" y="5033548"/>
                  </a:lnTo>
                  <a:lnTo>
                    <a:pt x="0" y="5033548"/>
                  </a:lnTo>
                  <a:lnTo>
                    <a:pt x="0" y="5100857"/>
                  </a:lnTo>
                  <a:lnTo>
                    <a:pt x="5027042" y="5100857"/>
                  </a:lnTo>
                  <a:lnTo>
                    <a:pt x="5027042" y="0"/>
                  </a:lnTo>
                  <a:close/>
                </a:path>
              </a:pathLst>
            </a:custGeom>
            <a:solidFill>
              <a:srgbClr val="000000"/>
            </a:solidFill>
          </p:spPr>
        </p:sp>
        <p:sp>
          <p:nvSpPr>
            <p:cNvPr id="18" name="Freeform 18"/>
            <p:cNvSpPr/>
            <p:nvPr/>
          </p:nvSpPr>
          <p:spPr>
            <a:xfrm>
              <a:off x="12700" y="12700"/>
              <a:ext cx="5001642" cy="5075458"/>
            </a:xfrm>
            <a:custGeom>
              <a:avLst/>
              <a:gdLst/>
              <a:ahLst/>
              <a:cxnLst/>
              <a:rect l="l" t="t" r="r" b="b"/>
              <a:pathLst>
                <a:path w="5001642" h="5075458">
                  <a:moveTo>
                    <a:pt x="0" y="0"/>
                  </a:moveTo>
                  <a:lnTo>
                    <a:pt x="5001642" y="0"/>
                  </a:lnTo>
                  <a:lnTo>
                    <a:pt x="5001642" y="5075458"/>
                  </a:lnTo>
                  <a:lnTo>
                    <a:pt x="0" y="5075458"/>
                  </a:lnTo>
                  <a:close/>
                </a:path>
              </a:pathLst>
            </a:custGeom>
            <a:solidFill>
              <a:srgbClr val="FFFFFF"/>
            </a:solidFill>
          </p:spPr>
        </p:sp>
        <p:sp>
          <p:nvSpPr>
            <p:cNvPr id="19" name="Freeform 19"/>
            <p:cNvSpPr/>
            <p:nvPr/>
          </p:nvSpPr>
          <p:spPr>
            <a:xfrm>
              <a:off x="0" y="0"/>
              <a:ext cx="5027042" cy="5100858"/>
            </a:xfrm>
            <a:custGeom>
              <a:avLst/>
              <a:gdLst/>
              <a:ahLst/>
              <a:cxnLst/>
              <a:rect l="l" t="t" r="r" b="b"/>
              <a:pathLst>
                <a:path w="5027042" h="5100858">
                  <a:moveTo>
                    <a:pt x="80010" y="5100858"/>
                  </a:moveTo>
                  <a:lnTo>
                    <a:pt x="5027042" y="5100858"/>
                  </a:lnTo>
                  <a:lnTo>
                    <a:pt x="5027042" y="80010"/>
                  </a:lnTo>
                  <a:lnTo>
                    <a:pt x="5027042" y="67310"/>
                  </a:lnTo>
                  <a:lnTo>
                    <a:pt x="5027042" y="0"/>
                  </a:lnTo>
                  <a:lnTo>
                    <a:pt x="0" y="0"/>
                  </a:lnTo>
                  <a:lnTo>
                    <a:pt x="0" y="5100858"/>
                  </a:lnTo>
                  <a:lnTo>
                    <a:pt x="67310" y="5100858"/>
                  </a:lnTo>
                  <a:lnTo>
                    <a:pt x="80010" y="5100858"/>
                  </a:lnTo>
                  <a:close/>
                  <a:moveTo>
                    <a:pt x="12700" y="12700"/>
                  </a:moveTo>
                  <a:lnTo>
                    <a:pt x="5014342" y="12700"/>
                  </a:lnTo>
                  <a:lnTo>
                    <a:pt x="5014342" y="5088158"/>
                  </a:lnTo>
                  <a:lnTo>
                    <a:pt x="12700" y="5088158"/>
                  </a:lnTo>
                  <a:lnTo>
                    <a:pt x="12700" y="12700"/>
                  </a:lnTo>
                  <a:close/>
                </a:path>
              </a:pathLst>
            </a:custGeom>
            <a:solidFill>
              <a:srgbClr val="000000"/>
            </a:solidFill>
          </p:spPr>
        </p:sp>
      </p:grpSp>
      <p:grpSp>
        <p:nvGrpSpPr>
          <p:cNvPr id="20" name="Group 20"/>
          <p:cNvGrpSpPr/>
          <p:nvPr/>
        </p:nvGrpSpPr>
        <p:grpSpPr>
          <a:xfrm>
            <a:off x="7188340" y="1014807"/>
            <a:ext cx="843068" cy="833495"/>
            <a:chOff x="0" y="0"/>
            <a:chExt cx="1124091" cy="1111327"/>
          </a:xfrm>
        </p:grpSpPr>
        <p:pic>
          <p:nvPicPr>
            <p:cNvPr id="21" name="Picture 2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t="114" b="114"/>
            <a:stretch>
              <a:fillRect/>
            </a:stretch>
          </p:blipFill>
          <p:spPr>
            <a:xfrm>
              <a:off x="0" y="0"/>
              <a:ext cx="1124091" cy="1111327"/>
            </a:xfrm>
            <a:prstGeom prst="rect">
              <a:avLst/>
            </a:prstGeom>
          </p:spPr>
        </p:pic>
        <p:sp>
          <p:nvSpPr>
            <p:cNvPr id="22" name="TextBox 22"/>
            <p:cNvSpPr txBox="1"/>
            <p:nvPr/>
          </p:nvSpPr>
          <p:spPr>
            <a:xfrm>
              <a:off x="247126" y="94527"/>
              <a:ext cx="594774" cy="848292"/>
            </a:xfrm>
            <a:prstGeom prst="rect">
              <a:avLst/>
            </a:prstGeom>
          </p:spPr>
          <p:txBody>
            <a:bodyPr lIns="0" tIns="0" rIns="0" bIns="0" rtlCol="0" anchor="t">
              <a:spAutoFit/>
            </a:bodyPr>
            <a:lstStyle/>
            <a:p>
              <a:pPr marL="0" lvl="0" indent="0" algn="ctr">
                <a:lnSpc>
                  <a:spcPts val="4767"/>
                </a:lnSpc>
                <a:spcBef>
                  <a:spcPct val="0"/>
                </a:spcBef>
              </a:pPr>
              <a:r>
                <a:rPr lang="en-US" sz="3405">
                  <a:solidFill>
                    <a:srgbClr val="FFFFFF"/>
                  </a:solidFill>
                  <a:latin typeface="Agrandir Wide Medium"/>
                </a:rPr>
                <a:t>1</a:t>
              </a:r>
            </a:p>
          </p:txBody>
        </p:sp>
      </p:grpSp>
      <p:grpSp>
        <p:nvGrpSpPr>
          <p:cNvPr id="23" name="Group 23"/>
          <p:cNvGrpSpPr/>
          <p:nvPr/>
        </p:nvGrpSpPr>
        <p:grpSpPr>
          <a:xfrm>
            <a:off x="7159555" y="3730025"/>
            <a:ext cx="843068" cy="835404"/>
            <a:chOff x="0" y="0"/>
            <a:chExt cx="1124091" cy="1113872"/>
          </a:xfrm>
        </p:grpSpPr>
        <p:pic>
          <p:nvPicPr>
            <p:cNvPr id="24" name="Picture 2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0"/>
              <a:ext cx="1124091" cy="1113872"/>
            </a:xfrm>
            <a:prstGeom prst="rect">
              <a:avLst/>
            </a:prstGeom>
          </p:spPr>
        </p:pic>
        <p:sp>
          <p:nvSpPr>
            <p:cNvPr id="25" name="TextBox 25"/>
            <p:cNvSpPr txBox="1"/>
            <p:nvPr/>
          </p:nvSpPr>
          <p:spPr>
            <a:xfrm>
              <a:off x="247126" y="94527"/>
              <a:ext cx="594774" cy="850837"/>
            </a:xfrm>
            <a:prstGeom prst="rect">
              <a:avLst/>
            </a:prstGeom>
          </p:spPr>
          <p:txBody>
            <a:bodyPr lIns="0" tIns="0" rIns="0" bIns="0" rtlCol="0" anchor="t">
              <a:spAutoFit/>
            </a:bodyPr>
            <a:lstStyle/>
            <a:p>
              <a:pPr marL="0" lvl="0" indent="0" algn="ctr">
                <a:lnSpc>
                  <a:spcPts val="4767"/>
                </a:lnSpc>
                <a:spcBef>
                  <a:spcPct val="0"/>
                </a:spcBef>
              </a:pPr>
              <a:r>
                <a:rPr lang="en-US" sz="3405">
                  <a:solidFill>
                    <a:srgbClr val="FFFFFF"/>
                  </a:solidFill>
                  <a:latin typeface="Agrandir Wide Medium"/>
                </a:rPr>
                <a:t>2</a:t>
              </a:r>
            </a:p>
          </p:txBody>
        </p:sp>
      </p:grpSp>
      <p:grpSp>
        <p:nvGrpSpPr>
          <p:cNvPr id="26" name="Group 26"/>
          <p:cNvGrpSpPr/>
          <p:nvPr/>
        </p:nvGrpSpPr>
        <p:grpSpPr>
          <a:xfrm>
            <a:off x="7161909" y="5689027"/>
            <a:ext cx="843068" cy="835404"/>
            <a:chOff x="0" y="0"/>
            <a:chExt cx="1124091" cy="1113872"/>
          </a:xfrm>
        </p:grpSpPr>
        <p:pic>
          <p:nvPicPr>
            <p:cNvPr id="27" name="Picture 2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0"/>
              <a:ext cx="1124091" cy="1113872"/>
            </a:xfrm>
            <a:prstGeom prst="rect">
              <a:avLst/>
            </a:prstGeom>
          </p:spPr>
        </p:pic>
        <p:sp>
          <p:nvSpPr>
            <p:cNvPr id="28" name="TextBox 28"/>
            <p:cNvSpPr txBox="1"/>
            <p:nvPr/>
          </p:nvSpPr>
          <p:spPr>
            <a:xfrm>
              <a:off x="247126" y="94527"/>
              <a:ext cx="594774" cy="850837"/>
            </a:xfrm>
            <a:prstGeom prst="rect">
              <a:avLst/>
            </a:prstGeom>
          </p:spPr>
          <p:txBody>
            <a:bodyPr lIns="0" tIns="0" rIns="0" bIns="0" rtlCol="0" anchor="t">
              <a:spAutoFit/>
            </a:bodyPr>
            <a:lstStyle/>
            <a:p>
              <a:pPr marL="0" lvl="0" indent="0" algn="ctr">
                <a:lnSpc>
                  <a:spcPts val="4767"/>
                </a:lnSpc>
                <a:spcBef>
                  <a:spcPct val="0"/>
                </a:spcBef>
              </a:pPr>
              <a:r>
                <a:rPr lang="en-US" sz="3405">
                  <a:solidFill>
                    <a:srgbClr val="FFFFFF"/>
                  </a:solidFill>
                  <a:latin typeface="Agrandir Wide Medium"/>
                </a:rPr>
                <a:t>3</a:t>
              </a:r>
            </a:p>
          </p:txBody>
        </p:sp>
      </p:grpSp>
      <p:grpSp>
        <p:nvGrpSpPr>
          <p:cNvPr id="29" name="Group 29"/>
          <p:cNvGrpSpPr/>
          <p:nvPr/>
        </p:nvGrpSpPr>
        <p:grpSpPr>
          <a:xfrm>
            <a:off x="7158141" y="7736625"/>
            <a:ext cx="843068" cy="835404"/>
            <a:chOff x="0" y="0"/>
            <a:chExt cx="1124091" cy="1113872"/>
          </a:xfrm>
        </p:grpSpPr>
        <p:pic>
          <p:nvPicPr>
            <p:cNvPr id="30" name="Picture 3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0"/>
              <a:ext cx="1124091" cy="1113872"/>
            </a:xfrm>
            <a:prstGeom prst="rect">
              <a:avLst/>
            </a:prstGeom>
          </p:spPr>
        </p:pic>
        <p:sp>
          <p:nvSpPr>
            <p:cNvPr id="31" name="TextBox 31"/>
            <p:cNvSpPr txBox="1"/>
            <p:nvPr/>
          </p:nvSpPr>
          <p:spPr>
            <a:xfrm>
              <a:off x="247126" y="94527"/>
              <a:ext cx="594774" cy="850837"/>
            </a:xfrm>
            <a:prstGeom prst="rect">
              <a:avLst/>
            </a:prstGeom>
          </p:spPr>
          <p:txBody>
            <a:bodyPr lIns="0" tIns="0" rIns="0" bIns="0" rtlCol="0" anchor="t">
              <a:spAutoFit/>
            </a:bodyPr>
            <a:lstStyle/>
            <a:p>
              <a:pPr marL="0" lvl="0" indent="0" algn="ctr">
                <a:lnSpc>
                  <a:spcPts val="4767"/>
                </a:lnSpc>
                <a:spcBef>
                  <a:spcPct val="0"/>
                </a:spcBef>
              </a:pPr>
              <a:r>
                <a:rPr lang="en-US" sz="3405">
                  <a:solidFill>
                    <a:srgbClr val="FFFFFF"/>
                  </a:solidFill>
                  <a:latin typeface="Agrandir Wide Medium"/>
                </a:rPr>
                <a:t>4</a:t>
              </a:r>
            </a:p>
          </p:txBody>
        </p:sp>
      </p:grpSp>
      <p:pic>
        <p:nvPicPr>
          <p:cNvPr id="32" name="Picture 32"/>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1210546" y="806269"/>
            <a:ext cx="739401" cy="1250572"/>
          </a:xfrm>
          <a:prstGeom prst="rect">
            <a:avLst/>
          </a:prstGeom>
        </p:spPr>
      </p:pic>
      <p:pic>
        <p:nvPicPr>
          <p:cNvPr id="33" name="Picture 33"/>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9468666" y="5112271"/>
            <a:ext cx="1598771" cy="1650344"/>
          </a:xfrm>
          <a:prstGeom prst="rect">
            <a:avLst/>
          </a:prstGeom>
        </p:spPr>
      </p:pic>
      <p:pic>
        <p:nvPicPr>
          <p:cNvPr id="34" name="Picture 34"/>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9246081" y="3275192"/>
            <a:ext cx="1737057" cy="1407016"/>
          </a:xfrm>
          <a:prstGeom prst="rect">
            <a:avLst/>
          </a:prstGeom>
        </p:spPr>
      </p:pic>
      <p:pic>
        <p:nvPicPr>
          <p:cNvPr id="35" name="Picture 35"/>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8406654" y="7642765"/>
            <a:ext cx="1028700" cy="1499252"/>
          </a:xfrm>
          <a:prstGeom prst="rect">
            <a:avLst/>
          </a:prstGeom>
        </p:spPr>
      </p:pic>
      <p:pic>
        <p:nvPicPr>
          <p:cNvPr id="36" name="Picture 36"/>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9638718" y="7395778"/>
            <a:ext cx="1370139" cy="1820233"/>
          </a:xfrm>
          <a:prstGeom prst="rect">
            <a:avLst/>
          </a:prstGeom>
        </p:spPr>
      </p:pic>
      <p:pic>
        <p:nvPicPr>
          <p:cNvPr id="39" name="Picture 9">
            <a:extLst>
              <a:ext uri="{FF2B5EF4-FFF2-40B4-BE49-F238E27FC236}">
                <a16:creationId xmlns:a16="http://schemas.microsoft.com/office/drawing/2014/main" xmlns="" id="{7EF16E17-E1E9-4FAB-9E09-2C866D0C99E8}"/>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9082253" y="848575"/>
            <a:ext cx="1064036" cy="1110474"/>
          </a:xfrm>
          <a:prstGeom prst="rect">
            <a:avLst/>
          </a:prstGeom>
        </p:spPr>
      </p:pic>
      <p:sp>
        <p:nvSpPr>
          <p:cNvPr id="38" name="Hộp Văn bản 37">
            <a:extLst>
              <a:ext uri="{FF2B5EF4-FFF2-40B4-BE49-F238E27FC236}">
                <a16:creationId xmlns:a16="http://schemas.microsoft.com/office/drawing/2014/main" xmlns="" id="{AACFB259-49B0-42B6-A20A-687C3BCD6ADB}"/>
              </a:ext>
            </a:extLst>
          </p:cNvPr>
          <p:cNvSpPr txBox="1"/>
          <p:nvPr/>
        </p:nvSpPr>
        <p:spPr>
          <a:xfrm>
            <a:off x="12461643" y="900536"/>
            <a:ext cx="4897187" cy="1384995"/>
          </a:xfrm>
          <a:prstGeom prst="rect">
            <a:avLst/>
          </a:prstGeom>
          <a:solidFill>
            <a:schemeClr val="accent6">
              <a:lumMod val="60000"/>
              <a:lumOff val="40000"/>
            </a:schemeClr>
          </a:solidFill>
        </p:spPr>
        <p:txBody>
          <a:bodyPr wrap="square" rtlCol="0">
            <a:spAutoFit/>
          </a:bodyPr>
          <a:lstStyle/>
          <a:p>
            <a:r>
              <a:rPr lang="en-GB" sz="2800" dirty="0">
                <a:latin typeface="Times New Roman" panose="02020603050405020304" pitchFamily="18" charset="0"/>
                <a:cs typeface="Times New Roman" panose="02020603050405020304" pitchFamily="18" charset="0"/>
              </a:rPr>
              <a:t>ĐIỆN THOẠI HOẶC MÁY TÍNH CÓ KẾT NỐI MẠNG INTERNET, CÓ CAM/ MIC</a:t>
            </a:r>
          </a:p>
        </p:txBody>
      </p:sp>
      <p:sp>
        <p:nvSpPr>
          <p:cNvPr id="40" name="Hộp Văn bản 39">
            <a:extLst>
              <a:ext uri="{FF2B5EF4-FFF2-40B4-BE49-F238E27FC236}">
                <a16:creationId xmlns:a16="http://schemas.microsoft.com/office/drawing/2014/main" xmlns="" id="{8062DCED-AD0D-41B1-9883-82C5DE51F14D}"/>
              </a:ext>
            </a:extLst>
          </p:cNvPr>
          <p:cNvSpPr txBox="1"/>
          <p:nvPr/>
        </p:nvSpPr>
        <p:spPr>
          <a:xfrm>
            <a:off x="12041829" y="3666933"/>
            <a:ext cx="5317001" cy="523220"/>
          </a:xfrm>
          <a:prstGeom prst="rect">
            <a:avLst/>
          </a:prstGeom>
          <a:solidFill>
            <a:schemeClr val="accent6">
              <a:lumMod val="60000"/>
              <a:lumOff val="40000"/>
            </a:schemeClr>
          </a:solidFill>
        </p:spPr>
        <p:txBody>
          <a:bodyPr wrap="square" rtlCol="0">
            <a:spAutoFit/>
          </a:bodyPr>
          <a:lstStyle/>
          <a:p>
            <a:r>
              <a:rPr lang="en-GB" sz="2800" dirty="0">
                <a:latin typeface="Times New Roman" panose="02020603050405020304" pitchFamily="18" charset="0"/>
                <a:cs typeface="Times New Roman" panose="02020603050405020304" pitchFamily="18" charset="0"/>
              </a:rPr>
              <a:t>SÁCH GIÁO </a:t>
            </a:r>
            <a:r>
              <a:rPr lang="en-GB" sz="2800" dirty="0" smtClean="0">
                <a:latin typeface="Times New Roman" panose="02020603050405020304" pitchFamily="18" charset="0"/>
                <a:cs typeface="Times New Roman" panose="02020603050405020304" pitchFamily="18" charset="0"/>
              </a:rPr>
              <a:t>KHOA NGỮ VĂN 6 </a:t>
            </a:r>
            <a:endParaRPr lang="en-GB" sz="2800" dirty="0">
              <a:latin typeface="Times New Roman" panose="02020603050405020304" pitchFamily="18" charset="0"/>
              <a:cs typeface="Times New Roman" panose="02020603050405020304" pitchFamily="18" charset="0"/>
            </a:endParaRPr>
          </a:p>
        </p:txBody>
      </p:sp>
      <p:sp>
        <p:nvSpPr>
          <p:cNvPr id="41" name="Hộp Văn bản 40">
            <a:extLst>
              <a:ext uri="{FF2B5EF4-FFF2-40B4-BE49-F238E27FC236}">
                <a16:creationId xmlns:a16="http://schemas.microsoft.com/office/drawing/2014/main" xmlns="" id="{C0838F4D-6367-4B85-BF7F-729ADF31D30C}"/>
              </a:ext>
            </a:extLst>
          </p:cNvPr>
          <p:cNvSpPr txBox="1"/>
          <p:nvPr/>
        </p:nvSpPr>
        <p:spPr>
          <a:xfrm>
            <a:off x="12041829" y="5571555"/>
            <a:ext cx="4897187" cy="1384995"/>
          </a:xfrm>
          <a:prstGeom prst="rect">
            <a:avLst/>
          </a:prstGeom>
          <a:solidFill>
            <a:schemeClr val="accent6">
              <a:lumMod val="60000"/>
              <a:lumOff val="40000"/>
            </a:schemeClr>
          </a:solidFill>
        </p:spPr>
        <p:txBody>
          <a:bodyPr wrap="square" rtlCol="0">
            <a:spAutoFit/>
          </a:bodyPr>
          <a:lstStyle/>
          <a:p>
            <a:r>
              <a:rPr lang="en-GB" sz="2800" dirty="0" smtClean="0">
                <a:latin typeface="Times New Roman" panose="02020603050405020304" pitchFamily="18" charset="0"/>
                <a:cs typeface="Times New Roman" panose="02020603050405020304" pitchFamily="18" charset="0"/>
              </a:rPr>
              <a:t>2 QUYỂN VỞ GHI: VỞ GHI BÀI HỌC TRÊN LỚP; VỞ SOẠN BÀI Ở NHÀ </a:t>
            </a:r>
            <a:endParaRPr lang="en-GB" sz="2800" dirty="0">
              <a:latin typeface="Times New Roman" panose="02020603050405020304" pitchFamily="18" charset="0"/>
              <a:cs typeface="Times New Roman" panose="02020603050405020304" pitchFamily="18" charset="0"/>
            </a:endParaRPr>
          </a:p>
        </p:txBody>
      </p:sp>
      <p:sp>
        <p:nvSpPr>
          <p:cNvPr id="42" name="Hộp Văn bản 41">
            <a:extLst>
              <a:ext uri="{FF2B5EF4-FFF2-40B4-BE49-F238E27FC236}">
                <a16:creationId xmlns:a16="http://schemas.microsoft.com/office/drawing/2014/main" xmlns="" id="{140A4400-71BC-4684-838B-1F066A8BB143}"/>
              </a:ext>
            </a:extLst>
          </p:cNvPr>
          <p:cNvSpPr txBox="1"/>
          <p:nvPr/>
        </p:nvSpPr>
        <p:spPr>
          <a:xfrm>
            <a:off x="13032916" y="7555777"/>
            <a:ext cx="4088537" cy="1384995"/>
          </a:xfrm>
          <a:prstGeom prst="rect">
            <a:avLst/>
          </a:prstGeom>
          <a:solidFill>
            <a:schemeClr val="accent6">
              <a:lumMod val="60000"/>
              <a:lumOff val="40000"/>
            </a:schemeClr>
          </a:solidFill>
        </p:spPr>
        <p:txBody>
          <a:bodyPr wrap="square" rtlCol="0">
            <a:spAutoFit/>
          </a:bodyPr>
          <a:lstStyle/>
          <a:p>
            <a:pPr algn="just"/>
            <a:r>
              <a:rPr lang="en-GB" sz="2800" dirty="0">
                <a:latin typeface="Times New Roman" panose="02020603050405020304" pitchFamily="18" charset="0"/>
                <a:cs typeface="Times New Roman" panose="02020603050405020304" pitchFamily="18" charset="0"/>
              </a:rPr>
              <a:t>CÁC ĐỒ DÙNG HỌC TẬP PHÙ HỢP VỚI ĐẶC TRƯNG MÔN HỌC</a:t>
            </a:r>
          </a:p>
        </p:txBody>
      </p:sp>
      <p:pic>
        <p:nvPicPr>
          <p:cNvPr id="43" name="Picture 8">
            <a:extLst>
              <a:ext uri="{FF2B5EF4-FFF2-40B4-BE49-F238E27FC236}">
                <a16:creationId xmlns:a16="http://schemas.microsoft.com/office/drawing/2014/main" xmlns="" id="{53C5D9A4-4792-462B-9DB4-5C6D6C6E6180}"/>
              </a:ext>
            </a:extLst>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a:stretch>
            <a:fillRect/>
          </a:stretch>
        </p:blipFill>
        <p:spPr>
          <a:xfrm flipH="1">
            <a:off x="1536298" y="5662954"/>
            <a:ext cx="1558757" cy="430812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457200" y="3073809"/>
            <a:ext cx="8208851" cy="4767263"/>
          </a:xfrm>
          <a:prstGeom prst="roundRect">
            <a:avLst/>
          </a:prstGeom>
          <a:solidFill>
            <a:schemeClr val="accent6">
              <a:lumMod val="40000"/>
              <a:lumOff val="60000"/>
            </a:schemeClr>
          </a:solidFill>
        </p:spPr>
        <p:txBody>
          <a:bodyPr lIns="0" tIns="0" rIns="0" bIns="0" rtlCol="0" anchor="t">
            <a:spAutoFit/>
          </a:bodyPr>
          <a:lstStyle/>
          <a:p>
            <a:pPr marL="0" marR="0" lvl="0" indent="0" algn="l" defTabSz="914400" rtl="0" eaLnBrk="1" fontAlgn="auto" latinLnBrk="0" hangingPunct="1">
              <a:lnSpc>
                <a:spcPts val="11235"/>
              </a:lnSpc>
              <a:spcBef>
                <a:spcPts val="0"/>
              </a:spcBef>
              <a:spcAft>
                <a:spcPts val="0"/>
              </a:spcAft>
              <a:buClrTx/>
              <a:buSzTx/>
              <a:buFontTx/>
              <a:buNone/>
              <a:tabLst/>
              <a:defRPr/>
            </a:pPr>
            <a:r>
              <a:rPr lang="en-US" sz="8000" spc="-695" dirty="0" smtClean="0">
                <a:solidFill>
                  <a:srgbClr val="072059"/>
                </a:solidFill>
                <a:latin typeface="Times New Roman" panose="02020603050405020304" pitchFamily="18" charset="0"/>
                <a:cs typeface="Times New Roman" panose="02020603050405020304" pitchFamily="18" charset="0"/>
              </a:rPr>
              <a:t>CÁCH SỬ DỤNG SÁCH GIÁO KHOA, VỞ VIẾT</a:t>
            </a:r>
            <a:endParaRPr kumimoji="0" lang="en-US" sz="8000" b="0" i="0" u="none" strike="noStrike" kern="1200" cap="none" spc="-695" normalizeH="0" baseline="0" noProof="0" dirty="0">
              <a:ln>
                <a:noFill/>
              </a:ln>
              <a:solidFill>
                <a:srgbClr val="072059"/>
              </a:solidFill>
              <a:effectLst/>
              <a:uLnTx/>
              <a:uFillTx/>
              <a:latin typeface="Times New Roman" panose="02020603050405020304" pitchFamily="18" charset="0"/>
              <a:ea typeface="+mn-ea"/>
              <a:cs typeface="Times New Roman" panose="02020603050405020304" pitchFamily="18" charset="0"/>
            </a:endParaRPr>
          </a:p>
        </p:txBody>
      </p:sp>
      <p:grpSp>
        <p:nvGrpSpPr>
          <p:cNvPr id="5" name="Group 5"/>
          <p:cNvGrpSpPr/>
          <p:nvPr/>
        </p:nvGrpSpPr>
        <p:grpSpPr>
          <a:xfrm>
            <a:off x="1028700" y="1028700"/>
            <a:ext cx="358140" cy="358140"/>
            <a:chOff x="0" y="0"/>
            <a:chExt cx="477520" cy="477520"/>
          </a:xfrm>
        </p:grpSpPr>
        <p:grpSp>
          <p:nvGrpSpPr>
            <p:cNvPr id="6" name="Group 6"/>
            <p:cNvGrpSpPr/>
            <p:nvPr/>
          </p:nvGrpSpPr>
          <p:grpSpPr>
            <a:xfrm>
              <a:off x="0" y="0"/>
              <a:ext cx="477520" cy="77593"/>
              <a:chOff x="0" y="0"/>
              <a:chExt cx="1913890" cy="310990"/>
            </a:xfrm>
          </p:grpSpPr>
          <p:sp>
            <p:nvSpPr>
              <p:cNvPr id="7" name="Freeform 7"/>
              <p:cNvSpPr/>
              <p:nvPr/>
            </p:nvSpPr>
            <p:spPr>
              <a:xfrm>
                <a:off x="0" y="0"/>
                <a:ext cx="1913890" cy="310990"/>
              </a:xfrm>
              <a:custGeom>
                <a:avLst/>
                <a:gdLst/>
                <a:ahLst/>
                <a:cxnLst/>
                <a:rect l="l" t="t" r="r" b="b"/>
                <a:pathLst>
                  <a:path w="1913890" h="310990">
                    <a:moveTo>
                      <a:pt x="0" y="0"/>
                    </a:moveTo>
                    <a:lnTo>
                      <a:pt x="1913890" y="0"/>
                    </a:lnTo>
                    <a:lnTo>
                      <a:pt x="1913890" y="310990"/>
                    </a:lnTo>
                    <a:lnTo>
                      <a:pt x="0" y="310990"/>
                    </a:lnTo>
                    <a:close/>
                  </a:path>
                </a:pathLst>
              </a:custGeom>
              <a:solidFill>
                <a:srgbClr val="3681AD"/>
              </a:solidFill>
            </p:spPr>
          </p:sp>
        </p:grpSp>
        <p:grpSp>
          <p:nvGrpSpPr>
            <p:cNvPr id="8" name="Group 8"/>
            <p:cNvGrpSpPr/>
            <p:nvPr/>
          </p:nvGrpSpPr>
          <p:grpSpPr>
            <a:xfrm>
              <a:off x="0" y="199964"/>
              <a:ext cx="477520" cy="77593"/>
              <a:chOff x="0" y="0"/>
              <a:chExt cx="1913890" cy="310990"/>
            </a:xfrm>
          </p:grpSpPr>
          <p:sp>
            <p:nvSpPr>
              <p:cNvPr id="9" name="Freeform 9"/>
              <p:cNvSpPr/>
              <p:nvPr/>
            </p:nvSpPr>
            <p:spPr>
              <a:xfrm>
                <a:off x="0" y="0"/>
                <a:ext cx="1913890" cy="310990"/>
              </a:xfrm>
              <a:custGeom>
                <a:avLst/>
                <a:gdLst/>
                <a:ahLst/>
                <a:cxnLst/>
                <a:rect l="l" t="t" r="r" b="b"/>
                <a:pathLst>
                  <a:path w="1913890" h="310990">
                    <a:moveTo>
                      <a:pt x="0" y="0"/>
                    </a:moveTo>
                    <a:lnTo>
                      <a:pt x="1913890" y="0"/>
                    </a:lnTo>
                    <a:lnTo>
                      <a:pt x="1913890" y="310990"/>
                    </a:lnTo>
                    <a:lnTo>
                      <a:pt x="0" y="310990"/>
                    </a:lnTo>
                    <a:close/>
                  </a:path>
                </a:pathLst>
              </a:custGeom>
              <a:solidFill>
                <a:srgbClr val="3681AD"/>
              </a:solidFill>
            </p:spPr>
          </p:sp>
        </p:grpSp>
        <p:grpSp>
          <p:nvGrpSpPr>
            <p:cNvPr id="10" name="Group 10"/>
            <p:cNvGrpSpPr/>
            <p:nvPr/>
          </p:nvGrpSpPr>
          <p:grpSpPr>
            <a:xfrm>
              <a:off x="0" y="399927"/>
              <a:ext cx="477520" cy="77593"/>
              <a:chOff x="0" y="0"/>
              <a:chExt cx="1913890" cy="310990"/>
            </a:xfrm>
          </p:grpSpPr>
          <p:sp>
            <p:nvSpPr>
              <p:cNvPr id="11" name="Freeform 11"/>
              <p:cNvSpPr/>
              <p:nvPr/>
            </p:nvSpPr>
            <p:spPr>
              <a:xfrm>
                <a:off x="0" y="0"/>
                <a:ext cx="1913890" cy="310990"/>
              </a:xfrm>
              <a:custGeom>
                <a:avLst/>
                <a:gdLst/>
                <a:ahLst/>
                <a:cxnLst/>
                <a:rect l="l" t="t" r="r" b="b"/>
                <a:pathLst>
                  <a:path w="1913890" h="310990">
                    <a:moveTo>
                      <a:pt x="0" y="0"/>
                    </a:moveTo>
                    <a:lnTo>
                      <a:pt x="1913890" y="0"/>
                    </a:lnTo>
                    <a:lnTo>
                      <a:pt x="1913890" y="310990"/>
                    </a:lnTo>
                    <a:lnTo>
                      <a:pt x="0" y="310990"/>
                    </a:lnTo>
                    <a:close/>
                  </a:path>
                </a:pathLst>
              </a:custGeom>
              <a:solidFill>
                <a:srgbClr val="3681AD"/>
              </a:solidFill>
            </p:spPr>
          </p:sp>
        </p:grpSp>
      </p:grpSp>
      <p:grpSp>
        <p:nvGrpSpPr>
          <p:cNvPr id="12" name="Group 12"/>
          <p:cNvGrpSpPr/>
          <p:nvPr/>
        </p:nvGrpSpPr>
        <p:grpSpPr>
          <a:xfrm>
            <a:off x="17249485" y="4147875"/>
            <a:ext cx="176115" cy="1619139"/>
            <a:chOff x="0" y="0"/>
            <a:chExt cx="234820" cy="2158852"/>
          </a:xfrm>
        </p:grpSpPr>
        <p:grpSp>
          <p:nvGrpSpPr>
            <p:cNvPr id="13" name="Group 13"/>
            <p:cNvGrpSpPr/>
            <p:nvPr/>
          </p:nvGrpSpPr>
          <p:grpSpPr>
            <a:xfrm>
              <a:off x="0" y="0"/>
              <a:ext cx="234820" cy="234820"/>
              <a:chOff x="0" y="0"/>
              <a:chExt cx="6350000" cy="6350000"/>
            </a:xfrm>
          </p:grpSpPr>
          <p:sp>
            <p:nvSpPr>
              <p:cNvPr id="14" name="Freeform 1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3681AD">
                  <a:alpha val="24706"/>
                </a:srgbClr>
              </a:solidFill>
            </p:spPr>
          </p:sp>
        </p:grpSp>
        <p:grpSp>
          <p:nvGrpSpPr>
            <p:cNvPr id="15" name="Group 15"/>
            <p:cNvGrpSpPr/>
            <p:nvPr/>
          </p:nvGrpSpPr>
          <p:grpSpPr>
            <a:xfrm>
              <a:off x="0" y="641344"/>
              <a:ext cx="234820" cy="234820"/>
              <a:chOff x="0" y="0"/>
              <a:chExt cx="6350000" cy="6350000"/>
            </a:xfrm>
          </p:grpSpPr>
          <p:sp>
            <p:nvSpPr>
              <p:cNvPr id="16" name="Freeform 1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3681AD">
                  <a:alpha val="24706"/>
                </a:srgbClr>
              </a:solidFill>
            </p:spPr>
          </p:sp>
        </p:grpSp>
        <p:grpSp>
          <p:nvGrpSpPr>
            <p:cNvPr id="17" name="Group 17"/>
            <p:cNvGrpSpPr/>
            <p:nvPr/>
          </p:nvGrpSpPr>
          <p:grpSpPr>
            <a:xfrm>
              <a:off x="0" y="1282688"/>
              <a:ext cx="234820" cy="234820"/>
              <a:chOff x="0" y="0"/>
              <a:chExt cx="6350000" cy="6350000"/>
            </a:xfrm>
          </p:grpSpPr>
          <p:sp>
            <p:nvSpPr>
              <p:cNvPr id="18" name="Freeform 1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3681AD"/>
              </a:solidFill>
            </p:spPr>
          </p:sp>
        </p:grpSp>
        <p:grpSp>
          <p:nvGrpSpPr>
            <p:cNvPr id="19" name="Group 19"/>
            <p:cNvGrpSpPr/>
            <p:nvPr/>
          </p:nvGrpSpPr>
          <p:grpSpPr>
            <a:xfrm>
              <a:off x="0" y="1924032"/>
              <a:ext cx="234820" cy="234820"/>
              <a:chOff x="0" y="0"/>
              <a:chExt cx="6350000" cy="6350000"/>
            </a:xfrm>
          </p:grpSpPr>
          <p:sp>
            <p:nvSpPr>
              <p:cNvPr id="20" name="Freeform 2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3681AD">
                  <a:alpha val="24706"/>
                </a:srgbClr>
              </a:solidFill>
            </p:spPr>
          </p:sp>
        </p:grpSp>
      </p:grpSp>
      <p:pic>
        <p:nvPicPr>
          <p:cNvPr id="21" name="Picture 2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5400000">
            <a:off x="16997952" y="9017092"/>
            <a:ext cx="679181" cy="300074"/>
          </a:xfrm>
          <a:prstGeom prst="rect">
            <a:avLst/>
          </a:prstGeom>
        </p:spPr>
      </p:pic>
      <p:sp>
        <p:nvSpPr>
          <p:cNvPr id="22" name="TextBox 22"/>
          <p:cNvSpPr txBox="1"/>
          <p:nvPr/>
        </p:nvSpPr>
        <p:spPr>
          <a:xfrm>
            <a:off x="9434663" y="5286006"/>
            <a:ext cx="8208851" cy="4666242"/>
          </a:xfrm>
          <a:prstGeom prst="roundRect">
            <a:avLst/>
          </a:prstGeom>
          <a:solidFill>
            <a:schemeClr val="accent2">
              <a:lumMod val="40000"/>
              <a:lumOff val="60000"/>
            </a:schemeClr>
          </a:solidFill>
        </p:spPr>
        <p:txBody>
          <a:bodyPr lIns="0" tIns="0" rIns="0" bIns="0" rtlCol="0" anchor="t">
            <a:spAutoFit/>
          </a:bodyPr>
          <a:lstStyle/>
          <a:p>
            <a:pPr marL="571500" marR="0" lvl="0" indent="-571500" algn="just"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sz="4400" b="1" spc="-136" dirty="0" smtClean="0">
                <a:solidFill>
                  <a:srgbClr val="072059"/>
                </a:solidFill>
                <a:latin typeface="Times New Roman" panose="02020603050405020304" pitchFamily="18" charset="0"/>
                <a:cs typeface="Times New Roman" panose="02020603050405020304" pitchFamily="18" charset="0"/>
              </a:rPr>
              <a:t>VỞ SOẠN VĂN</a:t>
            </a:r>
            <a:r>
              <a:rPr kumimoji="0" lang="en-US" sz="4400" b="1" i="0" u="none" strike="noStrike" kern="1200" cap="none" spc="-136" normalizeH="0" baseline="0" noProof="0" dirty="0" smtClean="0">
                <a:ln>
                  <a:noFill/>
                </a:ln>
                <a:solidFill>
                  <a:srgbClr val="072059"/>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136" normalizeH="0" baseline="0" noProof="0" dirty="0" err="1" smtClean="0">
                <a:ln>
                  <a:noFill/>
                </a:ln>
                <a:solidFill>
                  <a:srgbClr val="072059"/>
                </a:solidFill>
                <a:effectLst/>
                <a:uLnTx/>
                <a:uFillTx/>
                <a:latin typeface="Times New Roman" panose="02020603050405020304" pitchFamily="18" charset="0"/>
                <a:ea typeface="+mn-ea"/>
                <a:cs typeface="Times New Roman" panose="02020603050405020304" pitchFamily="18" charset="0"/>
              </a:rPr>
              <a:t>Dùng</a:t>
            </a:r>
            <a:r>
              <a:rPr kumimoji="0" lang="en-US" sz="4400" b="1" i="0" u="none" strike="noStrike" kern="1200" cap="none" spc="-136" normalizeH="0" noProof="0" dirty="0" smtClean="0">
                <a:ln>
                  <a:noFill/>
                </a:ln>
                <a:solidFill>
                  <a:srgbClr val="072059"/>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136" normalizeH="0" noProof="0" dirty="0" err="1" smtClean="0">
                <a:ln>
                  <a:noFill/>
                </a:ln>
                <a:solidFill>
                  <a:srgbClr val="072059"/>
                </a:solidFill>
                <a:effectLst/>
                <a:uLnTx/>
                <a:uFillTx/>
                <a:latin typeface="Times New Roman" panose="02020603050405020304" pitchFamily="18" charset="0"/>
                <a:ea typeface="+mn-ea"/>
                <a:cs typeface="Times New Roman" panose="02020603050405020304" pitchFamily="18" charset="0"/>
              </a:rPr>
              <a:t>để</a:t>
            </a:r>
            <a:r>
              <a:rPr kumimoji="0" lang="en-US" sz="4400" b="1" i="0" u="none" strike="noStrike" kern="1200" cap="none" spc="-136" normalizeH="0" noProof="0" dirty="0" smtClean="0">
                <a:ln>
                  <a:noFill/>
                </a:ln>
                <a:solidFill>
                  <a:srgbClr val="072059"/>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136" normalizeH="0" noProof="0" dirty="0" err="1" smtClean="0">
                <a:ln>
                  <a:noFill/>
                </a:ln>
                <a:solidFill>
                  <a:srgbClr val="072059"/>
                </a:solidFill>
                <a:effectLst/>
                <a:uLnTx/>
                <a:uFillTx/>
                <a:latin typeface="Times New Roman" panose="02020603050405020304" pitchFamily="18" charset="0"/>
                <a:ea typeface="+mn-ea"/>
                <a:cs typeface="Times New Roman" panose="02020603050405020304" pitchFamily="18" charset="0"/>
              </a:rPr>
              <a:t>soạn</a:t>
            </a:r>
            <a:r>
              <a:rPr kumimoji="0" lang="en-US" sz="4400" b="1" i="0" u="none" strike="noStrike" kern="1200" cap="none" spc="-136" normalizeH="0" noProof="0" dirty="0" smtClean="0">
                <a:ln>
                  <a:noFill/>
                </a:ln>
                <a:solidFill>
                  <a:srgbClr val="072059"/>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136" normalizeH="0" noProof="0" dirty="0" err="1" smtClean="0">
                <a:ln>
                  <a:noFill/>
                </a:ln>
                <a:solidFill>
                  <a:srgbClr val="072059"/>
                </a:solidFill>
                <a:effectLst/>
                <a:uLnTx/>
                <a:uFillTx/>
                <a:latin typeface="Times New Roman" panose="02020603050405020304" pitchFamily="18" charset="0"/>
                <a:ea typeface="+mn-ea"/>
                <a:cs typeface="Times New Roman" panose="02020603050405020304" pitchFamily="18" charset="0"/>
              </a:rPr>
              <a:t>phần</a:t>
            </a:r>
            <a:r>
              <a:rPr kumimoji="0" lang="en-US" sz="4400" b="1" i="0" u="none" strike="noStrike" kern="1200" cap="none" spc="-136" normalizeH="0" noProof="0" dirty="0" smtClean="0">
                <a:ln>
                  <a:noFill/>
                </a:ln>
                <a:solidFill>
                  <a:srgbClr val="072059"/>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136" normalizeH="0" noProof="0" dirty="0" err="1" smtClean="0">
                <a:ln>
                  <a:noFill/>
                </a:ln>
                <a:solidFill>
                  <a:srgbClr val="072059"/>
                </a:solidFill>
                <a:effectLst/>
                <a:uLnTx/>
                <a:uFillTx/>
                <a:latin typeface="Times New Roman" panose="02020603050405020304" pitchFamily="18" charset="0"/>
                <a:ea typeface="+mn-ea"/>
                <a:cs typeface="Times New Roman" panose="02020603050405020304" pitchFamily="18" charset="0"/>
              </a:rPr>
              <a:t>nhiệm</a:t>
            </a:r>
            <a:r>
              <a:rPr kumimoji="0" lang="en-US" sz="4400" b="1" i="0" u="none" strike="noStrike" kern="1200" cap="none" spc="-136" normalizeH="0" noProof="0" dirty="0" smtClean="0">
                <a:ln>
                  <a:noFill/>
                </a:ln>
                <a:solidFill>
                  <a:srgbClr val="072059"/>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136" normalizeH="0" noProof="0" dirty="0" err="1" smtClean="0">
                <a:ln>
                  <a:noFill/>
                </a:ln>
                <a:solidFill>
                  <a:srgbClr val="072059"/>
                </a:solidFill>
                <a:effectLst/>
                <a:uLnTx/>
                <a:uFillTx/>
                <a:latin typeface="Times New Roman" panose="02020603050405020304" pitchFamily="18" charset="0"/>
                <a:ea typeface="+mn-ea"/>
                <a:cs typeface="Times New Roman" panose="02020603050405020304" pitchFamily="18" charset="0"/>
              </a:rPr>
              <a:t>vụ</a:t>
            </a:r>
            <a:r>
              <a:rPr kumimoji="0" lang="en-US" sz="4400" b="1" i="0" u="none" strike="noStrike" kern="1200" cap="none" spc="-136" normalizeH="0" noProof="0" dirty="0" smtClean="0">
                <a:ln>
                  <a:noFill/>
                </a:ln>
                <a:solidFill>
                  <a:srgbClr val="072059"/>
                </a:solidFill>
                <a:effectLst/>
                <a:uLnTx/>
                <a:uFillTx/>
                <a:latin typeface="Times New Roman" panose="02020603050405020304" pitchFamily="18" charset="0"/>
                <a:ea typeface="+mn-ea"/>
                <a:cs typeface="Times New Roman" panose="02020603050405020304" pitchFamily="18" charset="0"/>
              </a:rPr>
              <a:t> ở </a:t>
            </a:r>
            <a:r>
              <a:rPr kumimoji="0" lang="en-US" sz="4400" b="1" i="0" u="none" strike="noStrike" kern="1200" cap="none" spc="-136" normalizeH="0" noProof="0" dirty="0" err="1" smtClean="0">
                <a:ln>
                  <a:noFill/>
                </a:ln>
                <a:solidFill>
                  <a:srgbClr val="072059"/>
                </a:solidFill>
                <a:effectLst/>
                <a:uLnTx/>
                <a:uFillTx/>
                <a:latin typeface="Times New Roman" panose="02020603050405020304" pitchFamily="18" charset="0"/>
                <a:ea typeface="+mn-ea"/>
                <a:cs typeface="Times New Roman" panose="02020603050405020304" pitchFamily="18" charset="0"/>
              </a:rPr>
              <a:t>nhà</a:t>
            </a:r>
            <a:r>
              <a:rPr kumimoji="0" lang="en-US" sz="4400" b="1" i="0" u="none" strike="noStrike" kern="1200" cap="none" spc="-136" normalizeH="0" noProof="0" dirty="0" smtClean="0">
                <a:ln>
                  <a:noFill/>
                </a:ln>
                <a:solidFill>
                  <a:srgbClr val="072059"/>
                </a:solidFill>
                <a:effectLst/>
                <a:uLnTx/>
                <a:uFillTx/>
                <a:latin typeface="Times New Roman" panose="02020603050405020304" pitchFamily="18" charset="0"/>
                <a:ea typeface="+mn-ea"/>
                <a:cs typeface="Times New Roman" panose="02020603050405020304" pitchFamily="18" charset="0"/>
              </a:rPr>
              <a:t>:</a:t>
            </a:r>
          </a:p>
          <a:p>
            <a:pPr algn="just">
              <a:lnSpc>
                <a:spcPct val="115000"/>
              </a:lnSpc>
              <a:spcAft>
                <a:spcPts val="750"/>
              </a:spcAft>
            </a:pPr>
            <a:r>
              <a:rPr lang="en-US" sz="4400" b="1" spc="-136" dirty="0">
                <a:solidFill>
                  <a:srgbClr val="072059"/>
                </a:solidFill>
                <a:latin typeface="Times New Roman" panose="02020603050405020304" pitchFamily="18" charset="0"/>
                <a:cs typeface="Times New Roman" panose="02020603050405020304" pitchFamily="18" charset="0"/>
              </a:rPr>
              <a:t> </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Đối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truyện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tóm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tắt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miệng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bố</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cục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hỏi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SGK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năng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75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Đối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soạn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tóm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tắt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chỉ</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bố</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cục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hỏi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SGK</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24" name="TextBox 22">
            <a:extLst>
              <a:ext uri="{FF2B5EF4-FFF2-40B4-BE49-F238E27FC236}">
                <a16:creationId xmlns:a16="http://schemas.microsoft.com/office/drawing/2014/main" xmlns="" id="{37D9CCEF-2A5A-44D0-B244-B0C03FE1310D}"/>
              </a:ext>
            </a:extLst>
          </p:cNvPr>
          <p:cNvSpPr txBox="1"/>
          <p:nvPr/>
        </p:nvSpPr>
        <p:spPr>
          <a:xfrm>
            <a:off x="9467320" y="2888276"/>
            <a:ext cx="8208851" cy="2247424"/>
          </a:xfrm>
          <a:prstGeom prst="roundRect">
            <a:avLst/>
          </a:prstGeom>
          <a:solidFill>
            <a:schemeClr val="accent5">
              <a:lumMod val="40000"/>
              <a:lumOff val="60000"/>
            </a:schemeClr>
          </a:solidFill>
        </p:spPr>
        <p:txBody>
          <a:bodyPr lIns="0" tIns="0" rIns="0" bIns="0" rtlCol="0" anchor="t">
            <a:spAutoFit/>
          </a:bodyPr>
          <a:lstStyle/>
          <a:p>
            <a:pPr marL="571500" marR="0" lvl="0" indent="-571500" algn="just"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4400" b="1" i="0" u="none" strike="noStrike" kern="1200" cap="none" spc="-136" normalizeH="0" baseline="0" noProof="0" dirty="0" smtClean="0">
                <a:ln>
                  <a:noFill/>
                </a:ln>
                <a:solidFill>
                  <a:srgbClr val="072059"/>
                </a:solidFill>
                <a:effectLst/>
                <a:uLnTx/>
                <a:uFillTx/>
                <a:latin typeface="Times New Roman" panose="02020603050405020304" pitchFamily="18" charset="0"/>
                <a:ea typeface="+mn-ea"/>
                <a:cs typeface="Times New Roman" panose="02020603050405020304" pitchFamily="18" charset="0"/>
              </a:rPr>
              <a:t>VỞ</a:t>
            </a:r>
            <a:r>
              <a:rPr kumimoji="0" lang="en-US" sz="4400" b="1" i="0" u="none" strike="noStrike" kern="1200" cap="none" spc="-136" normalizeH="0" noProof="0" dirty="0" smtClean="0">
                <a:ln>
                  <a:noFill/>
                </a:ln>
                <a:solidFill>
                  <a:srgbClr val="072059"/>
                </a:solidFill>
                <a:effectLst/>
                <a:uLnTx/>
                <a:uFillTx/>
                <a:latin typeface="Times New Roman" panose="02020603050405020304" pitchFamily="18" charset="0"/>
                <a:ea typeface="+mn-ea"/>
                <a:cs typeface="Times New Roman" panose="02020603050405020304" pitchFamily="18" charset="0"/>
              </a:rPr>
              <a:t> GHI</a:t>
            </a:r>
            <a:r>
              <a:rPr kumimoji="0" lang="en-US" sz="4400" b="1" i="0" u="none" strike="noStrike" kern="1200" cap="none" spc="-136" normalizeH="0" baseline="0" noProof="0" dirty="0" smtClean="0">
                <a:ln>
                  <a:noFill/>
                </a:ln>
                <a:solidFill>
                  <a:srgbClr val="072059"/>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136" normalizeH="0" baseline="0" noProof="0" dirty="0" err="1" smtClean="0">
                <a:ln>
                  <a:noFill/>
                </a:ln>
                <a:solidFill>
                  <a:srgbClr val="072059"/>
                </a:solidFill>
                <a:effectLst/>
                <a:uLnTx/>
                <a:uFillTx/>
                <a:latin typeface="Times New Roman" panose="02020603050405020304" pitchFamily="18" charset="0"/>
                <a:ea typeface="+mn-ea"/>
                <a:cs typeface="Times New Roman" panose="02020603050405020304" pitchFamily="18" charset="0"/>
              </a:rPr>
              <a:t>Chỉ</a:t>
            </a:r>
            <a:r>
              <a:rPr kumimoji="0" lang="en-US" sz="4400" b="1" i="0" u="none" strike="noStrike" kern="1200" cap="none" spc="-136" normalizeH="0" noProof="0" dirty="0" smtClean="0">
                <a:ln>
                  <a:noFill/>
                </a:ln>
                <a:solidFill>
                  <a:srgbClr val="072059"/>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136" normalizeH="0" noProof="0" dirty="0" err="1" smtClean="0">
                <a:ln>
                  <a:noFill/>
                </a:ln>
                <a:solidFill>
                  <a:srgbClr val="072059"/>
                </a:solidFill>
                <a:effectLst/>
                <a:uLnTx/>
                <a:uFillTx/>
                <a:latin typeface="Times New Roman" panose="02020603050405020304" pitchFamily="18" charset="0"/>
                <a:ea typeface="+mn-ea"/>
                <a:cs typeface="Times New Roman" panose="02020603050405020304" pitchFamily="18" charset="0"/>
              </a:rPr>
              <a:t>dùng</a:t>
            </a:r>
            <a:r>
              <a:rPr kumimoji="0" lang="en-US" sz="4400" b="1" i="0" u="none" strike="noStrike" kern="1200" cap="none" spc="-136" normalizeH="0" noProof="0" dirty="0" smtClean="0">
                <a:ln>
                  <a:noFill/>
                </a:ln>
                <a:solidFill>
                  <a:srgbClr val="072059"/>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136" normalizeH="0" noProof="0" dirty="0" err="1" smtClean="0">
                <a:ln>
                  <a:noFill/>
                </a:ln>
                <a:solidFill>
                  <a:srgbClr val="072059"/>
                </a:solidFill>
                <a:effectLst/>
                <a:uLnTx/>
                <a:uFillTx/>
                <a:latin typeface="Times New Roman" panose="02020603050405020304" pitchFamily="18" charset="0"/>
                <a:ea typeface="+mn-ea"/>
                <a:cs typeface="Times New Roman" panose="02020603050405020304" pitchFamily="18" charset="0"/>
              </a:rPr>
              <a:t>để</a:t>
            </a:r>
            <a:r>
              <a:rPr kumimoji="0" lang="en-US" sz="4400" b="1" i="0" u="none" strike="noStrike" kern="1200" cap="none" spc="-136" normalizeH="0" noProof="0" dirty="0" smtClean="0">
                <a:ln>
                  <a:noFill/>
                </a:ln>
                <a:solidFill>
                  <a:srgbClr val="072059"/>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136" normalizeH="0" noProof="0" dirty="0" err="1" smtClean="0">
                <a:ln>
                  <a:noFill/>
                </a:ln>
                <a:solidFill>
                  <a:srgbClr val="072059"/>
                </a:solidFill>
                <a:effectLst/>
                <a:uLnTx/>
                <a:uFillTx/>
                <a:latin typeface="Times New Roman" panose="02020603050405020304" pitchFamily="18" charset="0"/>
                <a:ea typeface="+mn-ea"/>
                <a:cs typeface="Times New Roman" panose="02020603050405020304" pitchFamily="18" charset="0"/>
              </a:rPr>
              <a:t>ghi</a:t>
            </a:r>
            <a:r>
              <a:rPr kumimoji="0" lang="en-US" sz="4400" b="1" i="0" u="none" strike="noStrike" kern="1200" cap="none" spc="-136" normalizeH="0" noProof="0" dirty="0" smtClean="0">
                <a:ln>
                  <a:noFill/>
                </a:ln>
                <a:solidFill>
                  <a:srgbClr val="072059"/>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136" normalizeH="0" noProof="0" dirty="0" err="1" smtClean="0">
                <a:ln>
                  <a:noFill/>
                </a:ln>
                <a:solidFill>
                  <a:srgbClr val="072059"/>
                </a:solidFill>
                <a:effectLst/>
                <a:uLnTx/>
                <a:uFillTx/>
                <a:latin typeface="Times New Roman" panose="02020603050405020304" pitchFamily="18" charset="0"/>
                <a:ea typeface="+mn-ea"/>
                <a:cs typeface="Times New Roman" panose="02020603050405020304" pitchFamily="18" charset="0"/>
              </a:rPr>
              <a:t>bài</a:t>
            </a:r>
            <a:r>
              <a:rPr kumimoji="0" lang="en-US" sz="4400" b="1" i="0" u="none" strike="noStrike" kern="1200" cap="none" spc="-136" normalizeH="0" noProof="0" dirty="0" smtClean="0">
                <a:ln>
                  <a:noFill/>
                </a:ln>
                <a:solidFill>
                  <a:srgbClr val="072059"/>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136" normalizeH="0" noProof="0" dirty="0" err="1" smtClean="0">
                <a:ln>
                  <a:noFill/>
                </a:ln>
                <a:solidFill>
                  <a:srgbClr val="072059"/>
                </a:solidFill>
                <a:effectLst/>
                <a:uLnTx/>
                <a:uFillTx/>
                <a:latin typeface="Times New Roman" panose="02020603050405020304" pitchFamily="18" charset="0"/>
                <a:ea typeface="+mn-ea"/>
                <a:cs typeface="Times New Roman" panose="02020603050405020304" pitchFamily="18" charset="0"/>
              </a:rPr>
              <a:t>vào</a:t>
            </a:r>
            <a:r>
              <a:rPr kumimoji="0" lang="en-US" sz="4400" b="1" i="0" u="none" strike="noStrike" kern="1200" cap="none" spc="-136" normalizeH="0" noProof="0" dirty="0" smtClean="0">
                <a:ln>
                  <a:noFill/>
                </a:ln>
                <a:solidFill>
                  <a:srgbClr val="072059"/>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136" normalizeH="0" noProof="0" dirty="0" err="1" smtClean="0">
                <a:ln>
                  <a:noFill/>
                </a:ln>
                <a:solidFill>
                  <a:srgbClr val="072059"/>
                </a:solidFill>
                <a:effectLst/>
                <a:uLnTx/>
                <a:uFillTx/>
                <a:latin typeface="Times New Roman" panose="02020603050405020304" pitchFamily="18" charset="0"/>
                <a:ea typeface="+mn-ea"/>
                <a:cs typeface="Times New Roman" panose="02020603050405020304" pitchFamily="18" charset="0"/>
              </a:rPr>
              <a:t>các</a:t>
            </a:r>
            <a:r>
              <a:rPr kumimoji="0" lang="en-US" sz="4400" b="1" i="0" u="none" strike="noStrike" kern="1200" cap="none" spc="-136" normalizeH="0" noProof="0" dirty="0" smtClean="0">
                <a:ln>
                  <a:noFill/>
                </a:ln>
                <a:solidFill>
                  <a:srgbClr val="072059"/>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136" normalizeH="0" noProof="0" dirty="0" err="1" smtClean="0">
                <a:ln>
                  <a:noFill/>
                </a:ln>
                <a:solidFill>
                  <a:srgbClr val="072059"/>
                </a:solidFill>
                <a:effectLst/>
                <a:uLnTx/>
                <a:uFillTx/>
                <a:latin typeface="Times New Roman" panose="02020603050405020304" pitchFamily="18" charset="0"/>
                <a:ea typeface="+mn-ea"/>
                <a:cs typeface="Times New Roman" panose="02020603050405020304" pitchFamily="18" charset="0"/>
              </a:rPr>
              <a:t>tiết</a:t>
            </a:r>
            <a:r>
              <a:rPr kumimoji="0" lang="en-US" sz="4400" b="1" i="0" u="none" strike="noStrike" kern="1200" cap="none" spc="-136" normalizeH="0" noProof="0" dirty="0" smtClean="0">
                <a:ln>
                  <a:noFill/>
                </a:ln>
                <a:solidFill>
                  <a:srgbClr val="072059"/>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136" normalizeH="0" noProof="0" dirty="0" err="1" smtClean="0">
                <a:ln>
                  <a:noFill/>
                </a:ln>
                <a:solidFill>
                  <a:srgbClr val="072059"/>
                </a:solidFill>
                <a:effectLst/>
                <a:uLnTx/>
                <a:uFillTx/>
                <a:latin typeface="Times New Roman" panose="02020603050405020304" pitchFamily="18" charset="0"/>
                <a:ea typeface="+mn-ea"/>
                <a:cs typeface="Times New Roman" panose="02020603050405020304" pitchFamily="18" charset="0"/>
              </a:rPr>
              <a:t>học</a:t>
            </a:r>
            <a:r>
              <a:rPr kumimoji="0" lang="en-US" sz="4400" b="1" i="0" u="none" strike="noStrike" kern="1200" cap="none" spc="-136" normalizeH="0" noProof="0" dirty="0" smtClean="0">
                <a:ln>
                  <a:noFill/>
                </a:ln>
                <a:solidFill>
                  <a:srgbClr val="072059"/>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136" normalizeH="0" noProof="0" dirty="0" err="1" smtClean="0">
                <a:ln>
                  <a:noFill/>
                </a:ln>
                <a:solidFill>
                  <a:srgbClr val="072059"/>
                </a:solidFill>
                <a:effectLst/>
                <a:uLnTx/>
                <a:uFillTx/>
                <a:latin typeface="Times New Roman" panose="02020603050405020304" pitchFamily="18" charset="0"/>
                <a:ea typeface="+mn-ea"/>
                <a:cs typeface="Times New Roman" panose="02020603050405020304" pitchFamily="18" charset="0"/>
              </a:rPr>
              <a:t>buổi</a:t>
            </a:r>
            <a:r>
              <a:rPr kumimoji="0" lang="en-US" sz="4400" b="1" i="0" u="none" strike="noStrike" kern="1200" cap="none" spc="-136" normalizeH="0" noProof="0" dirty="0" smtClean="0">
                <a:ln>
                  <a:noFill/>
                </a:ln>
                <a:solidFill>
                  <a:srgbClr val="072059"/>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136" normalizeH="0" noProof="0" dirty="0" err="1" smtClean="0">
                <a:ln>
                  <a:noFill/>
                </a:ln>
                <a:solidFill>
                  <a:srgbClr val="072059"/>
                </a:solidFill>
                <a:effectLst/>
                <a:uLnTx/>
                <a:uFillTx/>
                <a:latin typeface="Times New Roman" panose="02020603050405020304" pitchFamily="18" charset="0"/>
                <a:ea typeface="+mn-ea"/>
                <a:cs typeface="Times New Roman" panose="02020603050405020304" pitchFamily="18" charset="0"/>
              </a:rPr>
              <a:t>sáng</a:t>
            </a:r>
            <a:r>
              <a:rPr lang="en-US" sz="4400" b="1" spc="-136" dirty="0">
                <a:solidFill>
                  <a:srgbClr val="072059"/>
                </a:solidFill>
                <a:latin typeface="Times New Roman" panose="02020603050405020304" pitchFamily="18" charset="0"/>
                <a:cs typeface="Times New Roman" panose="02020603050405020304" pitchFamily="18" charset="0"/>
              </a:rPr>
              <a:t> </a:t>
            </a:r>
            <a:r>
              <a:rPr lang="en-US" sz="4400" b="1" spc="-136" dirty="0" err="1" smtClean="0">
                <a:solidFill>
                  <a:srgbClr val="072059"/>
                </a:solidFill>
                <a:latin typeface="Times New Roman" panose="02020603050405020304" pitchFamily="18" charset="0"/>
                <a:cs typeface="Times New Roman" panose="02020603050405020304" pitchFamily="18" charset="0"/>
              </a:rPr>
              <a:t>và</a:t>
            </a:r>
            <a:r>
              <a:rPr lang="en-US" sz="4400" b="1" spc="-136" dirty="0" smtClean="0">
                <a:solidFill>
                  <a:srgbClr val="072059"/>
                </a:solidFill>
                <a:latin typeface="Times New Roman" panose="02020603050405020304" pitchFamily="18" charset="0"/>
                <a:cs typeface="Times New Roman" panose="02020603050405020304" pitchFamily="18" charset="0"/>
              </a:rPr>
              <a:t> </a:t>
            </a:r>
            <a:r>
              <a:rPr lang="en-US" sz="4400" b="1" spc="-136" dirty="0" err="1" smtClean="0">
                <a:solidFill>
                  <a:srgbClr val="072059"/>
                </a:solidFill>
                <a:latin typeface="Times New Roman" panose="02020603050405020304" pitchFamily="18" charset="0"/>
                <a:cs typeface="Times New Roman" panose="02020603050405020304" pitchFamily="18" charset="0"/>
              </a:rPr>
              <a:t>các</a:t>
            </a:r>
            <a:r>
              <a:rPr lang="en-US" sz="4400" b="1" spc="-136" dirty="0" smtClean="0">
                <a:solidFill>
                  <a:srgbClr val="072059"/>
                </a:solidFill>
                <a:latin typeface="Times New Roman" panose="02020603050405020304" pitchFamily="18" charset="0"/>
                <a:cs typeface="Times New Roman" panose="02020603050405020304" pitchFamily="18" charset="0"/>
              </a:rPr>
              <a:t> </a:t>
            </a:r>
            <a:r>
              <a:rPr lang="en-US" sz="4400" b="1" spc="-136" dirty="0" err="1" smtClean="0">
                <a:solidFill>
                  <a:srgbClr val="072059"/>
                </a:solidFill>
                <a:latin typeface="Times New Roman" panose="02020603050405020304" pitchFamily="18" charset="0"/>
                <a:cs typeface="Times New Roman" panose="02020603050405020304" pitchFamily="18" charset="0"/>
              </a:rPr>
              <a:t>lời</a:t>
            </a:r>
            <a:r>
              <a:rPr lang="en-US" sz="4400" b="1" spc="-136" dirty="0" smtClean="0">
                <a:solidFill>
                  <a:srgbClr val="072059"/>
                </a:solidFill>
                <a:latin typeface="Times New Roman" panose="02020603050405020304" pitchFamily="18" charset="0"/>
                <a:cs typeface="Times New Roman" panose="02020603050405020304" pitchFamily="18" charset="0"/>
              </a:rPr>
              <a:t> </a:t>
            </a:r>
            <a:r>
              <a:rPr lang="en-US" sz="4400" b="1" spc="-136" dirty="0" err="1" smtClean="0">
                <a:solidFill>
                  <a:srgbClr val="072059"/>
                </a:solidFill>
                <a:latin typeface="Times New Roman" panose="02020603050405020304" pitchFamily="18" charset="0"/>
                <a:cs typeface="Times New Roman" panose="02020603050405020304" pitchFamily="18" charset="0"/>
              </a:rPr>
              <a:t>dặn</a:t>
            </a:r>
            <a:r>
              <a:rPr lang="en-US" sz="4400" b="1" spc="-136" dirty="0" smtClean="0">
                <a:solidFill>
                  <a:srgbClr val="072059"/>
                </a:solidFill>
                <a:latin typeface="Times New Roman" panose="02020603050405020304" pitchFamily="18" charset="0"/>
                <a:cs typeface="Times New Roman" panose="02020603050405020304" pitchFamily="18" charset="0"/>
              </a:rPr>
              <a:t> </a:t>
            </a:r>
            <a:r>
              <a:rPr lang="en-US" sz="4400" b="1" spc="-136" dirty="0" err="1" smtClean="0">
                <a:solidFill>
                  <a:srgbClr val="072059"/>
                </a:solidFill>
                <a:latin typeface="Times New Roman" panose="02020603050405020304" pitchFamily="18" charset="0"/>
                <a:cs typeface="Times New Roman" panose="02020603050405020304" pitchFamily="18" charset="0"/>
              </a:rPr>
              <a:t>dò</a:t>
            </a:r>
            <a:r>
              <a:rPr lang="en-US" sz="4400" b="1" spc="-136" dirty="0" smtClean="0">
                <a:solidFill>
                  <a:srgbClr val="072059"/>
                </a:solidFill>
                <a:latin typeface="Times New Roman" panose="02020603050405020304" pitchFamily="18" charset="0"/>
                <a:cs typeface="Times New Roman" panose="02020603050405020304" pitchFamily="18" charset="0"/>
              </a:rPr>
              <a:t> </a:t>
            </a:r>
            <a:r>
              <a:rPr lang="en-US" sz="4400" b="1" spc="-136" dirty="0" err="1" smtClean="0">
                <a:solidFill>
                  <a:srgbClr val="072059"/>
                </a:solidFill>
                <a:latin typeface="Times New Roman" panose="02020603050405020304" pitchFamily="18" charset="0"/>
                <a:cs typeface="Times New Roman" panose="02020603050405020304" pitchFamily="18" charset="0"/>
              </a:rPr>
              <a:t>của</a:t>
            </a:r>
            <a:r>
              <a:rPr lang="en-US" sz="4400" b="1" spc="-136" dirty="0" smtClean="0">
                <a:solidFill>
                  <a:srgbClr val="072059"/>
                </a:solidFill>
                <a:latin typeface="Times New Roman" panose="02020603050405020304" pitchFamily="18" charset="0"/>
                <a:cs typeface="Times New Roman" panose="02020603050405020304" pitchFamily="18" charset="0"/>
              </a:rPr>
              <a:t> GV.</a:t>
            </a:r>
            <a:endParaRPr kumimoji="0" lang="en-US" sz="4400" b="1" i="0" u="none" strike="noStrike" kern="1200" cap="none" spc="-136" normalizeH="0" baseline="0" noProof="0" dirty="0">
              <a:ln>
                <a:noFill/>
              </a:ln>
              <a:solidFill>
                <a:srgbClr val="072059"/>
              </a:solidFill>
              <a:effectLst/>
              <a:uLnTx/>
              <a:uFillTx/>
              <a:latin typeface="Times New Roman" panose="02020603050405020304" pitchFamily="18" charset="0"/>
              <a:ea typeface="+mn-ea"/>
              <a:cs typeface="Times New Roman" panose="02020603050405020304" pitchFamily="18" charset="0"/>
            </a:endParaRPr>
          </a:p>
        </p:txBody>
      </p:sp>
      <p:sp>
        <p:nvSpPr>
          <p:cNvPr id="25" name="TextBox 22">
            <a:extLst>
              <a:ext uri="{FF2B5EF4-FFF2-40B4-BE49-F238E27FC236}">
                <a16:creationId xmlns:a16="http://schemas.microsoft.com/office/drawing/2014/main" xmlns="" id="{377D19A8-4BF7-4F61-A541-8589B8A5D8A6}"/>
              </a:ext>
            </a:extLst>
          </p:cNvPr>
          <p:cNvSpPr txBox="1"/>
          <p:nvPr/>
        </p:nvSpPr>
        <p:spPr>
          <a:xfrm>
            <a:off x="9499419" y="585475"/>
            <a:ext cx="7815773" cy="2043113"/>
          </a:xfrm>
          <a:prstGeom prst="roundRect">
            <a:avLst/>
          </a:prstGeom>
          <a:solidFill>
            <a:schemeClr val="accent6">
              <a:lumMod val="20000"/>
              <a:lumOff val="80000"/>
            </a:schemeClr>
          </a:solidFill>
        </p:spPr>
        <p:txBody>
          <a:bodyPr wrap="square" lIns="0" tIns="0" rIns="0" bIns="0" rtlCol="0" anchor="t">
            <a:spAutoFit/>
          </a:bodyPr>
          <a:lstStyle/>
          <a:p>
            <a:pPr marL="571500" marR="0" lvl="0" indent="-571500" algn="just"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4000" b="1" i="0" u="none" strike="noStrike" kern="1200" cap="none" spc="-136" normalizeH="0" baseline="0" noProof="0" dirty="0" smtClean="0">
                <a:ln>
                  <a:noFill/>
                </a:ln>
                <a:solidFill>
                  <a:srgbClr val="072059"/>
                </a:solidFill>
                <a:effectLst/>
                <a:uLnTx/>
                <a:uFillTx/>
                <a:latin typeface="Times New Roman" panose="02020603050405020304" pitchFamily="18" charset="0"/>
                <a:ea typeface="+mn-ea"/>
                <a:cs typeface="Times New Roman" panose="02020603050405020304" pitchFamily="18" charset="0"/>
              </a:rPr>
              <a:t>SGK: </a:t>
            </a:r>
            <a:r>
              <a:rPr kumimoji="0" lang="en-US" sz="4000" b="1" i="0" u="none" strike="noStrike" kern="1200" cap="none" spc="-136" normalizeH="0" baseline="0" noProof="0" dirty="0" err="1" smtClean="0">
                <a:ln>
                  <a:noFill/>
                </a:ln>
                <a:solidFill>
                  <a:srgbClr val="072059"/>
                </a:solidFill>
                <a:effectLst/>
                <a:uLnTx/>
                <a:uFillTx/>
                <a:latin typeface="Times New Roman" panose="02020603050405020304" pitchFamily="18" charset="0"/>
                <a:ea typeface="+mn-ea"/>
                <a:cs typeface="Times New Roman" panose="02020603050405020304" pitchFamily="18" charset="0"/>
              </a:rPr>
              <a:t>Bắt</a:t>
            </a:r>
            <a:r>
              <a:rPr kumimoji="0" lang="en-US" sz="4000" b="1" i="0" u="none" strike="noStrike" kern="1200" cap="none" spc="-136" normalizeH="0" noProof="0" dirty="0" smtClean="0">
                <a:ln>
                  <a:noFill/>
                </a:ln>
                <a:solidFill>
                  <a:srgbClr val="072059"/>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136" normalizeH="0" noProof="0" dirty="0" err="1" smtClean="0">
                <a:ln>
                  <a:noFill/>
                </a:ln>
                <a:solidFill>
                  <a:srgbClr val="072059"/>
                </a:solidFill>
                <a:effectLst/>
                <a:uLnTx/>
                <a:uFillTx/>
                <a:latin typeface="Times New Roman" panose="02020603050405020304" pitchFamily="18" charset="0"/>
                <a:ea typeface="+mn-ea"/>
                <a:cs typeface="Times New Roman" panose="02020603050405020304" pitchFamily="18" charset="0"/>
              </a:rPr>
              <a:t>buộc</a:t>
            </a:r>
            <a:r>
              <a:rPr kumimoji="0" lang="en-US" sz="4000" b="1" i="0" u="none" strike="noStrike" kern="1200" cap="none" spc="-136" normalizeH="0" noProof="0" dirty="0" smtClean="0">
                <a:ln>
                  <a:noFill/>
                </a:ln>
                <a:solidFill>
                  <a:srgbClr val="072059"/>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136" normalizeH="0" noProof="0" dirty="0" err="1" smtClean="0">
                <a:ln>
                  <a:noFill/>
                </a:ln>
                <a:solidFill>
                  <a:srgbClr val="072059"/>
                </a:solidFill>
                <a:effectLst/>
                <a:uLnTx/>
                <a:uFillTx/>
                <a:latin typeface="Times New Roman" panose="02020603050405020304" pitchFamily="18" charset="0"/>
                <a:ea typeface="+mn-ea"/>
                <a:cs typeface="Times New Roman" panose="02020603050405020304" pitchFamily="18" charset="0"/>
              </a:rPr>
              <a:t>phải</a:t>
            </a:r>
            <a:r>
              <a:rPr kumimoji="0" lang="en-US" sz="4000" b="1" i="0" u="none" strike="noStrike" kern="1200" cap="none" spc="-136" normalizeH="0" noProof="0" dirty="0" smtClean="0">
                <a:ln>
                  <a:noFill/>
                </a:ln>
                <a:solidFill>
                  <a:srgbClr val="072059"/>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136" normalizeH="0" noProof="0" dirty="0" err="1" smtClean="0">
                <a:ln>
                  <a:noFill/>
                </a:ln>
                <a:solidFill>
                  <a:srgbClr val="072059"/>
                </a:solidFill>
                <a:effectLst/>
                <a:uLnTx/>
                <a:uFillTx/>
                <a:latin typeface="Times New Roman" panose="02020603050405020304" pitchFamily="18" charset="0"/>
                <a:ea typeface="+mn-ea"/>
                <a:cs typeface="Times New Roman" panose="02020603050405020304" pitchFamily="18" charset="0"/>
              </a:rPr>
              <a:t>mang</a:t>
            </a:r>
            <a:r>
              <a:rPr kumimoji="0" lang="en-US" sz="4000" b="1" i="0" u="none" strike="noStrike" kern="1200" cap="none" spc="-136" normalizeH="0" noProof="0" dirty="0" smtClean="0">
                <a:ln>
                  <a:noFill/>
                </a:ln>
                <a:solidFill>
                  <a:srgbClr val="072059"/>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136" normalizeH="0" noProof="0" dirty="0" err="1" smtClean="0">
                <a:ln>
                  <a:noFill/>
                </a:ln>
                <a:solidFill>
                  <a:srgbClr val="072059"/>
                </a:solidFill>
                <a:effectLst/>
                <a:uLnTx/>
                <a:uFillTx/>
                <a:latin typeface="Times New Roman" panose="02020603050405020304" pitchFamily="18" charset="0"/>
                <a:ea typeface="+mn-ea"/>
                <a:cs typeface="Times New Roman" panose="02020603050405020304" pitchFamily="18" charset="0"/>
              </a:rPr>
              <a:t>đầy</a:t>
            </a:r>
            <a:r>
              <a:rPr kumimoji="0" lang="en-US" sz="4000" b="1" i="0" u="none" strike="noStrike" kern="1200" cap="none" spc="-136" normalizeH="0" noProof="0" dirty="0" smtClean="0">
                <a:ln>
                  <a:noFill/>
                </a:ln>
                <a:solidFill>
                  <a:srgbClr val="072059"/>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136" normalizeH="0" noProof="0" dirty="0" err="1" smtClean="0">
                <a:ln>
                  <a:noFill/>
                </a:ln>
                <a:solidFill>
                  <a:srgbClr val="072059"/>
                </a:solidFill>
                <a:effectLst/>
                <a:uLnTx/>
                <a:uFillTx/>
                <a:latin typeface="Times New Roman" panose="02020603050405020304" pitchFamily="18" charset="0"/>
                <a:ea typeface="+mn-ea"/>
                <a:cs typeface="Times New Roman" panose="02020603050405020304" pitchFamily="18" charset="0"/>
              </a:rPr>
              <a:t>đủ</a:t>
            </a:r>
            <a:r>
              <a:rPr kumimoji="0" lang="en-US" sz="4000" b="1" i="0" u="none" strike="noStrike" kern="1200" cap="none" spc="-136" normalizeH="0" noProof="0" dirty="0" smtClean="0">
                <a:ln>
                  <a:noFill/>
                </a:ln>
                <a:solidFill>
                  <a:srgbClr val="072059"/>
                </a:solidFill>
                <a:effectLst/>
                <a:uLnTx/>
                <a:uFillTx/>
                <a:latin typeface="Times New Roman" panose="02020603050405020304" pitchFamily="18" charset="0"/>
                <a:ea typeface="+mn-ea"/>
                <a:cs typeface="Times New Roman" panose="02020603050405020304" pitchFamily="18" charset="0"/>
              </a:rPr>
              <a:t> ở </a:t>
            </a:r>
            <a:r>
              <a:rPr kumimoji="0" lang="en-US" sz="4000" b="1" i="0" u="none" strike="noStrike" kern="1200" cap="none" spc="-136" normalizeH="0" noProof="0" dirty="0" err="1" smtClean="0">
                <a:ln>
                  <a:noFill/>
                </a:ln>
                <a:solidFill>
                  <a:srgbClr val="072059"/>
                </a:solidFill>
                <a:effectLst/>
                <a:uLnTx/>
                <a:uFillTx/>
                <a:latin typeface="Times New Roman" panose="02020603050405020304" pitchFamily="18" charset="0"/>
                <a:ea typeface="+mn-ea"/>
                <a:cs typeface="Times New Roman" panose="02020603050405020304" pitchFamily="18" charset="0"/>
              </a:rPr>
              <a:t>tất</a:t>
            </a:r>
            <a:r>
              <a:rPr kumimoji="0" lang="en-US" sz="4000" b="1" i="0" u="none" strike="noStrike" kern="1200" cap="none" spc="-136" normalizeH="0" noProof="0" dirty="0" smtClean="0">
                <a:ln>
                  <a:noFill/>
                </a:ln>
                <a:solidFill>
                  <a:srgbClr val="072059"/>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136" normalizeH="0" noProof="0" dirty="0" err="1" smtClean="0">
                <a:ln>
                  <a:noFill/>
                </a:ln>
                <a:solidFill>
                  <a:srgbClr val="072059"/>
                </a:solidFill>
                <a:effectLst/>
                <a:uLnTx/>
                <a:uFillTx/>
                <a:latin typeface="Times New Roman" panose="02020603050405020304" pitchFamily="18" charset="0"/>
                <a:ea typeface="+mn-ea"/>
                <a:cs typeface="Times New Roman" panose="02020603050405020304" pitchFamily="18" charset="0"/>
              </a:rPr>
              <a:t>cả</a:t>
            </a:r>
            <a:r>
              <a:rPr kumimoji="0" lang="en-US" sz="4000" b="1" i="0" u="none" strike="noStrike" kern="1200" cap="none" spc="-136" normalizeH="0" noProof="0" dirty="0" smtClean="0">
                <a:ln>
                  <a:noFill/>
                </a:ln>
                <a:solidFill>
                  <a:srgbClr val="072059"/>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136" normalizeH="0" noProof="0" dirty="0" err="1" smtClean="0">
                <a:ln>
                  <a:noFill/>
                </a:ln>
                <a:solidFill>
                  <a:srgbClr val="072059"/>
                </a:solidFill>
                <a:effectLst/>
                <a:uLnTx/>
                <a:uFillTx/>
                <a:latin typeface="Times New Roman" panose="02020603050405020304" pitchFamily="18" charset="0"/>
                <a:ea typeface="+mn-ea"/>
                <a:cs typeface="Times New Roman" panose="02020603050405020304" pitchFamily="18" charset="0"/>
              </a:rPr>
              <a:t>các</a:t>
            </a:r>
            <a:r>
              <a:rPr kumimoji="0" lang="en-US" sz="4000" b="1" i="0" u="none" strike="noStrike" kern="1200" cap="none" spc="-136" normalizeH="0" noProof="0" dirty="0" smtClean="0">
                <a:ln>
                  <a:noFill/>
                </a:ln>
                <a:solidFill>
                  <a:srgbClr val="072059"/>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136" normalizeH="0" noProof="0" dirty="0" err="1" smtClean="0">
                <a:ln>
                  <a:noFill/>
                </a:ln>
                <a:solidFill>
                  <a:srgbClr val="072059"/>
                </a:solidFill>
                <a:effectLst/>
                <a:uLnTx/>
                <a:uFillTx/>
                <a:latin typeface="Times New Roman" panose="02020603050405020304" pitchFamily="18" charset="0"/>
                <a:ea typeface="+mn-ea"/>
                <a:cs typeface="Times New Roman" panose="02020603050405020304" pitchFamily="18" charset="0"/>
              </a:rPr>
              <a:t>tiết</a:t>
            </a:r>
            <a:r>
              <a:rPr kumimoji="0" lang="en-US" sz="4000" b="1" i="0" u="none" strike="noStrike" kern="1200" cap="none" spc="-136" normalizeH="0" noProof="0" dirty="0" smtClean="0">
                <a:ln>
                  <a:noFill/>
                </a:ln>
                <a:solidFill>
                  <a:srgbClr val="072059"/>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136" normalizeH="0" noProof="0" dirty="0" err="1" smtClean="0">
                <a:ln>
                  <a:noFill/>
                </a:ln>
                <a:solidFill>
                  <a:srgbClr val="072059"/>
                </a:solidFill>
                <a:effectLst/>
                <a:uLnTx/>
                <a:uFillTx/>
                <a:latin typeface="Times New Roman" panose="02020603050405020304" pitchFamily="18" charset="0"/>
                <a:ea typeface="+mn-ea"/>
                <a:cs typeface="Times New Roman" panose="02020603050405020304" pitchFamily="18" charset="0"/>
              </a:rPr>
              <a:t>học</a:t>
            </a:r>
            <a:r>
              <a:rPr kumimoji="0" lang="en-US" sz="4000" b="1" i="0" u="none" strike="noStrike" kern="1200" cap="none" spc="-136" normalizeH="0" noProof="0" dirty="0" smtClean="0">
                <a:ln>
                  <a:noFill/>
                </a:ln>
                <a:solidFill>
                  <a:srgbClr val="072059"/>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136" normalizeH="0" noProof="0" dirty="0" err="1" smtClean="0">
                <a:ln>
                  <a:noFill/>
                </a:ln>
                <a:solidFill>
                  <a:srgbClr val="072059"/>
                </a:solidFill>
                <a:effectLst/>
                <a:uLnTx/>
                <a:uFillTx/>
                <a:latin typeface="Times New Roman" panose="02020603050405020304" pitchFamily="18" charset="0"/>
                <a:ea typeface="+mn-ea"/>
                <a:cs typeface="Times New Roman" panose="02020603050405020304" pitchFamily="18" charset="0"/>
              </a:rPr>
              <a:t>văn</a:t>
            </a:r>
            <a:r>
              <a:rPr kumimoji="0" lang="en-US" sz="4000" b="1" i="0" u="none" strike="noStrike" kern="1200" cap="none" spc="-136" normalizeH="0" noProof="0" dirty="0" smtClean="0">
                <a:ln>
                  <a:noFill/>
                </a:ln>
                <a:solidFill>
                  <a:srgbClr val="072059"/>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136" normalizeH="0" noProof="0" dirty="0" err="1" smtClean="0">
                <a:ln>
                  <a:noFill/>
                </a:ln>
                <a:solidFill>
                  <a:srgbClr val="072059"/>
                </a:solidFill>
                <a:effectLst/>
                <a:uLnTx/>
                <a:uFillTx/>
                <a:latin typeface="Times New Roman" panose="02020603050405020304" pitchFamily="18" charset="0"/>
                <a:ea typeface="+mn-ea"/>
                <a:cs typeface="Times New Roman" panose="02020603050405020304" pitchFamily="18" charset="0"/>
              </a:rPr>
              <a:t>Đọc</a:t>
            </a:r>
            <a:r>
              <a:rPr kumimoji="0" lang="en-US" sz="4000" b="1" i="0" u="none" strike="noStrike" kern="1200" cap="none" spc="-136" normalizeH="0" noProof="0" dirty="0" smtClean="0">
                <a:ln>
                  <a:noFill/>
                </a:ln>
                <a:solidFill>
                  <a:srgbClr val="072059"/>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136" normalizeH="0" noProof="0" dirty="0" err="1" smtClean="0">
                <a:ln>
                  <a:noFill/>
                </a:ln>
                <a:solidFill>
                  <a:srgbClr val="072059"/>
                </a:solidFill>
                <a:effectLst/>
                <a:uLnTx/>
                <a:uFillTx/>
                <a:latin typeface="Times New Roman" panose="02020603050405020304" pitchFamily="18" charset="0"/>
                <a:ea typeface="+mn-ea"/>
                <a:cs typeface="Times New Roman" panose="02020603050405020304" pitchFamily="18" charset="0"/>
              </a:rPr>
              <a:t>kĩ</a:t>
            </a:r>
            <a:r>
              <a:rPr kumimoji="0" lang="en-US" sz="4000" b="1" i="0" u="none" strike="noStrike" kern="1200" cap="none" spc="-136" normalizeH="0" noProof="0" dirty="0" smtClean="0">
                <a:ln>
                  <a:noFill/>
                </a:ln>
                <a:solidFill>
                  <a:srgbClr val="072059"/>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136" normalizeH="0" noProof="0" dirty="0" err="1" smtClean="0">
                <a:ln>
                  <a:noFill/>
                </a:ln>
                <a:solidFill>
                  <a:srgbClr val="072059"/>
                </a:solidFill>
                <a:effectLst/>
                <a:uLnTx/>
                <a:uFillTx/>
                <a:latin typeface="Times New Roman" panose="02020603050405020304" pitchFamily="18" charset="0"/>
                <a:ea typeface="+mn-ea"/>
                <a:cs typeface="Times New Roman" panose="02020603050405020304" pitchFamily="18" charset="0"/>
              </a:rPr>
              <a:t>bài</a:t>
            </a:r>
            <a:r>
              <a:rPr kumimoji="0" lang="en-US" sz="4000" b="1" i="0" u="none" strike="noStrike" kern="1200" cap="none" spc="-136" normalizeH="0" noProof="0" dirty="0" smtClean="0">
                <a:ln>
                  <a:noFill/>
                </a:ln>
                <a:solidFill>
                  <a:srgbClr val="072059"/>
                </a:solidFill>
                <a:effectLst/>
                <a:uLnTx/>
                <a:uFillTx/>
                <a:latin typeface="Times New Roman" panose="02020603050405020304" pitchFamily="18" charset="0"/>
                <a:ea typeface="+mn-ea"/>
                <a:cs typeface="Times New Roman" panose="02020603050405020304" pitchFamily="18" charset="0"/>
              </a:rPr>
              <a:t> ở </a:t>
            </a:r>
            <a:r>
              <a:rPr kumimoji="0" lang="en-US" sz="4000" b="1" i="0" u="none" strike="noStrike" kern="1200" cap="none" spc="-136" normalizeH="0" noProof="0" dirty="0" err="1" smtClean="0">
                <a:ln>
                  <a:noFill/>
                </a:ln>
                <a:solidFill>
                  <a:srgbClr val="072059"/>
                </a:solidFill>
                <a:effectLst/>
                <a:uLnTx/>
                <a:uFillTx/>
                <a:latin typeface="Times New Roman" panose="02020603050405020304" pitchFamily="18" charset="0"/>
                <a:ea typeface="+mn-ea"/>
                <a:cs typeface="Times New Roman" panose="02020603050405020304" pitchFamily="18" charset="0"/>
              </a:rPr>
              <a:t>nhà</a:t>
            </a:r>
            <a:r>
              <a:rPr kumimoji="0" lang="en-US" sz="4000" b="1" i="0" u="none" strike="noStrike" kern="1200" cap="none" spc="-136" normalizeH="0" noProof="0" dirty="0" smtClean="0">
                <a:ln>
                  <a:noFill/>
                </a:ln>
                <a:solidFill>
                  <a:srgbClr val="072059"/>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136" normalizeH="0" noProof="0" dirty="0" err="1" smtClean="0">
                <a:ln>
                  <a:noFill/>
                </a:ln>
                <a:solidFill>
                  <a:srgbClr val="072059"/>
                </a:solidFill>
                <a:effectLst/>
                <a:uLnTx/>
                <a:uFillTx/>
                <a:latin typeface="Times New Roman" panose="02020603050405020304" pitchFamily="18" charset="0"/>
                <a:ea typeface="+mn-ea"/>
                <a:cs typeface="Times New Roman" panose="02020603050405020304" pitchFamily="18" charset="0"/>
              </a:rPr>
              <a:t>trước</a:t>
            </a:r>
            <a:r>
              <a:rPr kumimoji="0" lang="en-US" sz="4000" b="1" i="0" u="none" strike="noStrike" kern="1200" cap="none" spc="-136" normalizeH="0" noProof="0" dirty="0" smtClean="0">
                <a:ln>
                  <a:noFill/>
                </a:ln>
                <a:solidFill>
                  <a:srgbClr val="072059"/>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136" normalizeH="0" noProof="0" dirty="0" err="1" smtClean="0">
                <a:ln>
                  <a:noFill/>
                </a:ln>
                <a:solidFill>
                  <a:srgbClr val="072059"/>
                </a:solidFill>
                <a:effectLst/>
                <a:uLnTx/>
                <a:uFillTx/>
                <a:latin typeface="Times New Roman" panose="02020603050405020304" pitchFamily="18" charset="0"/>
                <a:ea typeface="+mn-ea"/>
                <a:cs typeface="Times New Roman" panose="02020603050405020304" pitchFamily="18" charset="0"/>
              </a:rPr>
              <a:t>khi</a:t>
            </a:r>
            <a:r>
              <a:rPr kumimoji="0" lang="en-US" sz="4000" b="1" i="0" u="none" strike="noStrike" kern="1200" cap="none" spc="-136" normalizeH="0" noProof="0" dirty="0" smtClean="0">
                <a:ln>
                  <a:noFill/>
                </a:ln>
                <a:solidFill>
                  <a:srgbClr val="072059"/>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136" normalizeH="0" noProof="0" dirty="0" err="1" smtClean="0">
                <a:ln>
                  <a:noFill/>
                </a:ln>
                <a:solidFill>
                  <a:srgbClr val="072059"/>
                </a:solidFill>
                <a:effectLst/>
                <a:uLnTx/>
                <a:uFillTx/>
                <a:latin typeface="Times New Roman" panose="02020603050405020304" pitchFamily="18" charset="0"/>
                <a:ea typeface="+mn-ea"/>
                <a:cs typeface="Times New Roman" panose="02020603050405020304" pitchFamily="18" charset="0"/>
              </a:rPr>
              <a:t>đến</a:t>
            </a:r>
            <a:r>
              <a:rPr kumimoji="0" lang="en-US" sz="4000" b="1" i="0" u="none" strike="noStrike" kern="1200" cap="none" spc="-136" normalizeH="0" noProof="0" dirty="0" smtClean="0">
                <a:ln>
                  <a:noFill/>
                </a:ln>
                <a:solidFill>
                  <a:srgbClr val="072059"/>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136" normalizeH="0" noProof="0" dirty="0" err="1" smtClean="0">
                <a:ln>
                  <a:noFill/>
                </a:ln>
                <a:solidFill>
                  <a:srgbClr val="072059"/>
                </a:solidFill>
                <a:effectLst/>
                <a:uLnTx/>
                <a:uFillTx/>
                <a:latin typeface="Times New Roman" panose="02020603050405020304" pitchFamily="18" charset="0"/>
                <a:ea typeface="+mn-ea"/>
                <a:cs typeface="Times New Roman" panose="02020603050405020304" pitchFamily="18" charset="0"/>
              </a:rPr>
              <a:t>lớp</a:t>
            </a:r>
            <a:r>
              <a:rPr kumimoji="0" lang="en-US" sz="4000" b="1" i="0" u="none" strike="noStrike" kern="1200" cap="none" spc="-136" normalizeH="0" noProof="0" dirty="0" smtClean="0">
                <a:ln>
                  <a:noFill/>
                </a:ln>
                <a:solidFill>
                  <a:srgbClr val="072059"/>
                </a:solidFill>
                <a:effectLst/>
                <a:uLnTx/>
                <a:uFillTx/>
                <a:latin typeface="Times New Roman" panose="02020603050405020304" pitchFamily="18" charset="0"/>
                <a:ea typeface="+mn-ea"/>
                <a:cs typeface="Times New Roman" panose="02020603050405020304" pitchFamily="18" charset="0"/>
              </a:rPr>
              <a:t>.</a:t>
            </a:r>
            <a:endParaRPr kumimoji="0" lang="en-US" sz="4000" b="1" i="0" u="none" strike="noStrike" kern="1200" cap="none" spc="-136" normalizeH="0" baseline="0" noProof="0" dirty="0">
              <a:ln>
                <a:noFill/>
              </a:ln>
              <a:solidFill>
                <a:srgbClr val="072059"/>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60367574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934200" y="2247900"/>
            <a:ext cx="10664828" cy="4524315"/>
          </a:xfrm>
          <a:prstGeom prst="rect">
            <a:avLst/>
          </a:prstGeom>
          <a:noFill/>
        </p:spPr>
        <p:txBody>
          <a:bodyPr wrap="square" rtlCol="0">
            <a:spAutoFit/>
          </a:bodyPr>
          <a:lstStyle/>
          <a:p>
            <a:pPr algn="ctr" defTabSz="1371600" fontAlgn="base"/>
            <a:r>
              <a:rPr lang="en-US" sz="4800" b="1" dirty="0" smtClean="0">
                <a:solidFill>
                  <a:srgbClr val="0000FF"/>
                </a:solidFill>
                <a:latin typeface="Times New Roman" pitchFamily="18" charset="0"/>
                <a:ea typeface="Times New Roman"/>
                <a:cs typeface="Times New Roman" pitchFamily="18" charset="0"/>
              </a:rPr>
              <a:t>BÀI MỞ ĐẦU</a:t>
            </a:r>
          </a:p>
          <a:p>
            <a:pPr algn="ctr" defTabSz="1371600" fontAlgn="base"/>
            <a:endParaRPr lang="en-US" sz="4800" b="1" dirty="0">
              <a:solidFill>
                <a:srgbClr val="0000FF"/>
              </a:solidFill>
              <a:latin typeface="Times New Roman" pitchFamily="18" charset="0"/>
              <a:ea typeface="Times New Roman"/>
              <a:cs typeface="Times New Roman" pitchFamily="18" charset="0"/>
            </a:endParaRPr>
          </a:p>
          <a:p>
            <a:pPr algn="ctr" defTabSz="1371600" fontAlgn="base"/>
            <a:r>
              <a:rPr lang="en-US" sz="4800" b="1" dirty="0" smtClean="0">
                <a:solidFill>
                  <a:srgbClr val="0000FF"/>
                </a:solidFill>
                <a:latin typeface="Times New Roman" pitchFamily="18" charset="0"/>
                <a:ea typeface="Times New Roman"/>
                <a:cs typeface="Times New Roman" pitchFamily="18" charset="0"/>
              </a:rPr>
              <a:t>NỘI DUNG VÀ CẤU TRÚC SÁCH </a:t>
            </a:r>
          </a:p>
          <a:p>
            <a:pPr algn="ctr" defTabSz="1371600" fontAlgn="base"/>
            <a:r>
              <a:rPr lang="en-US" sz="4800" b="1" dirty="0" smtClean="0">
                <a:solidFill>
                  <a:srgbClr val="0000FF"/>
                </a:solidFill>
                <a:latin typeface="Times New Roman" pitchFamily="18" charset="0"/>
                <a:ea typeface="Times New Roman"/>
                <a:cs typeface="Times New Roman" pitchFamily="18" charset="0"/>
              </a:rPr>
              <a:t>GIÁO KHOA NGỮ VĂN 6</a:t>
            </a:r>
          </a:p>
          <a:p>
            <a:pPr algn="ctr" defTabSz="1371600" fontAlgn="base"/>
            <a:r>
              <a:rPr lang="en-US" sz="4800" b="1" dirty="0" smtClean="0">
                <a:solidFill>
                  <a:srgbClr val="0000FF"/>
                </a:solidFill>
                <a:latin typeface="Times New Roman" pitchFamily="18" charset="0"/>
                <a:ea typeface="Times New Roman"/>
                <a:cs typeface="Times New Roman" pitchFamily="18" charset="0"/>
              </a:rPr>
              <a:t>TIẾT 1 : NỘI DUNG CHÍNH </a:t>
            </a:r>
          </a:p>
          <a:p>
            <a:pPr algn="ctr" defTabSz="1371600" fontAlgn="base"/>
            <a:r>
              <a:rPr lang="en-US" sz="4800" b="1" dirty="0" smtClean="0">
                <a:solidFill>
                  <a:srgbClr val="0000FF"/>
                </a:solidFill>
                <a:latin typeface="Times New Roman" pitchFamily="18" charset="0"/>
                <a:ea typeface="Times New Roman"/>
                <a:cs typeface="Times New Roman" pitchFamily="18" charset="0"/>
              </a:rPr>
              <a:t>CỦA SÁCH GIÁO KHOA</a:t>
            </a:r>
            <a:endParaRPr lang="en-US" sz="4800" dirty="0">
              <a:solidFill>
                <a:srgbClr val="000000"/>
              </a:solidFill>
              <a:latin typeface="Times New Roman" pitchFamily="18" charset="0"/>
              <a:ea typeface="Times New Roman"/>
              <a:cs typeface="Times New Roman" pitchFamily="18" charset="0"/>
            </a:endParaRPr>
          </a:p>
        </p:txBody>
      </p:sp>
      <p:sp>
        <p:nvSpPr>
          <p:cNvPr id="3" name="AutoShape 2" descr="Video giới thiệu bộ SGK Cánh diề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Video giới thiệu bộ SGK Cánh diề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4" name="Picture 6" descr="Video giới thiệu bộ SGK Cánh diề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938"/>
            <a:ext cx="6705599" cy="4754562"/>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8" descr="Thư viện PDF - Ngữ Văn 6 Tập Một – Cánh Diề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10" descr="Thư viện PDF - Ngữ Văn 6 Tập Một – Cánh Diều"/>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12" descr="Ngữ Văn 6 Tập Một – Cánh Diều"/>
          <p:cNvSpPr>
            <a:spLocks noChangeAspect="1" noChangeArrowheads="1"/>
          </p:cNvSpPr>
          <p:nvPr/>
        </p:nvSpPr>
        <p:spPr bwMode="auto">
          <a:xfrm>
            <a:off x="765174" y="465137"/>
            <a:ext cx="2206625" cy="220663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14" descr="Ngữ Văn - Lớp 6 - Tập 1 - Bộ Sách Cánh Diều"/>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6" descr="Ngữ Văn - Lớp 6 - Tập 1 - Bộ Sách Cánh Diều"/>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20" descr="Thư viện PDF - Ngữ Văn 6 Tập Một – Cánh Diều"/>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70" name="Picture 22" descr="SGK Ngữ Văn 6 tập 1 cánh diề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4887685"/>
            <a:ext cx="6705599" cy="5210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16115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Nhóm 10">
            <a:extLst>
              <a:ext uri="{FF2B5EF4-FFF2-40B4-BE49-F238E27FC236}">
                <a16:creationId xmlns:a16="http://schemas.microsoft.com/office/drawing/2014/main" xmlns="" id="{81140AEF-B840-4F81-893F-C71C2A9B0951}"/>
              </a:ext>
            </a:extLst>
          </p:cNvPr>
          <p:cNvGrpSpPr/>
          <p:nvPr/>
        </p:nvGrpSpPr>
        <p:grpSpPr>
          <a:xfrm>
            <a:off x="0" y="-28346"/>
            <a:ext cx="18288000" cy="10315346"/>
            <a:chOff x="0" y="-28346"/>
            <a:chExt cx="18288000" cy="10315346"/>
          </a:xfrm>
        </p:grpSpPr>
        <p:pic>
          <p:nvPicPr>
            <p:cNvPr id="3" name="Hình ảnh 2" descr="Ảnh có chứa quảng trường&#10;&#10;Mô tả được tạo tự động">
              <a:extLst>
                <a:ext uri="{FF2B5EF4-FFF2-40B4-BE49-F238E27FC236}">
                  <a16:creationId xmlns:a16="http://schemas.microsoft.com/office/drawing/2014/main" xmlns="" id="{0EC9DE30-E02B-4688-BC33-2D48F61A68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8346"/>
              <a:ext cx="18288000" cy="10315346"/>
            </a:xfrm>
            <a:prstGeom prst="rect">
              <a:avLst/>
            </a:prstGeom>
          </p:spPr>
        </p:pic>
        <p:sp>
          <p:nvSpPr>
            <p:cNvPr id="7" name="Hộp Văn bản 6">
              <a:extLst>
                <a:ext uri="{FF2B5EF4-FFF2-40B4-BE49-F238E27FC236}">
                  <a16:creationId xmlns:a16="http://schemas.microsoft.com/office/drawing/2014/main" xmlns="" id="{BE5B4800-A6FF-4805-BAC8-39BB3472E9B3}"/>
                </a:ext>
              </a:extLst>
            </p:cNvPr>
            <p:cNvSpPr txBox="1"/>
            <p:nvPr/>
          </p:nvSpPr>
          <p:spPr>
            <a:xfrm>
              <a:off x="6762750" y="3226548"/>
              <a:ext cx="47625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Hộp Văn bản 9">
              <a:extLst>
                <a:ext uri="{FF2B5EF4-FFF2-40B4-BE49-F238E27FC236}">
                  <a16:creationId xmlns:a16="http://schemas.microsoft.com/office/drawing/2014/main" xmlns="" id="{E132AC8E-34DC-4079-900E-561331D3402A}"/>
                </a:ext>
              </a:extLst>
            </p:cNvPr>
            <p:cNvSpPr txBox="1"/>
            <p:nvPr/>
          </p:nvSpPr>
          <p:spPr>
            <a:xfrm>
              <a:off x="4114800" y="829711"/>
              <a:ext cx="12639174" cy="1015663"/>
            </a:xfrm>
            <a:prstGeom prst="rect">
              <a:avLst/>
            </a:prstGeom>
            <a:solidFill>
              <a:schemeClr val="accent6">
                <a:lumMod val="60000"/>
                <a:lumOff val="4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MỤC</a:t>
              </a:r>
              <a:r>
                <a:rPr kumimoji="0" lang="en-GB" sz="6000" b="0" i="0" u="none" strike="noStrike" kern="1200" cap="none" spc="0" normalizeH="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TIÊU BÀI HỌC</a:t>
              </a:r>
              <a:endParaRPr kumimoji="0" lang="en-GB" sz="6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12" name="Hộp Văn bản 11">
            <a:extLst>
              <a:ext uri="{FF2B5EF4-FFF2-40B4-BE49-F238E27FC236}">
                <a16:creationId xmlns:a16="http://schemas.microsoft.com/office/drawing/2014/main" xmlns="" id="{6A0C13B5-C456-4375-BC79-B710D2F050A8}"/>
              </a:ext>
            </a:extLst>
          </p:cNvPr>
          <p:cNvSpPr txBox="1"/>
          <p:nvPr/>
        </p:nvSpPr>
        <p:spPr>
          <a:xfrm>
            <a:off x="12258174" y="3365047"/>
            <a:ext cx="4495800" cy="1859805"/>
          </a:xfrm>
          <a:prstGeom prst="rect">
            <a:avLst/>
          </a:prstGeom>
          <a:noFill/>
        </p:spPr>
        <p:txBody>
          <a:bodyPr wrap="square" rtlCol="0">
            <a:spAutoFit/>
          </a:bodyPr>
          <a:lstStyle/>
          <a:p>
            <a:pPr>
              <a:lnSpc>
                <a:spcPct val="115000"/>
              </a:lnSpc>
              <a:spcAft>
                <a:spcPts val="800"/>
              </a:spcAft>
            </a:pPr>
            <a:r>
              <a:rPr lang="vi-VN" sz="2400" b="1" dirty="0">
                <a:latin typeface="Times New Roman" panose="02020603050405020304" pitchFamily="18" charset="0"/>
                <a:ea typeface="Calibri" panose="020F0502020204030204" pitchFamily="34" charset="0"/>
                <a:cs typeface="Times New Roman" panose="02020603050405020304" pitchFamily="18" charset="0"/>
              </a:rPr>
              <a:t>3. Về phẩm chất</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800"/>
              </a:spcAft>
            </a:pPr>
            <a:r>
              <a:rPr lang="vi-VN" sz="2400" dirty="0">
                <a:latin typeface="Times New Roman" panose="02020603050405020304" pitchFamily="18" charset="0"/>
                <a:ea typeface="Calibri" panose="020F0502020204030204" pitchFamily="34" charset="0"/>
                <a:cs typeface="Times New Roman" panose="02020603050405020304" pitchFamily="18" charset="0"/>
              </a:rPr>
              <a:t>Giúp HS h</a:t>
            </a:r>
            <a:r>
              <a:rPr lang="en-US" sz="2400" dirty="0" err="1">
                <a:latin typeface="Times New Roman" panose="02020603050405020304" pitchFamily="18" charset="0"/>
                <a:ea typeface="Calibri" panose="020F0502020204030204" pitchFamily="34" charset="0"/>
                <a:cs typeface="Times New Roman" panose="02020603050405020304" pitchFamily="18" charset="0"/>
              </a:rPr>
              <a:t>ứng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thú</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với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môn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học</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Ngữ</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văn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và</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có</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trách</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nhiệm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với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việc</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học</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tập</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bản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thân</a:t>
            </a:r>
            <a:r>
              <a:rPr lang="en-US" sz="2400" dirty="0">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Hộp Văn bản 6">
            <a:extLst>
              <a:ext uri="{FF2B5EF4-FFF2-40B4-BE49-F238E27FC236}">
                <a16:creationId xmlns:a16="http://schemas.microsoft.com/office/drawing/2014/main" xmlns="" id="{BE5B4800-A6FF-4805-BAC8-39BB3472E9B3}"/>
              </a:ext>
            </a:extLst>
          </p:cNvPr>
          <p:cNvSpPr txBox="1"/>
          <p:nvPr/>
        </p:nvSpPr>
        <p:spPr>
          <a:xfrm>
            <a:off x="838200" y="3180381"/>
            <a:ext cx="5372100" cy="2318583"/>
          </a:xfrm>
          <a:prstGeom prst="rect">
            <a:avLst/>
          </a:prstGeom>
          <a:noFill/>
        </p:spPr>
        <p:txBody>
          <a:bodyPr wrap="square" rtlCol="0">
            <a:spAutoFit/>
          </a:bodyPr>
          <a:lstStyle/>
          <a:p>
            <a:pPr marL="1257300" lvl="2" indent="-342900">
              <a:lnSpc>
                <a:spcPct val="115000"/>
              </a:lnSpc>
              <a:spcAft>
                <a:spcPts val="800"/>
              </a:spcAft>
              <a:buFont typeface="+mj-lt"/>
              <a:buAutoNum type="arabicPeriod"/>
            </a:pPr>
            <a:r>
              <a:rPr lang="vi-VN" sz="2400" b="1" dirty="0">
                <a:latin typeface="Times New Roman" panose="02020603050405020304" pitchFamily="18" charset="0"/>
                <a:ea typeface="Calibri" panose="020F0502020204030204" pitchFamily="34" charset="0"/>
                <a:cs typeface="Times New Roman" panose="02020603050405020304" pitchFamily="18" charset="0"/>
              </a:rPr>
              <a:t>Về kiến thức:</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457200">
              <a:lnSpc>
                <a:spcPct val="115000"/>
              </a:lnSpc>
              <a:spcAft>
                <a:spcPts val="0"/>
              </a:spcAft>
            </a:pPr>
            <a:r>
              <a:rPr lang="vi-VN" sz="2400" dirty="0" smtClean="0">
                <a:latin typeface="Times New Roman" panose="02020603050405020304" pitchFamily="18" charset="0"/>
                <a:ea typeface="Calibri" panose="020F0502020204030204" pitchFamily="34" charset="0"/>
                <a:cs typeface="Times New Roman" panose="02020603050405020304" pitchFamily="18" charset="0"/>
              </a:rPr>
              <a:t>- </a:t>
            </a:r>
            <a:r>
              <a:rPr lang="vi-VN" sz="2400" dirty="0">
                <a:latin typeface="Times New Roman" panose="02020603050405020304" pitchFamily="18" charset="0"/>
                <a:ea typeface="Calibri" panose="020F0502020204030204" pitchFamily="34" charset="0"/>
                <a:cs typeface="Times New Roman" panose="02020603050405020304" pitchFamily="18" charset="0"/>
              </a:rPr>
              <a:t>Những nội dung chính của Sách Ngữ văn 6; </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457200">
              <a:lnSpc>
                <a:spcPct val="115000"/>
              </a:lnSpc>
              <a:spcAft>
                <a:spcPts val="800"/>
              </a:spcAft>
            </a:pPr>
            <a:r>
              <a:rPr lang="vi-VN" sz="2400" dirty="0">
                <a:latin typeface="Times New Roman" panose="02020603050405020304" pitchFamily="18" charset="0"/>
                <a:ea typeface="Calibri" panose="020F0502020204030204" pitchFamily="34" charset="0"/>
                <a:cs typeface="Times New Roman" panose="02020603050405020304" pitchFamily="18" charset="0"/>
              </a:rPr>
              <a:t>- Cấu trúc của sách và các bài học trong sách.</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Rectangle 3"/>
          <p:cNvSpPr/>
          <p:nvPr/>
        </p:nvSpPr>
        <p:spPr>
          <a:xfrm>
            <a:off x="6724650" y="3129084"/>
            <a:ext cx="4800600" cy="2421176"/>
          </a:xfrm>
          <a:prstGeom prst="rect">
            <a:avLst/>
          </a:prstGeom>
        </p:spPr>
        <p:txBody>
          <a:bodyPr wrap="square">
            <a:spAutoFit/>
          </a:bodyPr>
          <a:lstStyle/>
          <a:p>
            <a:pPr>
              <a:lnSpc>
                <a:spcPct val="115000"/>
              </a:lnSpc>
              <a:spcAft>
                <a:spcPts val="800"/>
              </a:spcAft>
            </a:pPr>
            <a:r>
              <a:rPr lang="vi-VN" sz="2400" b="1" dirty="0">
                <a:latin typeface="Times New Roman" panose="02020603050405020304" pitchFamily="18" charset="0"/>
                <a:ea typeface="Calibri" panose="020F0502020204030204" pitchFamily="34" charset="0"/>
                <a:cs typeface="Times New Roman" panose="02020603050405020304" pitchFamily="18" charset="0"/>
              </a:rPr>
              <a:t>2. Về năng lực cần hình thành</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800"/>
              </a:spcAft>
            </a:pPr>
            <a:r>
              <a:rPr lang="vi-VN" sz="2400" dirty="0">
                <a:latin typeface="Times New Roman" panose="02020603050405020304" pitchFamily="18" charset="0"/>
                <a:ea typeface="Calibri" panose="020F0502020204030204" pitchFamily="34" charset="0"/>
                <a:cs typeface="Times New Roman" panose="02020603050405020304" pitchFamily="18" charset="0"/>
              </a:rPr>
              <a:t>- Năng lực tổng hợp thông tin</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800"/>
              </a:spcAft>
            </a:pPr>
            <a:r>
              <a:rPr lang="vi-VN" sz="2400" dirty="0">
                <a:latin typeface="Times New Roman" panose="02020603050405020304" pitchFamily="18" charset="0"/>
                <a:ea typeface="Calibri" panose="020F0502020204030204" pitchFamily="34" charset="0"/>
                <a:cs typeface="Times New Roman" panose="02020603050405020304" pitchFamily="18" charset="0"/>
              </a:rPr>
              <a:t>- Năng lực giao tiếp và hợp tác, năng lực giải quyết vấn đề,</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năng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lực</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tự</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chủ</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và</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tự</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học</a:t>
            </a:r>
            <a:r>
              <a:rPr lang="en-US" sz="2400" dirty="0">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3" name="Picture 4">
            <a:extLst>
              <a:ext uri="{FF2B5EF4-FFF2-40B4-BE49-F238E27FC236}">
                <a16:creationId xmlns:a16="http://schemas.microsoft.com/office/drawing/2014/main" xmlns="" id="{4A8EB34B-5772-4101-B6B7-9B016013006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4572000" y="6378800"/>
            <a:ext cx="3632513" cy="2380187"/>
          </a:xfrm>
          <a:prstGeom prst="rect">
            <a:avLst/>
          </a:prstGeom>
        </p:spPr>
      </p:pic>
      <p:pic>
        <p:nvPicPr>
          <p:cNvPr id="14" name="Picture 4">
            <a:extLst>
              <a:ext uri="{FF2B5EF4-FFF2-40B4-BE49-F238E27FC236}">
                <a16:creationId xmlns:a16="http://schemas.microsoft.com/office/drawing/2014/main" xmlns="" id="{4A8EB34B-5772-4101-B6B7-9B016013006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9906000" y="6395129"/>
            <a:ext cx="3632513" cy="2380187"/>
          </a:xfrm>
          <a:prstGeom prst="rect">
            <a:avLst/>
          </a:prstGeom>
        </p:spPr>
      </p:pic>
    </p:spTree>
    <p:extLst>
      <p:ext uri="{BB962C8B-B14F-4D97-AF65-F5344CB8AC3E}">
        <p14:creationId xmlns:p14="http://schemas.microsoft.com/office/powerpoint/2010/main" val="3532373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177" y="342901"/>
            <a:ext cx="17773650" cy="96012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495667"/>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10.0&quot;&gt;&lt;object type=&quot;1&quot; unique_id=&quot;10001&quot;&gt;&lt;object type=&quot;2&quot; unique_id=&quot;10002&quot;&gt;&lt;object type=&quot;3&quot; unique_id=&quot;10003&quot;&gt;&lt;property id=&quot;20148&quot; value=&quot;5&quot;/&gt;&lt;property id=&quot;20300&quot; value=&quot;Slide 1&quot;/&gt;&lt;property id=&quot;20307&quot; value=&quot;270&quot;/&gt;&lt;/object&gt;&lt;object type=&quot;3&quot; unique_id=&quot;10008&quot;&gt;&lt;property id=&quot;20148&quot; value=&quot;5&quot;/&gt;&lt;property id=&quot;20300&quot; value=&quot;Slide 4&quot;/&gt;&lt;property id=&quot;20307&quot; value=&quot;257&quot;/&gt;&lt;/object&gt;&lt;object type=&quot;3&quot; unique_id=&quot;10014&quot;&gt;&lt;property id=&quot;20148&quot; value=&quot;5&quot;/&gt;&lt;property id=&quot;20300&quot; value=&quot;Slide 30&quot;/&gt;&lt;property id=&quot;20307&quot; value=&quot;272&quot;/&gt;&lt;/object&gt;&lt;object type=&quot;3&quot; unique_id=&quot;29848&quot;&gt;&lt;property id=&quot;20148&quot; value=&quot;5&quot;/&gt;&lt;property id=&quot;20300&quot; value=&quot;Slide 3&quot;/&gt;&lt;property id=&quot;20307&quot; value=&quot;274&quot;/&gt;&lt;/object&gt;&lt;object type=&quot;3&quot; unique_id=&quot;29849&quot;&gt;&lt;property id=&quot;20148&quot; value=&quot;5&quot;/&gt;&lt;property id=&quot;20300&quot; value=&quot;Slide 5&quot;/&gt;&lt;property id=&quot;20307&quot; value=&quot;280&quot;/&gt;&lt;/object&gt;&lt;object type=&quot;3&quot; unique_id=&quot;29850&quot;&gt;&lt;property id=&quot;20148&quot; value=&quot;5&quot;/&gt;&lt;property id=&quot;20300&quot; value=&quot;Slide 17&quot;/&gt;&lt;property id=&quot;20307&quot; value=&quot;282&quot;/&gt;&lt;/object&gt;&lt;object type=&quot;3&quot; unique_id=&quot;29852&quot;&gt;&lt;property id=&quot;20148&quot; value=&quot;5&quot;/&gt;&lt;property id=&quot;20300&quot; value=&quot;Slide 18&quot;/&gt;&lt;property id=&quot;20307&quot; value=&quot;275&quot;/&gt;&lt;/object&gt;&lt;object type=&quot;3&quot; unique_id=&quot;29947&quot;&gt;&lt;property id=&quot;20148&quot; value=&quot;5&quot;/&gt;&lt;property id=&quot;20300&quot; value=&quot;Slide 2&quot;/&gt;&lt;property id=&quot;20307&quot; value=&quot;283&quot;/&gt;&lt;/object&gt;&lt;object type=&quot;3&quot; unique_id=&quot;29948&quot;&gt;&lt;property id=&quot;20148&quot; value=&quot;5&quot;/&gt;&lt;property id=&quot;20300&quot; value=&quot;Slide 24&quot;/&gt;&lt;property id=&quot;20307&quot; value=&quot;284&quot;/&gt;&lt;/object&gt;&lt;object type=&quot;3&quot; unique_id=&quot;30009&quot;&gt;&lt;property id=&quot;20148&quot; value=&quot;5&quot;/&gt;&lt;property id=&quot;20300&quot; value=&quot;Slide 20&quot;/&gt;&lt;property id=&quot;20307&quot; value=&quot;285&quot;/&gt;&lt;/object&gt;&lt;object type=&quot;3&quot; unique_id=&quot;30047&quot;&gt;&lt;property id=&quot;20148&quot; value=&quot;5&quot;/&gt;&lt;property id=&quot;20300&quot; value=&quot;Slide 26&quot;/&gt;&lt;property id=&quot;20307&quot; value=&quot;286&quot;/&gt;&lt;/object&gt;&lt;object type=&quot;3&quot; unique_id=&quot;30217&quot;&gt;&lt;property id=&quot;20148&quot; value=&quot;5&quot;/&gt;&lt;property id=&quot;20300&quot; value=&quot;Slide 6&quot;/&gt;&lt;property id=&quot;20307&quot; value=&quot;287&quot;/&gt;&lt;/object&gt;&lt;object type=&quot;3&quot; unique_id=&quot;30218&quot;&gt;&lt;property id=&quot;20148&quot; value=&quot;5&quot;/&gt;&lt;property id=&quot;20300&quot; value=&quot;Slide 7&quot;/&gt;&lt;property id=&quot;20307&quot; value=&quot;288&quot;/&gt;&lt;/object&gt;&lt;object type=&quot;3&quot; unique_id=&quot;30219&quot;&gt;&lt;property id=&quot;20148&quot; value=&quot;5&quot;/&gt;&lt;property id=&quot;20300&quot; value=&quot;Slide 8&quot;/&gt;&lt;property id=&quot;20307&quot; value=&quot;289&quot;/&gt;&lt;/object&gt;&lt;object type=&quot;3&quot; unique_id=&quot;30220&quot;&gt;&lt;property id=&quot;20148&quot; value=&quot;5&quot;/&gt;&lt;property id=&quot;20300&quot; value=&quot;Slide 9&quot;/&gt;&lt;property id=&quot;20307&quot; value=&quot;290&quot;/&gt;&lt;/object&gt;&lt;object type=&quot;3&quot; unique_id=&quot;30221&quot;&gt;&lt;property id=&quot;20148&quot; value=&quot;5&quot;/&gt;&lt;property id=&quot;20300&quot; value=&quot;Slide 10&quot;/&gt;&lt;property id=&quot;20307&quot; value=&quot;291&quot;/&gt;&lt;/object&gt;&lt;object type=&quot;3&quot; unique_id=&quot;30222&quot;&gt;&lt;property id=&quot;20148&quot; value=&quot;5&quot;/&gt;&lt;property id=&quot;20300&quot; value=&quot;Slide 11&quot;/&gt;&lt;property id=&quot;20307&quot; value=&quot;292&quot;/&gt;&lt;/object&gt;&lt;object type=&quot;3&quot; unique_id=&quot;30223&quot;&gt;&lt;property id=&quot;20148&quot; value=&quot;5&quot;/&gt;&lt;property id=&quot;20300&quot; value=&quot;Slide 12&quot;/&gt;&lt;property id=&quot;20307&quot; value=&quot;293&quot;/&gt;&lt;/object&gt;&lt;object type=&quot;3&quot; unique_id=&quot;30224&quot;&gt;&lt;property id=&quot;20148&quot; value=&quot;5&quot;/&gt;&lt;property id=&quot;20300&quot; value=&quot;Slide 13&quot;/&gt;&lt;property id=&quot;20307&quot; value=&quot;297&quot;/&gt;&lt;/object&gt;&lt;object type=&quot;3&quot; unique_id=&quot;30226&quot;&gt;&lt;property id=&quot;20148&quot; value=&quot;5&quot;/&gt;&lt;property id=&quot;20300&quot; value=&quot;Slide 14&quot;/&gt;&lt;property id=&quot;20307&quot; value=&quot;298&quot;/&gt;&lt;/object&gt;&lt;object type=&quot;3&quot; unique_id=&quot;30227&quot;&gt;&lt;property id=&quot;20148&quot; value=&quot;5&quot;/&gt;&lt;property id=&quot;20300&quot; value=&quot;Slide 15&quot;/&gt;&lt;property id=&quot;20307&quot; value=&quot;299&quot;/&gt;&lt;/object&gt;&lt;object type=&quot;3&quot; unique_id=&quot;30228&quot;&gt;&lt;property id=&quot;20148&quot; value=&quot;5&quot;/&gt;&lt;property id=&quot;20300&quot; value=&quot;Slide 16&quot;/&gt;&lt;property id=&quot;20307&quot; value=&quot;295&quot;/&gt;&lt;/object&gt;&lt;object type=&quot;3&quot; unique_id=&quot;30231&quot;&gt;&lt;property id=&quot;20148&quot; value=&quot;5&quot;/&gt;&lt;property id=&quot;20300&quot; value=&quot;Slide 21&quot;/&gt;&lt;property id=&quot;20307&quot; value=&quot;302&quot;/&gt;&lt;/object&gt;&lt;object type=&quot;3&quot; unique_id=&quot;30232&quot;&gt;&lt;property id=&quot;20148&quot; value=&quot;5&quot;/&gt;&lt;property id=&quot;20300&quot; value=&quot;Slide 22&quot;/&gt;&lt;property id=&quot;20307&quot; value=&quot;303&quot;/&gt;&lt;/object&gt;&lt;object type=&quot;3&quot; unique_id=&quot;30303&quot;&gt;&lt;property id=&quot;20148&quot; value=&quot;5&quot;/&gt;&lt;property id=&quot;20300&quot; value=&quot;Slide 19&quot;/&gt;&lt;property id=&quot;20307&quot; value=&quot;306&quot;/&gt;&lt;/object&gt;&lt;object type=&quot;3&quot; unique_id=&quot;30304&quot;&gt;&lt;property id=&quot;20148&quot; value=&quot;5&quot;/&gt;&lt;property id=&quot;20300&quot; value=&quot;Slide 23&quot;/&gt;&lt;property id=&quot;20307&quot; value=&quot;305&quot;/&gt;&lt;/object&gt;&lt;object type=&quot;3&quot; unique_id=&quot;30305&quot;&gt;&lt;property id=&quot;20148&quot; value=&quot;5&quot;/&gt;&lt;property id=&quot;20300&quot; value=&quot;Slide 25&quot;/&gt;&lt;property id=&quot;20307&quot; value=&quot;307&quot;/&gt;&lt;/object&gt;&lt;object type=&quot;3&quot; unique_id=&quot;30416&quot;&gt;&lt;property id=&quot;20148&quot; value=&quot;5&quot;/&gt;&lt;property id=&quot;20300&quot; value=&quot;Slide 27&quot;/&gt;&lt;property id=&quot;20307&quot; value=&quot;308&quot;/&gt;&lt;/object&gt;&lt;object type=&quot;3&quot; unique_id=&quot;30417&quot;&gt;&lt;property id=&quot;20148&quot; value=&quot;5&quot;/&gt;&lt;property id=&quot;20300&quot; value=&quot;Slide 28&quot;/&gt;&lt;property id=&quot;20307&quot; value=&quot;309&quot;/&gt;&lt;/object&gt;&lt;object type=&quot;3&quot; unique_id=&quot;30418&quot;&gt;&lt;property id=&quot;20148&quot; value=&quot;5&quot;/&gt;&lt;property id=&quot;20300&quot; value=&quot;Slide 29&quot;/&gt;&lt;property id=&quot;20307&quot; value=&quot;310&quot;/&gt;&lt;/object&gt;&lt;object type=&quot;3&quot; unique_id=&quot;30569&quot;&gt;&lt;property id=&quot;20148&quot; value=&quot;5&quot;/&gt;&lt;property id=&quot;20300&quot; value=&quot;Slide 31&quot;/&gt;&lt;property id=&quot;20307&quot; value=&quot;311&quot;/&gt;&lt;/object&gt;&lt;object type=&quot;3&quot; unique_id=&quot;30570&quot;&gt;&lt;property id=&quot;20148&quot; value=&quot;5&quot;/&gt;&lt;property id=&quot;20300&quot; value=&quot;Slide 33&quot;/&gt;&lt;property id=&quot;20307&quot; value=&quot;312&quot;/&gt;&lt;/object&gt;&lt;object type=&quot;3&quot; unique_id=&quot;30571&quot;&gt;&lt;property id=&quot;20148&quot; value=&quot;5&quot;/&gt;&lt;property id=&quot;20300&quot; value=&quot;Slide 34&quot;/&gt;&lt;property id=&quot;20307&quot; value=&quot;313&quot;/&gt;&lt;/object&gt;&lt;object type=&quot;3&quot; unique_id=&quot;30572&quot;&gt;&lt;property id=&quot;20148&quot; value=&quot;5&quot;/&gt;&lt;property id=&quot;20300&quot; value=&quot;Slide 35&quot;/&gt;&lt;property id=&quot;20307&quot; value=&quot;314&quot;/&gt;&lt;/object&gt;&lt;object type=&quot;3&quot; unique_id=&quot;31566&quot;&gt;&lt;property id=&quot;20148&quot; value=&quot;5&quot;/&gt;&lt;property id=&quot;20300&quot; value=&quot;Slide 32&quot;/&gt;&lt;property id=&quot;20307&quot; value=&quot;330&quot;/&gt;&lt;/object&gt;&lt;object type=&quot;3&quot; unique_id=&quot;31567&quot;&gt;&lt;property id=&quot;20148&quot; value=&quot;5&quot;/&gt;&lt;property id=&quot;20300&quot; value=&quot;Slide 36&quot;/&gt;&lt;property id=&quot;20307&quot; value=&quot;337&quot;/&gt;&lt;/object&gt;&lt;object type=&quot;3&quot; unique_id=&quot;31568&quot;&gt;&lt;property id=&quot;20148&quot; value=&quot;5&quot;/&gt;&lt;property id=&quot;20300&quot; value=&quot;Slide 37&quot;/&gt;&lt;property id=&quot;20307&quot; value=&quot;331&quot;/&gt;&lt;/object&gt;&lt;object type=&quot;3&quot; unique_id=&quot;31569&quot;&gt;&lt;property id=&quot;20148&quot; value=&quot;5&quot;/&gt;&lt;property id=&quot;20300&quot; value=&quot;Slide 38&quot;/&gt;&lt;property id=&quot;20307&quot; value=&quot;332&quot;/&gt;&lt;/object&gt;&lt;object type=&quot;3&quot; unique_id=&quot;31570&quot;&gt;&lt;property id=&quot;20148&quot; value=&quot;5&quot;/&gt;&lt;property id=&quot;20300&quot; value=&quot;Slide 39&quot;/&gt;&lt;property id=&quot;20307&quot; value=&quot;333&quot;/&gt;&lt;/object&gt;&lt;object type=&quot;3&quot; unique_id=&quot;31571&quot;&gt;&lt;property id=&quot;20148&quot; value=&quot;5&quot;/&gt;&lt;property id=&quot;20300&quot; value=&quot;Slide 40&quot;/&gt;&lt;property id=&quot;20307&quot; value=&quot;335&quot;/&gt;&lt;/object&gt;&lt;object type=&quot;3&quot; unique_id=&quot;31572&quot;&gt;&lt;property id=&quot;20148&quot; value=&quot;5&quot;/&gt;&lt;property id=&quot;20300&quot; value=&quot;Slide 41&quot;/&gt;&lt;property id=&quot;20307&quot; value=&quot;339&quot;/&gt;&lt;/object&gt;&lt;object type=&quot;3&quot; unique_id=&quot;31573&quot;&gt;&lt;property id=&quot;20148&quot; value=&quot;5&quot;/&gt;&lt;property id=&quot;20300&quot; value=&quot;Slide 42&quot;/&gt;&lt;property id=&quot;20307&quot; value=&quot;350&quot;/&gt;&lt;/object&gt;&lt;object type=&quot;3&quot; unique_id=&quot;31574&quot;&gt;&lt;property id=&quot;20148&quot; value=&quot;5&quot;/&gt;&lt;property id=&quot;20300&quot; value=&quot;Slide 43&quot;/&gt;&lt;property id=&quot;20307&quot; value=&quot;336&quot;/&gt;&lt;/object&gt;&lt;object type=&quot;3&quot; unique_id=&quot;32079&quot;&gt;&lt;property id=&quot;20148&quot; value=&quot;5&quot;/&gt;&lt;property id=&quot;20300&quot; value=&quot;Slide 44&quot;/&gt;&lt;property id=&quot;20307&quot; value=&quot;351&quot;/&gt;&lt;/object&gt;&lt;/object&gt;&lt;object type=&quot;8&quot; unique_id=&quot;10030&quo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580TGp_general_light">
  <a:themeElements>
    <a:clrScheme name="Default Design 3">
      <a:dk1>
        <a:srgbClr val="000000"/>
      </a:dk1>
      <a:lt1>
        <a:srgbClr val="FEE9DE"/>
      </a:lt1>
      <a:dk2>
        <a:srgbClr val="000066"/>
      </a:dk2>
      <a:lt2>
        <a:srgbClr val="808080"/>
      </a:lt2>
      <a:accent1>
        <a:srgbClr val="5CB1FE"/>
      </a:accent1>
      <a:accent2>
        <a:srgbClr val="FF7575"/>
      </a:accent2>
      <a:accent3>
        <a:srgbClr val="FEF2EC"/>
      </a:accent3>
      <a:accent4>
        <a:srgbClr val="000000"/>
      </a:accent4>
      <a:accent5>
        <a:srgbClr val="B5D5FE"/>
      </a:accent5>
      <a:accent6>
        <a:srgbClr val="E76969"/>
      </a:accent6>
      <a:hlink>
        <a:srgbClr val="FFC319"/>
      </a:hlink>
      <a:folHlink>
        <a:srgbClr val="A8D02A"/>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DF58D"/>
        </a:lt1>
        <a:dk2>
          <a:srgbClr val="CC3300"/>
        </a:dk2>
        <a:lt2>
          <a:srgbClr val="808080"/>
        </a:lt2>
        <a:accent1>
          <a:srgbClr val="FF6161"/>
        </a:accent1>
        <a:accent2>
          <a:srgbClr val="FFC319"/>
        </a:accent2>
        <a:accent3>
          <a:srgbClr val="FEF9C5"/>
        </a:accent3>
        <a:accent4>
          <a:srgbClr val="000000"/>
        </a:accent4>
        <a:accent5>
          <a:srgbClr val="FFB7B7"/>
        </a:accent5>
        <a:accent6>
          <a:srgbClr val="E7B016"/>
        </a:accent6>
        <a:hlink>
          <a:srgbClr val="A8D02A"/>
        </a:hlink>
        <a:folHlink>
          <a:srgbClr val="5CB1FE"/>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E1F4D8"/>
        </a:lt1>
        <a:dk2>
          <a:srgbClr val="003366"/>
        </a:dk2>
        <a:lt2>
          <a:srgbClr val="808080"/>
        </a:lt2>
        <a:accent1>
          <a:srgbClr val="FFC319"/>
        </a:accent1>
        <a:accent2>
          <a:srgbClr val="A8D02A"/>
        </a:accent2>
        <a:accent3>
          <a:srgbClr val="EEF8E9"/>
        </a:accent3>
        <a:accent4>
          <a:srgbClr val="000000"/>
        </a:accent4>
        <a:accent5>
          <a:srgbClr val="FFDEAB"/>
        </a:accent5>
        <a:accent6>
          <a:srgbClr val="98BC25"/>
        </a:accent6>
        <a:hlink>
          <a:srgbClr val="5CB1FE"/>
        </a:hlink>
        <a:folHlink>
          <a:srgbClr val="FF6161"/>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EE9DE"/>
        </a:lt1>
        <a:dk2>
          <a:srgbClr val="000066"/>
        </a:dk2>
        <a:lt2>
          <a:srgbClr val="808080"/>
        </a:lt2>
        <a:accent1>
          <a:srgbClr val="5CB1FE"/>
        </a:accent1>
        <a:accent2>
          <a:srgbClr val="FF7575"/>
        </a:accent2>
        <a:accent3>
          <a:srgbClr val="FEF2EC"/>
        </a:accent3>
        <a:accent4>
          <a:srgbClr val="000000"/>
        </a:accent4>
        <a:accent5>
          <a:srgbClr val="B5D5FE"/>
        </a:accent5>
        <a:accent6>
          <a:srgbClr val="E76969"/>
        </a:accent6>
        <a:hlink>
          <a:srgbClr val="FFC319"/>
        </a:hlink>
        <a:folHlink>
          <a:srgbClr val="A8D02A"/>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1">
      <a:majorFont>
        <a:latin typeface="Calibri"/>
        <a:ea typeface="微软雅黑"/>
        <a:cs typeface=""/>
      </a:majorFont>
      <a:minorFont>
        <a:latin typeface="Calibri"/>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7.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1">
      <a:majorFont>
        <a:latin typeface="Calibri"/>
        <a:ea typeface="微软雅黑"/>
        <a:cs typeface=""/>
      </a:majorFont>
      <a:minorFont>
        <a:latin typeface="Calibri"/>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849</TotalTime>
  <Words>2837</Words>
  <Application>Microsoft Office PowerPoint</Application>
  <PresentationFormat>Custom</PresentationFormat>
  <Paragraphs>227</Paragraphs>
  <Slides>44</Slides>
  <Notes>8</Notes>
  <HiddenSlides>0</HiddenSlides>
  <MMClips>0</MMClips>
  <ScaleCrop>false</ScaleCrop>
  <HeadingPairs>
    <vt:vector size="6" baseType="variant">
      <vt:variant>
        <vt:lpstr>Fonts Used</vt:lpstr>
      </vt:variant>
      <vt:variant>
        <vt:i4>14</vt:i4>
      </vt:variant>
      <vt:variant>
        <vt:lpstr>Theme</vt:lpstr>
      </vt:variant>
      <vt:variant>
        <vt:i4>7</vt:i4>
      </vt:variant>
      <vt:variant>
        <vt:lpstr>Slide Titles</vt:lpstr>
      </vt:variant>
      <vt:variant>
        <vt:i4>44</vt:i4>
      </vt:variant>
    </vt:vector>
  </HeadingPairs>
  <TitlesOfParts>
    <vt:vector size="65" baseType="lpstr">
      <vt:lpstr>Arial</vt:lpstr>
      <vt:lpstr>Times New Roman</vt:lpstr>
      <vt:lpstr>Calibri</vt:lpstr>
      <vt:lpstr>宋体</vt:lpstr>
      <vt:lpstr>Bahnschrift SemiBold</vt:lpstr>
      <vt:lpstr>微软雅黑</vt:lpstr>
      <vt:lpstr>Nunito</vt:lpstr>
      <vt:lpstr>Roboto</vt:lpstr>
      <vt:lpstr>等线</vt:lpstr>
      <vt:lpstr>Wingdings</vt:lpstr>
      <vt:lpstr>Fredoka One Bold</vt:lpstr>
      <vt:lpstr>Agrandir Wide Medium</vt:lpstr>
      <vt:lpstr>Arial Black</vt:lpstr>
      <vt:lpstr>Calibri Light</vt:lpstr>
      <vt:lpstr>Office Theme</vt:lpstr>
      <vt:lpstr>2_Default Design</vt:lpstr>
      <vt:lpstr>3_Default Design</vt:lpstr>
      <vt:lpstr>580TGp_general_light</vt:lpstr>
      <vt:lpstr>Office 主题</vt:lpstr>
      <vt:lpstr>1_Office Theme</vt:lpstr>
      <vt:lpstr>1_Office 主题</vt:lpstr>
      <vt:lpstr>PowerPoint Presentation</vt:lpstr>
      <vt:lpstr>HOẠT ĐỘNG KHỞI ĐỘNG</vt:lpstr>
      <vt:lpstr> Trước khi bước vào ngôi trường mới - trường Trung học cơ sở, con có tưởng tượng trong đầu về một môi trường học tập mới như thế nào? Con có cảm nhận ban đầu như thế nào về ngôi trường mà con đang theo học?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Xem video Giới thiệu Sách giáo khoa Ngữ văn 6.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CÁC KIỂU VĂN BẢN: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KẾ HOẠCH CHUẨN BỊ CHO NĂM HỌC MỚI</dc:title>
  <dc:creator>admin</dc:creator>
  <cp:lastModifiedBy>andongnhi</cp:lastModifiedBy>
  <cp:revision>88</cp:revision>
  <dcterms:created xsi:type="dcterms:W3CDTF">2006-08-16T00:00:00Z</dcterms:created>
  <dcterms:modified xsi:type="dcterms:W3CDTF">2024-02-17T01:50:55Z</dcterms:modified>
  <dc:identifier>DAEor3X9_6g</dc:identifier>
</cp:coreProperties>
</file>