
<file path=[Content_Types].xml><?xml version="1.0" encoding="utf-8"?>
<Types xmlns="http://schemas.openxmlformats.org/package/2006/content-types">
  <Default Extension="png" ContentType="image/png"/>
  <Default Extension="mp3" ContentType="audio/unknown"/>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95" r:id="rId1"/>
  </p:sldMasterIdLst>
  <p:notesMasterIdLst>
    <p:notesMasterId r:id="rId42"/>
  </p:notesMasterIdLst>
  <p:sldIdLst>
    <p:sldId id="407" r:id="rId2"/>
    <p:sldId id="320" r:id="rId3"/>
    <p:sldId id="332" r:id="rId4"/>
    <p:sldId id="538" r:id="rId5"/>
    <p:sldId id="408" r:id="rId6"/>
    <p:sldId id="286" r:id="rId7"/>
    <p:sldId id="429" r:id="rId8"/>
    <p:sldId id="307" r:id="rId9"/>
    <p:sldId id="337" r:id="rId10"/>
    <p:sldId id="524" r:id="rId11"/>
    <p:sldId id="543" r:id="rId12"/>
    <p:sldId id="539" r:id="rId13"/>
    <p:sldId id="533" r:id="rId14"/>
    <p:sldId id="308" r:id="rId15"/>
    <p:sldId id="525" r:id="rId16"/>
    <p:sldId id="534" r:id="rId17"/>
    <p:sldId id="526" r:id="rId18"/>
    <p:sldId id="545" r:id="rId19"/>
    <p:sldId id="544" r:id="rId20"/>
    <p:sldId id="542" r:id="rId21"/>
    <p:sldId id="541" r:id="rId22"/>
    <p:sldId id="340" r:id="rId23"/>
    <p:sldId id="371" r:id="rId24"/>
    <p:sldId id="535" r:id="rId25"/>
    <p:sldId id="423" r:id="rId26"/>
    <p:sldId id="356" r:id="rId27"/>
    <p:sldId id="527" r:id="rId28"/>
    <p:sldId id="530" r:id="rId29"/>
    <p:sldId id="299" r:id="rId30"/>
    <p:sldId id="257" r:id="rId31"/>
    <p:sldId id="258" r:id="rId32"/>
    <p:sldId id="259" r:id="rId33"/>
    <p:sldId id="270" r:id="rId34"/>
    <p:sldId id="271" r:id="rId35"/>
    <p:sldId id="272" r:id="rId36"/>
    <p:sldId id="273" r:id="rId37"/>
    <p:sldId id="274" r:id="rId38"/>
    <p:sldId id="532" r:id="rId39"/>
    <p:sldId id="305" r:id="rId40"/>
    <p:sldId id="306" r:id="rId41"/>
  </p:sldIdLst>
  <p:sldSz cx="9144000" cy="5715000" type="screen16x10"/>
  <p:notesSz cx="6858000" cy="9144000"/>
  <p:embeddedFontLst>
    <p:embeddedFont>
      <p:font typeface="VNI-Souvir"/>
      <p:bold r:id="rId43"/>
      <p:boldItalic r:id="rId44"/>
    </p:embeddedFont>
    <p:embeddedFont>
      <p:font typeface="SimSun" pitchFamily="2" charset="-122"/>
      <p:regular r:id="rId45"/>
    </p:embeddedFont>
    <p:embeddedFont>
      <p:font typeface=".VnSouthernH" pitchFamily="34" charset="0"/>
      <p:regular r:id="rId46"/>
    </p:embeddedFont>
    <p:embeddedFont>
      <p:font typeface="Tahoma" pitchFamily="34" charset="0"/>
      <p:regular r:id="rId47"/>
      <p:bold r:id="rId48"/>
    </p:embeddedFont>
    <p:embeddedFont>
      <p:font typeface=".VnTifani Heavy" pitchFamily="34" charset="0"/>
      <p:regular r:id="rId49"/>
    </p:embeddedFont>
    <p:embeddedFont>
      <p:font typeface=".VnTime" pitchFamily="34" charset="0"/>
      <p:regular r:id="rId50"/>
      <p:bold r:id="rId51"/>
      <p:italic r:id="rId52"/>
      <p:boldItalic r:id="rId53"/>
    </p:embeddedFont>
  </p:embeddedFontLst>
  <p:custDataLst>
    <p:tags r:id="rId54"/>
  </p:custDataLst>
  <p:defaultTextStyle>
    <a:defPPr>
      <a:defRPr lang="en-US"/>
    </a:defPPr>
    <a:lvl1pPr algn="l" rtl="0" eaLnBrk="0" fontAlgn="base" hangingPunct="0">
      <a:spcBef>
        <a:spcPct val="0"/>
      </a:spcBef>
      <a:spcAft>
        <a:spcPct val="0"/>
      </a:spcAft>
      <a:defRPr sz="3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3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3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3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3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3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3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3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36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p:defaultTextStyle>
  <p:extLst>
    <p:ext uri="{EFAFB233-063F-42B5-8137-9DF3F51BA10A}">
      <p15:sldGuideLst xmlns=""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0099"/>
    <a:srgbClr val="FFFF00"/>
    <a:srgbClr val="006600"/>
    <a:srgbClr val="F89AD0"/>
    <a:srgbClr val="FF0066"/>
    <a:srgbClr val="FF0000"/>
    <a:srgbClr val="F8284B"/>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38" autoAdjust="0"/>
    <p:restoredTop sz="94660"/>
  </p:normalViewPr>
  <p:slideViewPr>
    <p:cSldViewPr>
      <p:cViewPr>
        <p:scale>
          <a:sx n="58" d="100"/>
          <a:sy n="58" d="100"/>
        </p:scale>
        <p:origin x="-1674" y="-444"/>
      </p:cViewPr>
      <p:guideLst>
        <p:guide orient="horz" pos="180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A38E1A-DB68-470D-85C8-B6FED32B4582}"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US"/>
        </a:p>
      </dgm:t>
    </dgm:pt>
    <dgm:pt modelId="{BBE89C5E-B46A-4DD9-A3AF-E3DA434B1469}">
      <dgm:prSet phldrT="[Text]" custT="1"/>
      <dgm:spPr>
        <a:solidFill>
          <a:srgbClr val="FFFF00"/>
        </a:solidFill>
        <a:ln>
          <a:solidFill>
            <a:srgbClr val="0000FF"/>
          </a:solidFill>
        </a:ln>
      </dgm:spPr>
      <dgm:t>
        <a:bodyPr/>
        <a:lstStyle/>
        <a:p>
          <a:r>
            <a:rPr lang="en-US" sz="2800" b="1" dirty="0">
              <a:solidFill>
                <a:srgbClr val="FF0000"/>
              </a:solidFill>
              <a:latin typeface="Arial" panose="020B0604020202020204" pitchFamily="34" charset="0"/>
              <a:cs typeface="Arial" panose="020B0604020202020204" pitchFamily="34" charset="0"/>
            </a:rPr>
            <a:t>3. </a:t>
          </a:r>
          <a:r>
            <a:rPr lang="en-US" sz="2800" b="1" dirty="0" err="1">
              <a:solidFill>
                <a:srgbClr val="FF0000"/>
              </a:solidFill>
              <a:latin typeface="Arial" panose="020B0604020202020204" pitchFamily="34" charset="0"/>
              <a:cs typeface="Arial" panose="020B0604020202020204" pitchFamily="34" charset="0"/>
            </a:rPr>
            <a:t>Hình</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tượng</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Bác</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Hồ</a:t>
          </a:r>
          <a:endParaRPr lang="en-US" sz="2800" b="1" dirty="0">
            <a:solidFill>
              <a:srgbClr val="FF0000"/>
            </a:solidFill>
            <a:latin typeface="Arial" panose="020B0604020202020204" pitchFamily="34" charset="0"/>
            <a:cs typeface="Arial" panose="020B0604020202020204" pitchFamily="34" charset="0"/>
          </a:endParaRPr>
        </a:p>
      </dgm:t>
    </dgm:pt>
    <dgm:pt modelId="{FB1065AD-848A-4897-BA08-2E9B03427974}" type="parTrans" cxnId="{3F188E79-BFF0-43CC-B1C1-79FA86A75D40}">
      <dgm:prSet/>
      <dgm:spPr/>
      <dgm:t>
        <a:bodyPr/>
        <a:lstStyle/>
        <a:p>
          <a:endParaRPr lang="en-US"/>
        </a:p>
      </dgm:t>
    </dgm:pt>
    <dgm:pt modelId="{5A86D82C-57BF-4361-9ED1-9FEEDCFEB633}" type="sibTrans" cxnId="{3F188E79-BFF0-43CC-B1C1-79FA86A75D40}">
      <dgm:prSet/>
      <dgm:spPr/>
      <dgm:t>
        <a:bodyPr/>
        <a:lstStyle/>
        <a:p>
          <a:endParaRPr lang="en-US"/>
        </a:p>
      </dgm:t>
    </dgm:pt>
    <dgm:pt modelId="{27C5289C-9AB2-410D-92F6-88AA38D34747}" type="pres">
      <dgm:prSet presAssocID="{CDA38E1A-DB68-470D-85C8-B6FED32B4582}" presName="hierChild1" presStyleCnt="0">
        <dgm:presLayoutVars>
          <dgm:orgChart val="1"/>
          <dgm:chPref val="1"/>
          <dgm:dir/>
          <dgm:animOne val="branch"/>
          <dgm:animLvl val="lvl"/>
          <dgm:resizeHandles/>
        </dgm:presLayoutVars>
      </dgm:prSet>
      <dgm:spPr/>
      <dgm:t>
        <a:bodyPr/>
        <a:lstStyle/>
        <a:p>
          <a:endParaRPr lang="en-US"/>
        </a:p>
      </dgm:t>
    </dgm:pt>
    <dgm:pt modelId="{E86E7B59-0C9A-458D-89E4-80C169D9817C}" type="pres">
      <dgm:prSet presAssocID="{BBE89C5E-B46A-4DD9-A3AF-E3DA434B1469}" presName="hierRoot1" presStyleCnt="0">
        <dgm:presLayoutVars>
          <dgm:hierBranch val="init"/>
        </dgm:presLayoutVars>
      </dgm:prSet>
      <dgm:spPr/>
    </dgm:pt>
    <dgm:pt modelId="{A0846413-D43F-4230-B0C9-BB26793C08AE}" type="pres">
      <dgm:prSet presAssocID="{BBE89C5E-B46A-4DD9-A3AF-E3DA434B1469}" presName="rootComposite1" presStyleCnt="0"/>
      <dgm:spPr/>
    </dgm:pt>
    <dgm:pt modelId="{25C75174-6309-490C-A7CB-B83988CA4191}" type="pres">
      <dgm:prSet presAssocID="{BBE89C5E-B46A-4DD9-A3AF-E3DA434B1469}" presName="rootText1" presStyleLbl="node0" presStyleIdx="0" presStyleCnt="1" custScaleX="277230" custScaleY="56790" custLinFactY="-3434" custLinFactNeighborX="-4672" custLinFactNeighborY="-100000">
        <dgm:presLayoutVars>
          <dgm:chPref val="3"/>
        </dgm:presLayoutVars>
      </dgm:prSet>
      <dgm:spPr/>
      <dgm:t>
        <a:bodyPr/>
        <a:lstStyle/>
        <a:p>
          <a:endParaRPr lang="en-US"/>
        </a:p>
      </dgm:t>
    </dgm:pt>
    <dgm:pt modelId="{1C00E777-72B4-4E89-AA42-872AE4494F42}" type="pres">
      <dgm:prSet presAssocID="{BBE89C5E-B46A-4DD9-A3AF-E3DA434B1469}" presName="rootConnector1" presStyleLbl="node1" presStyleIdx="0" presStyleCnt="0"/>
      <dgm:spPr/>
      <dgm:t>
        <a:bodyPr/>
        <a:lstStyle/>
        <a:p>
          <a:endParaRPr lang="en-US"/>
        </a:p>
      </dgm:t>
    </dgm:pt>
    <dgm:pt modelId="{91A91AFB-CB02-412A-A1D9-8D41E3E2C9C8}" type="pres">
      <dgm:prSet presAssocID="{BBE89C5E-B46A-4DD9-A3AF-E3DA434B1469}" presName="hierChild2" presStyleCnt="0"/>
      <dgm:spPr/>
    </dgm:pt>
    <dgm:pt modelId="{B267C8FE-4B8B-4632-8538-68BF8D4BEEA1}" type="pres">
      <dgm:prSet presAssocID="{BBE89C5E-B46A-4DD9-A3AF-E3DA434B1469}" presName="hierChild3" presStyleCnt="0"/>
      <dgm:spPr/>
    </dgm:pt>
  </dgm:ptLst>
  <dgm:cxnLst>
    <dgm:cxn modelId="{71013E74-E147-451F-A365-BD92925FE95E}" type="presOf" srcId="{BBE89C5E-B46A-4DD9-A3AF-E3DA434B1469}" destId="{1C00E777-72B4-4E89-AA42-872AE4494F42}" srcOrd="1" destOrd="0" presId="urn:microsoft.com/office/officeart/2005/8/layout/orgChart1"/>
    <dgm:cxn modelId="{A12CCD66-582D-4CA8-A13F-A7E1F95D24A0}" type="presOf" srcId="{BBE89C5E-B46A-4DD9-A3AF-E3DA434B1469}" destId="{25C75174-6309-490C-A7CB-B83988CA4191}" srcOrd="0" destOrd="0" presId="urn:microsoft.com/office/officeart/2005/8/layout/orgChart1"/>
    <dgm:cxn modelId="{6342C493-DF88-45F0-8B61-A307385573F9}" type="presOf" srcId="{CDA38E1A-DB68-470D-85C8-B6FED32B4582}" destId="{27C5289C-9AB2-410D-92F6-88AA38D34747}" srcOrd="0" destOrd="0" presId="urn:microsoft.com/office/officeart/2005/8/layout/orgChart1"/>
    <dgm:cxn modelId="{3F188E79-BFF0-43CC-B1C1-79FA86A75D40}" srcId="{CDA38E1A-DB68-470D-85C8-B6FED32B4582}" destId="{BBE89C5E-B46A-4DD9-A3AF-E3DA434B1469}" srcOrd="0" destOrd="0" parTransId="{FB1065AD-848A-4897-BA08-2E9B03427974}" sibTransId="{5A86D82C-57BF-4361-9ED1-9FEEDCFEB633}"/>
    <dgm:cxn modelId="{040FFFCE-55DE-4A25-9846-3AFC626B7F66}" type="presParOf" srcId="{27C5289C-9AB2-410D-92F6-88AA38D34747}" destId="{E86E7B59-0C9A-458D-89E4-80C169D9817C}" srcOrd="0" destOrd="0" presId="urn:microsoft.com/office/officeart/2005/8/layout/orgChart1"/>
    <dgm:cxn modelId="{A9A192D0-4F8C-43DA-BED5-CAC9DF398168}" type="presParOf" srcId="{E86E7B59-0C9A-458D-89E4-80C169D9817C}" destId="{A0846413-D43F-4230-B0C9-BB26793C08AE}" srcOrd="0" destOrd="0" presId="urn:microsoft.com/office/officeart/2005/8/layout/orgChart1"/>
    <dgm:cxn modelId="{BC924457-7813-4784-AD37-9879FD422B23}" type="presParOf" srcId="{A0846413-D43F-4230-B0C9-BB26793C08AE}" destId="{25C75174-6309-490C-A7CB-B83988CA4191}" srcOrd="0" destOrd="0" presId="urn:microsoft.com/office/officeart/2005/8/layout/orgChart1"/>
    <dgm:cxn modelId="{2F34898D-8DF6-4048-9AC6-48207F02954D}" type="presParOf" srcId="{A0846413-D43F-4230-B0C9-BB26793C08AE}" destId="{1C00E777-72B4-4E89-AA42-872AE4494F42}" srcOrd="1" destOrd="0" presId="urn:microsoft.com/office/officeart/2005/8/layout/orgChart1"/>
    <dgm:cxn modelId="{3F3F04D7-DD05-464A-B03A-69FF545FBFDE}" type="presParOf" srcId="{E86E7B59-0C9A-458D-89E4-80C169D9817C}" destId="{91A91AFB-CB02-412A-A1D9-8D41E3E2C9C8}" srcOrd="1" destOrd="0" presId="urn:microsoft.com/office/officeart/2005/8/layout/orgChart1"/>
    <dgm:cxn modelId="{631173B4-7638-4F50-B1FF-94D9A30DFD96}" type="presParOf" srcId="{E86E7B59-0C9A-458D-89E4-80C169D9817C}" destId="{B267C8FE-4B8B-4632-8538-68BF8D4BEEA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75174-6309-490C-A7CB-B83988CA4191}">
      <dsp:nvSpPr>
        <dsp:cNvPr id="0" name=""/>
        <dsp:cNvSpPr/>
      </dsp:nvSpPr>
      <dsp:spPr>
        <a:xfrm>
          <a:off x="0" y="360826"/>
          <a:ext cx="8144224" cy="834163"/>
        </a:xfrm>
        <a:prstGeom prst="rect">
          <a:avLst/>
        </a:prstGeom>
        <a:solidFill>
          <a:srgbClr val="FFFF00"/>
        </a:solidFill>
        <a:ln w="25400" cap="flat" cmpd="sng" algn="ctr">
          <a:solidFill>
            <a:srgbClr val="0000F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a:solidFill>
                <a:srgbClr val="FF0000"/>
              </a:solidFill>
              <a:latin typeface="Arial" panose="020B0604020202020204" pitchFamily="34" charset="0"/>
              <a:cs typeface="Arial" panose="020B0604020202020204" pitchFamily="34" charset="0"/>
            </a:rPr>
            <a:t>3. </a:t>
          </a:r>
          <a:r>
            <a:rPr lang="en-US" sz="2800" b="1" kern="1200" dirty="0" err="1">
              <a:solidFill>
                <a:srgbClr val="FF0000"/>
              </a:solidFill>
              <a:latin typeface="Arial" panose="020B0604020202020204" pitchFamily="34" charset="0"/>
              <a:cs typeface="Arial" panose="020B0604020202020204" pitchFamily="34" charset="0"/>
            </a:rPr>
            <a:t>Hình</a:t>
          </a:r>
          <a:r>
            <a:rPr lang="en-US" sz="2800" b="1" kern="1200" dirty="0">
              <a:solidFill>
                <a:srgbClr val="FF0000"/>
              </a:solidFill>
              <a:latin typeface="Arial" panose="020B0604020202020204" pitchFamily="34" charset="0"/>
              <a:cs typeface="Arial" panose="020B0604020202020204" pitchFamily="34" charset="0"/>
            </a:rPr>
            <a:t> </a:t>
          </a:r>
          <a:r>
            <a:rPr lang="en-US" sz="2800" b="1" kern="1200" dirty="0" err="1">
              <a:solidFill>
                <a:srgbClr val="FF0000"/>
              </a:solidFill>
              <a:latin typeface="Arial" panose="020B0604020202020204" pitchFamily="34" charset="0"/>
              <a:cs typeface="Arial" panose="020B0604020202020204" pitchFamily="34" charset="0"/>
            </a:rPr>
            <a:t>tượng</a:t>
          </a:r>
          <a:r>
            <a:rPr lang="en-US" sz="2800" b="1" kern="1200" dirty="0">
              <a:solidFill>
                <a:srgbClr val="FF0000"/>
              </a:solidFill>
              <a:latin typeface="Arial" panose="020B0604020202020204" pitchFamily="34" charset="0"/>
              <a:cs typeface="Arial" panose="020B0604020202020204" pitchFamily="34" charset="0"/>
            </a:rPr>
            <a:t> </a:t>
          </a:r>
          <a:r>
            <a:rPr lang="en-US" sz="2800" b="1" kern="1200" dirty="0" err="1">
              <a:solidFill>
                <a:srgbClr val="FF0000"/>
              </a:solidFill>
              <a:latin typeface="Arial" panose="020B0604020202020204" pitchFamily="34" charset="0"/>
              <a:cs typeface="Arial" panose="020B0604020202020204" pitchFamily="34" charset="0"/>
            </a:rPr>
            <a:t>Bác</a:t>
          </a:r>
          <a:r>
            <a:rPr lang="en-US" sz="2800" b="1" kern="1200" dirty="0">
              <a:solidFill>
                <a:srgbClr val="FF0000"/>
              </a:solidFill>
              <a:latin typeface="Arial" panose="020B0604020202020204" pitchFamily="34" charset="0"/>
              <a:cs typeface="Arial" panose="020B0604020202020204" pitchFamily="34" charset="0"/>
            </a:rPr>
            <a:t> </a:t>
          </a:r>
          <a:r>
            <a:rPr lang="en-US" sz="2800" b="1" kern="1200" dirty="0" err="1">
              <a:solidFill>
                <a:srgbClr val="FF0000"/>
              </a:solidFill>
              <a:latin typeface="Arial" panose="020B0604020202020204" pitchFamily="34" charset="0"/>
              <a:cs typeface="Arial" panose="020B0604020202020204" pitchFamily="34" charset="0"/>
            </a:rPr>
            <a:t>Hồ</a:t>
          </a:r>
          <a:endParaRPr lang="en-US" sz="2800" b="1" kern="1200" dirty="0">
            <a:solidFill>
              <a:srgbClr val="FF0000"/>
            </a:solidFill>
            <a:latin typeface="Arial" panose="020B0604020202020204" pitchFamily="34" charset="0"/>
            <a:cs typeface="Arial" panose="020B0604020202020204" pitchFamily="34" charset="0"/>
          </a:endParaRPr>
        </a:p>
      </dsp:txBody>
      <dsp:txXfrm>
        <a:off x="0" y="360826"/>
        <a:ext cx="8144224" cy="83416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effectLst/>
                <a:latin typeface="Arial" charset="0"/>
              </a:defRPr>
            </a:lvl1pPr>
          </a:lstStyle>
          <a:p>
            <a:pPr>
              <a:defRPr/>
            </a:pPr>
            <a:endParaRPr lang="en-US"/>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effectLst/>
                <a:latin typeface="Arial" charset="0"/>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685800" y="685800"/>
            <a:ext cx="54864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latin typeface="Arial" charset="0"/>
              </a:defRPr>
            </a:lvl1pPr>
          </a:lstStyle>
          <a:p>
            <a:pPr>
              <a:defRPr/>
            </a:pPr>
            <a:endParaRPr 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latin typeface="Arial" charset="0"/>
              </a:defRPr>
            </a:lvl1pPr>
          </a:lstStyle>
          <a:p>
            <a:pPr>
              <a:defRPr/>
            </a:pPr>
            <a:fld id="{CD4527C3-8EBB-4CF7-A420-FA74B83414F2}" type="slidenum">
              <a:rPr lang="en-US"/>
              <a:pPr>
                <a:defRPr/>
              </a:pPr>
              <a:t>‹#›</a:t>
            </a:fld>
            <a:endParaRPr lang="en-US"/>
          </a:p>
        </p:txBody>
      </p:sp>
    </p:spTree>
    <p:extLst>
      <p:ext uri="{BB962C8B-B14F-4D97-AF65-F5344CB8AC3E}">
        <p14:creationId xmlns:p14="http://schemas.microsoft.com/office/powerpoint/2010/main" val="33261591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sz="3600">
                <a:solidFill>
                  <a:schemeClr val="tx1"/>
                </a:solidFill>
                <a:latin typeface="Times New Roman" pitchFamily="18" charset="0"/>
              </a:defRPr>
            </a:lvl1pPr>
            <a:lvl2pPr marL="742950" indent="-285750">
              <a:defRPr sz="3600">
                <a:solidFill>
                  <a:schemeClr val="tx1"/>
                </a:solidFill>
                <a:latin typeface="Times New Roman" pitchFamily="18" charset="0"/>
              </a:defRPr>
            </a:lvl2pPr>
            <a:lvl3pPr marL="1143000" indent="-228600">
              <a:defRPr sz="3600">
                <a:solidFill>
                  <a:schemeClr val="tx1"/>
                </a:solidFill>
                <a:latin typeface="Times New Roman" pitchFamily="18" charset="0"/>
              </a:defRPr>
            </a:lvl3pPr>
            <a:lvl4pPr marL="1600200" indent="-228600">
              <a:defRPr sz="3600">
                <a:solidFill>
                  <a:schemeClr val="tx1"/>
                </a:solidFill>
                <a:latin typeface="Times New Roman" pitchFamily="18" charset="0"/>
              </a:defRPr>
            </a:lvl4pPr>
            <a:lvl5pPr marL="2057400" indent="-22860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fld id="{9762CAC9-A7F1-4F85-861C-CB2C7F1470CB}" type="slidenum">
              <a:rPr lang="en-US" sz="1200" smtClean="0">
                <a:latin typeface="Arial" charset="0"/>
              </a:rPr>
              <a:pPr/>
              <a:t>2</a:t>
            </a:fld>
            <a:endParaRPr lang="en-US" sz="1200">
              <a:latin typeface="Arial"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8</a:t>
            </a:fld>
            <a:endParaRPr lang="en-US"/>
          </a:p>
        </p:txBody>
      </p:sp>
    </p:spTree>
    <p:extLst>
      <p:ext uri="{BB962C8B-B14F-4D97-AF65-F5344CB8AC3E}">
        <p14:creationId xmlns:p14="http://schemas.microsoft.com/office/powerpoint/2010/main" val="598071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10</a:t>
            </a:fld>
            <a:endParaRPr lang="en-US"/>
          </a:p>
        </p:txBody>
      </p:sp>
    </p:spTree>
    <p:extLst>
      <p:ext uri="{BB962C8B-B14F-4D97-AF65-F5344CB8AC3E}">
        <p14:creationId xmlns:p14="http://schemas.microsoft.com/office/powerpoint/2010/main" val="86918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27</a:t>
            </a:fld>
            <a:endParaRPr lang="en-US"/>
          </a:p>
        </p:txBody>
      </p:sp>
    </p:spTree>
    <p:extLst>
      <p:ext uri="{BB962C8B-B14F-4D97-AF65-F5344CB8AC3E}">
        <p14:creationId xmlns:p14="http://schemas.microsoft.com/office/powerpoint/2010/main" val="3834991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 xmlns:a16="http://schemas.microsoft.com/office/drawing/2014/main" id="{D429DBD1-7381-47F3-88D2-A84B489490C4}"/>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029818-5EB6-4FB2-A557-324682753ABF}" type="slidenum">
              <a:rPr lang="en-US" altLang="en-US"/>
              <a:pPr eaLnBrk="1" hangingPunct="1"/>
              <a:t>28</a:t>
            </a:fld>
            <a:endParaRPr lang="en-US" altLang="en-US"/>
          </a:p>
        </p:txBody>
      </p:sp>
      <p:sp>
        <p:nvSpPr>
          <p:cNvPr id="32771" name="Rectangle 2">
            <a:extLst>
              <a:ext uri="{FF2B5EF4-FFF2-40B4-BE49-F238E27FC236}">
                <a16:creationId xmlns="" xmlns:a16="http://schemas.microsoft.com/office/drawing/2014/main" id="{D5153A32-7B41-4BDA-A107-3FD021AE5793}"/>
              </a:ext>
            </a:extLst>
          </p:cNvPr>
          <p:cNvSpPr>
            <a:spLocks noGrp="1" noRot="1" noChangeAspect="1" noChangeArrowheads="1" noTextEdit="1"/>
          </p:cNvSpPr>
          <p:nvPr>
            <p:ph type="sldImg"/>
          </p:nvPr>
        </p:nvSpPr>
        <p:spPr>
          <a:ln/>
        </p:spPr>
      </p:sp>
      <p:sp>
        <p:nvSpPr>
          <p:cNvPr id="32772" name="Rectangle 3">
            <a:extLst>
              <a:ext uri="{FF2B5EF4-FFF2-40B4-BE49-F238E27FC236}">
                <a16:creationId xmlns="" xmlns:a16="http://schemas.microsoft.com/office/drawing/2014/main" id="{3272FF41-3C75-4DC6-9CC7-ECB44A66BCDD}"/>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56484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64973D-5C0C-4544-958D-41D736F6306A}" type="slidenum">
              <a:rPr lang="en-US"/>
              <a:pPr>
                <a:defRPr/>
              </a:pPr>
              <a:t>‹#›</a:t>
            </a:fld>
            <a:endParaRPr lang="en-US"/>
          </a:p>
        </p:txBody>
      </p:sp>
    </p:spTree>
    <p:extLst>
      <p:ext uri="{BB962C8B-B14F-4D97-AF65-F5344CB8AC3E}">
        <p14:creationId xmlns:p14="http://schemas.microsoft.com/office/powerpoint/2010/main" val="2483682531"/>
      </p:ext>
    </p:extLst>
  </p:cSld>
  <p:clrMapOvr>
    <a:masterClrMapping/>
  </p:clrMapOvr>
  <p:transition spd="slow">
    <p:check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EE26C0-A033-4EBF-9A01-015CF677AC50}" type="slidenum">
              <a:rPr lang="en-US"/>
              <a:pPr>
                <a:defRPr/>
              </a:pPr>
              <a:t>‹#›</a:t>
            </a:fld>
            <a:endParaRPr lang="en-US"/>
          </a:p>
        </p:txBody>
      </p:sp>
    </p:spTree>
    <p:extLst>
      <p:ext uri="{BB962C8B-B14F-4D97-AF65-F5344CB8AC3E}">
        <p14:creationId xmlns:p14="http://schemas.microsoft.com/office/powerpoint/2010/main" val="3910173642"/>
      </p:ext>
    </p:extLst>
  </p:cSld>
  <p:clrMapOvr>
    <a:masterClrMapping/>
  </p:clrMapOvr>
  <p:transition spd="slow">
    <p:check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1B9B0B1-81E2-4756-9F08-4AB8152F6293}" type="slidenum">
              <a:rPr lang="en-US"/>
              <a:pPr>
                <a:defRPr/>
              </a:pPr>
              <a:t>‹#›</a:t>
            </a:fld>
            <a:endParaRPr lang="en-US"/>
          </a:p>
        </p:txBody>
      </p:sp>
    </p:spTree>
    <p:extLst>
      <p:ext uri="{BB962C8B-B14F-4D97-AF65-F5344CB8AC3E}">
        <p14:creationId xmlns:p14="http://schemas.microsoft.com/office/powerpoint/2010/main" val="291749086"/>
      </p:ext>
    </p:extLst>
  </p:cSld>
  <p:clrMapOvr>
    <a:masterClrMapping/>
  </p:clrMapOvr>
  <p:transition spd="slow">
    <p:check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865"/>
            <a:ext cx="8229600" cy="48762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F86F6CB-DB6D-4580-AB94-2B81A05AF2A5}" type="slidenum">
              <a:rPr lang="en-US"/>
              <a:pPr>
                <a:defRPr/>
              </a:pPr>
              <a:t>‹#›</a:t>
            </a:fld>
            <a:endParaRPr lang="en-US"/>
          </a:p>
        </p:txBody>
      </p:sp>
    </p:spTree>
    <p:extLst>
      <p:ext uri="{BB962C8B-B14F-4D97-AF65-F5344CB8AC3E}">
        <p14:creationId xmlns:p14="http://schemas.microsoft.com/office/powerpoint/2010/main" val="945159778"/>
      </p:ext>
    </p:extLst>
  </p:cSld>
  <p:clrMapOvr>
    <a:masterClrMapping/>
  </p:clrMapOvr>
  <p:transition spd="slow">
    <p:check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BB5C36-FEB8-4CBB-AD0E-56B1527170C4}" type="slidenum">
              <a:rPr lang="en-US"/>
              <a:pPr>
                <a:defRPr/>
              </a:pPr>
              <a:t>‹#›</a:t>
            </a:fld>
            <a:endParaRPr lang="en-US"/>
          </a:p>
        </p:txBody>
      </p:sp>
    </p:spTree>
    <p:extLst>
      <p:ext uri="{BB962C8B-B14F-4D97-AF65-F5344CB8AC3E}">
        <p14:creationId xmlns:p14="http://schemas.microsoft.com/office/powerpoint/2010/main" val="4231306699"/>
      </p:ext>
    </p:extLst>
  </p:cSld>
  <p:clrMapOvr>
    <a:masterClrMapping/>
  </p:clrMapOvr>
  <p:transition spd="slow">
    <p:check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9E4BF65-9C6E-4B5D-9EAC-1E234667F214}" type="slidenum">
              <a:rPr lang="en-US"/>
              <a:pPr>
                <a:defRPr/>
              </a:pPr>
              <a:t>‹#›</a:t>
            </a:fld>
            <a:endParaRPr lang="en-US"/>
          </a:p>
        </p:txBody>
      </p:sp>
    </p:spTree>
    <p:extLst>
      <p:ext uri="{BB962C8B-B14F-4D97-AF65-F5344CB8AC3E}">
        <p14:creationId xmlns:p14="http://schemas.microsoft.com/office/powerpoint/2010/main" val="938248905"/>
      </p:ext>
    </p:extLst>
  </p:cSld>
  <p:clrMapOvr>
    <a:masterClrMapping/>
  </p:clrMapOvr>
  <p:transition spd="slow">
    <p:check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CF6796-810A-440A-8ADA-370EF6515D4E}" type="slidenum">
              <a:rPr lang="en-US"/>
              <a:pPr>
                <a:defRPr/>
              </a:pPr>
              <a:t>‹#›</a:t>
            </a:fld>
            <a:endParaRPr lang="en-US"/>
          </a:p>
        </p:txBody>
      </p:sp>
    </p:spTree>
    <p:extLst>
      <p:ext uri="{BB962C8B-B14F-4D97-AF65-F5344CB8AC3E}">
        <p14:creationId xmlns:p14="http://schemas.microsoft.com/office/powerpoint/2010/main" val="359125505"/>
      </p:ext>
    </p:extLst>
  </p:cSld>
  <p:clrMapOvr>
    <a:masterClrMapping/>
  </p:clrMapOvr>
  <p:transition spd="slow">
    <p:check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30CDD41-5F03-4DF4-8CEC-AA12A34495BD}" type="slidenum">
              <a:rPr lang="en-US"/>
              <a:pPr>
                <a:defRPr/>
              </a:pPr>
              <a:t>‹#›</a:t>
            </a:fld>
            <a:endParaRPr lang="en-US"/>
          </a:p>
        </p:txBody>
      </p:sp>
    </p:spTree>
    <p:extLst>
      <p:ext uri="{BB962C8B-B14F-4D97-AF65-F5344CB8AC3E}">
        <p14:creationId xmlns:p14="http://schemas.microsoft.com/office/powerpoint/2010/main" val="2779496113"/>
      </p:ext>
    </p:extLst>
  </p:cSld>
  <p:clrMapOvr>
    <a:masterClrMapping/>
  </p:clrMapOvr>
  <p:transition spd="slow">
    <p:check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26946A8-D507-46F6-A22C-DCC6800CA030}" type="slidenum">
              <a:rPr lang="en-US"/>
              <a:pPr>
                <a:defRPr/>
              </a:pPr>
              <a:t>‹#›</a:t>
            </a:fld>
            <a:endParaRPr lang="en-US"/>
          </a:p>
        </p:txBody>
      </p:sp>
    </p:spTree>
    <p:extLst>
      <p:ext uri="{BB962C8B-B14F-4D97-AF65-F5344CB8AC3E}">
        <p14:creationId xmlns:p14="http://schemas.microsoft.com/office/powerpoint/2010/main" val="4078274446"/>
      </p:ext>
    </p:extLst>
  </p:cSld>
  <p:clrMapOvr>
    <a:masterClrMapping/>
  </p:clrMapOvr>
  <p:transition spd="slow">
    <p:check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D4CC283-8C90-4330-A30B-8F99DE89CCD2}" type="slidenum">
              <a:rPr lang="en-US"/>
              <a:pPr>
                <a:defRPr/>
              </a:pPr>
              <a:t>‹#›</a:t>
            </a:fld>
            <a:endParaRPr lang="en-US"/>
          </a:p>
        </p:txBody>
      </p:sp>
    </p:spTree>
    <p:extLst>
      <p:ext uri="{BB962C8B-B14F-4D97-AF65-F5344CB8AC3E}">
        <p14:creationId xmlns:p14="http://schemas.microsoft.com/office/powerpoint/2010/main" val="3669500712"/>
      </p:ext>
    </p:extLst>
  </p:cSld>
  <p:clrMapOvr>
    <a:masterClrMapping/>
  </p:clrMapOvr>
  <p:transition spd="slow">
    <p:check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0AD4519-076B-4CC3-BA63-CDE83EC027EF}" type="slidenum">
              <a:rPr lang="en-US"/>
              <a:pPr>
                <a:defRPr/>
              </a:pPr>
              <a:t>‹#›</a:t>
            </a:fld>
            <a:endParaRPr lang="en-US"/>
          </a:p>
        </p:txBody>
      </p:sp>
    </p:spTree>
    <p:extLst>
      <p:ext uri="{BB962C8B-B14F-4D97-AF65-F5344CB8AC3E}">
        <p14:creationId xmlns:p14="http://schemas.microsoft.com/office/powerpoint/2010/main" val="374568983"/>
      </p:ext>
    </p:extLst>
  </p:cSld>
  <p:clrMapOvr>
    <a:masterClrMapping/>
  </p:clrMapOvr>
  <p:transition spd="slow">
    <p:check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5DC954B-B713-4E23-A084-1BBDBD3F2394}" type="slidenum">
              <a:rPr lang="en-US"/>
              <a:pPr>
                <a:defRPr/>
              </a:pPr>
              <a:t>‹#›</a:t>
            </a:fld>
            <a:endParaRPr lang="en-US"/>
          </a:p>
        </p:txBody>
      </p:sp>
    </p:spTree>
    <p:extLst>
      <p:ext uri="{BB962C8B-B14F-4D97-AF65-F5344CB8AC3E}">
        <p14:creationId xmlns:p14="http://schemas.microsoft.com/office/powerpoint/2010/main" val="1220706817"/>
      </p:ext>
    </p:extLst>
  </p:cSld>
  <p:clrMapOvr>
    <a:masterClrMapping/>
  </p:clrMapOvr>
  <p:transition spd="slow">
    <p:check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2296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333500"/>
            <a:ext cx="8229600" cy="377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7396" name="Rectangle 4"/>
          <p:cNvSpPr>
            <a:spLocks noGrp="1" noChangeArrowheads="1"/>
          </p:cNvSpPr>
          <p:nvPr>
            <p:ph type="dt" sz="half" idx="2"/>
          </p:nvPr>
        </p:nvSpPr>
        <p:spPr bwMode="auto">
          <a:xfrm>
            <a:off x="457200" y="5203825"/>
            <a:ext cx="213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effectLst/>
                <a:latin typeface="+mn-lt"/>
              </a:defRPr>
            </a:lvl1pPr>
          </a:lstStyle>
          <a:p>
            <a:pPr>
              <a:defRPr/>
            </a:pPr>
            <a:endParaRPr lang="en-US"/>
          </a:p>
        </p:txBody>
      </p:sp>
      <p:sp>
        <p:nvSpPr>
          <p:cNvPr id="187397" name="Rectangle 5"/>
          <p:cNvSpPr>
            <a:spLocks noGrp="1" noChangeArrowheads="1"/>
          </p:cNvSpPr>
          <p:nvPr>
            <p:ph type="ftr" sz="quarter" idx="3"/>
          </p:nvPr>
        </p:nvSpPr>
        <p:spPr bwMode="auto">
          <a:xfrm>
            <a:off x="3124200" y="5203825"/>
            <a:ext cx="289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effectLst/>
                <a:latin typeface="+mn-lt"/>
              </a:defRPr>
            </a:lvl1pPr>
          </a:lstStyle>
          <a:p>
            <a:pPr>
              <a:defRPr/>
            </a:pPr>
            <a:endParaRPr lang="en-US"/>
          </a:p>
        </p:txBody>
      </p:sp>
      <p:sp>
        <p:nvSpPr>
          <p:cNvPr id="187398" name="Rectangle 6"/>
          <p:cNvSpPr>
            <a:spLocks noGrp="1" noChangeArrowheads="1"/>
          </p:cNvSpPr>
          <p:nvPr>
            <p:ph type="sldNum" sz="quarter" idx="4"/>
          </p:nvPr>
        </p:nvSpPr>
        <p:spPr bwMode="auto">
          <a:xfrm>
            <a:off x="6553200" y="5203825"/>
            <a:ext cx="213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effectLst/>
                <a:latin typeface="+mn-lt"/>
              </a:defRPr>
            </a:lvl1pPr>
          </a:lstStyle>
          <a:p>
            <a:pPr>
              <a:defRPr/>
            </a:pPr>
            <a:fld id="{DA63646A-5324-43A4-B092-85B08433BED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ransition spd="slow">
    <p:checker/>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gif"/><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gif"/></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gif"/></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31.gi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33.png"/><Relationship Id="rId2" Type="http://schemas.openxmlformats.org/officeDocument/2006/relationships/video" Target="NULL" TargetMode="External"/><Relationship Id="rId1" Type="http://schemas.openxmlformats.org/officeDocument/2006/relationships/tags" Target="../tags/tag10.xml"/><Relationship Id="rId6" Type="http://schemas.openxmlformats.org/officeDocument/2006/relationships/image" Target="../media/image1.gif"/><Relationship Id="rId5" Type="http://schemas.openxmlformats.org/officeDocument/2006/relationships/notesSlide" Target="../notesSlides/notesSlide5.xml"/><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slideLayout" Target="../slideLayouts/slideLayout1.xml"/><Relationship Id="rId7" Type="http://schemas.openxmlformats.org/officeDocument/2006/relationships/image" Target="../media/image3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slide" Target="slide32.xml"/><Relationship Id="rId5" Type="http://schemas.microsoft.com/office/2007/relationships/hdphoto" Target="../media/hdphoto2.wdp"/><Relationship Id="rId4" Type="http://schemas.openxmlformats.org/officeDocument/2006/relationships/image" Target="../media/image40.png"/><Relationship Id="rId9" Type="http://schemas.openxmlformats.org/officeDocument/2006/relationships/image" Target="../media/image42.png"/></Relationships>
</file>

<file path=ppt/slides/_rels/slide32.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4.png"/><Relationship Id="rId18" Type="http://schemas.openxmlformats.org/officeDocument/2006/relationships/slide" Target="slide37.xml"/><Relationship Id="rId26" Type="http://schemas.openxmlformats.org/officeDocument/2006/relationships/slide" Target="slide38.xml"/><Relationship Id="rId3" Type="http://schemas.microsoft.com/office/2007/relationships/media" Target="../media/media4.mp3"/><Relationship Id="rId21" Type="http://schemas.openxmlformats.org/officeDocument/2006/relationships/slide" Target="slide36.xml"/><Relationship Id="rId7" Type="http://schemas.openxmlformats.org/officeDocument/2006/relationships/slideLayout" Target="../slideLayouts/slideLayout1.xml"/><Relationship Id="rId12" Type="http://schemas.openxmlformats.org/officeDocument/2006/relationships/slide" Target="slide34.xml"/><Relationship Id="rId17" Type="http://schemas.microsoft.com/office/2007/relationships/hdphoto" Target="../media/hdphoto5.wdp"/><Relationship Id="rId25" Type="http://schemas.openxmlformats.org/officeDocument/2006/relationships/image" Target="../media/image42.png"/><Relationship Id="rId2" Type="http://schemas.openxmlformats.org/officeDocument/2006/relationships/audio" Target="../media/media3.mp3"/><Relationship Id="rId16" Type="http://schemas.openxmlformats.org/officeDocument/2006/relationships/image" Target="../media/image45.png"/><Relationship Id="rId20" Type="http://schemas.microsoft.com/office/2007/relationships/hdphoto" Target="../media/hdphoto6.wdp"/><Relationship Id="rId1" Type="http://schemas.microsoft.com/office/2007/relationships/media" Target="../media/media3.mp3"/><Relationship Id="rId6" Type="http://schemas.openxmlformats.org/officeDocument/2006/relationships/audio" Target="../media/media2.mp3"/><Relationship Id="rId11" Type="http://schemas.microsoft.com/office/2007/relationships/hdphoto" Target="../media/hdphoto3.wdp"/><Relationship Id="rId24" Type="http://schemas.openxmlformats.org/officeDocument/2006/relationships/image" Target="../media/image48.png"/><Relationship Id="rId5" Type="http://schemas.microsoft.com/office/2007/relationships/media" Target="../media/media2.mp3"/><Relationship Id="rId15" Type="http://schemas.openxmlformats.org/officeDocument/2006/relationships/slide" Target="slide35.xml"/><Relationship Id="rId23" Type="http://schemas.microsoft.com/office/2007/relationships/hdphoto" Target="../media/hdphoto7.wdp"/><Relationship Id="rId10" Type="http://schemas.openxmlformats.org/officeDocument/2006/relationships/image" Target="../media/image43.png"/><Relationship Id="rId19" Type="http://schemas.openxmlformats.org/officeDocument/2006/relationships/image" Target="../media/image46.png"/><Relationship Id="rId4" Type="http://schemas.openxmlformats.org/officeDocument/2006/relationships/audio" Target="../media/media4.mp3"/><Relationship Id="rId9" Type="http://schemas.openxmlformats.org/officeDocument/2006/relationships/slide" Target="slide33.xml"/><Relationship Id="rId14" Type="http://schemas.microsoft.com/office/2007/relationships/hdphoto" Target="../media/hdphoto4.wdp"/><Relationship Id="rId22" Type="http://schemas.openxmlformats.org/officeDocument/2006/relationships/image" Target="../media/image47.png"/><Relationship Id="rId27" Type="http://schemas.openxmlformats.org/officeDocument/2006/relationships/image" Target="../media/image49.png"/></Relationships>
</file>

<file path=ppt/slides/_rels/slide3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5.wav"/><Relationship Id="rId7" Type="http://schemas.openxmlformats.org/officeDocument/2006/relationships/slide" Target="slide32.xml"/><Relationship Id="rId2" Type="http://schemas.openxmlformats.org/officeDocument/2006/relationships/audio" Target="../media/audio4.wav"/><Relationship Id="rId1" Type="http://schemas.openxmlformats.org/officeDocument/2006/relationships/slideLayout" Target="../slideLayouts/slideLayout1.xml"/><Relationship Id="rId6" Type="http://schemas.openxmlformats.org/officeDocument/2006/relationships/image" Target="../media/image41.jpeg"/><Relationship Id="rId5" Type="http://schemas.microsoft.com/office/2007/relationships/hdphoto" Target="../media/hdphoto8.wdp"/><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5.wav"/><Relationship Id="rId7" Type="http://schemas.openxmlformats.org/officeDocument/2006/relationships/slide" Target="slide32.xml"/><Relationship Id="rId2" Type="http://schemas.openxmlformats.org/officeDocument/2006/relationships/audio" Target="../media/audio4.wav"/><Relationship Id="rId1" Type="http://schemas.openxmlformats.org/officeDocument/2006/relationships/slideLayout" Target="../slideLayouts/slideLayout1.xml"/><Relationship Id="rId6" Type="http://schemas.openxmlformats.org/officeDocument/2006/relationships/image" Target="../media/image41.jpeg"/><Relationship Id="rId5" Type="http://schemas.microsoft.com/office/2007/relationships/hdphoto" Target="../media/hdphoto8.wdp"/><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5.wav"/><Relationship Id="rId7" Type="http://schemas.openxmlformats.org/officeDocument/2006/relationships/slide" Target="slide32.xml"/><Relationship Id="rId2" Type="http://schemas.openxmlformats.org/officeDocument/2006/relationships/audio" Target="../media/audio4.wav"/><Relationship Id="rId1" Type="http://schemas.openxmlformats.org/officeDocument/2006/relationships/slideLayout" Target="../slideLayouts/slideLayout1.xml"/><Relationship Id="rId6" Type="http://schemas.openxmlformats.org/officeDocument/2006/relationships/image" Target="../media/image41.jpeg"/><Relationship Id="rId5" Type="http://schemas.microsoft.com/office/2007/relationships/hdphoto" Target="../media/hdphoto8.wdp"/><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5.wav"/><Relationship Id="rId7" Type="http://schemas.openxmlformats.org/officeDocument/2006/relationships/slide" Target="slide32.xml"/><Relationship Id="rId2" Type="http://schemas.openxmlformats.org/officeDocument/2006/relationships/audio" Target="../media/audio4.wav"/><Relationship Id="rId1" Type="http://schemas.openxmlformats.org/officeDocument/2006/relationships/slideLayout" Target="../slideLayouts/slideLayout1.xml"/><Relationship Id="rId6" Type="http://schemas.openxmlformats.org/officeDocument/2006/relationships/image" Target="../media/image41.jpeg"/><Relationship Id="rId5" Type="http://schemas.microsoft.com/office/2007/relationships/hdphoto" Target="../media/hdphoto8.wdp"/><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5.wav"/><Relationship Id="rId7" Type="http://schemas.openxmlformats.org/officeDocument/2006/relationships/slide" Target="slide32.xml"/><Relationship Id="rId2" Type="http://schemas.openxmlformats.org/officeDocument/2006/relationships/audio" Target="../media/audio4.wav"/><Relationship Id="rId1" Type="http://schemas.openxmlformats.org/officeDocument/2006/relationships/slideLayout" Target="../slideLayouts/slideLayout1.xml"/><Relationship Id="rId6" Type="http://schemas.openxmlformats.org/officeDocument/2006/relationships/image" Target="../media/image41.jpeg"/><Relationship Id="rId5" Type="http://schemas.microsoft.com/office/2007/relationships/hdphoto" Target="../media/hdphoto8.wdp"/><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 Type="http://schemas.openxmlformats.org/officeDocument/2006/relationships/image" Target="../media/image51.png"/><Relationship Id="rId16" Type="http://schemas.openxmlformats.org/officeDocument/2006/relationships/image" Target="../media/image65.png"/><Relationship Id="rId20"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jpe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s>
</file>

<file path=ppt/slides/_rels/slide3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gif"/></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70.gif"/><Relationship Id="rId1" Type="http://schemas.openxmlformats.org/officeDocument/2006/relationships/slideLayout" Target="../slideLayouts/slideLayout7.xml"/><Relationship Id="rId4" Type="http://schemas.openxmlformats.org/officeDocument/2006/relationships/image" Target="../media/image72.gif"/></Relationships>
</file>

<file path=ppt/slides/_rels/slide5.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2.png"/><Relationship Id="rId5" Type="http://schemas.openxmlformats.org/officeDocument/2006/relationships/image" Target="../media/image13.jpe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WordArt 10"/>
          <p:cNvSpPr>
            <a:spLocks noChangeArrowheads="1" noChangeShapeType="1" noTextEdit="1"/>
          </p:cNvSpPr>
          <p:nvPr/>
        </p:nvSpPr>
        <p:spPr bwMode="auto">
          <a:xfrm>
            <a:off x="1940873" y="1954805"/>
            <a:ext cx="5185938" cy="348878"/>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en-US" sz="1600" b="1" kern="10" spc="50" dirty="0">
                <a:ln w="11430"/>
                <a:solidFill>
                  <a:srgbClr val="FF0000"/>
                </a:solidFill>
                <a:latin typeface="Arial"/>
                <a:cs typeface="Arial"/>
              </a:rPr>
              <a:t>MÔN: NGỮ VĂN 6</a:t>
            </a:r>
          </a:p>
        </p:txBody>
      </p:sp>
      <p:pic>
        <p:nvPicPr>
          <p:cNvPr id="31" name="Picture 42" descr="bluline[1]">
            <a:extLst>
              <a:ext uri="{FF2B5EF4-FFF2-40B4-BE49-F238E27FC236}">
                <a16:creationId xmlns="" xmlns:a16="http://schemas.microsoft.com/office/drawing/2014/main" id="{884CEF02-CED7-4A77-89D6-A72263497BE9}"/>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 xmlns:a16="http://schemas.microsoft.com/office/drawing/2014/main"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 xmlns:a16="http://schemas.microsoft.com/office/drawing/2014/main"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 xmlns:a16="http://schemas.microsoft.com/office/drawing/2014/main"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 xmlns:a16="http://schemas.microsoft.com/office/drawing/2014/main"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 xmlns:a16="http://schemas.microsoft.com/office/drawing/2014/main"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 xmlns:a16="http://schemas.microsoft.com/office/drawing/2014/main"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 xmlns:a16="http://schemas.microsoft.com/office/drawing/2014/main"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 xmlns:a16="http://schemas.microsoft.com/office/drawing/2014/main"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 xmlns:a16="http://schemas.microsoft.com/office/drawing/2014/main"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 xmlns:a16="http://schemas.microsoft.com/office/drawing/2014/main"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 xmlns:a16="http://schemas.microsoft.com/office/drawing/2014/main"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 xmlns:a16="http://schemas.microsoft.com/office/drawing/2014/main"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 xmlns:a16="http://schemas.microsoft.com/office/drawing/2014/main"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 xmlns:a16="http://schemas.microsoft.com/office/drawing/2014/main"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 xmlns:a16="http://schemas.microsoft.com/office/drawing/2014/main"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 xmlns:a16="http://schemas.microsoft.com/office/drawing/2014/main"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 xmlns:a16="http://schemas.microsoft.com/office/drawing/2014/main" id="{CCDF5785-38D3-482F-BC98-E4E349F28C9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 xmlns:a16="http://schemas.microsoft.com/office/drawing/2014/main" id="{65D7707B-48BE-406E-AC4B-9C039A695A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 xmlns:a16="http://schemas.microsoft.com/office/drawing/2014/main" id="{1406DC4D-FF8D-4D95-A57B-585C66E565AF}"/>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 xmlns:a16="http://schemas.microsoft.com/office/drawing/2014/main"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sp>
        <p:nvSpPr>
          <p:cNvPr id="53" name="Text Box 99">
            <a:extLst>
              <a:ext uri="{FF2B5EF4-FFF2-40B4-BE49-F238E27FC236}">
                <a16:creationId xmlns="" xmlns:a16="http://schemas.microsoft.com/office/drawing/2014/main" id="{1C705C5E-823F-4F23-B9BE-F26F6A740809}"/>
              </a:ext>
            </a:extLst>
          </p:cNvPr>
          <p:cNvSpPr txBox="1">
            <a:spLocks noChangeArrowheads="1"/>
          </p:cNvSpPr>
          <p:nvPr/>
        </p:nvSpPr>
        <p:spPr bwMode="auto">
          <a:xfrm>
            <a:off x="771525" y="66479"/>
            <a:ext cx="7743739" cy="581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3200" b="1" dirty="0">
                <a:ln>
                  <a:solidFill>
                    <a:srgbClr val="00FFFF"/>
                  </a:solidFill>
                </a:ln>
                <a:solidFill>
                  <a:srgbClr val="FF0000"/>
                </a:solidFill>
                <a:latin typeface="+mj-lt"/>
                <a:cs typeface="Arial" pitchFamily="34" charset="0"/>
              </a:rPr>
              <a:t>BÀI GIẢNG ĐIỆN TỬ CÁNH DIỀU</a:t>
            </a:r>
          </a:p>
        </p:txBody>
      </p:sp>
      <p:pic>
        <p:nvPicPr>
          <p:cNvPr id="54" name="Picture 13" descr="bluline[1]">
            <a:extLst>
              <a:ext uri="{FF2B5EF4-FFF2-40B4-BE49-F238E27FC236}">
                <a16:creationId xmlns="" xmlns:a16="http://schemas.microsoft.com/office/drawing/2014/main" id="{F8102E4E-DC0B-44C0-B361-891D875DE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 xmlns:a16="http://schemas.microsoft.com/office/drawing/2014/main"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 xmlns:a16="http://schemas.microsoft.com/office/drawing/2014/main"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 xmlns:a16="http://schemas.microsoft.com/office/drawing/2014/main"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 xmlns:a16="http://schemas.microsoft.com/office/drawing/2014/main"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 xmlns:a16="http://schemas.microsoft.com/office/drawing/2014/main"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 xmlns:a16="http://schemas.microsoft.com/office/drawing/2014/main"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 xmlns:a16="http://schemas.microsoft.com/office/drawing/2014/main"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 xmlns:a16="http://schemas.microsoft.com/office/drawing/2014/main"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 xmlns:a16="http://schemas.microsoft.com/office/drawing/2014/main"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 xmlns:a16="http://schemas.microsoft.com/office/drawing/2014/main"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 xmlns:a16="http://schemas.microsoft.com/office/drawing/2014/main"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 xmlns:a16="http://schemas.microsoft.com/office/drawing/2014/main"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 xmlns:a16="http://schemas.microsoft.com/office/drawing/2014/main"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 xmlns:a16="http://schemas.microsoft.com/office/drawing/2014/main"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 xmlns:a16="http://schemas.microsoft.com/office/drawing/2014/main"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 xmlns:a16="http://schemas.microsoft.com/office/drawing/2014/main"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 xmlns:a16="http://schemas.microsoft.com/office/drawing/2014/main"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 xmlns:a16="http://schemas.microsoft.com/office/drawing/2014/main"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 xmlns:a16="http://schemas.microsoft.com/office/drawing/2014/main"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 xmlns:a16="http://schemas.microsoft.com/office/drawing/2014/main"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 xmlns:a16="http://schemas.microsoft.com/office/drawing/2014/main"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 xmlns:a16="http://schemas.microsoft.com/office/drawing/2014/main"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 xmlns:a16="http://schemas.microsoft.com/office/drawing/2014/main"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 xmlns:a16="http://schemas.microsoft.com/office/drawing/2014/main"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 xmlns:a16="http://schemas.microsoft.com/office/drawing/2014/main"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 xmlns:a16="http://schemas.microsoft.com/office/drawing/2014/main"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 xmlns:a16="http://schemas.microsoft.com/office/drawing/2014/main"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 xmlns:a16="http://schemas.microsoft.com/office/drawing/2014/main"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 xmlns:a16="http://schemas.microsoft.com/office/drawing/2014/main"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 xmlns:a16="http://schemas.microsoft.com/office/drawing/2014/main"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 xmlns:a16="http://schemas.microsoft.com/office/drawing/2014/main"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 xmlns:a16="http://schemas.microsoft.com/office/drawing/2014/main"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 xmlns:a16="http://schemas.microsoft.com/office/drawing/2014/main"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 xmlns:a16="http://schemas.microsoft.com/office/drawing/2014/main"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 xmlns:a16="http://schemas.microsoft.com/office/drawing/2014/main"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 xmlns:a16="http://schemas.microsoft.com/office/drawing/2014/main"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 xmlns:a16="http://schemas.microsoft.com/office/drawing/2014/main"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 xmlns:a16="http://schemas.microsoft.com/office/drawing/2014/main"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 xmlns:a16="http://schemas.microsoft.com/office/drawing/2014/main"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 xmlns:a16="http://schemas.microsoft.com/office/drawing/2014/main"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 xmlns:a16="http://schemas.microsoft.com/office/drawing/2014/main"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 xmlns:a16="http://schemas.microsoft.com/office/drawing/2014/main"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 xmlns:a16="http://schemas.microsoft.com/office/drawing/2014/main"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 xmlns:a16="http://schemas.microsoft.com/office/drawing/2014/main"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 xmlns:a16="http://schemas.microsoft.com/office/drawing/2014/main"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 xmlns:a16="http://schemas.microsoft.com/office/drawing/2014/main"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02" name="Picture 22" descr="POINSET3">
            <a:extLst>
              <a:ext uri="{FF2B5EF4-FFF2-40B4-BE49-F238E27FC236}">
                <a16:creationId xmlns="" xmlns:a16="http://schemas.microsoft.com/office/drawing/2014/main" id="{611F0976-3090-4600-93F0-4BCD0BCC52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3293" y="4176780"/>
            <a:ext cx="2163623" cy="1486202"/>
          </a:xfrm>
          <a:prstGeom prst="rect">
            <a:avLst/>
          </a:prstGeom>
          <a:noFill/>
          <a:effectLst>
            <a:outerShdw dist="107763" dir="135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104" name="Picture 92" descr="Dove-02-june[1]">
            <a:extLst>
              <a:ext uri="{FF2B5EF4-FFF2-40B4-BE49-F238E27FC236}">
                <a16:creationId xmlns="" xmlns:a16="http://schemas.microsoft.com/office/drawing/2014/main" id="{FF4CA1DC-D711-4AD8-823F-868138A019E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flipH="1">
            <a:off x="6666203" y="4382259"/>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95" descr="Dove-02-june[1]">
            <a:extLst>
              <a:ext uri="{FF2B5EF4-FFF2-40B4-BE49-F238E27FC236}">
                <a16:creationId xmlns="" xmlns:a16="http://schemas.microsoft.com/office/drawing/2014/main" id="{75F4A190-E742-4743-A21F-177C0B26EC95}"/>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1849464"/>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AutoShape 76">
            <a:extLst>
              <a:ext uri="{FF2B5EF4-FFF2-40B4-BE49-F238E27FC236}">
                <a16:creationId xmlns="" xmlns:a16="http://schemas.microsoft.com/office/drawing/2014/main" id="{2457924B-3772-4A98-B27E-DB8A7F9BC5CA}"/>
              </a:ext>
            </a:extLst>
          </p:cNvPr>
          <p:cNvSpPr>
            <a:spLocks noChangeArrowheads="1"/>
          </p:cNvSpPr>
          <p:nvPr/>
        </p:nvSpPr>
        <p:spPr bwMode="auto">
          <a:xfrm>
            <a:off x="49180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AutoShape 77">
            <a:extLst>
              <a:ext uri="{FF2B5EF4-FFF2-40B4-BE49-F238E27FC236}">
                <a16:creationId xmlns="" xmlns:a16="http://schemas.microsoft.com/office/drawing/2014/main" id="{D45C6E7B-B89B-4EE5-BCDE-B020E66B56D5}"/>
              </a:ext>
            </a:extLst>
          </p:cNvPr>
          <p:cNvSpPr>
            <a:spLocks noChangeArrowheads="1"/>
          </p:cNvSpPr>
          <p:nvPr/>
        </p:nvSpPr>
        <p:spPr bwMode="auto">
          <a:xfrm>
            <a:off x="44608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 name="AutoShape 78">
            <a:extLst>
              <a:ext uri="{FF2B5EF4-FFF2-40B4-BE49-F238E27FC236}">
                <a16:creationId xmlns="" xmlns:a16="http://schemas.microsoft.com/office/drawing/2014/main" id="{B5CF902F-DD5B-4A53-A054-15342C496876}"/>
              </a:ext>
            </a:extLst>
          </p:cNvPr>
          <p:cNvSpPr>
            <a:spLocks noChangeArrowheads="1"/>
          </p:cNvSpPr>
          <p:nvPr/>
        </p:nvSpPr>
        <p:spPr bwMode="auto">
          <a:xfrm>
            <a:off x="2743200"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 name="AutoShape 79">
            <a:extLst>
              <a:ext uri="{FF2B5EF4-FFF2-40B4-BE49-F238E27FC236}">
                <a16:creationId xmlns="" xmlns:a16="http://schemas.microsoft.com/office/drawing/2014/main" id="{3115330E-FC0E-448B-BF17-4B1DFAD474E9}"/>
              </a:ext>
            </a:extLst>
          </p:cNvPr>
          <p:cNvSpPr>
            <a:spLocks noChangeArrowheads="1"/>
          </p:cNvSpPr>
          <p:nvPr/>
        </p:nvSpPr>
        <p:spPr bwMode="auto">
          <a:xfrm>
            <a:off x="3165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AutoShape 80">
            <a:extLst>
              <a:ext uri="{FF2B5EF4-FFF2-40B4-BE49-F238E27FC236}">
                <a16:creationId xmlns="" xmlns:a16="http://schemas.microsoft.com/office/drawing/2014/main" id="{E682E6BA-FD36-4298-8C91-1F28AB8B7232}"/>
              </a:ext>
            </a:extLst>
          </p:cNvPr>
          <p:cNvSpPr>
            <a:spLocks noChangeArrowheads="1"/>
          </p:cNvSpPr>
          <p:nvPr/>
        </p:nvSpPr>
        <p:spPr bwMode="auto">
          <a:xfrm>
            <a:off x="3546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 name="AutoShape 81">
            <a:extLst>
              <a:ext uri="{FF2B5EF4-FFF2-40B4-BE49-F238E27FC236}">
                <a16:creationId xmlns="" xmlns:a16="http://schemas.microsoft.com/office/drawing/2014/main" id="{AA27F7DA-9684-4BF7-9E0F-D2B6B47C7291}"/>
              </a:ext>
            </a:extLst>
          </p:cNvPr>
          <p:cNvSpPr>
            <a:spLocks noChangeArrowheads="1"/>
          </p:cNvSpPr>
          <p:nvPr/>
        </p:nvSpPr>
        <p:spPr bwMode="auto">
          <a:xfrm>
            <a:off x="4003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 name="AutoShape 82">
            <a:extLst>
              <a:ext uri="{FF2B5EF4-FFF2-40B4-BE49-F238E27FC236}">
                <a16:creationId xmlns="" xmlns:a16="http://schemas.microsoft.com/office/drawing/2014/main" id="{8EAE9265-9F03-4027-B452-0E0D7665AD77}"/>
              </a:ext>
            </a:extLst>
          </p:cNvPr>
          <p:cNvSpPr>
            <a:spLocks noChangeArrowheads="1"/>
          </p:cNvSpPr>
          <p:nvPr/>
        </p:nvSpPr>
        <p:spPr bwMode="auto">
          <a:xfrm>
            <a:off x="5832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 name="AutoShape 83">
            <a:extLst>
              <a:ext uri="{FF2B5EF4-FFF2-40B4-BE49-F238E27FC236}">
                <a16:creationId xmlns="" xmlns:a16="http://schemas.microsoft.com/office/drawing/2014/main" id="{2FBC7719-A5FA-4897-8EE6-920F059D5FEB}"/>
              </a:ext>
            </a:extLst>
          </p:cNvPr>
          <p:cNvSpPr>
            <a:spLocks noChangeArrowheads="1"/>
          </p:cNvSpPr>
          <p:nvPr/>
        </p:nvSpPr>
        <p:spPr bwMode="auto">
          <a:xfrm>
            <a:off x="6289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 name="Oval 84">
            <a:extLst>
              <a:ext uri="{FF2B5EF4-FFF2-40B4-BE49-F238E27FC236}">
                <a16:creationId xmlns="" xmlns:a16="http://schemas.microsoft.com/office/drawing/2014/main" id="{4430C2B8-B32E-450E-9748-C5C0E776016A}"/>
              </a:ext>
            </a:extLst>
          </p:cNvPr>
          <p:cNvSpPr>
            <a:spLocks noChangeArrowheads="1"/>
          </p:cNvSpPr>
          <p:nvPr/>
        </p:nvSpPr>
        <p:spPr bwMode="auto">
          <a:xfrm>
            <a:off x="3013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6" name="Oval 85">
            <a:extLst>
              <a:ext uri="{FF2B5EF4-FFF2-40B4-BE49-F238E27FC236}">
                <a16:creationId xmlns="" xmlns:a16="http://schemas.microsoft.com/office/drawing/2014/main" id="{CE353CFA-7978-4124-A937-55726F389A45}"/>
              </a:ext>
            </a:extLst>
          </p:cNvPr>
          <p:cNvSpPr>
            <a:spLocks noChangeArrowheads="1"/>
          </p:cNvSpPr>
          <p:nvPr/>
        </p:nvSpPr>
        <p:spPr bwMode="auto">
          <a:xfrm>
            <a:off x="3394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7" name="Oval 86">
            <a:extLst>
              <a:ext uri="{FF2B5EF4-FFF2-40B4-BE49-F238E27FC236}">
                <a16:creationId xmlns="" xmlns:a16="http://schemas.microsoft.com/office/drawing/2014/main" id="{6273B8E9-64E9-4619-915A-DF8E1AF21649}"/>
              </a:ext>
            </a:extLst>
          </p:cNvPr>
          <p:cNvSpPr>
            <a:spLocks noChangeArrowheads="1"/>
          </p:cNvSpPr>
          <p:nvPr/>
        </p:nvSpPr>
        <p:spPr bwMode="auto">
          <a:xfrm>
            <a:off x="3851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8" name="Oval 87">
            <a:extLst>
              <a:ext uri="{FF2B5EF4-FFF2-40B4-BE49-F238E27FC236}">
                <a16:creationId xmlns="" xmlns:a16="http://schemas.microsoft.com/office/drawing/2014/main" id="{267BE644-724B-437D-983A-5C1270FBD0E6}"/>
              </a:ext>
            </a:extLst>
          </p:cNvPr>
          <p:cNvSpPr>
            <a:spLocks noChangeArrowheads="1"/>
          </p:cNvSpPr>
          <p:nvPr/>
        </p:nvSpPr>
        <p:spPr bwMode="auto">
          <a:xfrm>
            <a:off x="43084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9" name="Oval 88">
            <a:extLst>
              <a:ext uri="{FF2B5EF4-FFF2-40B4-BE49-F238E27FC236}">
                <a16:creationId xmlns="" xmlns:a16="http://schemas.microsoft.com/office/drawing/2014/main" id="{956F43B1-C71F-431B-8C02-AD1CE7747D28}"/>
              </a:ext>
            </a:extLst>
          </p:cNvPr>
          <p:cNvSpPr>
            <a:spLocks noChangeArrowheads="1"/>
          </p:cNvSpPr>
          <p:nvPr/>
        </p:nvSpPr>
        <p:spPr bwMode="auto">
          <a:xfrm>
            <a:off x="47656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0" name="Oval 89">
            <a:extLst>
              <a:ext uri="{FF2B5EF4-FFF2-40B4-BE49-F238E27FC236}">
                <a16:creationId xmlns="" xmlns:a16="http://schemas.microsoft.com/office/drawing/2014/main" id="{B3F469CB-80EA-4B5D-A614-5BD3D04C4FD4}"/>
              </a:ext>
            </a:extLst>
          </p:cNvPr>
          <p:cNvSpPr>
            <a:spLocks noChangeArrowheads="1"/>
          </p:cNvSpPr>
          <p:nvPr/>
        </p:nvSpPr>
        <p:spPr bwMode="auto">
          <a:xfrm>
            <a:off x="52228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1" name="Oval 90">
            <a:extLst>
              <a:ext uri="{FF2B5EF4-FFF2-40B4-BE49-F238E27FC236}">
                <a16:creationId xmlns="" xmlns:a16="http://schemas.microsoft.com/office/drawing/2014/main" id="{9DA8FB9C-BC27-499C-B179-864F0486CC62}"/>
              </a:ext>
            </a:extLst>
          </p:cNvPr>
          <p:cNvSpPr>
            <a:spLocks noChangeArrowheads="1"/>
          </p:cNvSpPr>
          <p:nvPr/>
        </p:nvSpPr>
        <p:spPr bwMode="auto">
          <a:xfrm>
            <a:off x="5680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2" name="Oval 91">
            <a:extLst>
              <a:ext uri="{FF2B5EF4-FFF2-40B4-BE49-F238E27FC236}">
                <a16:creationId xmlns="" xmlns:a16="http://schemas.microsoft.com/office/drawing/2014/main" id="{EFB6BCB4-974A-43C2-9B19-3EB33CC09D8B}"/>
              </a:ext>
            </a:extLst>
          </p:cNvPr>
          <p:cNvSpPr>
            <a:spLocks noChangeArrowheads="1"/>
          </p:cNvSpPr>
          <p:nvPr/>
        </p:nvSpPr>
        <p:spPr bwMode="auto">
          <a:xfrm>
            <a:off x="6137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3" name="AutoShape 97">
            <a:extLst>
              <a:ext uri="{FF2B5EF4-FFF2-40B4-BE49-F238E27FC236}">
                <a16:creationId xmlns="" xmlns:a16="http://schemas.microsoft.com/office/drawing/2014/main" id="{9DA2C1EF-D9C6-4EA6-84E4-2D808FF53956}"/>
              </a:ext>
            </a:extLst>
          </p:cNvPr>
          <p:cNvSpPr>
            <a:spLocks noChangeArrowheads="1"/>
          </p:cNvSpPr>
          <p:nvPr/>
        </p:nvSpPr>
        <p:spPr bwMode="auto">
          <a:xfrm>
            <a:off x="53752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6" name="Picture 2" descr="Lớp 6 - Bộ Sách Giáo Khoa Cánh Diều">
            <a:extLst>
              <a:ext uri="{FF2B5EF4-FFF2-40B4-BE49-F238E27FC236}">
                <a16:creationId xmlns="" xmlns:a16="http://schemas.microsoft.com/office/drawing/2014/main" id="{B7D6292F-BAD7-4EE3-A634-9A04A3999EA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6214"/>
          <a:stretch/>
        </p:blipFill>
        <p:spPr bwMode="auto">
          <a:xfrm>
            <a:off x="3694402" y="2493505"/>
            <a:ext cx="1897509" cy="1866778"/>
          </a:xfrm>
          <a:prstGeom prst="round2DiagRect">
            <a:avLst>
              <a:gd name="adj1" fmla="val 41266"/>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498286"/>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Một siêu lục địa mới đang hình thành trên Trái Đất với 2 &amp;quot;chân dung&amp;quot; - Báo  Người lao động">
            <a:extLst>
              <a:ext uri="{FF2B5EF4-FFF2-40B4-BE49-F238E27FC236}">
                <a16:creationId xmlns="" xmlns:a16="http://schemas.microsoft.com/office/drawing/2014/main" id="{78050F47-9C79-479F-ABDE-95FB65C0DB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 xmlns:a16="http://schemas.microsoft.com/office/drawing/2014/main" id="{94B747BF-0121-4EE8-BBDA-FEF72D2BF468}"/>
              </a:ext>
            </a:extLst>
          </p:cNvPr>
          <p:cNvGrpSpPr/>
          <p:nvPr/>
        </p:nvGrpSpPr>
        <p:grpSpPr>
          <a:xfrm>
            <a:off x="3295825" y="1103526"/>
            <a:ext cx="2549973" cy="3669315"/>
            <a:chOff x="4963743" y="1387078"/>
            <a:chExt cx="1818056" cy="3669315"/>
          </a:xfrm>
        </p:grpSpPr>
        <p:cxnSp>
          <p:nvCxnSpPr>
            <p:cNvPr id="25" name="Straight Connector 24">
              <a:extLst>
                <a:ext uri="{FF2B5EF4-FFF2-40B4-BE49-F238E27FC236}">
                  <a16:creationId xmlns="" xmlns:a16="http://schemas.microsoft.com/office/drawing/2014/main" id="{306A5C3B-F59E-4D2A-9AFE-C2C1E7B0B488}"/>
                </a:ext>
              </a:extLst>
            </p:cNvPr>
            <p:cNvCxnSpPr/>
            <p:nvPr/>
          </p:nvCxnSpPr>
          <p:spPr bwMode="auto">
            <a:xfrm>
              <a:off x="5867400"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20" name="Group 19">
              <a:extLst>
                <a:ext uri="{FF2B5EF4-FFF2-40B4-BE49-F238E27FC236}">
                  <a16:creationId xmlns="" xmlns:a16="http://schemas.microsoft.com/office/drawing/2014/main" id="{17B2E6C7-548B-4331-9D51-1E02254A6583}"/>
                </a:ext>
              </a:extLst>
            </p:cNvPr>
            <p:cNvGrpSpPr/>
            <p:nvPr/>
          </p:nvGrpSpPr>
          <p:grpSpPr>
            <a:xfrm>
              <a:off x="4963743" y="2095500"/>
              <a:ext cx="1818056" cy="2398607"/>
              <a:chOff x="166102" y="2154934"/>
              <a:chExt cx="1395998" cy="2398607"/>
            </a:xfrm>
          </p:grpSpPr>
          <p:sp>
            <p:nvSpPr>
              <p:cNvPr id="21" name="Rectangle: Rounded Corners 20">
                <a:extLst>
                  <a:ext uri="{FF2B5EF4-FFF2-40B4-BE49-F238E27FC236}">
                    <a16:creationId xmlns="" xmlns:a16="http://schemas.microsoft.com/office/drawing/2014/main" id="{CB668654-665F-47B9-87AF-2F00E93CF1E4}"/>
                  </a:ext>
                </a:extLst>
              </p:cNvPr>
              <p:cNvSpPr/>
              <p:nvPr/>
            </p:nvSpPr>
            <p:spPr bwMode="auto">
              <a:xfrm>
                <a:off x="166102" y="2154934"/>
                <a:ext cx="1395998" cy="2362200"/>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22" name="TextBox 21">
                <a:extLst>
                  <a:ext uri="{FF2B5EF4-FFF2-40B4-BE49-F238E27FC236}">
                    <a16:creationId xmlns="" xmlns:a16="http://schemas.microsoft.com/office/drawing/2014/main" id="{6EE9FA7C-5F95-43D3-8BB8-614586FF5D19}"/>
                  </a:ext>
                </a:extLst>
              </p:cNvPr>
              <p:cNvSpPr txBox="1"/>
              <p:nvPr/>
            </p:nvSpPr>
            <p:spPr>
              <a:xfrm>
                <a:off x="208509" y="2209886"/>
                <a:ext cx="1323701" cy="2343655"/>
              </a:xfrm>
              <a:prstGeom prst="rect">
                <a:avLst/>
              </a:prstGeom>
              <a:noFill/>
            </p:spPr>
            <p:txBody>
              <a:bodyPr wrap="square" rtlCol="0">
                <a:spAutoFit/>
              </a:bodyPr>
              <a:lstStyle/>
              <a:p>
                <a:pPr algn="just">
                  <a:lnSpc>
                    <a:spcPct val="150000"/>
                  </a:lnSpc>
                </a:pPr>
                <a:r>
                  <a:rPr lang="en-US" sz="2000" dirty="0" err="1">
                    <a:solidFill>
                      <a:srgbClr val="0000FF"/>
                    </a:solidFill>
                    <a:effectLst/>
                    <a:latin typeface="+mj-lt"/>
                    <a:ea typeface="Times New Roman" panose="02020603050405020304" pitchFamily="18" charset="0"/>
                  </a:rPr>
                  <a:t>Tiếp</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theo</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đến</a:t>
                </a:r>
                <a:r>
                  <a:rPr lang="en-US" sz="2000" dirty="0">
                    <a:solidFill>
                      <a:srgbClr val="0000FF"/>
                    </a:solidFill>
                    <a:effectLst/>
                    <a:latin typeface="+mj-lt"/>
                    <a:ea typeface="Times New Roman" panose="02020603050405020304" pitchFamily="18" charset="0"/>
                  </a:rPr>
                  <a:t> “Anh </a:t>
                </a:r>
                <a:r>
                  <a:rPr lang="en-US" sz="2000" dirty="0" err="1">
                    <a:solidFill>
                      <a:srgbClr val="0000FF"/>
                    </a:solidFill>
                    <a:effectLst/>
                    <a:latin typeface="+mj-lt"/>
                    <a:ea typeface="Times New Roman" panose="02020603050405020304" pitchFamily="18" charset="0"/>
                  </a:rPr>
                  <a:t>thức</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luôn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cùng</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Bác</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Lần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thứ</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ba</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thức</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dậy</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của</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anh</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đội</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viên</a:t>
                </a:r>
                <a:endParaRPr lang="en-US" sz="3200" b="1" dirty="0">
                  <a:solidFill>
                    <a:srgbClr val="0000FF"/>
                  </a:solidFill>
                  <a:latin typeface="+mj-lt"/>
                </a:endParaRPr>
              </a:p>
            </p:txBody>
          </p:sp>
        </p:grpSp>
      </p:grpSp>
      <p:sp>
        <p:nvSpPr>
          <p:cNvPr id="4" name="Rectangle: Rounded Corners 3">
            <a:extLst>
              <a:ext uri="{FF2B5EF4-FFF2-40B4-BE49-F238E27FC236}">
                <a16:creationId xmlns="" xmlns:a16="http://schemas.microsoft.com/office/drawing/2014/main" id="{3D457F7E-DA0C-4826-84DA-9A96A7F2EEAD}"/>
              </a:ext>
            </a:extLst>
          </p:cNvPr>
          <p:cNvSpPr/>
          <p:nvPr/>
        </p:nvSpPr>
        <p:spPr bwMode="auto">
          <a:xfrm>
            <a:off x="315506" y="141418"/>
            <a:ext cx="2656294"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mj-lt"/>
              </a:rPr>
              <a:t> </a:t>
            </a:r>
            <a:r>
              <a:rPr lang="en-US" sz="2400" b="1" dirty="0" err="1">
                <a:solidFill>
                  <a:schemeClr val="bg1"/>
                </a:solidFill>
                <a:latin typeface="+mj-lt"/>
              </a:rPr>
              <a:t>Bố</a:t>
            </a:r>
            <a:r>
              <a:rPr lang="en-US" sz="2400" b="1" dirty="0">
                <a:solidFill>
                  <a:schemeClr val="bg1"/>
                </a:solidFill>
                <a:latin typeface="+mj-lt"/>
              </a:rPr>
              <a:t> </a:t>
            </a:r>
            <a:r>
              <a:rPr lang="en-US" sz="2400" b="1" dirty="0" err="1">
                <a:solidFill>
                  <a:schemeClr val="bg1"/>
                </a:solidFill>
                <a:latin typeface="+mj-lt"/>
              </a:rPr>
              <a:t>cục</a:t>
            </a:r>
            <a:r>
              <a:rPr lang="en-US" sz="2400" b="1" dirty="0">
                <a:solidFill>
                  <a:schemeClr val="bg1"/>
                </a:solidFill>
                <a:latin typeface="+mj-lt"/>
              </a:rPr>
              <a:t>: 3 </a:t>
            </a:r>
            <a:r>
              <a:rPr lang="en-US" sz="2400" b="1" dirty="0" err="1">
                <a:solidFill>
                  <a:schemeClr val="bg1"/>
                </a:solidFill>
                <a:latin typeface="+mj-lt"/>
              </a:rPr>
              <a:t>phần</a:t>
            </a:r>
            <a:endParaRPr kumimoji="0" lang="en-US" sz="2400" b="1" i="0" u="none" strike="noStrike" cap="none" normalizeH="0" baseline="0" dirty="0">
              <a:ln>
                <a:noFill/>
              </a:ln>
              <a:solidFill>
                <a:schemeClr val="bg1"/>
              </a:solidFill>
              <a:effectLst/>
              <a:latin typeface="+mj-lt"/>
            </a:endParaRPr>
          </a:p>
        </p:txBody>
      </p:sp>
      <p:grpSp>
        <p:nvGrpSpPr>
          <p:cNvPr id="7" name="Group 6">
            <a:extLst>
              <a:ext uri="{FF2B5EF4-FFF2-40B4-BE49-F238E27FC236}">
                <a16:creationId xmlns="" xmlns:a16="http://schemas.microsoft.com/office/drawing/2014/main" id="{21A22F9B-23C0-42FB-B869-E80DDF9D32FA}"/>
              </a:ext>
            </a:extLst>
          </p:cNvPr>
          <p:cNvGrpSpPr/>
          <p:nvPr/>
        </p:nvGrpSpPr>
        <p:grpSpPr>
          <a:xfrm>
            <a:off x="1295400" y="800102"/>
            <a:ext cx="6400800" cy="4000903"/>
            <a:chOff x="838200" y="1118136"/>
            <a:chExt cx="7225145" cy="711616"/>
          </a:xfrm>
        </p:grpSpPr>
        <p:sp>
          <p:nvSpPr>
            <p:cNvPr id="6" name="Rectangle: Rounded Corners 5">
              <a:extLst>
                <a:ext uri="{FF2B5EF4-FFF2-40B4-BE49-F238E27FC236}">
                  <a16:creationId xmlns="" xmlns:a16="http://schemas.microsoft.com/office/drawing/2014/main" id="{0923B693-5826-4F19-9958-4873632126DC}"/>
                </a:ext>
              </a:extLst>
            </p:cNvPr>
            <p:cNvSpPr/>
            <p:nvPr/>
          </p:nvSpPr>
          <p:spPr bwMode="auto">
            <a:xfrm>
              <a:off x="838200" y="1177113"/>
              <a:ext cx="7225145" cy="652639"/>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mj-lt"/>
              </a:endParaRPr>
            </a:p>
          </p:txBody>
        </p:sp>
        <p:sp>
          <p:nvSpPr>
            <p:cNvPr id="5" name="Rectangle: Rounded Corners 4">
              <a:extLst>
                <a:ext uri="{FF2B5EF4-FFF2-40B4-BE49-F238E27FC236}">
                  <a16:creationId xmlns="" xmlns:a16="http://schemas.microsoft.com/office/drawing/2014/main" id="{E56DE917-9230-409C-8DA4-DFACB3594E65}"/>
                </a:ext>
              </a:extLst>
            </p:cNvPr>
            <p:cNvSpPr/>
            <p:nvPr/>
          </p:nvSpPr>
          <p:spPr bwMode="auto">
            <a:xfrm>
              <a:off x="1870364" y="1118136"/>
              <a:ext cx="5332845" cy="123260"/>
            </a:xfrm>
            <a:prstGeom prst="roundRect">
              <a:avLst/>
            </a:prstGeom>
            <a:solidFill>
              <a:srgbClr val="006600"/>
            </a:solidFill>
            <a:ln w="38100" cap="flat" cmpd="sng" algn="ctr">
              <a:solidFill>
                <a:srgbClr val="7030A0"/>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effectLst/>
                  <a:latin typeface="+mj-lt"/>
                </a:rPr>
                <a:t>ĐÊM NAY BÁC KHÔNG NGỦ</a:t>
              </a:r>
              <a:endParaRPr kumimoji="0" lang="en-US" sz="2400" b="1" i="0" u="none" strike="noStrike" cap="none" normalizeH="0" baseline="0" dirty="0">
                <a:ln>
                  <a:noFill/>
                </a:ln>
                <a:solidFill>
                  <a:schemeClr val="bg1"/>
                </a:solidFill>
                <a:effectLst/>
                <a:latin typeface="+mj-lt"/>
              </a:endParaRPr>
            </a:p>
          </p:txBody>
        </p:sp>
      </p:grpSp>
      <p:grpSp>
        <p:nvGrpSpPr>
          <p:cNvPr id="10" name="Group 9">
            <a:extLst>
              <a:ext uri="{FF2B5EF4-FFF2-40B4-BE49-F238E27FC236}">
                <a16:creationId xmlns="" xmlns:a16="http://schemas.microsoft.com/office/drawing/2014/main" id="{CA8C161A-CAA8-4D8F-BB5A-2A4ABE30DD6D}"/>
              </a:ext>
            </a:extLst>
          </p:cNvPr>
          <p:cNvGrpSpPr/>
          <p:nvPr/>
        </p:nvGrpSpPr>
        <p:grpSpPr>
          <a:xfrm>
            <a:off x="152402" y="1790700"/>
            <a:ext cx="2296707" cy="2359609"/>
            <a:chOff x="114301" y="2125116"/>
            <a:chExt cx="1246784" cy="2155306"/>
          </a:xfrm>
        </p:grpSpPr>
        <p:sp>
          <p:nvSpPr>
            <p:cNvPr id="8" name="Rectangle: Rounded Corners 7">
              <a:extLst>
                <a:ext uri="{FF2B5EF4-FFF2-40B4-BE49-F238E27FC236}">
                  <a16:creationId xmlns="" xmlns:a16="http://schemas.microsoft.com/office/drawing/2014/main" id="{69D7A94C-F29A-47B4-A81E-F1A2BFBB5544}"/>
                </a:ext>
              </a:extLst>
            </p:cNvPr>
            <p:cNvSpPr/>
            <p:nvPr/>
          </p:nvSpPr>
          <p:spPr bwMode="auto">
            <a:xfrm>
              <a:off x="114301" y="2154934"/>
              <a:ext cx="1246784" cy="2125488"/>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9" name="TextBox 8">
              <a:extLst>
                <a:ext uri="{FF2B5EF4-FFF2-40B4-BE49-F238E27FC236}">
                  <a16:creationId xmlns="" xmlns:a16="http://schemas.microsoft.com/office/drawing/2014/main" id="{123588C0-48F2-4B52-84CE-1610573FDA4B}"/>
                </a:ext>
              </a:extLst>
            </p:cNvPr>
            <p:cNvSpPr txBox="1"/>
            <p:nvPr/>
          </p:nvSpPr>
          <p:spPr>
            <a:xfrm>
              <a:off x="160500" y="2125116"/>
              <a:ext cx="1128288" cy="2140733"/>
            </a:xfrm>
            <a:prstGeom prst="rect">
              <a:avLst/>
            </a:prstGeom>
            <a:noFill/>
          </p:spPr>
          <p:txBody>
            <a:bodyPr wrap="square" rtlCol="0">
              <a:spAutoFit/>
            </a:bodyPr>
            <a:lstStyle/>
            <a:p>
              <a:pPr algn="just">
                <a:lnSpc>
                  <a:spcPct val="150000"/>
                </a:lnSpc>
              </a:pPr>
              <a:r>
                <a:rPr lang="en-US" sz="2000" dirty="0" err="1">
                  <a:solidFill>
                    <a:srgbClr val="0000FF"/>
                  </a:solidFill>
                  <a:effectLst/>
                  <a:latin typeface="+mj-lt"/>
                  <a:ea typeface="Times New Roman" panose="02020603050405020304" pitchFamily="18" charset="0"/>
                </a:rPr>
                <a:t>Từ</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đầu</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đến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Lấy</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sức</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đâu</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mà</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đi</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Lần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thứ</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nhất</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thức</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dậy</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của</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anh</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đội</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viên</a:t>
              </a:r>
              <a:endParaRPr lang="en-US" sz="3200" b="1" dirty="0">
                <a:solidFill>
                  <a:srgbClr val="0000FF"/>
                </a:solidFill>
                <a:latin typeface="+mj-lt"/>
              </a:endParaRPr>
            </a:p>
          </p:txBody>
        </p:sp>
      </p:grpSp>
      <p:grpSp>
        <p:nvGrpSpPr>
          <p:cNvPr id="17" name="Group 16">
            <a:extLst>
              <a:ext uri="{FF2B5EF4-FFF2-40B4-BE49-F238E27FC236}">
                <a16:creationId xmlns="" xmlns:a16="http://schemas.microsoft.com/office/drawing/2014/main" id="{FDDF3E70-9647-450C-8EB8-8CF53F270D01}"/>
              </a:ext>
            </a:extLst>
          </p:cNvPr>
          <p:cNvGrpSpPr/>
          <p:nvPr/>
        </p:nvGrpSpPr>
        <p:grpSpPr>
          <a:xfrm>
            <a:off x="6682200" y="1823346"/>
            <a:ext cx="2080800" cy="2326964"/>
            <a:chOff x="211332" y="2154934"/>
            <a:chExt cx="1205780" cy="2172987"/>
          </a:xfrm>
        </p:grpSpPr>
        <p:sp>
          <p:nvSpPr>
            <p:cNvPr id="18" name="Rectangle: Rounded Corners 17">
              <a:extLst>
                <a:ext uri="{FF2B5EF4-FFF2-40B4-BE49-F238E27FC236}">
                  <a16:creationId xmlns="" xmlns:a16="http://schemas.microsoft.com/office/drawing/2014/main" id="{B326A896-5A76-427D-8034-11B180B0EB6B}"/>
                </a:ext>
              </a:extLst>
            </p:cNvPr>
            <p:cNvSpPr/>
            <p:nvPr/>
          </p:nvSpPr>
          <p:spPr bwMode="auto">
            <a:xfrm>
              <a:off x="211332" y="2154934"/>
              <a:ext cx="120578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9" name="TextBox 18">
              <a:extLst>
                <a:ext uri="{FF2B5EF4-FFF2-40B4-BE49-F238E27FC236}">
                  <a16:creationId xmlns="" xmlns:a16="http://schemas.microsoft.com/office/drawing/2014/main" id="{3A8106C2-D2FB-4030-97AB-AC5229F23210}"/>
                </a:ext>
              </a:extLst>
            </p:cNvPr>
            <p:cNvSpPr txBox="1"/>
            <p:nvPr/>
          </p:nvSpPr>
          <p:spPr>
            <a:xfrm>
              <a:off x="357361" y="2577052"/>
              <a:ext cx="1009392" cy="1326341"/>
            </a:xfrm>
            <a:prstGeom prst="rect">
              <a:avLst/>
            </a:prstGeom>
            <a:noFill/>
          </p:spPr>
          <p:txBody>
            <a:bodyPr wrap="square" rtlCol="0">
              <a:spAutoFit/>
            </a:bodyPr>
            <a:lstStyle/>
            <a:p>
              <a:pPr algn="just">
                <a:lnSpc>
                  <a:spcPct val="150000"/>
                </a:lnSpc>
              </a:pPr>
              <a:r>
                <a:rPr lang="en-US" sz="2000" dirty="0" err="1">
                  <a:solidFill>
                    <a:srgbClr val="0000FF"/>
                  </a:solidFill>
                  <a:effectLst/>
                  <a:latin typeface="+mj-lt"/>
                  <a:ea typeface="Times New Roman" panose="02020603050405020304" pitchFamily="18" charset="0"/>
                </a:rPr>
                <a:t>Đoạn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còn</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lại</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Hình</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tượng</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Bác</a:t>
              </a:r>
              <a:r>
                <a:rPr lang="en-US" sz="2000" dirty="0">
                  <a:solidFill>
                    <a:srgbClr val="0000FF"/>
                  </a:solidFill>
                  <a:effectLst/>
                  <a:latin typeface="+mj-lt"/>
                  <a:ea typeface="Times New Roman" panose="02020603050405020304" pitchFamily="18" charset="0"/>
                </a:rPr>
                <a:t> </a:t>
              </a:r>
              <a:r>
                <a:rPr lang="en-US" sz="2000" dirty="0" err="1">
                  <a:solidFill>
                    <a:srgbClr val="0000FF"/>
                  </a:solidFill>
                  <a:effectLst/>
                  <a:latin typeface="+mj-lt"/>
                  <a:ea typeface="Times New Roman" panose="02020603050405020304" pitchFamily="18" charset="0"/>
                </a:rPr>
                <a:t>Hồ</a:t>
              </a:r>
              <a:endParaRPr lang="en-US" sz="3200" b="1" dirty="0">
                <a:solidFill>
                  <a:srgbClr val="0000FF"/>
                </a:solidFill>
                <a:latin typeface="+mj-lt"/>
              </a:endParaRPr>
            </a:p>
          </p:txBody>
        </p:sp>
      </p:grpSp>
    </p:spTree>
    <p:extLst>
      <p:ext uri="{BB962C8B-B14F-4D97-AF65-F5344CB8AC3E}">
        <p14:creationId xmlns:p14="http://schemas.microsoft.com/office/powerpoint/2010/main" val="3728409883"/>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par>
                          <p:cTn id="13" fill="hold">
                            <p:stCondLst>
                              <p:cond delay="2000"/>
                            </p:stCondLst>
                            <p:childTnLst>
                              <p:par>
                                <p:cTn id="14" presetID="21" presetClass="entr" presetSubtype="1"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heel(1)">
                                      <p:cBhvr>
                                        <p:cTn id="16" dur="2000"/>
                                        <p:tgtEl>
                                          <p:spTgt spid="31"/>
                                        </p:tgtEl>
                                      </p:cBhvr>
                                    </p:animEffect>
                                  </p:childTnLst>
                                </p:cTn>
                              </p:par>
                            </p:childTnLst>
                          </p:cTn>
                        </p:par>
                        <p:par>
                          <p:cTn id="17" fill="hold">
                            <p:stCondLst>
                              <p:cond delay="4000"/>
                            </p:stCondLst>
                            <p:childTnLst>
                              <p:par>
                                <p:cTn id="18" presetID="21" presetClass="entr" presetSubtype="1"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0"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371600" y="1333500"/>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r>
              <a:rPr lang="vi-VN" sz="2400" b="1" dirty="0">
                <a:solidFill>
                  <a:srgbClr val="0000FF"/>
                </a:solidFill>
                <a:effectLst/>
                <a:latin typeface="+mj-lt"/>
                <a:ea typeface="Tahoma" panose="020B0604030504040204" pitchFamily="34" charset="0"/>
                <a:cs typeface="Tahoma" panose="020B0604030504040204" pitchFamily="34" charset="0"/>
              </a:rPr>
              <a:t>Học bài, tập đọc diễn cảm bài thơ và học thuộc lòng năm khổ </a:t>
            </a:r>
            <a:r>
              <a:rPr lang="vi-VN" sz="2400" b="1" dirty="0" smtClean="0">
                <a:solidFill>
                  <a:srgbClr val="0000FF"/>
                </a:solidFill>
                <a:effectLst/>
                <a:latin typeface="+mj-lt"/>
                <a:ea typeface="Tahoma" panose="020B0604030504040204" pitchFamily="34" charset="0"/>
                <a:cs typeface="Tahoma" panose="020B0604030504040204" pitchFamily="34" charset="0"/>
              </a:rPr>
              <a:t>th</a:t>
            </a:r>
            <a:r>
              <a:rPr lang="en-US" sz="2400" b="1" dirty="0" smtClean="0">
                <a:solidFill>
                  <a:srgbClr val="0000FF"/>
                </a:solidFill>
                <a:effectLst/>
                <a:latin typeface="+mj-lt"/>
                <a:ea typeface="Tahoma" panose="020B0604030504040204" pitchFamily="34" charset="0"/>
                <a:cs typeface="Tahoma" panose="020B0604030504040204" pitchFamily="34" charset="0"/>
              </a:rPr>
              <a:t>ơ </a:t>
            </a:r>
            <a:r>
              <a:rPr lang="en-US" sz="2400" b="1" dirty="0" err="1" smtClean="0">
                <a:solidFill>
                  <a:srgbClr val="0000FF"/>
                </a:solidFill>
                <a:effectLst/>
                <a:latin typeface="+mj-lt"/>
                <a:ea typeface="Tahoma" panose="020B0604030504040204" pitchFamily="34" charset="0"/>
                <a:cs typeface="Tahoma" panose="020B0604030504040204" pitchFamily="34" charset="0"/>
              </a:rPr>
              <a:t>đầu</a:t>
            </a:r>
            <a:endParaRPr lang="vi-VN" sz="2400" b="1" dirty="0">
              <a:solidFill>
                <a:srgbClr val="0000FF"/>
              </a:solidFill>
              <a:effectLst/>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371600" y="2222501"/>
            <a:ext cx="7315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400" b="1" dirty="0" err="1" smtClean="0">
                <a:solidFill>
                  <a:srgbClr val="0000FF"/>
                </a:solidFill>
                <a:effectLst/>
                <a:latin typeface="+mj-lt"/>
              </a:rPr>
              <a:t>Chuẩn</a:t>
            </a:r>
            <a:r>
              <a:rPr lang="en-US" sz="2400" b="1" dirty="0" smtClean="0">
                <a:solidFill>
                  <a:srgbClr val="0000FF"/>
                </a:solidFill>
                <a:effectLst/>
                <a:latin typeface="+mj-lt"/>
              </a:rPr>
              <a:t> </a:t>
            </a:r>
            <a:r>
              <a:rPr lang="en-US" sz="2400" b="1" dirty="0" err="1" smtClean="0">
                <a:solidFill>
                  <a:srgbClr val="0000FF"/>
                </a:solidFill>
                <a:effectLst/>
                <a:latin typeface="+mj-lt"/>
              </a:rPr>
              <a:t>bị</a:t>
            </a:r>
            <a:r>
              <a:rPr lang="en-US" sz="2400" b="1" dirty="0" smtClean="0">
                <a:solidFill>
                  <a:srgbClr val="0000FF"/>
                </a:solidFill>
                <a:effectLst/>
                <a:latin typeface="+mj-lt"/>
              </a:rPr>
              <a:t> </a:t>
            </a:r>
            <a:r>
              <a:rPr lang="en-US" sz="2400" b="1" dirty="0" err="1" smtClean="0">
                <a:solidFill>
                  <a:srgbClr val="0000FF"/>
                </a:solidFill>
                <a:effectLst/>
                <a:latin typeface="+mj-lt"/>
              </a:rPr>
              <a:t>bài</a:t>
            </a:r>
            <a:r>
              <a:rPr lang="en-US" sz="2400" b="1" dirty="0" smtClean="0">
                <a:solidFill>
                  <a:srgbClr val="0000FF"/>
                </a:solidFill>
                <a:effectLst/>
                <a:latin typeface="+mj-lt"/>
              </a:rPr>
              <a:t> </a:t>
            </a:r>
            <a:r>
              <a:rPr lang="en-US" sz="2400" b="1" dirty="0" err="1" smtClean="0">
                <a:solidFill>
                  <a:srgbClr val="0000FF"/>
                </a:solidFill>
                <a:effectLst/>
                <a:latin typeface="+mj-lt"/>
              </a:rPr>
              <a:t>sau</a:t>
            </a:r>
            <a:r>
              <a:rPr lang="en-US" sz="2400" b="1" dirty="0" smtClean="0">
                <a:solidFill>
                  <a:srgbClr val="0000FF"/>
                </a:solidFill>
                <a:effectLst/>
                <a:latin typeface="+mj-lt"/>
              </a:rPr>
              <a:t>:</a:t>
            </a:r>
            <a:endParaRPr lang="en-US" sz="2400" b="1" dirty="0">
              <a:solidFill>
                <a:srgbClr val="0000FF"/>
              </a:solidFill>
              <a:effectLst/>
              <a:latin typeface="+mj-lt"/>
            </a:endParaRPr>
          </a:p>
        </p:txBody>
      </p:sp>
      <p:sp>
        <p:nvSpPr>
          <p:cNvPr id="61461" name="Rectangle 21"/>
          <p:cNvSpPr>
            <a:spLocks noChangeArrowheads="1"/>
          </p:cNvSpPr>
          <p:nvPr/>
        </p:nvSpPr>
        <p:spPr bwMode="auto">
          <a:xfrm>
            <a:off x="884237" y="3009900"/>
            <a:ext cx="795496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vi-VN" sz="2400" b="1" dirty="0">
                <a:solidFill>
                  <a:srgbClr val="0000FF"/>
                </a:solidFill>
                <a:effectLst/>
                <a:latin typeface="+mj-lt"/>
              </a:rPr>
              <a:t>+ Trong lần thứ </a:t>
            </a:r>
            <a:r>
              <a:rPr lang="en-US" sz="2400" b="1" dirty="0" err="1" smtClean="0">
                <a:solidFill>
                  <a:srgbClr val="0000FF"/>
                </a:solidFill>
                <a:effectLst/>
                <a:latin typeface="+mj-lt"/>
              </a:rPr>
              <a:t>lần</a:t>
            </a:r>
            <a:r>
              <a:rPr lang="en-US" sz="2400" b="1" dirty="0" smtClean="0">
                <a:solidFill>
                  <a:srgbClr val="0000FF"/>
                </a:solidFill>
                <a:effectLst/>
                <a:latin typeface="+mj-lt"/>
              </a:rPr>
              <a:t> </a:t>
            </a:r>
            <a:r>
              <a:rPr lang="en-US" sz="2400" b="1" dirty="0" err="1" smtClean="0">
                <a:solidFill>
                  <a:srgbClr val="0000FF"/>
                </a:solidFill>
                <a:effectLst/>
                <a:latin typeface="+mj-lt"/>
              </a:rPr>
              <a:t>thứ</a:t>
            </a:r>
            <a:r>
              <a:rPr lang="en-US" sz="2400" b="1" dirty="0" smtClean="0">
                <a:solidFill>
                  <a:srgbClr val="0000FF"/>
                </a:solidFill>
                <a:effectLst/>
                <a:latin typeface="+mj-lt"/>
              </a:rPr>
              <a:t> </a:t>
            </a:r>
            <a:r>
              <a:rPr lang="en-US" sz="2400" b="1" dirty="0" err="1" smtClean="0">
                <a:solidFill>
                  <a:srgbClr val="0000FF"/>
                </a:solidFill>
                <a:effectLst/>
                <a:latin typeface="+mj-lt"/>
              </a:rPr>
              <a:t>nhất</a:t>
            </a:r>
            <a:r>
              <a:rPr lang="en-US" sz="2400" b="1" dirty="0" smtClean="0">
                <a:solidFill>
                  <a:srgbClr val="0000FF"/>
                </a:solidFill>
                <a:effectLst/>
                <a:latin typeface="+mj-lt"/>
              </a:rPr>
              <a:t> </a:t>
            </a:r>
            <a:r>
              <a:rPr lang="en-US" sz="2400" b="1" dirty="0" err="1" smtClean="0">
                <a:solidFill>
                  <a:srgbClr val="0000FF"/>
                </a:solidFill>
                <a:effectLst/>
                <a:latin typeface="+mj-lt"/>
              </a:rPr>
              <a:t>và</a:t>
            </a:r>
            <a:r>
              <a:rPr lang="en-US" sz="2400" b="1" dirty="0" smtClean="0">
                <a:solidFill>
                  <a:srgbClr val="0000FF"/>
                </a:solidFill>
                <a:effectLst/>
                <a:latin typeface="+mj-lt"/>
              </a:rPr>
              <a:t> </a:t>
            </a:r>
            <a:r>
              <a:rPr lang="en-US" sz="2400" b="1" dirty="0" err="1" smtClean="0">
                <a:solidFill>
                  <a:srgbClr val="0000FF"/>
                </a:solidFill>
                <a:effectLst/>
                <a:latin typeface="+mj-lt"/>
              </a:rPr>
              <a:t>lần</a:t>
            </a:r>
            <a:r>
              <a:rPr lang="en-US" sz="2400" b="1" dirty="0" smtClean="0">
                <a:solidFill>
                  <a:srgbClr val="0000FF"/>
                </a:solidFill>
                <a:effectLst/>
                <a:latin typeface="+mj-lt"/>
              </a:rPr>
              <a:t> </a:t>
            </a:r>
            <a:r>
              <a:rPr lang="en-US" sz="2400" b="1" dirty="0" err="1" smtClean="0">
                <a:solidFill>
                  <a:srgbClr val="0000FF"/>
                </a:solidFill>
                <a:effectLst/>
                <a:latin typeface="+mj-lt"/>
              </a:rPr>
              <a:t>thứ</a:t>
            </a:r>
            <a:r>
              <a:rPr lang="en-US" sz="2400" b="1" dirty="0" smtClean="0">
                <a:solidFill>
                  <a:srgbClr val="0000FF"/>
                </a:solidFill>
                <a:effectLst/>
                <a:latin typeface="+mj-lt"/>
              </a:rPr>
              <a:t> </a:t>
            </a:r>
            <a:r>
              <a:rPr lang="vi-VN" sz="2400" b="1" dirty="0" smtClean="0">
                <a:solidFill>
                  <a:srgbClr val="0000FF"/>
                </a:solidFill>
                <a:effectLst/>
                <a:latin typeface="+mj-lt"/>
              </a:rPr>
              <a:t>ba </a:t>
            </a:r>
            <a:r>
              <a:rPr lang="vi-VN" sz="2400" b="1" dirty="0">
                <a:solidFill>
                  <a:srgbClr val="0000FF"/>
                </a:solidFill>
                <a:effectLst/>
                <a:latin typeface="+mj-lt"/>
              </a:rPr>
              <a:t>thức dậy, tâm trạng của anh đội viên đã có sự thay đổi thế nào? </a:t>
            </a:r>
          </a:p>
          <a:p>
            <a:pPr algn="just">
              <a:defRPr/>
            </a:pPr>
            <a:r>
              <a:rPr lang="vi-VN" sz="2400" b="1" dirty="0">
                <a:solidFill>
                  <a:srgbClr val="0000FF"/>
                </a:solidFill>
                <a:effectLst/>
                <a:latin typeface="+mj-lt"/>
              </a:rPr>
              <a:t>+ Em hãy chỉ ra những nét đặc sắc về nghệ thuật của tác giả trong việc thể hiện tâm trạng của anh đội viên</a:t>
            </a:r>
            <a:r>
              <a:rPr lang="vi-VN" sz="2400" b="1" dirty="0" smtClean="0">
                <a:solidFill>
                  <a:srgbClr val="0000FF"/>
                </a:solidFill>
                <a:effectLst/>
                <a:latin typeface="+mj-lt"/>
              </a:rPr>
              <a:t>?</a:t>
            </a:r>
            <a:endParaRPr lang="vi-VN" sz="2400" b="1" dirty="0">
              <a:solidFill>
                <a:srgbClr val="0000FF"/>
              </a:solidFill>
              <a:effectLst/>
              <a:latin typeface="+mj-lt"/>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98236697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13462" t="11801"/>
          <a:stretch/>
        </p:blipFill>
        <p:spPr bwMode="auto">
          <a:xfrm>
            <a:off x="10886" y="0"/>
            <a:ext cx="9133114" cy="5715000"/>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 xmlns:a16="http://schemas.microsoft.com/office/drawing/2014/main" id="{89C8FAE0-5B81-4A55-A428-B0FAEC074BBC}"/>
              </a:ext>
            </a:extLst>
          </p:cNvPr>
          <p:cNvSpPr/>
          <p:nvPr/>
        </p:nvSpPr>
        <p:spPr bwMode="auto">
          <a:xfrm>
            <a:off x="0" y="-1"/>
            <a:ext cx="9167209" cy="5715000"/>
          </a:xfrm>
          <a:prstGeom prst="rect">
            <a:avLst/>
          </a:prstGeom>
          <a:solidFill>
            <a:srgbClr val="000000">
              <a:alpha val="6705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 name="TextBox 4">
            <a:extLst>
              <a:ext uri="{FF2B5EF4-FFF2-40B4-BE49-F238E27FC236}">
                <a16:creationId xmlns="" xmlns:a16="http://schemas.microsoft.com/office/drawing/2014/main" id="{8554CAE1-5865-45F9-85F5-A099D33C8B9D}"/>
              </a:ext>
            </a:extLst>
          </p:cNvPr>
          <p:cNvSpPr txBox="1"/>
          <p:nvPr/>
        </p:nvSpPr>
        <p:spPr>
          <a:xfrm>
            <a:off x="5257800" y="3162300"/>
            <a:ext cx="3560618" cy="461665"/>
          </a:xfrm>
          <a:prstGeom prst="rect">
            <a:avLst/>
          </a:prstGeom>
          <a:noFill/>
        </p:spPr>
        <p:txBody>
          <a:bodyPr wrap="square" rtlCol="0">
            <a:spAutoFit/>
          </a:bodyPr>
          <a:lstStyle/>
          <a:p>
            <a:pPr algn="ctr"/>
            <a:r>
              <a:rPr lang="en-US" sz="2400" b="1" dirty="0">
                <a:solidFill>
                  <a:schemeClr val="bg1"/>
                </a:solidFill>
                <a:effectLst/>
                <a:latin typeface="+mj-lt"/>
                <a:ea typeface="Times New Roman" panose="02020603050405020304" pitchFamily="18" charset="0"/>
              </a:rPr>
              <a:t>- </a:t>
            </a:r>
            <a:r>
              <a:rPr lang="en-US" sz="2400" b="1" dirty="0">
                <a:solidFill>
                  <a:schemeClr val="bg1"/>
                </a:solidFill>
                <a:latin typeface="+mj-lt"/>
                <a:ea typeface="Times New Roman" panose="02020603050405020304" pitchFamily="18" charset="0"/>
              </a:rPr>
              <a:t>Minh </a:t>
            </a:r>
            <a:r>
              <a:rPr lang="en-US" sz="2400" b="1" dirty="0" err="1">
                <a:solidFill>
                  <a:schemeClr val="bg1"/>
                </a:solidFill>
                <a:latin typeface="+mj-lt"/>
                <a:ea typeface="Times New Roman" panose="02020603050405020304" pitchFamily="18" charset="0"/>
              </a:rPr>
              <a:t>Huệ</a:t>
            </a:r>
            <a:r>
              <a:rPr lang="en-US" sz="2400" b="1" dirty="0">
                <a:solidFill>
                  <a:schemeClr val="bg1"/>
                </a:solidFill>
                <a:latin typeface="+mj-lt"/>
                <a:ea typeface="Times New Roman" panose="02020603050405020304" pitchFamily="18" charset="0"/>
              </a:rPr>
              <a:t> </a:t>
            </a:r>
            <a:r>
              <a:rPr lang="en-US" sz="2400" b="1" dirty="0">
                <a:solidFill>
                  <a:schemeClr val="bg1"/>
                </a:solidFill>
                <a:effectLst/>
                <a:latin typeface="+mj-lt"/>
                <a:ea typeface="Times New Roman" panose="02020603050405020304" pitchFamily="18" charset="0"/>
              </a:rPr>
              <a:t>-</a:t>
            </a:r>
            <a:endParaRPr lang="en-US" sz="3600" dirty="0">
              <a:solidFill>
                <a:schemeClr val="bg1"/>
              </a:solidFill>
              <a:latin typeface="+mj-lt"/>
            </a:endParaRPr>
          </a:p>
        </p:txBody>
      </p:sp>
      <p:sp>
        <p:nvSpPr>
          <p:cNvPr id="6" name="TextBox 5">
            <a:extLst>
              <a:ext uri="{FF2B5EF4-FFF2-40B4-BE49-F238E27FC236}">
                <a16:creationId xmlns="" xmlns:a16="http://schemas.microsoft.com/office/drawing/2014/main" id="{6292A46A-1E7C-489F-BAE6-BB821878F071}"/>
              </a:ext>
            </a:extLst>
          </p:cNvPr>
          <p:cNvSpPr txBox="1"/>
          <p:nvPr/>
        </p:nvSpPr>
        <p:spPr>
          <a:xfrm>
            <a:off x="1600200" y="611264"/>
            <a:ext cx="6324600" cy="1200329"/>
          </a:xfrm>
          <a:prstGeom prst="rect">
            <a:avLst/>
          </a:prstGeom>
          <a:noFill/>
        </p:spPr>
        <p:txBody>
          <a:bodyPr wrap="square" rtlCol="0">
            <a:spAutoFit/>
          </a:bodyPr>
          <a:lstStyle/>
          <a:p>
            <a:pPr algn="ctr"/>
            <a:r>
              <a:rPr lang="en-US" sz="3600" b="1" dirty="0" smtClean="0">
                <a:solidFill>
                  <a:srgbClr val="FFFF00"/>
                </a:solidFill>
                <a:cs typeface="Times New Roman" pitchFamily="18" charset="0"/>
              </a:rPr>
              <a:t>BÀI 7 TIẾT 86</a:t>
            </a:r>
            <a:endParaRPr lang="en-US" b="1" dirty="0">
              <a:solidFill>
                <a:srgbClr val="FFFF00"/>
              </a:solidFill>
              <a:cs typeface="Times New Roman" pitchFamily="18" charset="0"/>
            </a:endParaRPr>
          </a:p>
          <a:p>
            <a:pPr algn="ctr"/>
            <a:r>
              <a:rPr lang="en-US" sz="3600" dirty="0" smtClean="0">
                <a:solidFill>
                  <a:srgbClr val="FFFF00"/>
                </a:solidFill>
                <a:latin typeface="VNI-Souvir" pitchFamily="2" charset="0"/>
              </a:rPr>
              <a:t> </a:t>
            </a:r>
            <a:endParaRPr lang="en-US" sz="3600" dirty="0">
              <a:solidFill>
                <a:srgbClr val="FFFF00"/>
              </a:solidFill>
              <a:latin typeface="VNI-Souvir" pitchFamily="2" charset="0"/>
            </a:endParaRPr>
          </a:p>
        </p:txBody>
      </p:sp>
      <p:pic>
        <p:nvPicPr>
          <p:cNvPr id="2" name="Picture 1">
            <a:extLst>
              <a:ext uri="{FF2B5EF4-FFF2-40B4-BE49-F238E27FC236}">
                <a16:creationId xmlns="" xmlns:a16="http://schemas.microsoft.com/office/drawing/2014/main" id="{3503F5FB-9F2F-4209-8BBA-D810830F8E9A}"/>
              </a:ext>
            </a:extLst>
          </p:cNvPr>
          <p:cNvPicPr>
            <a:picLocks noChangeAspect="1"/>
          </p:cNvPicPr>
          <p:nvPr/>
        </p:nvPicPr>
        <p:blipFill>
          <a:blip r:embed="rId4"/>
          <a:stretch>
            <a:fillRect/>
          </a:stretch>
        </p:blipFill>
        <p:spPr>
          <a:xfrm>
            <a:off x="291423" y="2417428"/>
            <a:ext cx="9010669" cy="1231499"/>
          </a:xfrm>
          <a:prstGeom prst="rect">
            <a:avLst/>
          </a:prstGeom>
        </p:spPr>
      </p:pic>
    </p:spTree>
    <p:extLst>
      <p:ext uri="{BB962C8B-B14F-4D97-AF65-F5344CB8AC3E}">
        <p14:creationId xmlns:p14="http://schemas.microsoft.com/office/powerpoint/2010/main" val="1454403103"/>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par>
                          <p:cTn id="18" fill="hold">
                            <p:stCondLst>
                              <p:cond delay="3000"/>
                            </p:stCondLst>
                            <p:childTnLst>
                              <p:par>
                                <p:cTn id="19" presetID="31"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0DEC827-E284-40CF-BF74-CA727AF6F413}"/>
              </a:ext>
            </a:extLst>
          </p:cNvPr>
          <p:cNvSpPr>
            <a:spLocks noGrp="1"/>
          </p:cNvSpPr>
          <p:nvPr>
            <p:ph idx="1"/>
          </p:nvPr>
        </p:nvSpPr>
        <p:spPr>
          <a:xfrm>
            <a:off x="381000" y="609600"/>
            <a:ext cx="8229600" cy="4495800"/>
          </a:xfrm>
        </p:spPr>
        <p:txBody>
          <a:bodyPr/>
          <a:lstStyle/>
          <a:p>
            <a:pPr marL="0" marR="0" indent="0" algn="just">
              <a:lnSpc>
                <a:spcPct val="150000"/>
              </a:lnSpc>
              <a:spcBef>
                <a:spcPts val="0"/>
              </a:spcBef>
              <a:spcAft>
                <a:spcPts val="0"/>
              </a:spcAft>
              <a:buNone/>
            </a:pPr>
            <a:r>
              <a:rPr lang="vi-VN"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Tìm các chi tiết liên qua đến hoàn cảnh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vi-VN"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(thời gian, không gian) ? Nhận xét về hoàn cảnh  đó.</a:t>
            </a:r>
            <a:endParaRPr lang="en-US" sz="2400" b="1" dirty="0">
              <a:effectLst/>
              <a:latin typeface=".VnTime" panose="020B7200000000000000" pitchFamily="34" charset="0"/>
              <a:ea typeface="Times New Roman" panose="02020603050405020304" pitchFamily="18" charset="0"/>
              <a:cs typeface="Times New Roman" panose="02020603050405020304" pitchFamily="18" charset="0"/>
            </a:endParaRPr>
          </a:p>
          <a:p>
            <a:pPr marL="0" marR="0" indent="0" algn="just">
              <a:lnSpc>
                <a:spcPct val="150000"/>
              </a:lnSpc>
              <a:spcBef>
                <a:spcPts val="0"/>
              </a:spcBef>
              <a:spcAft>
                <a:spcPts val="0"/>
              </a:spcAft>
              <a:buNone/>
            </a:pPr>
            <a:r>
              <a:rPr lang="vi-VN"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lần đầu tiên thức dậy, anh đội viên đã thể hiện thái độ,hành động, tâm trạng như thế nào với Bác Hồ? Qua đó thể hiện tình cảm của anh dành cho Bác Hồ như thế nào?</a:t>
            </a:r>
            <a:endPar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50000"/>
              </a:lnSpc>
              <a:spcBef>
                <a:spcPts val="0"/>
              </a:spcBef>
              <a:spcAft>
                <a:spcPts val="0"/>
              </a:spcAft>
              <a:buNone/>
            </a:pP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 6 khổ thơ đầu, tác giả đã sử dụng các yếu tố nghệ thuật nào?</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VnTime" panose="020B7200000000000000" pitchFamily="34" charset="0"/>
              <a:ea typeface="Times New Roman" panose="02020603050405020304" pitchFamily="18" charset="0"/>
              <a:cs typeface="Times New Roman" panose="02020603050405020304" pitchFamily="18" charset="0"/>
            </a:endParaRPr>
          </a:p>
          <a:p>
            <a:pPr marL="0" marR="0" indent="0" algn="just">
              <a:lnSpc>
                <a:spcPct val="150000"/>
              </a:lnSpc>
              <a:spcBef>
                <a:spcPts val="0"/>
              </a:spcBef>
              <a:spcAft>
                <a:spcPts val="0"/>
              </a:spcAft>
              <a:buNone/>
            </a:pPr>
            <a:endParaRPr lang="en-US" sz="2800" b="1" dirty="0">
              <a:effectLst/>
              <a:latin typeface=".VnTime" panose="020B7200000000000000" pitchFamily="34" charset="0"/>
              <a:ea typeface="Times New Roman" panose="02020603050405020304" pitchFamily="18" charset="0"/>
              <a:cs typeface="Times New Roman" panose="02020603050405020304" pitchFamily="18" charset="0"/>
            </a:endParaRPr>
          </a:p>
          <a:p>
            <a:endParaRPr lang="en-US" dirty="0"/>
          </a:p>
        </p:txBody>
      </p:sp>
      <p:sp>
        <p:nvSpPr>
          <p:cNvPr id="4" name="TextBox 3">
            <a:extLst>
              <a:ext uri="{FF2B5EF4-FFF2-40B4-BE49-F238E27FC236}">
                <a16:creationId xmlns="" xmlns:a16="http://schemas.microsoft.com/office/drawing/2014/main" id="{F7F4B173-A296-42A0-B3B8-DFD2140216CE}"/>
              </a:ext>
            </a:extLst>
          </p:cNvPr>
          <p:cNvSpPr txBox="1"/>
          <p:nvPr/>
        </p:nvSpPr>
        <p:spPr>
          <a:xfrm>
            <a:off x="533400" y="114300"/>
            <a:ext cx="4279890" cy="584775"/>
          </a:xfrm>
          <a:prstGeom prst="rect">
            <a:avLst/>
          </a:prstGeom>
          <a:noFill/>
        </p:spPr>
        <p:txBody>
          <a:bodyPr wrap="none" rtlCol="0">
            <a:spAutoFit/>
          </a:bodyPr>
          <a:lstStyle/>
          <a:p>
            <a:r>
              <a:rPr lang="en-US" sz="3200" dirty="0">
                <a:solidFill>
                  <a:srgbClr val="FF0000"/>
                </a:solidFill>
              </a:rPr>
              <a:t>II. TÌM HIỂU CHI TIẾT</a:t>
            </a:r>
          </a:p>
        </p:txBody>
      </p:sp>
    </p:spTree>
    <p:extLst>
      <p:ext uri="{BB962C8B-B14F-4D97-AF65-F5344CB8AC3E}">
        <p14:creationId xmlns:p14="http://schemas.microsoft.com/office/powerpoint/2010/main" val="3234248317"/>
      </p:ext>
    </p:extLst>
  </p:cSld>
  <p:clrMapOvr>
    <a:masterClrMapping/>
  </p:clrMapOvr>
  <p:transition spd="slow">
    <p:check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1422442" y="803146"/>
            <a:ext cx="65532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a:ln>
                  <a:noFill/>
                </a:ln>
                <a:solidFill>
                  <a:srgbClr val="FFFF00"/>
                </a:solidFill>
                <a:effectLst/>
                <a:latin typeface="+mj-lt"/>
              </a:rPr>
              <a:t>1. </a:t>
            </a:r>
            <a:r>
              <a:rPr lang="nl-NL" sz="2400" b="1" dirty="0">
                <a:solidFill>
                  <a:srgbClr val="FFFF00"/>
                </a:solidFill>
                <a:latin typeface="+mj-lt"/>
              </a:rPr>
              <a:t>Lần thứ nhất thức dậy của anh đội viên:</a:t>
            </a:r>
            <a:endParaRPr kumimoji="0" lang="en-US" sz="2400" b="1" i="0" u="none" strike="noStrike" cap="none" normalizeH="0" baseline="0" dirty="0">
              <a:ln>
                <a:noFill/>
              </a:ln>
              <a:solidFill>
                <a:srgbClr val="FFFF00"/>
              </a:solidFill>
              <a:effectLst/>
              <a:latin typeface="+mj-lt"/>
            </a:endParaRPr>
          </a:p>
        </p:txBody>
      </p:sp>
      <p:sp>
        <p:nvSpPr>
          <p:cNvPr id="2" name="TextBox 1">
            <a:extLst>
              <a:ext uri="{FF2B5EF4-FFF2-40B4-BE49-F238E27FC236}">
                <a16:creationId xmlns="" xmlns:a16="http://schemas.microsoft.com/office/drawing/2014/main" id="{3C329DC1-F32E-425C-A471-B956EE8A45C7}"/>
              </a:ext>
            </a:extLst>
          </p:cNvPr>
          <p:cNvSpPr txBox="1"/>
          <p:nvPr/>
        </p:nvSpPr>
        <p:spPr>
          <a:xfrm>
            <a:off x="29688" y="1409700"/>
            <a:ext cx="5761512" cy="1962845"/>
          </a:xfrm>
          <a:prstGeom prst="rect">
            <a:avLst/>
          </a:prstGeom>
          <a:noFill/>
        </p:spPr>
        <p:txBody>
          <a:bodyPr wrap="square" rtlCol="0">
            <a:spAutoFit/>
          </a:bodyPr>
          <a:lstStyle/>
          <a:p>
            <a:pPr marL="0" marR="30480" indent="285750" algn="just">
              <a:lnSpc>
                <a:spcPct val="130000"/>
              </a:lnSpc>
              <a:spcBef>
                <a:spcPts val="0"/>
              </a:spcBef>
              <a:spcAft>
                <a:spcPts val="0"/>
              </a:spcAft>
            </a:pP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Hoàn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cảnh</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trời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khuya</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giữa</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núi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rừng</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trời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mưa</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lâm</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thâm</a:t>
            </a:r>
            <a:r>
              <a:rPr lang="en-US" sz="2400" dirty="0">
                <a:solidFill>
                  <a:srgbClr val="0000FF"/>
                </a:solidFill>
                <a:effectLst/>
                <a:latin typeface="+mj-lt"/>
                <a:ea typeface="Times New Roman" panose="02020603050405020304" pitchFamily="18" charset="0"/>
                <a:cs typeface="Times New Roman" panose="02020603050405020304" pitchFamily="18" charset="0"/>
              </a:rPr>
              <a:t>.</a:t>
            </a:r>
            <a:endParaRPr lang="en-US" sz="2400" dirty="0">
              <a:solidFill>
                <a:srgbClr val="0000FF"/>
              </a:solidFill>
              <a:effectLst/>
              <a:latin typeface="+mj-lt"/>
              <a:ea typeface="Times New Roman" panose="02020603050405020304" pitchFamily="18" charset="0"/>
            </a:endParaRPr>
          </a:p>
          <a:p>
            <a:pPr marL="0" marR="30480" indent="285750" algn="just">
              <a:lnSpc>
                <a:spcPct val="130000"/>
              </a:lnSpc>
              <a:spcBef>
                <a:spcPts val="0"/>
              </a:spcBef>
              <a:spcAft>
                <a:spcPts val="0"/>
              </a:spcAft>
            </a:pP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Ngạc</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nhiên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băn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khoăn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đến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khắc</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khoải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khi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thấy</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Bác</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vẫn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ngồi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bên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bếp</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lửa</a:t>
            </a:r>
            <a:r>
              <a:rPr lang="en-US" sz="2400" dirty="0">
                <a:solidFill>
                  <a:srgbClr val="0000FF"/>
                </a:solidFill>
                <a:effectLst/>
                <a:latin typeface="+mj-lt"/>
                <a:ea typeface="Times New Roman" panose="02020603050405020304" pitchFamily="18" charset="0"/>
                <a:cs typeface="Times New Roman" panose="02020603050405020304" pitchFamily="18" charset="0"/>
              </a:rPr>
              <a:t>.</a:t>
            </a:r>
            <a:endParaRPr lang="en-US" sz="2400" dirty="0">
              <a:solidFill>
                <a:srgbClr val="0000FF"/>
              </a:solidFill>
              <a:effectLst/>
              <a:latin typeface="+mj-lt"/>
              <a:ea typeface="Times New Roman" panose="02020603050405020304" pitchFamily="18" charset="0"/>
            </a:endParaRPr>
          </a:p>
        </p:txBody>
      </p:sp>
      <p:pic>
        <p:nvPicPr>
          <p:cNvPr id="4098" name="Picture 2" descr="Văn học: Đêm nay Bác không ngủ - Minh Huệ | VHVN - Audio Văn học - YouTube">
            <a:extLst>
              <a:ext uri="{FF2B5EF4-FFF2-40B4-BE49-F238E27FC236}">
                <a16:creationId xmlns="" xmlns:a16="http://schemas.microsoft.com/office/drawing/2014/main" id="{7E0D7C23-B13A-4C0A-A2E6-D713010C2D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400" y="1485902"/>
            <a:ext cx="3170712" cy="182879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 xmlns:a16="http://schemas.microsoft.com/office/drawing/2014/main" id="{8CE2033C-F67D-47E0-AEC3-7984F6847CE6}"/>
              </a:ext>
            </a:extLst>
          </p:cNvPr>
          <p:cNvSpPr txBox="1"/>
          <p:nvPr/>
        </p:nvSpPr>
        <p:spPr>
          <a:xfrm>
            <a:off x="29688" y="3238500"/>
            <a:ext cx="5761512" cy="2442976"/>
          </a:xfrm>
          <a:prstGeom prst="rect">
            <a:avLst/>
          </a:prstGeom>
          <a:noFill/>
        </p:spPr>
        <p:txBody>
          <a:bodyPr wrap="square" rtlCol="0">
            <a:spAutoFit/>
          </a:bodyPr>
          <a:lstStyle/>
          <a:p>
            <a:pPr marL="0" marR="30480" indent="285750" algn="just">
              <a:lnSpc>
                <a:spcPct val="130000"/>
              </a:lnSpc>
              <a:spcBef>
                <a:spcPts val="0"/>
              </a:spcBef>
              <a:spcAft>
                <a:spcPts val="0"/>
              </a:spcAft>
            </a:pP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Nhìn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dõi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theo</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những</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hành</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động</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cử</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chỉ</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việc</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làm</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của</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Bác</a:t>
            </a:r>
            <a:r>
              <a:rPr lang="en-US" sz="2400" dirty="0">
                <a:solidFill>
                  <a:srgbClr val="0000FF"/>
                </a:solidFill>
                <a:effectLst/>
                <a:latin typeface="+mj-lt"/>
                <a:ea typeface="Times New Roman" panose="02020603050405020304" pitchFamily="18" charset="0"/>
                <a:cs typeface="Times New Roman" panose="02020603050405020304" pitchFamily="18" charset="0"/>
              </a:rPr>
              <a:t>:</a:t>
            </a:r>
            <a:endParaRPr lang="en-US" sz="2400" dirty="0">
              <a:solidFill>
                <a:srgbClr val="0000FF"/>
              </a:solidFill>
              <a:effectLst/>
              <a:latin typeface="+mj-lt"/>
              <a:ea typeface="Times New Roman" panose="02020603050405020304" pitchFamily="18" charset="0"/>
            </a:endParaRPr>
          </a:p>
          <a:p>
            <a:pPr marL="0" marR="30480" indent="457200" algn="just">
              <a:lnSpc>
                <a:spcPct val="130000"/>
              </a:lnSpc>
              <a:spcBef>
                <a:spcPts val="0"/>
              </a:spcBef>
              <a:spcAft>
                <a:spcPts val="0"/>
              </a:spcAft>
            </a:pP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Đốt</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lửa</a:t>
            </a:r>
            <a:r>
              <a:rPr lang="en-US" sz="2400" dirty="0">
                <a:solidFill>
                  <a:srgbClr val="0000FF"/>
                </a:solidFill>
                <a:effectLst/>
                <a:latin typeface="+mj-lt"/>
                <a:ea typeface="Times New Roman" panose="02020603050405020304" pitchFamily="18" charset="0"/>
                <a:cs typeface="Times New Roman" panose="02020603050405020304" pitchFamily="18" charset="0"/>
              </a:rPr>
              <a:t>.</a:t>
            </a:r>
            <a:endParaRPr lang="en-US" sz="2400" dirty="0">
              <a:solidFill>
                <a:srgbClr val="0000FF"/>
              </a:solidFill>
              <a:effectLst/>
              <a:latin typeface="+mj-lt"/>
              <a:ea typeface="Times New Roman" panose="02020603050405020304" pitchFamily="18" charset="0"/>
            </a:endParaRPr>
          </a:p>
          <a:p>
            <a:pPr marL="0" marR="30480" indent="457200" algn="just">
              <a:lnSpc>
                <a:spcPct val="130000"/>
              </a:lnSpc>
              <a:spcBef>
                <a:spcPts val="0"/>
              </a:spcBef>
              <a:spcAft>
                <a:spcPts val="0"/>
              </a:spcAft>
            </a:pP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Dém</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chăn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cho</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từng</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người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một</a:t>
            </a:r>
            <a:r>
              <a:rPr lang="en-US" sz="2400" dirty="0">
                <a:solidFill>
                  <a:srgbClr val="0000FF"/>
                </a:solidFill>
                <a:effectLst/>
                <a:latin typeface="+mj-lt"/>
                <a:ea typeface="Times New Roman" panose="02020603050405020304" pitchFamily="18" charset="0"/>
                <a:cs typeface="Times New Roman" panose="02020603050405020304" pitchFamily="18" charset="0"/>
              </a:rPr>
              <a:t>.</a:t>
            </a:r>
            <a:endParaRPr lang="en-US" sz="2400" dirty="0">
              <a:solidFill>
                <a:srgbClr val="0000FF"/>
              </a:solidFill>
              <a:effectLst/>
              <a:latin typeface="+mj-lt"/>
              <a:ea typeface="Times New Roman" panose="02020603050405020304" pitchFamily="18" charset="0"/>
            </a:endParaRPr>
          </a:p>
          <a:p>
            <a:pPr marL="0" marR="30480" indent="457200" algn="just">
              <a:lnSpc>
                <a:spcPct val="130000"/>
              </a:lnSpc>
              <a:spcBef>
                <a:spcPts val="0"/>
              </a:spcBef>
              <a:spcAft>
                <a:spcPts val="0"/>
              </a:spcAft>
            </a:pP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Nhón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chân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nhẹ</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nhàng</a:t>
            </a:r>
            <a:r>
              <a:rPr lang="en-US" sz="2400" dirty="0">
                <a:solidFill>
                  <a:srgbClr val="0000FF"/>
                </a:solidFill>
                <a:effectLst/>
                <a:latin typeface="+mj-lt"/>
                <a:ea typeface="Times New Roman" panose="02020603050405020304" pitchFamily="18" charset="0"/>
                <a:cs typeface="Times New Roman" panose="02020603050405020304" pitchFamily="18" charset="0"/>
              </a:rPr>
              <a:t>.</a:t>
            </a:r>
            <a:endParaRPr lang="en-US" sz="2400" dirty="0">
              <a:solidFill>
                <a:srgbClr val="0000FF"/>
              </a:solidFill>
              <a:effectLst/>
              <a:latin typeface="+mj-lt"/>
              <a:ea typeface="Times New Roman" panose="02020603050405020304" pitchFamily="18" charset="0"/>
            </a:endParaRPr>
          </a:p>
        </p:txBody>
      </p:sp>
      <p:sp>
        <p:nvSpPr>
          <p:cNvPr id="13" name="Right Brace 12">
            <a:extLst>
              <a:ext uri="{FF2B5EF4-FFF2-40B4-BE49-F238E27FC236}">
                <a16:creationId xmlns="" xmlns:a16="http://schemas.microsoft.com/office/drawing/2014/main" id="{1647F02F-A40D-4F2B-8900-527A9FB50FBD}"/>
              </a:ext>
            </a:extLst>
          </p:cNvPr>
          <p:cNvSpPr/>
          <p:nvPr/>
        </p:nvSpPr>
        <p:spPr bwMode="auto">
          <a:xfrm>
            <a:off x="4866682" y="3968189"/>
            <a:ext cx="543518" cy="1708711"/>
          </a:xfrm>
          <a:prstGeom prst="rightBrace">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4" name="TextBox 13">
            <a:extLst>
              <a:ext uri="{FF2B5EF4-FFF2-40B4-BE49-F238E27FC236}">
                <a16:creationId xmlns="" xmlns:a16="http://schemas.microsoft.com/office/drawing/2014/main" id="{8C78A147-E82C-464A-968A-35CCA96234C2}"/>
              </a:ext>
            </a:extLst>
          </p:cNvPr>
          <p:cNvSpPr txBox="1"/>
          <p:nvPr/>
        </p:nvSpPr>
        <p:spPr>
          <a:xfrm>
            <a:off x="5369304" y="3924300"/>
            <a:ext cx="3754904" cy="1962845"/>
          </a:xfrm>
          <a:prstGeom prst="rect">
            <a:avLst/>
          </a:prstGeom>
          <a:noFill/>
        </p:spPr>
        <p:txBody>
          <a:bodyPr wrap="square" rtlCol="0">
            <a:spAutoFit/>
          </a:bodyPr>
          <a:lstStyle/>
          <a:p>
            <a:pPr algn="just">
              <a:lnSpc>
                <a:spcPct val="130000"/>
              </a:lnSpc>
              <a:spcBef>
                <a:spcPts val="0"/>
              </a:spcBef>
            </a:pPr>
            <a:r>
              <a:rPr lang="en-US" sz="2400" b="1" dirty="0">
                <a:solidFill>
                  <a:srgbClr val="C00000"/>
                </a:solidFill>
                <a:effectLst/>
                <a:latin typeface="+mj-lt"/>
              </a:rPr>
              <a:t>=&gt; </a:t>
            </a:r>
            <a:r>
              <a:rPr lang="en-US" sz="2400" b="1" dirty="0" err="1">
                <a:solidFill>
                  <a:srgbClr val="C00000"/>
                </a:solidFill>
                <a:effectLst/>
                <a:latin typeface="+mj-lt"/>
              </a:rPr>
              <a:t>Nhận</a:t>
            </a:r>
            <a:r>
              <a:rPr lang="en-US" sz="2400" b="1" dirty="0">
                <a:solidFill>
                  <a:srgbClr val="C00000"/>
                </a:solidFill>
                <a:effectLst/>
                <a:latin typeface="+mj-lt"/>
              </a:rPr>
              <a:t> ra </a:t>
            </a:r>
            <a:r>
              <a:rPr lang="en-US" sz="2400" b="1" dirty="0" err="1">
                <a:solidFill>
                  <a:srgbClr val="C00000"/>
                </a:solidFill>
                <a:effectLst/>
                <a:latin typeface="+mj-lt"/>
              </a:rPr>
              <a:t>tình</a:t>
            </a:r>
            <a:r>
              <a:rPr lang="en-US" sz="2400" b="1" dirty="0">
                <a:solidFill>
                  <a:srgbClr val="C00000"/>
                </a:solidFill>
                <a:effectLst/>
                <a:latin typeface="+mj-lt"/>
              </a:rPr>
              <a:t> </a:t>
            </a:r>
            <a:r>
              <a:rPr lang="en-US" sz="2400" b="1" dirty="0" err="1">
                <a:solidFill>
                  <a:srgbClr val="C00000"/>
                </a:solidFill>
                <a:effectLst/>
                <a:latin typeface="+mj-lt"/>
              </a:rPr>
              <a:t>yêu</a:t>
            </a:r>
            <a:r>
              <a:rPr lang="en-US" sz="2400" b="1" dirty="0">
                <a:solidFill>
                  <a:srgbClr val="C00000"/>
                </a:solidFill>
                <a:effectLst/>
                <a:latin typeface="+mj-lt"/>
              </a:rPr>
              <a:t> </a:t>
            </a:r>
            <a:r>
              <a:rPr lang="en-US" sz="2400" b="1" dirty="0" err="1">
                <a:solidFill>
                  <a:srgbClr val="C00000"/>
                </a:solidFill>
                <a:effectLst/>
                <a:latin typeface="+mj-lt"/>
              </a:rPr>
              <a:t>thương</a:t>
            </a:r>
            <a:r>
              <a:rPr lang="en-US" sz="2400" b="1" dirty="0">
                <a:solidFill>
                  <a:srgbClr val="C00000"/>
                </a:solidFill>
                <a:effectLst/>
                <a:latin typeface="+mj-lt"/>
              </a:rPr>
              <a:t>, </a:t>
            </a:r>
            <a:r>
              <a:rPr lang="en-US" sz="2400" b="1" dirty="0" err="1">
                <a:solidFill>
                  <a:srgbClr val="C00000"/>
                </a:solidFill>
                <a:effectLst/>
                <a:latin typeface="+mj-lt"/>
              </a:rPr>
              <a:t>quan</a:t>
            </a:r>
            <a:r>
              <a:rPr lang="en-US" sz="2400" b="1" dirty="0">
                <a:solidFill>
                  <a:srgbClr val="C00000"/>
                </a:solidFill>
                <a:effectLst/>
                <a:latin typeface="+mj-lt"/>
              </a:rPr>
              <a:t> </a:t>
            </a:r>
            <a:r>
              <a:rPr lang="en-US" sz="2400" b="1" dirty="0" err="1">
                <a:solidFill>
                  <a:srgbClr val="C00000"/>
                </a:solidFill>
                <a:effectLst/>
                <a:latin typeface="+mj-lt"/>
              </a:rPr>
              <a:t>tâm</a:t>
            </a:r>
            <a:r>
              <a:rPr lang="en-US" sz="2400" b="1" dirty="0">
                <a:solidFill>
                  <a:srgbClr val="C00000"/>
                </a:solidFill>
                <a:effectLst/>
                <a:latin typeface="+mj-lt"/>
              </a:rPr>
              <a:t>, lo </a:t>
            </a:r>
            <a:r>
              <a:rPr lang="en-US" sz="2400" b="1" dirty="0" err="1">
                <a:solidFill>
                  <a:srgbClr val="C00000"/>
                </a:solidFill>
                <a:effectLst/>
                <a:latin typeface="+mj-lt"/>
              </a:rPr>
              <a:t>lắng</a:t>
            </a:r>
            <a:r>
              <a:rPr lang="en-US" sz="2400" b="1" dirty="0">
                <a:solidFill>
                  <a:srgbClr val="C00000"/>
                </a:solidFill>
                <a:effectLst/>
                <a:latin typeface="+mj-lt"/>
              </a:rPr>
              <a:t> </a:t>
            </a:r>
            <a:r>
              <a:rPr lang="en-US" sz="2400" b="1" dirty="0" err="1">
                <a:solidFill>
                  <a:srgbClr val="C00000"/>
                </a:solidFill>
                <a:effectLst/>
                <a:latin typeface="+mj-lt"/>
              </a:rPr>
              <a:t>cho</a:t>
            </a:r>
            <a:r>
              <a:rPr lang="en-US" sz="2400" b="1" dirty="0">
                <a:solidFill>
                  <a:srgbClr val="C00000"/>
                </a:solidFill>
                <a:effectLst/>
                <a:latin typeface="+mj-lt"/>
              </a:rPr>
              <a:t> </a:t>
            </a:r>
            <a:r>
              <a:rPr lang="en-US" sz="2400" b="1" dirty="0" err="1">
                <a:solidFill>
                  <a:srgbClr val="C00000"/>
                </a:solidFill>
                <a:effectLst/>
                <a:latin typeface="+mj-lt"/>
              </a:rPr>
              <a:t>các</a:t>
            </a:r>
            <a:r>
              <a:rPr lang="en-US" sz="2400" b="1" dirty="0">
                <a:solidFill>
                  <a:srgbClr val="C00000"/>
                </a:solidFill>
                <a:effectLst/>
                <a:latin typeface="+mj-lt"/>
              </a:rPr>
              <a:t> </a:t>
            </a:r>
            <a:r>
              <a:rPr lang="en-US" sz="2400" b="1" dirty="0" err="1">
                <a:solidFill>
                  <a:srgbClr val="C00000"/>
                </a:solidFill>
                <a:effectLst/>
                <a:latin typeface="+mj-lt"/>
              </a:rPr>
              <a:t>chiến</a:t>
            </a:r>
            <a:r>
              <a:rPr lang="en-US" sz="2400" b="1" dirty="0">
                <a:solidFill>
                  <a:srgbClr val="C00000"/>
                </a:solidFill>
                <a:effectLst/>
                <a:latin typeface="+mj-lt"/>
              </a:rPr>
              <a:t> </a:t>
            </a:r>
            <a:r>
              <a:rPr lang="en-US" sz="2400" b="1" dirty="0" err="1">
                <a:solidFill>
                  <a:srgbClr val="C00000"/>
                </a:solidFill>
                <a:effectLst/>
                <a:latin typeface="+mj-lt"/>
              </a:rPr>
              <a:t>sĩ</a:t>
            </a:r>
            <a:r>
              <a:rPr lang="en-US" sz="2400" b="1" dirty="0">
                <a:solidFill>
                  <a:srgbClr val="C00000"/>
                </a:solidFill>
                <a:effectLst/>
                <a:latin typeface="+mj-lt"/>
              </a:rPr>
              <a:t>, </a:t>
            </a:r>
            <a:r>
              <a:rPr lang="en-US" sz="2400" b="1" dirty="0" err="1">
                <a:solidFill>
                  <a:srgbClr val="C00000"/>
                </a:solidFill>
                <a:effectLst/>
                <a:latin typeface="+mj-lt"/>
              </a:rPr>
              <a:t>đội</a:t>
            </a:r>
            <a:r>
              <a:rPr lang="en-US" sz="2400" b="1" dirty="0">
                <a:solidFill>
                  <a:srgbClr val="C00000"/>
                </a:solidFill>
                <a:effectLst/>
                <a:latin typeface="+mj-lt"/>
              </a:rPr>
              <a:t> </a:t>
            </a:r>
            <a:r>
              <a:rPr lang="en-US" sz="2400" b="1" dirty="0" err="1">
                <a:solidFill>
                  <a:srgbClr val="C00000"/>
                </a:solidFill>
                <a:effectLst/>
                <a:latin typeface="+mj-lt"/>
              </a:rPr>
              <a:t>viên</a:t>
            </a:r>
            <a:r>
              <a:rPr lang="en-US" sz="2400" b="1" dirty="0">
                <a:solidFill>
                  <a:srgbClr val="C00000"/>
                </a:solidFill>
                <a:effectLst/>
                <a:latin typeface="+mj-lt"/>
              </a:rPr>
              <a:t> </a:t>
            </a:r>
            <a:r>
              <a:rPr lang="en-US" sz="2400" b="1" dirty="0" err="1">
                <a:solidFill>
                  <a:srgbClr val="C00000"/>
                </a:solidFill>
                <a:effectLst/>
                <a:latin typeface="+mj-lt"/>
              </a:rPr>
              <a:t>của</a:t>
            </a:r>
            <a:r>
              <a:rPr lang="en-US" sz="2400" b="1" dirty="0">
                <a:solidFill>
                  <a:srgbClr val="C00000"/>
                </a:solidFill>
                <a:effectLst/>
                <a:latin typeface="+mj-lt"/>
              </a:rPr>
              <a:t> </a:t>
            </a:r>
            <a:r>
              <a:rPr lang="en-US" sz="2400" b="1" dirty="0" err="1">
                <a:solidFill>
                  <a:srgbClr val="C00000"/>
                </a:solidFill>
                <a:effectLst/>
                <a:latin typeface="+mj-lt"/>
              </a:rPr>
              <a:t>Bác</a:t>
            </a:r>
            <a:r>
              <a:rPr lang="en-US" sz="2400" b="1" dirty="0">
                <a:solidFill>
                  <a:srgbClr val="C00000"/>
                </a:solidFill>
                <a:effectLst/>
                <a:latin typeface="+mj-lt"/>
              </a:rPr>
              <a:t>.</a:t>
            </a:r>
          </a:p>
        </p:txBody>
      </p:sp>
    </p:spTree>
    <p:extLst>
      <p:ext uri="{BB962C8B-B14F-4D97-AF65-F5344CB8AC3E}">
        <p14:creationId xmlns:p14="http://schemas.microsoft.com/office/powerpoint/2010/main" val="2889955533"/>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barn(inVertical)">
                                      <p:cBhvr>
                                        <p:cTn id="15" dur="500"/>
                                        <p:tgtEl>
                                          <p:spTgt spid="409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barn(inVertical)">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par>
                                <p:cTn id="31" presetID="16" presetClass="entr" presetSubtype="21" fill="hold" nodeType="with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barn(inVertical)">
                                      <p:cBhvr>
                                        <p:cTn id="33"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3"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1422442" y="803146"/>
            <a:ext cx="65532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a:ln>
                  <a:noFill/>
                </a:ln>
                <a:solidFill>
                  <a:srgbClr val="FFFF00"/>
                </a:solidFill>
                <a:effectLst/>
                <a:latin typeface="+mj-lt"/>
              </a:rPr>
              <a:t>1. </a:t>
            </a:r>
            <a:r>
              <a:rPr lang="nl-NL" sz="2400" b="1" dirty="0">
                <a:solidFill>
                  <a:srgbClr val="FFFF00"/>
                </a:solidFill>
                <a:latin typeface="+mj-lt"/>
              </a:rPr>
              <a:t>Lần thứ nhất thức dậy của anh đội viên:</a:t>
            </a:r>
            <a:endParaRPr kumimoji="0" lang="en-US" sz="2400" b="1" i="0" u="none" strike="noStrike" cap="none" normalizeH="0" baseline="0" dirty="0">
              <a:ln>
                <a:noFill/>
              </a:ln>
              <a:solidFill>
                <a:srgbClr val="FFFF00"/>
              </a:solidFill>
              <a:effectLst/>
              <a:latin typeface="+mj-lt"/>
            </a:endParaRPr>
          </a:p>
        </p:txBody>
      </p:sp>
      <p:pic>
        <p:nvPicPr>
          <p:cNvPr id="4098" name="Picture 2" descr="Văn học: Đêm nay Bác không ngủ - Minh Huệ | VHVN - Audio Văn học - YouTube">
            <a:extLst>
              <a:ext uri="{FF2B5EF4-FFF2-40B4-BE49-F238E27FC236}">
                <a16:creationId xmlns="" xmlns:a16="http://schemas.microsoft.com/office/drawing/2014/main" id="{7E0D7C23-B13A-4C0A-A2E6-D713010C2D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1400" y="1454410"/>
            <a:ext cx="2362200" cy="170525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 xmlns:a16="http://schemas.microsoft.com/office/drawing/2014/main" id="{8CE2033C-F67D-47E0-AEC3-7984F6847CE6}"/>
              </a:ext>
            </a:extLst>
          </p:cNvPr>
          <p:cNvSpPr txBox="1"/>
          <p:nvPr/>
        </p:nvSpPr>
        <p:spPr>
          <a:xfrm>
            <a:off x="321894" y="3300155"/>
            <a:ext cx="4849195" cy="2239844"/>
          </a:xfrm>
          <a:prstGeom prst="rect">
            <a:avLst/>
          </a:prstGeom>
          <a:noFill/>
        </p:spPr>
        <p:txBody>
          <a:bodyPr wrap="square" rtlCol="0">
            <a:spAutoFit/>
          </a:bodyPr>
          <a:lstStyle/>
          <a:p>
            <a:pPr algn="just">
              <a:lnSpc>
                <a:spcPct val="150000"/>
              </a:lnSpc>
            </a:pPr>
            <a:r>
              <a:rPr lang="en-US" sz="2400" dirty="0">
                <a:solidFill>
                  <a:srgbClr val="0000FF"/>
                </a:solidFill>
                <a:effectLst/>
                <a:latin typeface="+mj-lt"/>
              </a:rPr>
              <a:t>- </a:t>
            </a:r>
            <a:r>
              <a:rPr lang="en-US" sz="2400" dirty="0" err="1">
                <a:solidFill>
                  <a:srgbClr val="0000FF"/>
                </a:solidFill>
                <a:effectLst/>
                <a:latin typeface="+mj-lt"/>
              </a:rPr>
              <a:t>Mơ</a:t>
            </a:r>
            <a:r>
              <a:rPr lang="en-US" sz="2400" dirty="0">
                <a:solidFill>
                  <a:srgbClr val="0000FF"/>
                </a:solidFill>
                <a:effectLst/>
                <a:latin typeface="+mj-lt"/>
              </a:rPr>
              <a:t> </a:t>
            </a:r>
            <a:r>
              <a:rPr lang="en-US" sz="2400" dirty="0" err="1">
                <a:solidFill>
                  <a:srgbClr val="0000FF"/>
                </a:solidFill>
                <a:effectLst/>
                <a:latin typeface="+mj-lt"/>
              </a:rPr>
              <a:t>màng</a:t>
            </a:r>
            <a:r>
              <a:rPr lang="en-US" sz="2400" dirty="0">
                <a:solidFill>
                  <a:srgbClr val="0000FF"/>
                </a:solidFill>
                <a:effectLst/>
                <a:latin typeface="+mj-lt"/>
              </a:rPr>
              <a:t> </a:t>
            </a:r>
            <a:r>
              <a:rPr lang="en-US" sz="2400" dirty="0" err="1">
                <a:solidFill>
                  <a:srgbClr val="0000FF"/>
                </a:solidFill>
                <a:effectLst/>
                <a:latin typeface="+mj-lt"/>
              </a:rPr>
              <a:t>như</a:t>
            </a:r>
            <a:r>
              <a:rPr lang="en-US" sz="2400" dirty="0">
                <a:solidFill>
                  <a:srgbClr val="0000FF"/>
                </a:solidFill>
                <a:effectLst/>
                <a:latin typeface="+mj-lt"/>
              </a:rPr>
              <a:t> </a:t>
            </a:r>
            <a:r>
              <a:rPr lang="en-US" sz="2400" dirty="0" err="1">
                <a:solidFill>
                  <a:srgbClr val="0000FF"/>
                </a:solidFill>
                <a:effectLst/>
                <a:latin typeface="+mj-lt"/>
              </a:rPr>
              <a:t>nằm</a:t>
            </a:r>
            <a:r>
              <a:rPr lang="en-US" sz="2400" dirty="0">
                <a:solidFill>
                  <a:srgbClr val="0000FF"/>
                </a:solidFill>
                <a:effectLst/>
                <a:latin typeface="+mj-lt"/>
              </a:rPr>
              <a:t> </a:t>
            </a:r>
            <a:r>
              <a:rPr lang="en-US" sz="2400" dirty="0" err="1">
                <a:solidFill>
                  <a:srgbClr val="0000FF"/>
                </a:solidFill>
                <a:effectLst/>
                <a:latin typeface="+mj-lt"/>
              </a:rPr>
              <a:t>trong</a:t>
            </a:r>
            <a:r>
              <a:rPr lang="en-US" sz="2400" dirty="0">
                <a:solidFill>
                  <a:srgbClr val="0000FF"/>
                </a:solidFill>
                <a:effectLst/>
                <a:latin typeface="+mj-lt"/>
              </a:rPr>
              <a:t> </a:t>
            </a:r>
            <a:r>
              <a:rPr lang="en-US" sz="2400" dirty="0" err="1">
                <a:solidFill>
                  <a:srgbClr val="0000FF"/>
                </a:solidFill>
                <a:effectLst/>
                <a:latin typeface="+mj-lt"/>
              </a:rPr>
              <a:t>một</a:t>
            </a:r>
            <a:r>
              <a:rPr lang="en-US" sz="2400" dirty="0">
                <a:solidFill>
                  <a:srgbClr val="0000FF"/>
                </a:solidFill>
                <a:effectLst/>
                <a:latin typeface="+mj-lt"/>
              </a:rPr>
              <a:t> </a:t>
            </a:r>
            <a:r>
              <a:rPr lang="en-US" sz="2400" dirty="0" err="1">
                <a:solidFill>
                  <a:srgbClr val="0000FF"/>
                </a:solidFill>
                <a:effectLst/>
                <a:latin typeface="+mj-lt"/>
              </a:rPr>
              <a:t>giấc</a:t>
            </a:r>
            <a:r>
              <a:rPr lang="en-US" sz="2400" dirty="0">
                <a:solidFill>
                  <a:srgbClr val="0000FF"/>
                </a:solidFill>
                <a:effectLst/>
                <a:latin typeface="+mj-lt"/>
              </a:rPr>
              <a:t> </a:t>
            </a:r>
            <a:r>
              <a:rPr lang="en-US" sz="2400" dirty="0" err="1">
                <a:solidFill>
                  <a:srgbClr val="0000FF"/>
                </a:solidFill>
                <a:effectLst/>
                <a:latin typeface="+mj-lt"/>
              </a:rPr>
              <a:t>mộng</a:t>
            </a:r>
            <a:r>
              <a:rPr lang="en-US" sz="2400" dirty="0">
                <a:solidFill>
                  <a:srgbClr val="0000FF"/>
                </a:solidFill>
                <a:effectLst/>
                <a:latin typeface="+mj-lt"/>
              </a:rPr>
              <a:t> </a:t>
            </a:r>
            <a:r>
              <a:rPr lang="en-US" sz="2400" dirty="0" err="1">
                <a:solidFill>
                  <a:srgbClr val="0000FF"/>
                </a:solidFill>
                <a:effectLst/>
                <a:latin typeface="+mj-lt"/>
              </a:rPr>
              <a:t>đẹp</a:t>
            </a:r>
            <a:r>
              <a:rPr lang="en-US" sz="2400" dirty="0">
                <a:solidFill>
                  <a:srgbClr val="0000FF"/>
                </a:solidFill>
                <a:effectLst/>
                <a:latin typeface="+mj-lt"/>
              </a:rPr>
              <a:t>.</a:t>
            </a:r>
          </a:p>
          <a:p>
            <a:pPr marL="342900" indent="-342900" algn="just">
              <a:lnSpc>
                <a:spcPct val="150000"/>
              </a:lnSpc>
              <a:buFontTx/>
              <a:buChar char="-"/>
            </a:pPr>
            <a:r>
              <a:rPr lang="en-US" sz="2400" dirty="0" err="1">
                <a:solidFill>
                  <a:srgbClr val="0000FF"/>
                </a:solidFill>
                <a:effectLst/>
                <a:latin typeface="+mj-lt"/>
              </a:rPr>
              <a:t>Thổn</a:t>
            </a:r>
            <a:r>
              <a:rPr lang="en-US" sz="2400" dirty="0">
                <a:solidFill>
                  <a:srgbClr val="0000FF"/>
                </a:solidFill>
                <a:effectLst/>
                <a:latin typeface="+mj-lt"/>
              </a:rPr>
              <a:t> </a:t>
            </a:r>
            <a:r>
              <a:rPr lang="en-US" sz="2400" dirty="0" err="1">
                <a:solidFill>
                  <a:srgbClr val="0000FF"/>
                </a:solidFill>
                <a:effectLst/>
                <a:latin typeface="+mj-lt"/>
              </a:rPr>
              <a:t>thức</a:t>
            </a:r>
            <a:r>
              <a:rPr lang="en-US" sz="2400" dirty="0">
                <a:solidFill>
                  <a:srgbClr val="0000FF"/>
                </a:solidFill>
                <a:effectLst/>
                <a:latin typeface="+mj-lt"/>
              </a:rPr>
              <a:t>, </a:t>
            </a:r>
            <a:r>
              <a:rPr lang="en-US" sz="2400" dirty="0" err="1">
                <a:solidFill>
                  <a:srgbClr val="0000FF"/>
                </a:solidFill>
                <a:effectLst/>
                <a:latin typeface="+mj-lt"/>
              </a:rPr>
              <a:t>thì</a:t>
            </a:r>
            <a:r>
              <a:rPr lang="en-US" sz="2400" dirty="0">
                <a:solidFill>
                  <a:srgbClr val="0000FF"/>
                </a:solidFill>
                <a:effectLst/>
                <a:latin typeface="+mj-lt"/>
              </a:rPr>
              <a:t> </a:t>
            </a:r>
            <a:r>
              <a:rPr lang="en-US" sz="2400" dirty="0" err="1">
                <a:solidFill>
                  <a:srgbClr val="0000FF"/>
                </a:solidFill>
                <a:effectLst/>
                <a:latin typeface="+mj-lt"/>
              </a:rPr>
              <a:t>thầm</a:t>
            </a:r>
            <a:r>
              <a:rPr lang="en-US" sz="2400" dirty="0">
                <a:solidFill>
                  <a:srgbClr val="0000FF"/>
                </a:solidFill>
                <a:effectLst/>
                <a:latin typeface="+mj-lt"/>
              </a:rPr>
              <a:t>, lo </a:t>
            </a:r>
            <a:r>
              <a:rPr lang="en-US" sz="2400" dirty="0" err="1">
                <a:solidFill>
                  <a:srgbClr val="0000FF"/>
                </a:solidFill>
                <a:effectLst/>
                <a:latin typeface="+mj-lt"/>
              </a:rPr>
              <a:t>Bác</a:t>
            </a:r>
            <a:r>
              <a:rPr lang="en-US" sz="2400" dirty="0">
                <a:solidFill>
                  <a:srgbClr val="0000FF"/>
                </a:solidFill>
                <a:effectLst/>
                <a:latin typeface="+mj-lt"/>
              </a:rPr>
              <a:t> </a:t>
            </a:r>
            <a:r>
              <a:rPr lang="en-US" sz="2400" dirty="0" err="1">
                <a:solidFill>
                  <a:srgbClr val="0000FF"/>
                </a:solidFill>
                <a:effectLst/>
                <a:latin typeface="+mj-lt"/>
              </a:rPr>
              <a:t>ốm</a:t>
            </a:r>
            <a:r>
              <a:rPr lang="en-US" sz="2400" dirty="0">
                <a:solidFill>
                  <a:srgbClr val="0000FF"/>
                </a:solidFill>
                <a:effectLst/>
                <a:latin typeface="+mj-lt"/>
              </a:rPr>
              <a:t>.</a:t>
            </a:r>
          </a:p>
          <a:p>
            <a:pPr marL="342900" indent="-342900" algn="just">
              <a:lnSpc>
                <a:spcPct val="150000"/>
              </a:lnSpc>
              <a:buFontTx/>
              <a:buChar char="-"/>
            </a:pPr>
            <a:r>
              <a:rPr lang="en-US" sz="2400" dirty="0" err="1">
                <a:solidFill>
                  <a:srgbClr val="0000FF"/>
                </a:solidFill>
                <a:effectLst/>
                <a:latin typeface="+mj-lt"/>
              </a:rPr>
              <a:t>Ẩn</a:t>
            </a:r>
            <a:r>
              <a:rPr lang="en-US" sz="2400" dirty="0">
                <a:solidFill>
                  <a:srgbClr val="0000FF"/>
                </a:solidFill>
                <a:effectLst/>
                <a:latin typeface="+mj-lt"/>
              </a:rPr>
              <a:t> </a:t>
            </a:r>
            <a:r>
              <a:rPr lang="en-US" sz="2400" dirty="0" err="1">
                <a:solidFill>
                  <a:srgbClr val="0000FF"/>
                </a:solidFill>
                <a:effectLst/>
                <a:latin typeface="+mj-lt"/>
              </a:rPr>
              <a:t>dụ</a:t>
            </a:r>
            <a:r>
              <a:rPr lang="en-US" sz="2400" dirty="0">
                <a:solidFill>
                  <a:srgbClr val="0000FF"/>
                </a:solidFill>
                <a:effectLst/>
                <a:latin typeface="+mj-lt"/>
              </a:rPr>
              <a:t>: “ </a:t>
            </a:r>
            <a:r>
              <a:rPr lang="en-US" sz="2400" dirty="0" err="1">
                <a:solidFill>
                  <a:srgbClr val="0000FF"/>
                </a:solidFill>
                <a:effectLst/>
                <a:latin typeface="+mj-lt"/>
              </a:rPr>
              <a:t>người</a:t>
            </a:r>
            <a:r>
              <a:rPr lang="en-US" sz="2400" dirty="0">
                <a:solidFill>
                  <a:srgbClr val="0000FF"/>
                </a:solidFill>
                <a:effectLst/>
                <a:latin typeface="+mj-lt"/>
              </a:rPr>
              <a:t> cha”, so </a:t>
            </a:r>
            <a:r>
              <a:rPr lang="en-US" sz="2400" dirty="0" err="1">
                <a:solidFill>
                  <a:srgbClr val="0000FF"/>
                </a:solidFill>
                <a:effectLst/>
                <a:latin typeface="+mj-lt"/>
              </a:rPr>
              <a:t>sánh</a:t>
            </a:r>
            <a:endParaRPr lang="en-US" sz="2400" dirty="0">
              <a:solidFill>
                <a:srgbClr val="0000FF"/>
              </a:solidFill>
              <a:effectLst/>
              <a:latin typeface="+mj-lt"/>
            </a:endParaRPr>
          </a:p>
        </p:txBody>
      </p:sp>
      <p:sp>
        <p:nvSpPr>
          <p:cNvPr id="13" name="Right Brace 12">
            <a:extLst>
              <a:ext uri="{FF2B5EF4-FFF2-40B4-BE49-F238E27FC236}">
                <a16:creationId xmlns="" xmlns:a16="http://schemas.microsoft.com/office/drawing/2014/main" id="{1647F02F-A40D-4F2B-8900-527A9FB50FBD}"/>
              </a:ext>
            </a:extLst>
          </p:cNvPr>
          <p:cNvSpPr/>
          <p:nvPr/>
        </p:nvSpPr>
        <p:spPr bwMode="auto">
          <a:xfrm>
            <a:off x="4907578" y="3825235"/>
            <a:ext cx="502622" cy="1494397"/>
          </a:xfrm>
          <a:prstGeom prst="rightBrace">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4" name="TextBox 13">
            <a:extLst>
              <a:ext uri="{FF2B5EF4-FFF2-40B4-BE49-F238E27FC236}">
                <a16:creationId xmlns="" xmlns:a16="http://schemas.microsoft.com/office/drawing/2014/main" id="{8C78A147-E82C-464A-968A-35CCA96234C2}"/>
              </a:ext>
            </a:extLst>
          </p:cNvPr>
          <p:cNvSpPr txBox="1"/>
          <p:nvPr/>
        </p:nvSpPr>
        <p:spPr>
          <a:xfrm>
            <a:off x="5369304" y="3781346"/>
            <a:ext cx="3754904" cy="1484445"/>
          </a:xfrm>
          <a:prstGeom prst="rect">
            <a:avLst/>
          </a:prstGeom>
          <a:noFill/>
        </p:spPr>
        <p:txBody>
          <a:bodyPr wrap="square" rtlCol="0">
            <a:spAutoFit/>
          </a:bodyPr>
          <a:lstStyle/>
          <a:p>
            <a:pPr algn="just">
              <a:lnSpc>
                <a:spcPct val="130000"/>
              </a:lnSpc>
              <a:spcBef>
                <a:spcPts val="0"/>
              </a:spcBef>
            </a:pPr>
            <a:r>
              <a:rPr lang="en-US" sz="2400" dirty="0">
                <a:solidFill>
                  <a:srgbClr val="C00000"/>
                </a:solidFill>
                <a:effectLst/>
                <a:latin typeface="+mj-lt"/>
              </a:rPr>
              <a:t>=&gt; </a:t>
            </a:r>
            <a:r>
              <a:rPr lang="en-US" sz="2400" dirty="0" err="1">
                <a:solidFill>
                  <a:srgbClr val="C00000"/>
                </a:solidFill>
                <a:effectLst/>
                <a:latin typeface="+mj-lt"/>
              </a:rPr>
              <a:t>Thương</a:t>
            </a:r>
            <a:r>
              <a:rPr lang="en-US" sz="2400" dirty="0">
                <a:solidFill>
                  <a:srgbClr val="C00000"/>
                </a:solidFill>
                <a:effectLst/>
                <a:latin typeface="+mj-lt"/>
              </a:rPr>
              <a:t> </a:t>
            </a:r>
            <a:r>
              <a:rPr lang="en-US" sz="2400" dirty="0" err="1">
                <a:solidFill>
                  <a:srgbClr val="C00000"/>
                </a:solidFill>
                <a:effectLst/>
                <a:latin typeface="+mj-lt"/>
              </a:rPr>
              <a:t>yêu</a:t>
            </a:r>
            <a:r>
              <a:rPr lang="en-US" sz="2400" dirty="0">
                <a:solidFill>
                  <a:srgbClr val="C00000"/>
                </a:solidFill>
                <a:effectLst/>
                <a:latin typeface="+mj-lt"/>
              </a:rPr>
              <a:t>, </a:t>
            </a:r>
            <a:r>
              <a:rPr lang="en-US" sz="2400" dirty="0" err="1">
                <a:solidFill>
                  <a:srgbClr val="C00000"/>
                </a:solidFill>
                <a:effectLst/>
                <a:latin typeface="+mj-lt"/>
              </a:rPr>
              <a:t>cảm</a:t>
            </a:r>
            <a:r>
              <a:rPr lang="en-US" sz="2400" dirty="0">
                <a:solidFill>
                  <a:srgbClr val="C00000"/>
                </a:solidFill>
                <a:effectLst/>
                <a:latin typeface="+mj-lt"/>
              </a:rPr>
              <a:t> </a:t>
            </a:r>
            <a:r>
              <a:rPr lang="en-US" sz="2400" dirty="0" err="1">
                <a:solidFill>
                  <a:srgbClr val="C00000"/>
                </a:solidFill>
                <a:effectLst/>
                <a:latin typeface="+mj-lt"/>
              </a:rPr>
              <a:t>phục</a:t>
            </a:r>
            <a:r>
              <a:rPr lang="en-US" sz="2400" dirty="0">
                <a:solidFill>
                  <a:srgbClr val="C00000"/>
                </a:solidFill>
                <a:effectLst/>
                <a:latin typeface="+mj-lt"/>
              </a:rPr>
              <a:t> </a:t>
            </a:r>
            <a:r>
              <a:rPr lang="en-US" sz="2400" dirty="0" err="1">
                <a:solidFill>
                  <a:srgbClr val="C00000"/>
                </a:solidFill>
                <a:effectLst/>
                <a:latin typeface="+mj-lt"/>
              </a:rPr>
              <a:t>trước</a:t>
            </a:r>
            <a:r>
              <a:rPr lang="en-US" sz="2400" dirty="0">
                <a:solidFill>
                  <a:srgbClr val="C00000"/>
                </a:solidFill>
                <a:effectLst/>
                <a:latin typeface="+mj-lt"/>
              </a:rPr>
              <a:t> </a:t>
            </a:r>
            <a:r>
              <a:rPr lang="en-US" sz="2400" dirty="0" err="1">
                <a:solidFill>
                  <a:srgbClr val="C00000"/>
                </a:solidFill>
                <a:effectLst/>
                <a:latin typeface="+mj-lt"/>
              </a:rPr>
              <a:t>những</a:t>
            </a:r>
            <a:r>
              <a:rPr lang="en-US" sz="2400" dirty="0">
                <a:solidFill>
                  <a:srgbClr val="C00000"/>
                </a:solidFill>
                <a:effectLst/>
                <a:latin typeface="+mj-lt"/>
              </a:rPr>
              <a:t> </a:t>
            </a:r>
            <a:r>
              <a:rPr lang="en-US" sz="2400" dirty="0" err="1">
                <a:solidFill>
                  <a:srgbClr val="C00000"/>
                </a:solidFill>
                <a:effectLst/>
                <a:latin typeface="+mj-lt"/>
              </a:rPr>
              <a:t>hành</a:t>
            </a:r>
            <a:r>
              <a:rPr lang="en-US" sz="2400" dirty="0">
                <a:solidFill>
                  <a:srgbClr val="C00000"/>
                </a:solidFill>
                <a:effectLst/>
                <a:latin typeface="+mj-lt"/>
              </a:rPr>
              <a:t> </a:t>
            </a:r>
            <a:r>
              <a:rPr lang="en-US" sz="2400" dirty="0" err="1">
                <a:solidFill>
                  <a:srgbClr val="C00000"/>
                </a:solidFill>
                <a:effectLst/>
                <a:latin typeface="+mj-lt"/>
              </a:rPr>
              <a:t>động</a:t>
            </a:r>
            <a:r>
              <a:rPr lang="en-US" sz="2400" dirty="0">
                <a:solidFill>
                  <a:srgbClr val="C00000"/>
                </a:solidFill>
                <a:effectLst/>
                <a:latin typeface="+mj-lt"/>
              </a:rPr>
              <a:t> </a:t>
            </a:r>
            <a:r>
              <a:rPr lang="en-US" sz="2400" dirty="0" err="1">
                <a:solidFill>
                  <a:srgbClr val="C00000"/>
                </a:solidFill>
                <a:effectLst/>
                <a:latin typeface="+mj-lt"/>
              </a:rPr>
              <a:t>của</a:t>
            </a:r>
            <a:r>
              <a:rPr lang="en-US" sz="2400" dirty="0">
                <a:solidFill>
                  <a:srgbClr val="C00000"/>
                </a:solidFill>
                <a:effectLst/>
                <a:latin typeface="+mj-lt"/>
              </a:rPr>
              <a:t> </a:t>
            </a:r>
            <a:r>
              <a:rPr lang="en-US" sz="2400" dirty="0" err="1">
                <a:solidFill>
                  <a:srgbClr val="C00000"/>
                </a:solidFill>
                <a:effectLst/>
                <a:latin typeface="+mj-lt"/>
              </a:rPr>
              <a:t>Bác</a:t>
            </a:r>
            <a:endParaRPr lang="en-US" sz="1600" b="1" dirty="0">
              <a:solidFill>
                <a:srgbClr val="C00000"/>
              </a:solidFill>
              <a:effectLst/>
              <a:latin typeface="+mj-lt"/>
            </a:endParaRPr>
          </a:p>
        </p:txBody>
      </p:sp>
    </p:spTree>
    <p:extLst>
      <p:ext uri="{BB962C8B-B14F-4D97-AF65-F5344CB8AC3E}">
        <p14:creationId xmlns:p14="http://schemas.microsoft.com/office/powerpoint/2010/main" val="1518431837"/>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nodeType="with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animEffect transition="in" filter="barn(inVertical)">
                                      <p:cBhvr>
                                        <p:cTn id="15"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0DEC827-E284-40CF-BF74-CA727AF6F413}"/>
              </a:ext>
            </a:extLst>
          </p:cNvPr>
          <p:cNvSpPr>
            <a:spLocks noGrp="1"/>
          </p:cNvSpPr>
          <p:nvPr>
            <p:ph idx="1"/>
          </p:nvPr>
        </p:nvSpPr>
        <p:spPr>
          <a:xfrm>
            <a:off x="457200" y="800100"/>
            <a:ext cx="8229600" cy="3771900"/>
          </a:xfrm>
        </p:spPr>
        <p:txBody>
          <a:bodyPr/>
          <a:lstStyle/>
          <a:p>
            <a:pPr marL="0" marR="0" indent="0" algn="just">
              <a:lnSpc>
                <a:spcPct val="150000"/>
              </a:lnSpc>
              <a:spcBef>
                <a:spcPts val="0"/>
              </a:spcBef>
              <a:spcAft>
                <a:spcPts val="0"/>
              </a:spcAft>
              <a:buNone/>
            </a:pP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lần thứ ba thức dậy, tâm trạng của anh đội viên đã có sự thay đổi thế nào? </a:t>
            </a:r>
            <a:endPar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just">
              <a:lnSpc>
                <a:spcPct val="150000"/>
              </a:lnSpc>
              <a:spcBef>
                <a:spcPts val="0"/>
              </a:spcBef>
              <a:spcAft>
                <a:spcPts val="0"/>
              </a:spcAft>
              <a:buNone/>
            </a:pP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VnTime" panose="020B7200000000000000" pitchFamily="34" charset="0"/>
              <a:ea typeface="Times New Roman" panose="02020603050405020304" pitchFamily="18" charset="0"/>
              <a:cs typeface="Times New Roman" panose="02020603050405020304" pitchFamily="18" charset="0"/>
            </a:endParaRPr>
          </a:p>
          <a:p>
            <a:pPr marL="0" marR="0" indent="0" algn="just">
              <a:lnSpc>
                <a:spcPct val="150000"/>
              </a:lnSpc>
              <a:spcBef>
                <a:spcPts val="0"/>
              </a:spcBef>
              <a:spcAft>
                <a:spcPts val="0"/>
              </a:spcAft>
              <a:buNone/>
            </a:pPr>
            <a:endParaRPr lang="en-US" dirty="0"/>
          </a:p>
        </p:txBody>
      </p:sp>
    </p:spTree>
    <p:extLst>
      <p:ext uri="{BB962C8B-B14F-4D97-AF65-F5344CB8AC3E}">
        <p14:creationId xmlns:p14="http://schemas.microsoft.com/office/powerpoint/2010/main" val="115579579"/>
      </p:ext>
    </p:extLst>
  </p:cSld>
  <p:clrMapOvr>
    <a:masterClrMapping/>
  </p:clrMapOvr>
  <p:transition spd="slow">
    <p:check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1409700" y="15628"/>
            <a:ext cx="65532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effectLst/>
                <a:latin typeface="+mj-lt"/>
              </a:rPr>
              <a:t>2</a:t>
            </a:r>
            <a:r>
              <a:rPr kumimoji="0" lang="en-US" sz="2400" b="1" i="0" u="none" strike="noStrike" cap="none" normalizeH="0" baseline="0" dirty="0">
                <a:ln>
                  <a:noFill/>
                </a:ln>
                <a:solidFill>
                  <a:srgbClr val="FFFF00"/>
                </a:solidFill>
                <a:effectLst/>
                <a:latin typeface="+mj-lt"/>
              </a:rPr>
              <a:t>. </a:t>
            </a:r>
            <a:r>
              <a:rPr lang="nl-NL" sz="2400" b="1" dirty="0">
                <a:solidFill>
                  <a:srgbClr val="FFFF00"/>
                </a:solidFill>
                <a:latin typeface="+mj-lt"/>
              </a:rPr>
              <a:t>Lần thứ ba thức dậy của anh đội viên:</a:t>
            </a:r>
            <a:endParaRPr kumimoji="0" lang="en-US" sz="2400" b="1" i="0" u="none" strike="noStrike" cap="none" normalizeH="0" baseline="0" dirty="0">
              <a:ln>
                <a:noFill/>
              </a:ln>
              <a:solidFill>
                <a:srgbClr val="FFFF00"/>
              </a:solidFill>
              <a:effectLst/>
              <a:latin typeface="+mj-lt"/>
            </a:endParaRPr>
          </a:p>
        </p:txBody>
      </p:sp>
      <p:sp>
        <p:nvSpPr>
          <p:cNvPr id="4" name="TextBox 3">
            <a:extLst>
              <a:ext uri="{FF2B5EF4-FFF2-40B4-BE49-F238E27FC236}">
                <a16:creationId xmlns="" xmlns:a16="http://schemas.microsoft.com/office/drawing/2014/main" id="{1A467753-E7AB-4CF4-B1B6-206B605234FB}"/>
              </a:ext>
            </a:extLst>
          </p:cNvPr>
          <p:cNvSpPr txBox="1"/>
          <p:nvPr/>
        </p:nvSpPr>
        <p:spPr>
          <a:xfrm>
            <a:off x="228600" y="571500"/>
            <a:ext cx="8839200" cy="2492990"/>
          </a:xfrm>
          <a:prstGeom prst="rect">
            <a:avLst/>
          </a:prstGeom>
          <a:noFill/>
        </p:spPr>
        <p:txBody>
          <a:bodyPr wrap="square" rtlCol="0">
            <a:spAutoFit/>
          </a:bodyPr>
          <a:lstStyle/>
          <a:p>
            <a:pPr marL="0" marR="0" algn="just">
              <a:lnSpc>
                <a:spcPct val="130000"/>
              </a:lnSpc>
              <a:spcBef>
                <a:spcPts val="0"/>
              </a:spcBef>
              <a:spcAft>
                <a:spcPts val="0"/>
              </a:spcAft>
            </a:pP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Hốt</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hoảng</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giật</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mình</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nằng</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nặc</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mời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Bác</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ngủ</a:t>
            </a:r>
            <a:r>
              <a:rPr lang="en-US" sz="2400" dirty="0">
                <a:solidFill>
                  <a:srgbClr val="0000FF"/>
                </a:solidFill>
                <a:effectLst/>
                <a:latin typeface="+mj-lt"/>
                <a:ea typeface="Times New Roman" panose="02020603050405020304" pitchFamily="18" charset="0"/>
                <a:cs typeface="Times New Roman" panose="02020603050405020304" pitchFamily="18" charset="0"/>
              </a:rPr>
              <a:t>.</a:t>
            </a:r>
          </a:p>
          <a:p>
            <a:pPr marL="0" marR="0" algn="just">
              <a:lnSpc>
                <a:spcPct val="130000"/>
              </a:lnSpc>
              <a:spcBef>
                <a:spcPts val="0"/>
              </a:spcBef>
              <a:spcAft>
                <a:spcPts val="0"/>
              </a:spcAft>
            </a:pP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Đồng</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cảm</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thấu</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hiểu</a:t>
            </a:r>
            <a:r>
              <a:rPr lang="en-US" sz="2400" dirty="0">
                <a:solidFill>
                  <a:srgbClr val="0000FF"/>
                </a:solidFill>
                <a:effectLst/>
                <a:latin typeface="+mj-lt"/>
                <a:ea typeface="Times New Roman" panose="02020603050405020304" pitchFamily="18" charset="0"/>
                <a:cs typeface="Times New Roman" panose="02020603050405020304" pitchFamily="18" charset="0"/>
              </a:rPr>
              <a:t> "Anh </a:t>
            </a:r>
            <a:r>
              <a:rPr lang="en-US" sz="2400" dirty="0" err="1">
                <a:solidFill>
                  <a:srgbClr val="0000FF"/>
                </a:solidFill>
                <a:effectLst/>
                <a:latin typeface="+mj-lt"/>
                <a:ea typeface="Times New Roman" panose="02020603050405020304" pitchFamily="18" charset="0"/>
                <a:cs typeface="Times New Roman" panose="02020603050405020304" pitchFamily="18" charset="0"/>
              </a:rPr>
              <a:t>đội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viên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nhìn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Bác</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Bác</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nhìn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ngọn</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lửa</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hồng</a:t>
            </a:r>
            <a:r>
              <a:rPr lang="en-US" sz="2400" dirty="0">
                <a:solidFill>
                  <a:srgbClr val="0000FF"/>
                </a:solidFill>
                <a:effectLst/>
                <a:latin typeface="+mj-lt"/>
                <a:ea typeface="Times New Roman" panose="02020603050405020304" pitchFamily="18" charset="0"/>
                <a:cs typeface="Times New Roman" panose="02020603050405020304" pitchFamily="18" charset="0"/>
              </a:rPr>
              <a:t>".</a:t>
            </a:r>
          </a:p>
          <a:p>
            <a:pPr marL="0" marR="0" algn="just">
              <a:lnSpc>
                <a:spcPct val="130000"/>
              </a:lnSpc>
              <a:spcBef>
                <a:spcPts val="0"/>
              </a:spcBef>
              <a:spcAft>
                <a:spcPts val="0"/>
              </a:spcAft>
            </a:pP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Niềm</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vui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sướng</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khi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hiểu</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được</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tấm</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lòng</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sự</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vĩ</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đại</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a:solidFill>
                  <a:srgbClr val="0000FF"/>
                </a:solidFill>
                <a:effectLst/>
                <a:latin typeface="+mj-lt"/>
                <a:ea typeface="Times New Roman" panose="02020603050405020304" pitchFamily="18" charset="0"/>
                <a:cs typeface="Times New Roman" panose="02020603050405020304" pitchFamily="18" charset="0"/>
              </a:rPr>
              <a:t>của</a:t>
            </a:r>
            <a:r>
              <a:rPr lang="en-US" sz="2400" dirty="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smtClean="0">
                <a:solidFill>
                  <a:srgbClr val="0000FF"/>
                </a:solidFill>
                <a:effectLst/>
                <a:latin typeface="+mj-lt"/>
                <a:ea typeface="Times New Roman" panose="02020603050405020304" pitchFamily="18" charset="0"/>
                <a:cs typeface="Times New Roman" panose="02020603050405020304" pitchFamily="18" charset="0"/>
              </a:rPr>
              <a:t>Bác</a:t>
            </a:r>
            <a:r>
              <a:rPr lang="en-US" sz="2400" dirty="0" smtClean="0">
                <a:solidFill>
                  <a:srgbClr val="0000FF"/>
                </a:solidFill>
                <a:effectLst/>
                <a:latin typeface="+mj-lt"/>
                <a:ea typeface="Times New Roman" panose="02020603050405020304" pitchFamily="18" charset="0"/>
                <a:cs typeface="Times New Roman" panose="02020603050405020304" pitchFamily="18" charset="0"/>
              </a:rPr>
              <a:t> </a:t>
            </a:r>
            <a:r>
              <a:rPr lang="en-US" sz="2400" dirty="0" err="1" smtClean="0">
                <a:solidFill>
                  <a:srgbClr val="0000FF"/>
                </a:solidFill>
                <a:effectLst/>
                <a:latin typeface="+mj-lt"/>
                <a:ea typeface="Times New Roman" panose="02020603050405020304" pitchFamily="18" charset="0"/>
                <a:cs typeface="Times New Roman" panose="02020603050405020304" pitchFamily="18" charset="0"/>
              </a:rPr>
              <a:t>và</a:t>
            </a:r>
            <a:r>
              <a:rPr lang="vi-VN" sz="2400" dirty="0" smtClean="0">
                <a:solidFill>
                  <a:srgbClr val="0000FF"/>
                </a:solidFill>
                <a:effectLst/>
                <a:latin typeface="+mj-lt"/>
                <a:ea typeface="Times New Roman" panose="02020603050405020304" pitchFamily="18" charset="0"/>
                <a:cs typeface="Times New Roman" panose="02020603050405020304" pitchFamily="18" charset="0"/>
              </a:rPr>
              <a:t> </a:t>
            </a:r>
            <a:r>
              <a:rPr lang="vi-VN" sz="2400" dirty="0">
                <a:solidFill>
                  <a:srgbClr val="0000FF"/>
                </a:solidFill>
                <a:effectLst/>
                <a:latin typeface="+mj-lt"/>
                <a:ea typeface="Times New Roman" panose="02020603050405020304" pitchFamily="18" charset="0"/>
                <a:cs typeface="Times New Roman" panose="02020603050405020304" pitchFamily="18" charset="0"/>
              </a:rPr>
              <a:t>h</a:t>
            </a:r>
            <a:r>
              <a:rPr lang="nl-NL" sz="2400" dirty="0">
                <a:solidFill>
                  <a:srgbClr val="0000FF"/>
                </a:solidFill>
                <a:effectLst/>
                <a:latin typeface="+mj-lt"/>
                <a:ea typeface="Times New Roman" panose="02020603050405020304" pitchFamily="18" charset="0"/>
                <a:cs typeface="Times New Roman" panose="02020603050405020304" pitchFamily="18" charset="0"/>
              </a:rPr>
              <a:t>ạnh phúc khi được thức cùng Bác.</a:t>
            </a:r>
            <a:endParaRPr lang="en-US" sz="2400" dirty="0">
              <a:solidFill>
                <a:srgbClr val="0000FF"/>
              </a:solidFill>
              <a:effectLst/>
              <a:latin typeface="+mj-lt"/>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 xmlns:a16="http://schemas.microsoft.com/office/drawing/2014/main" id="{12E5A827-7373-4029-B53F-F8E976CEFDE8}"/>
              </a:ext>
            </a:extLst>
          </p:cNvPr>
          <p:cNvSpPr txBox="1"/>
          <p:nvPr/>
        </p:nvSpPr>
        <p:spPr>
          <a:xfrm>
            <a:off x="228600" y="2875855"/>
            <a:ext cx="5715000" cy="1962845"/>
          </a:xfrm>
          <a:prstGeom prst="rect">
            <a:avLst/>
          </a:prstGeom>
          <a:noFill/>
        </p:spPr>
        <p:txBody>
          <a:bodyPr wrap="square" rtlCol="0">
            <a:spAutoFit/>
          </a:bodyPr>
          <a:lstStyle/>
          <a:p>
            <a:pPr>
              <a:lnSpc>
                <a:spcPct val="130000"/>
              </a:lnSpc>
            </a:pPr>
            <a:r>
              <a:rPr lang="en-US" sz="2400" b="1" dirty="0">
                <a:solidFill>
                  <a:srgbClr val="0000FF"/>
                </a:solidFill>
                <a:effectLst/>
                <a:latin typeface="+mj-lt"/>
              </a:rPr>
              <a:t>* </a:t>
            </a:r>
            <a:r>
              <a:rPr lang="en-US" sz="2400" b="1" dirty="0" err="1">
                <a:solidFill>
                  <a:srgbClr val="0000FF"/>
                </a:solidFill>
                <a:effectLst/>
                <a:latin typeface="+mj-lt"/>
              </a:rPr>
              <a:t>Nghệ</a:t>
            </a:r>
            <a:r>
              <a:rPr lang="en-US" sz="2400" b="1" dirty="0">
                <a:solidFill>
                  <a:srgbClr val="0000FF"/>
                </a:solidFill>
                <a:effectLst/>
                <a:latin typeface="+mj-lt"/>
              </a:rPr>
              <a:t> </a:t>
            </a:r>
            <a:r>
              <a:rPr lang="en-US" sz="2400" b="1" dirty="0" err="1">
                <a:solidFill>
                  <a:srgbClr val="0000FF"/>
                </a:solidFill>
                <a:effectLst/>
                <a:latin typeface="+mj-lt"/>
              </a:rPr>
              <a:t>thuật</a:t>
            </a:r>
            <a:r>
              <a:rPr lang="en-US" sz="2400" b="1" dirty="0">
                <a:solidFill>
                  <a:srgbClr val="0000FF"/>
                </a:solidFill>
                <a:effectLst/>
                <a:latin typeface="+mj-lt"/>
              </a:rPr>
              <a:t>:</a:t>
            </a:r>
          </a:p>
          <a:p>
            <a:pPr>
              <a:lnSpc>
                <a:spcPct val="130000"/>
              </a:lnSpc>
            </a:pPr>
            <a:r>
              <a:rPr lang="vi-VN" sz="2400" dirty="0">
                <a:solidFill>
                  <a:srgbClr val="0000FF"/>
                </a:solidFill>
                <a:effectLst/>
                <a:latin typeface="+mj-lt"/>
              </a:rPr>
              <a:t>- Các từ láy giàu giá trị biểu cảm</a:t>
            </a:r>
            <a:endParaRPr lang="en-US" sz="2400" dirty="0">
              <a:solidFill>
                <a:srgbClr val="0000FF"/>
              </a:solidFill>
              <a:effectLst/>
              <a:latin typeface="+mj-lt"/>
            </a:endParaRPr>
          </a:p>
          <a:p>
            <a:pPr>
              <a:lnSpc>
                <a:spcPct val="130000"/>
              </a:lnSpc>
            </a:pPr>
            <a:r>
              <a:rPr lang="vi-VN" sz="2400" dirty="0">
                <a:solidFill>
                  <a:srgbClr val="0000FF"/>
                </a:solidFill>
                <a:effectLst/>
                <a:latin typeface="+mj-lt"/>
              </a:rPr>
              <a:t>- Điệp từ: “càng”, “mời Bác ngủ”</a:t>
            </a:r>
            <a:endParaRPr lang="en-US" sz="2400" dirty="0">
              <a:solidFill>
                <a:srgbClr val="0000FF"/>
              </a:solidFill>
              <a:effectLst/>
              <a:latin typeface="+mj-lt"/>
            </a:endParaRPr>
          </a:p>
          <a:p>
            <a:pPr>
              <a:lnSpc>
                <a:spcPct val="130000"/>
              </a:lnSpc>
            </a:pPr>
            <a:endParaRPr lang="en-US" sz="2400" dirty="0">
              <a:solidFill>
                <a:srgbClr val="0000FF"/>
              </a:solidFill>
              <a:effectLst/>
              <a:latin typeface="+mj-lt"/>
            </a:endParaRPr>
          </a:p>
        </p:txBody>
      </p:sp>
      <p:sp>
        <p:nvSpPr>
          <p:cNvPr id="5" name="TextBox 4">
            <a:extLst>
              <a:ext uri="{FF2B5EF4-FFF2-40B4-BE49-F238E27FC236}">
                <a16:creationId xmlns="" xmlns:a16="http://schemas.microsoft.com/office/drawing/2014/main" id="{0C6A0B4A-B714-4074-A212-12A25067F6D6}"/>
              </a:ext>
            </a:extLst>
          </p:cNvPr>
          <p:cNvSpPr txBox="1"/>
          <p:nvPr/>
        </p:nvSpPr>
        <p:spPr>
          <a:xfrm>
            <a:off x="5233776" y="3450897"/>
            <a:ext cx="3581400" cy="1200329"/>
          </a:xfrm>
          <a:prstGeom prst="rect">
            <a:avLst/>
          </a:prstGeom>
          <a:noFill/>
        </p:spPr>
        <p:txBody>
          <a:bodyPr wrap="square" rtlCol="0">
            <a:spAutoFit/>
          </a:bodyPr>
          <a:lstStyle/>
          <a:p>
            <a:pPr algn="just"/>
            <a:r>
              <a:rPr lang="vi-VN" sz="2400" dirty="0">
                <a:solidFill>
                  <a:srgbClr val="C00000"/>
                </a:solidFill>
                <a:effectLst/>
                <a:latin typeface="+mj-lt"/>
                <a:ea typeface="Times New Roman" panose="02020603050405020304" pitchFamily="18" charset="0"/>
                <a:cs typeface="Times New Roman" panose="02020603050405020304" pitchFamily="18" charset="0"/>
              </a:rPr>
              <a:t>Anh đội viên thể hiện tình cảm thân thiết, ngưỡng mộ với Bác Hồ.</a:t>
            </a:r>
            <a:endParaRPr lang="en-US" sz="2400" dirty="0">
              <a:solidFill>
                <a:srgbClr val="C00000"/>
              </a:solidFill>
              <a:effectLst/>
              <a:latin typeface="+mj-lt"/>
              <a:ea typeface="Times New Roman" panose="02020603050405020304" pitchFamily="18" charset="0"/>
              <a:cs typeface="Times New Roman" panose="02020603050405020304" pitchFamily="18" charset="0"/>
            </a:endParaRPr>
          </a:p>
        </p:txBody>
      </p:sp>
      <p:sp>
        <p:nvSpPr>
          <p:cNvPr id="15" name="Right Brace 14">
            <a:extLst>
              <a:ext uri="{FF2B5EF4-FFF2-40B4-BE49-F238E27FC236}">
                <a16:creationId xmlns="" xmlns:a16="http://schemas.microsoft.com/office/drawing/2014/main" id="{852811F2-BEC2-4EB3-9FCB-94D75E0CEA51}"/>
              </a:ext>
            </a:extLst>
          </p:cNvPr>
          <p:cNvSpPr/>
          <p:nvPr/>
        </p:nvSpPr>
        <p:spPr bwMode="auto">
          <a:xfrm>
            <a:off x="4690258" y="3196707"/>
            <a:ext cx="415142" cy="1641993"/>
          </a:xfrm>
          <a:prstGeom prst="rightBrace">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6" name="Rectangle: Rounded Corners 15">
            <a:extLst>
              <a:ext uri="{FF2B5EF4-FFF2-40B4-BE49-F238E27FC236}">
                <a16:creationId xmlns="" xmlns:a16="http://schemas.microsoft.com/office/drawing/2014/main" id="{F7C7FB31-1D59-4CD8-BBD3-BA948D547F65}"/>
              </a:ext>
            </a:extLst>
          </p:cNvPr>
          <p:cNvSpPr/>
          <p:nvPr/>
        </p:nvSpPr>
        <p:spPr bwMode="auto">
          <a:xfrm>
            <a:off x="228600" y="4893707"/>
            <a:ext cx="8686800" cy="783193"/>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000" b="1" dirty="0">
                <a:solidFill>
                  <a:srgbClr val="FFFF00"/>
                </a:solidFill>
                <a:effectLst/>
                <a:latin typeface="+mj-lt"/>
              </a:rPr>
              <a:t>➩ </a:t>
            </a:r>
            <a:r>
              <a:rPr lang="en-US" sz="2000" b="1" dirty="0" err="1">
                <a:solidFill>
                  <a:srgbClr val="FFFF00"/>
                </a:solidFill>
                <a:effectLst/>
                <a:latin typeface="+mj-lt"/>
              </a:rPr>
              <a:t>Tình</a:t>
            </a:r>
            <a:r>
              <a:rPr lang="en-US" sz="2000" b="1" dirty="0">
                <a:solidFill>
                  <a:srgbClr val="FFFF00"/>
                </a:solidFill>
                <a:effectLst/>
                <a:latin typeface="+mj-lt"/>
              </a:rPr>
              <a:t> </a:t>
            </a:r>
            <a:r>
              <a:rPr lang="en-US" sz="2000" b="1" dirty="0" err="1">
                <a:solidFill>
                  <a:srgbClr val="FFFF00"/>
                </a:solidFill>
                <a:effectLst/>
                <a:latin typeface="+mj-lt"/>
              </a:rPr>
              <a:t>cảm</a:t>
            </a:r>
            <a:r>
              <a:rPr lang="en-US" sz="2000" b="1" dirty="0">
                <a:solidFill>
                  <a:srgbClr val="FFFF00"/>
                </a:solidFill>
                <a:effectLst/>
                <a:latin typeface="+mj-lt"/>
              </a:rPr>
              <a:t> </a:t>
            </a:r>
            <a:r>
              <a:rPr lang="en-US" sz="2000" b="1" dirty="0" err="1">
                <a:solidFill>
                  <a:srgbClr val="FFFF00"/>
                </a:solidFill>
                <a:effectLst/>
                <a:latin typeface="+mj-lt"/>
              </a:rPr>
              <a:t>yêu</a:t>
            </a:r>
            <a:r>
              <a:rPr lang="en-US" sz="2000" b="1" dirty="0">
                <a:solidFill>
                  <a:srgbClr val="FFFF00"/>
                </a:solidFill>
                <a:effectLst/>
                <a:latin typeface="+mj-lt"/>
              </a:rPr>
              <a:t> </a:t>
            </a:r>
            <a:r>
              <a:rPr lang="en-US" sz="2000" b="1" dirty="0" err="1">
                <a:solidFill>
                  <a:srgbClr val="FFFF00"/>
                </a:solidFill>
                <a:effectLst/>
                <a:latin typeface="+mj-lt"/>
              </a:rPr>
              <a:t>kính</a:t>
            </a:r>
            <a:r>
              <a:rPr lang="en-US" sz="2000" b="1" dirty="0">
                <a:solidFill>
                  <a:srgbClr val="FFFF00"/>
                </a:solidFill>
                <a:effectLst/>
                <a:latin typeface="+mj-lt"/>
              </a:rPr>
              <a:t> </a:t>
            </a:r>
            <a:r>
              <a:rPr lang="en-US" sz="2000" b="1" dirty="0" err="1">
                <a:solidFill>
                  <a:srgbClr val="FFFF00"/>
                </a:solidFill>
                <a:effectLst/>
                <a:latin typeface="+mj-lt"/>
              </a:rPr>
              <a:t>của</a:t>
            </a:r>
            <a:r>
              <a:rPr lang="en-US" sz="2000" b="1" dirty="0">
                <a:solidFill>
                  <a:srgbClr val="FFFF00"/>
                </a:solidFill>
                <a:effectLst/>
                <a:latin typeface="+mj-lt"/>
              </a:rPr>
              <a:t> </a:t>
            </a:r>
            <a:r>
              <a:rPr lang="en-US" sz="2000" b="1" dirty="0" err="1">
                <a:solidFill>
                  <a:srgbClr val="FFFF00"/>
                </a:solidFill>
                <a:effectLst/>
                <a:latin typeface="+mj-lt"/>
              </a:rPr>
              <a:t>anh</a:t>
            </a:r>
            <a:r>
              <a:rPr lang="en-US" sz="2000" b="1" dirty="0">
                <a:solidFill>
                  <a:srgbClr val="FFFF00"/>
                </a:solidFill>
                <a:effectLst/>
                <a:latin typeface="+mj-lt"/>
              </a:rPr>
              <a:t> </a:t>
            </a:r>
            <a:r>
              <a:rPr lang="en-US" sz="2000" b="1" dirty="0" err="1">
                <a:solidFill>
                  <a:srgbClr val="FFFF00"/>
                </a:solidFill>
                <a:effectLst/>
                <a:latin typeface="+mj-lt"/>
              </a:rPr>
              <a:t>đội</a:t>
            </a:r>
            <a:r>
              <a:rPr lang="en-US" sz="2000" b="1" dirty="0">
                <a:solidFill>
                  <a:srgbClr val="FFFF00"/>
                </a:solidFill>
                <a:effectLst/>
                <a:latin typeface="+mj-lt"/>
              </a:rPr>
              <a:t> </a:t>
            </a:r>
            <a:r>
              <a:rPr lang="en-US" sz="2000" b="1" dirty="0" err="1">
                <a:solidFill>
                  <a:srgbClr val="FFFF00"/>
                </a:solidFill>
                <a:effectLst/>
                <a:latin typeface="+mj-lt"/>
              </a:rPr>
              <a:t>viên</a:t>
            </a:r>
            <a:r>
              <a:rPr lang="en-US" sz="2000" b="1" dirty="0">
                <a:solidFill>
                  <a:srgbClr val="FFFF00"/>
                </a:solidFill>
                <a:effectLst/>
                <a:latin typeface="+mj-lt"/>
              </a:rPr>
              <a:t>, </a:t>
            </a:r>
            <a:r>
              <a:rPr lang="en-US" sz="2000" b="1" dirty="0" err="1">
                <a:solidFill>
                  <a:srgbClr val="FFFF00"/>
                </a:solidFill>
                <a:effectLst/>
                <a:latin typeface="+mj-lt"/>
              </a:rPr>
              <a:t>cũng</a:t>
            </a:r>
            <a:r>
              <a:rPr lang="en-US" sz="2000" b="1" dirty="0">
                <a:solidFill>
                  <a:srgbClr val="FFFF00"/>
                </a:solidFill>
                <a:effectLst/>
                <a:latin typeface="+mj-lt"/>
              </a:rPr>
              <a:t> </a:t>
            </a:r>
            <a:r>
              <a:rPr lang="en-US" sz="2000" b="1" dirty="0" err="1">
                <a:solidFill>
                  <a:srgbClr val="FFFF00"/>
                </a:solidFill>
                <a:effectLst/>
                <a:latin typeface="+mj-lt"/>
              </a:rPr>
              <a:t>như</a:t>
            </a:r>
            <a:r>
              <a:rPr lang="en-US" sz="2000" b="1" dirty="0">
                <a:solidFill>
                  <a:srgbClr val="FFFF00"/>
                </a:solidFill>
                <a:effectLst/>
                <a:latin typeface="+mj-lt"/>
              </a:rPr>
              <a:t> </a:t>
            </a:r>
            <a:r>
              <a:rPr lang="en-US" sz="2000" b="1" dirty="0" err="1">
                <a:solidFill>
                  <a:srgbClr val="FFFF00"/>
                </a:solidFill>
                <a:effectLst/>
                <a:latin typeface="+mj-lt"/>
              </a:rPr>
              <a:t>của</a:t>
            </a:r>
            <a:r>
              <a:rPr lang="en-US" sz="2000" b="1" dirty="0">
                <a:solidFill>
                  <a:srgbClr val="FFFF00"/>
                </a:solidFill>
                <a:effectLst/>
                <a:latin typeface="+mj-lt"/>
              </a:rPr>
              <a:t> </a:t>
            </a:r>
            <a:r>
              <a:rPr lang="en-US" sz="2000" b="1" dirty="0" err="1">
                <a:solidFill>
                  <a:srgbClr val="FFFF00"/>
                </a:solidFill>
                <a:effectLst/>
                <a:latin typeface="+mj-lt"/>
              </a:rPr>
              <a:t>tác</a:t>
            </a:r>
            <a:r>
              <a:rPr lang="en-US" sz="2000" b="1" dirty="0">
                <a:solidFill>
                  <a:srgbClr val="FFFF00"/>
                </a:solidFill>
                <a:effectLst/>
                <a:latin typeface="+mj-lt"/>
              </a:rPr>
              <a:t> </a:t>
            </a:r>
            <a:r>
              <a:rPr lang="en-US" sz="2000" b="1" dirty="0" err="1">
                <a:solidFill>
                  <a:srgbClr val="FFFF00"/>
                </a:solidFill>
                <a:effectLst/>
                <a:latin typeface="+mj-lt"/>
              </a:rPr>
              <a:t>giả</a:t>
            </a:r>
            <a:r>
              <a:rPr lang="en-US" sz="2000" b="1" dirty="0">
                <a:solidFill>
                  <a:srgbClr val="FFFF00"/>
                </a:solidFill>
                <a:effectLst/>
                <a:latin typeface="+mj-lt"/>
              </a:rPr>
              <a:t> </a:t>
            </a:r>
            <a:r>
              <a:rPr lang="en-US" sz="2000" b="1" dirty="0" err="1">
                <a:solidFill>
                  <a:srgbClr val="FFFF00"/>
                </a:solidFill>
                <a:effectLst/>
                <a:latin typeface="+mj-lt"/>
              </a:rPr>
              <a:t>và</a:t>
            </a:r>
            <a:r>
              <a:rPr lang="en-US" sz="2000" b="1" dirty="0">
                <a:solidFill>
                  <a:srgbClr val="FFFF00"/>
                </a:solidFill>
                <a:effectLst/>
                <a:latin typeface="+mj-lt"/>
              </a:rPr>
              <a:t> </a:t>
            </a:r>
            <a:r>
              <a:rPr lang="en-US" sz="2000" b="1" dirty="0" err="1">
                <a:solidFill>
                  <a:srgbClr val="FFFF00"/>
                </a:solidFill>
                <a:effectLst/>
                <a:latin typeface="+mj-lt"/>
              </a:rPr>
              <a:t>toàn</a:t>
            </a:r>
            <a:r>
              <a:rPr lang="en-US" sz="2000" b="1" dirty="0">
                <a:solidFill>
                  <a:srgbClr val="FFFF00"/>
                </a:solidFill>
                <a:effectLst/>
                <a:latin typeface="+mj-lt"/>
              </a:rPr>
              <a:t> </a:t>
            </a:r>
            <a:r>
              <a:rPr lang="en-US" sz="2000" b="1" dirty="0" err="1">
                <a:solidFill>
                  <a:srgbClr val="FFFF00"/>
                </a:solidFill>
                <a:effectLst/>
                <a:latin typeface="+mj-lt"/>
              </a:rPr>
              <a:t>dân</a:t>
            </a:r>
            <a:r>
              <a:rPr lang="en-US" sz="2000" b="1" dirty="0">
                <a:solidFill>
                  <a:srgbClr val="FFFF00"/>
                </a:solidFill>
                <a:effectLst/>
                <a:latin typeface="+mj-lt"/>
              </a:rPr>
              <a:t> </a:t>
            </a:r>
            <a:r>
              <a:rPr lang="en-US" sz="2000" b="1" dirty="0" err="1">
                <a:solidFill>
                  <a:srgbClr val="FFFF00"/>
                </a:solidFill>
                <a:effectLst/>
                <a:latin typeface="+mj-lt"/>
              </a:rPr>
              <a:t>tộc</a:t>
            </a:r>
            <a:r>
              <a:rPr lang="en-US" sz="2000" b="1" dirty="0">
                <a:solidFill>
                  <a:srgbClr val="FFFF00"/>
                </a:solidFill>
                <a:effectLst/>
                <a:latin typeface="+mj-lt"/>
              </a:rPr>
              <a:t> </a:t>
            </a:r>
            <a:r>
              <a:rPr lang="en-US" sz="2000" b="1" dirty="0" err="1">
                <a:solidFill>
                  <a:srgbClr val="FFFF00"/>
                </a:solidFill>
                <a:effectLst/>
                <a:latin typeface="+mj-lt"/>
              </a:rPr>
              <a:t>Việt</a:t>
            </a:r>
            <a:r>
              <a:rPr lang="en-US" sz="2000" b="1" dirty="0">
                <a:solidFill>
                  <a:srgbClr val="FFFF00"/>
                </a:solidFill>
                <a:effectLst/>
                <a:latin typeface="+mj-lt"/>
              </a:rPr>
              <a:t> Nam </a:t>
            </a:r>
            <a:r>
              <a:rPr lang="en-US" sz="2000" b="1" dirty="0" err="1">
                <a:solidFill>
                  <a:srgbClr val="FFFF00"/>
                </a:solidFill>
                <a:effectLst/>
                <a:latin typeface="+mj-lt"/>
              </a:rPr>
              <a:t>với</a:t>
            </a:r>
            <a:r>
              <a:rPr lang="en-US" sz="2000" b="1" dirty="0">
                <a:solidFill>
                  <a:srgbClr val="FFFF00"/>
                </a:solidFill>
                <a:effectLst/>
                <a:latin typeface="+mj-lt"/>
              </a:rPr>
              <a:t> </a:t>
            </a:r>
            <a:r>
              <a:rPr lang="en-US" sz="2000" b="1" dirty="0" err="1">
                <a:solidFill>
                  <a:srgbClr val="FFFF00"/>
                </a:solidFill>
                <a:effectLst/>
                <a:latin typeface="+mj-lt"/>
              </a:rPr>
              <a:t>Bác</a:t>
            </a:r>
            <a:endParaRPr kumimoji="0" lang="en-US" sz="1400" b="1" i="0" u="none" strike="noStrike" cap="none" normalizeH="0" baseline="0" dirty="0">
              <a:ln>
                <a:noFill/>
              </a:ln>
              <a:solidFill>
                <a:srgbClr val="FFFF00"/>
              </a:solidFill>
              <a:effectLst/>
              <a:latin typeface="+mj-lt"/>
            </a:endParaRPr>
          </a:p>
        </p:txBody>
      </p:sp>
    </p:spTree>
    <p:extLst>
      <p:ext uri="{BB962C8B-B14F-4D97-AF65-F5344CB8AC3E}">
        <p14:creationId xmlns:p14="http://schemas.microsoft.com/office/powerpoint/2010/main" val="2518870008"/>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barn(inVertical)">
                                      <p:cBhvr>
                                        <p:cTn id="27" dur="500"/>
                                        <p:tgtEl>
                                          <p:spTgt spid="1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2">
                                            <p:txEl>
                                              <p:pRg st="1" end="1"/>
                                            </p:txEl>
                                          </p:spTgt>
                                        </p:tgtEl>
                                        <p:attrNameLst>
                                          <p:attrName>style.visibility</p:attrName>
                                        </p:attrNameLst>
                                      </p:cBhvr>
                                      <p:to>
                                        <p:strVal val="visible"/>
                                      </p:to>
                                    </p:set>
                                    <p:animEffect transition="in" filter="barn(inVertical)">
                                      <p:cBhvr>
                                        <p:cTn id="32" dur="500"/>
                                        <p:tgtEl>
                                          <p:spTgt spid="1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2">
                                            <p:txEl>
                                              <p:pRg st="2" end="2"/>
                                            </p:txEl>
                                          </p:spTgt>
                                        </p:tgtEl>
                                        <p:attrNameLst>
                                          <p:attrName>style.visibility</p:attrName>
                                        </p:attrNameLst>
                                      </p:cBhvr>
                                      <p:to>
                                        <p:strVal val="visible"/>
                                      </p:to>
                                    </p:set>
                                    <p:animEffect transition="in" filter="barn(inVertical)">
                                      <p:cBhvr>
                                        <p:cTn id="37" dur="500"/>
                                        <p:tgtEl>
                                          <p:spTgt spid="12">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par>
                                <p:cTn id="43" presetID="16" presetClass="entr" presetSubtype="21" fill="hold" nodeType="withEffect">
                                  <p:stCondLst>
                                    <p:cond delay="0"/>
                                  </p:stCondLst>
                                  <p:childTnLst>
                                    <p:set>
                                      <p:cBhvr>
                                        <p:cTn id="44" dur="1" fill="hold">
                                          <p:stCondLst>
                                            <p:cond delay="0"/>
                                          </p:stCondLst>
                                        </p:cTn>
                                        <p:tgtEl>
                                          <p:spTgt spid="5">
                                            <p:txEl>
                                              <p:pRg st="0" end="0"/>
                                            </p:txEl>
                                          </p:spTgt>
                                        </p:tgtEl>
                                        <p:attrNameLst>
                                          <p:attrName>style.visibility</p:attrName>
                                        </p:attrNameLst>
                                      </p:cBhvr>
                                      <p:to>
                                        <p:strVal val="visible"/>
                                      </p:to>
                                    </p:set>
                                    <p:animEffect transition="in" filter="barn(inVertical)">
                                      <p:cBhvr>
                                        <p:cTn id="45" dur="500"/>
                                        <p:tgtEl>
                                          <p:spTgt spid="5">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barn(inVertical)">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15"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0DEC827-E284-40CF-BF74-CA727AF6F413}"/>
              </a:ext>
            </a:extLst>
          </p:cNvPr>
          <p:cNvSpPr>
            <a:spLocks noGrp="1"/>
          </p:cNvSpPr>
          <p:nvPr>
            <p:ph idx="1"/>
          </p:nvPr>
        </p:nvSpPr>
        <p:spPr>
          <a:xfrm>
            <a:off x="457200" y="190500"/>
            <a:ext cx="8229600" cy="4381500"/>
          </a:xfrm>
        </p:spPr>
        <p:txBody>
          <a:bodyPr/>
          <a:lstStyle/>
          <a:p>
            <a:pPr marR="0" algn="just">
              <a:lnSpc>
                <a:spcPct val="150000"/>
              </a:lnSpc>
              <a:spcBef>
                <a:spcPts val="0"/>
              </a:spcBef>
              <a:spcAft>
                <a:spcPts val="0"/>
              </a:spcAft>
              <a:buFontTx/>
              <a:buChar char="-"/>
            </a:pP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Đêm</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nay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ngủ</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Minh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Huệ</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chúng</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kính</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ơn</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vô</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hạn</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endPar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R="0" algn="just">
              <a:lnSpc>
                <a:spcPct val="150000"/>
              </a:lnSpc>
              <a:spcBef>
                <a:spcPts val="0"/>
              </a:spcBef>
              <a:spcAft>
                <a:spcPts val="0"/>
              </a:spcAft>
              <a:buFontTx/>
              <a:buChar char="-"/>
            </a:pP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hết</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oàn </a:t>
            </a:r>
            <a:r>
              <a:rPr lang="vi-VN"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 trời khuya, giữa núi rừng, </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mưa </a:t>
            </a:r>
            <a:r>
              <a:rPr lang="vi-VN"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lâm </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thâm</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buốt</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gạc </a:t>
            </a:r>
            <a:r>
              <a:rPr lang="vi-VN"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hốt</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hoảng</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băn </a:t>
            </a:r>
            <a:r>
              <a:rPr lang="vi-VN"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khoăn đến khắc khoải khi thấy Bác vẫn ngồi bên bếp </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lửa</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L="0" marR="0" indent="0" algn="just">
              <a:lnSpc>
                <a:spcPct val="150000"/>
              </a:lnSpc>
              <a:spcBef>
                <a:spcPts val="0"/>
              </a:spcBef>
              <a:spcAft>
                <a:spcPts val="0"/>
              </a:spcAft>
              <a:buNone/>
            </a:pP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dõi </a:t>
            </a:r>
            <a:r>
              <a:rPr lang="vi-VN"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 những hành động, cử chỉ, việc làm của </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ốt lửa</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sưởi</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ấm</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sĩ</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ém </a:t>
            </a:r>
            <a:r>
              <a:rPr lang="vi-VN"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chăn cho từng người một.</a:t>
            </a:r>
          </a:p>
          <a:p>
            <a:pPr marL="0" marR="0" indent="0" algn="just">
              <a:lnSpc>
                <a:spcPct val="150000"/>
              </a:lnSpc>
              <a:spcBef>
                <a:spcPts val="0"/>
              </a:spcBef>
              <a:spcAft>
                <a:spcPts val="0"/>
              </a:spcAft>
              <a:buNone/>
            </a:pP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sợ</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mất</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giấc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ngủ</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hón </a:t>
            </a:r>
            <a:r>
              <a:rPr lang="vi-VN"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chân nhẹ </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nhàng</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vô</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ơn</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 yêu thương, quan tâm, lo lắng cho các chiến </a:t>
            </a:r>
            <a:r>
              <a:rPr lang="vi-VN"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sĩ</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just">
              <a:lnSpc>
                <a:spcPct val="150000"/>
              </a:lnSpc>
              <a:spcBef>
                <a:spcPts val="0"/>
              </a:spcBef>
              <a:spcAft>
                <a:spcPts val="0"/>
              </a:spcAft>
              <a:buNone/>
            </a:pPr>
            <a:endParaRPr lang="en-US" dirty="0"/>
          </a:p>
        </p:txBody>
      </p:sp>
    </p:spTree>
    <p:extLst>
      <p:ext uri="{BB962C8B-B14F-4D97-AF65-F5344CB8AC3E}">
        <p14:creationId xmlns:p14="http://schemas.microsoft.com/office/powerpoint/2010/main" val="319761491"/>
      </p:ext>
    </p:extLst>
  </p:cSld>
  <p:clrMapOvr>
    <a:masterClrMapping/>
  </p:clrMapOvr>
  <p:transition spd="slow">
    <p:check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0DEC827-E284-40CF-BF74-CA727AF6F413}"/>
              </a:ext>
            </a:extLst>
          </p:cNvPr>
          <p:cNvSpPr>
            <a:spLocks noGrp="1"/>
          </p:cNvSpPr>
          <p:nvPr>
            <p:ph idx="1"/>
          </p:nvPr>
        </p:nvSpPr>
        <p:spPr>
          <a:xfrm>
            <a:off x="457200" y="190500"/>
            <a:ext cx="8458200" cy="4381500"/>
          </a:xfrm>
        </p:spPr>
        <p:txBody>
          <a:bodyPr/>
          <a:lstStyle/>
          <a:p>
            <a:pPr marL="0" marR="0" indent="0" algn="just">
              <a:lnSpc>
                <a:spcPct val="150000"/>
              </a:lnSpc>
              <a:spcBef>
                <a:spcPts val="0"/>
              </a:spcBef>
              <a:spcAft>
                <a:spcPts val="0"/>
              </a:spcAft>
              <a:buNone/>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đội</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vô</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phúc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t>
            </a:r>
            <a:r>
              <a:rPr lang="vi-VN"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ơ </a:t>
            </a:r>
            <a:r>
              <a:rPr lang="vi-VN"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màng như nằm trong một giấc mộng </a:t>
            </a:r>
            <a:r>
              <a:rPr lang="vi-VN"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lo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lắng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khỏe</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Thổn thức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thật</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mênh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mông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bao</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Cha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đang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chăm</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sóc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đàn</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a:t>
            </a:r>
            <a:endParaRPr lang="vi-VN"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R="0" algn="just">
              <a:lnSpc>
                <a:spcPct val="150000"/>
              </a:lnSpc>
              <a:spcBef>
                <a:spcPts val="0"/>
              </a:spcBef>
              <a:spcAft>
                <a:spcPts val="0"/>
              </a:spcAft>
              <a:buFontTx/>
              <a:buChar char="-"/>
            </a:pP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ẩ</a:t>
            </a:r>
            <a:r>
              <a:rPr lang="vi-VN"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 </a:t>
            </a:r>
            <a:r>
              <a:rPr lang="vi-VN"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 “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
            </a:r>
            <a:r>
              <a:rPr lang="vi-VN"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gười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vi-VN"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tóc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t>
            </a:r>
            <a:r>
              <a:rPr lang="vi-VN" sz="2000" dirty="0" smtClean="0">
                <a:latin typeface="Times New Roman" pitchFamily="18" charset="0"/>
                <a:cs typeface="Times New Roman" pitchFamily="18" charset="0"/>
              </a:rPr>
              <a:t>hương </a:t>
            </a:r>
            <a:r>
              <a:rPr lang="vi-VN" sz="2000" dirty="0">
                <a:latin typeface="Times New Roman" pitchFamily="18" charset="0"/>
                <a:cs typeface="Times New Roman" pitchFamily="18" charset="0"/>
              </a:rPr>
              <a:t>yêu, cảm </a:t>
            </a:r>
            <a:r>
              <a:rPr lang="vi-VN" sz="2000" dirty="0" smtClean="0">
                <a:latin typeface="Times New Roman" pitchFamily="18" charset="0"/>
                <a:cs typeface="Times New Roman" pitchFamily="18" charset="0"/>
              </a:rPr>
              <a:t>phục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biết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ơn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vô</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hạn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anh</a:t>
            </a:r>
            <a:r>
              <a:rPr lang="vi-VN" sz="2000" dirty="0" smtClean="0">
                <a:latin typeface="Times New Roman" pitchFamily="18" charset="0"/>
                <a:cs typeface="Times New Roman" pitchFamily="18" charset="0"/>
              </a:rPr>
              <a:t> </a:t>
            </a:r>
            <a:r>
              <a:rPr lang="vi-VN" sz="2000" dirty="0">
                <a:latin typeface="Times New Roman" pitchFamily="18" charset="0"/>
                <a:cs typeface="Times New Roman" pitchFamily="18" charset="0"/>
              </a:rPr>
              <a:t>trước những hành </a:t>
            </a:r>
            <a:r>
              <a:rPr lang="vi-VN" sz="2000" dirty="0" smtClean="0">
                <a:latin typeface="Times New Roman" pitchFamily="18" charset="0"/>
                <a:cs typeface="Times New Roman" pitchFamily="18" charset="0"/>
              </a:rPr>
              <a:t>động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cử</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chỉ</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ân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cần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đầy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yêu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thương</a:t>
            </a:r>
            <a:r>
              <a:rPr lang="vi-VN" sz="2000" dirty="0" smtClean="0">
                <a:latin typeface="Times New Roman" pitchFamily="18" charset="0"/>
                <a:cs typeface="Times New Roman" pitchFamily="18" charset="0"/>
              </a:rPr>
              <a:t> </a:t>
            </a:r>
            <a:r>
              <a:rPr lang="vi-VN" sz="2000" dirty="0">
                <a:latin typeface="Times New Roman" pitchFamily="18" charset="0"/>
                <a:cs typeface="Times New Roman" pitchFamily="18" charset="0"/>
              </a:rPr>
              <a:t>của </a:t>
            </a:r>
            <a:r>
              <a:rPr lang="vi-VN" sz="2000" dirty="0" smtClean="0">
                <a:latin typeface="Times New Roman" pitchFamily="18" charset="0"/>
                <a:cs typeface="Times New Roman" pitchFamily="18" charset="0"/>
              </a:rPr>
              <a:t>Bác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Trong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lần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thứ</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thức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dậy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anh</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h</a:t>
            </a:r>
            <a:r>
              <a:rPr lang="vi-VN" sz="2000" dirty="0" smtClean="0">
                <a:latin typeface="Times New Roman" pitchFamily="18" charset="0"/>
                <a:cs typeface="Times New Roman" pitchFamily="18" charset="0"/>
              </a:rPr>
              <a:t>ốt </a:t>
            </a:r>
            <a:r>
              <a:rPr lang="vi-VN" sz="2000" dirty="0">
                <a:latin typeface="Times New Roman" pitchFamily="18" charset="0"/>
                <a:cs typeface="Times New Roman" pitchFamily="18" charset="0"/>
              </a:rPr>
              <a:t>hoảng, giật mình, nằng nặc mời Bác </a:t>
            </a:r>
            <a:r>
              <a:rPr lang="vi-VN" sz="2000" dirty="0" smtClean="0">
                <a:latin typeface="Times New Roman" pitchFamily="18" charset="0"/>
                <a:cs typeface="Times New Roman" pitchFamily="18" charset="0"/>
              </a:rPr>
              <a:t>ngủ</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hiểu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được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tình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thương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Bác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với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bộ</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đội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dân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công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anh</a:t>
            </a:r>
            <a:r>
              <a:rPr lang="en-US" sz="2000" dirty="0" smtClean="0">
                <a:latin typeface="Times New Roman" pitchFamily="18" charset="0"/>
                <a:cs typeface="Times New Roman" pitchFamily="18" charset="0"/>
              </a:rPr>
              <a:t> đ</a:t>
            </a:r>
            <a:r>
              <a:rPr lang="vi-VN" sz="2000" dirty="0" smtClean="0">
                <a:latin typeface="Times New Roman" pitchFamily="18" charset="0"/>
                <a:cs typeface="Times New Roman" pitchFamily="18" charset="0"/>
              </a:rPr>
              <a:t>ồng </a:t>
            </a:r>
            <a:r>
              <a:rPr lang="vi-VN" sz="2000" dirty="0">
                <a:latin typeface="Times New Roman" pitchFamily="18" charset="0"/>
                <a:cs typeface="Times New Roman" pitchFamily="18" charset="0"/>
              </a:rPr>
              <a:t>cảm, thấu hiểu </a:t>
            </a:r>
            <a:r>
              <a:rPr lang="vi-VN" sz="2000" dirty="0" smtClean="0">
                <a:latin typeface="Times New Roman" pitchFamily="18" charset="0"/>
                <a:cs typeface="Times New Roman" pitchFamily="18" charset="0"/>
              </a:rPr>
              <a:t> </a:t>
            </a:r>
            <a:r>
              <a:rPr lang="vi-VN" sz="2000" dirty="0">
                <a:latin typeface="Times New Roman" pitchFamily="18" charset="0"/>
                <a:cs typeface="Times New Roman" pitchFamily="18" charset="0"/>
              </a:rPr>
              <a:t>tấm lòng, sự vĩ đại của Bác và hạnh phúc khi được thức cùng Bác</a:t>
            </a:r>
            <a:r>
              <a:rPr lang="vi-VN"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marR="0" algn="just">
              <a:lnSpc>
                <a:spcPct val="150000"/>
              </a:lnSpc>
              <a:spcBef>
                <a:spcPts val="0"/>
              </a:spcBef>
              <a:spcAft>
                <a:spcPts val="0"/>
              </a:spcAft>
              <a:buFontTx/>
              <a:buChar char="-"/>
            </a:pPr>
            <a:r>
              <a:rPr lang="en-US" sz="2000" u="sng" dirty="0" err="1" smtClean="0">
                <a:latin typeface="Times New Roman" pitchFamily="18" charset="0"/>
                <a:cs typeface="Times New Roman" pitchFamily="18" charset="0"/>
              </a:rPr>
              <a:t>Tình</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cảm</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kính</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yêu</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và</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biết</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ơn</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Bác</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của</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anh</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đội</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viên</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cũng</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là</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tình</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cảm</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của</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tác</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giả</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của</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nhân</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dân</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Việt</a:t>
            </a:r>
            <a:r>
              <a:rPr lang="en-US" sz="2000" u="sng" dirty="0" smtClean="0">
                <a:latin typeface="Times New Roman" pitchFamily="18" charset="0"/>
                <a:cs typeface="Times New Roman" pitchFamily="18" charset="0"/>
              </a:rPr>
              <a:t> Nam </a:t>
            </a:r>
            <a:r>
              <a:rPr lang="en-US" sz="2000" u="sng" dirty="0" err="1" smtClean="0">
                <a:latin typeface="Times New Roman" pitchFamily="18" charset="0"/>
                <a:cs typeface="Times New Roman" pitchFamily="18" charset="0"/>
              </a:rPr>
              <a:t>với</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Bác</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người</a:t>
            </a:r>
            <a:r>
              <a:rPr lang="en-US" sz="2000" u="sng" dirty="0" smtClean="0">
                <a:latin typeface="Times New Roman" pitchFamily="18" charset="0"/>
                <a:cs typeface="Times New Roman" pitchFamily="18" charset="0"/>
              </a:rPr>
              <a:t> Cha </a:t>
            </a:r>
            <a:r>
              <a:rPr lang="en-US" sz="2000" u="sng" dirty="0" err="1" smtClean="0">
                <a:latin typeface="Times New Roman" pitchFamily="18" charset="0"/>
                <a:cs typeface="Times New Roman" pitchFamily="18" charset="0"/>
              </a:rPr>
              <a:t>già</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của</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dân</a:t>
            </a:r>
            <a:r>
              <a:rPr lang="en-US" sz="2000" u="sng" dirty="0" smtClean="0">
                <a:latin typeface="Times New Roman" pitchFamily="18" charset="0"/>
                <a:cs typeface="Times New Roman" pitchFamily="18" charset="0"/>
              </a:rPr>
              <a:t> </a:t>
            </a:r>
            <a:r>
              <a:rPr lang="en-US" sz="2000" u="sng" dirty="0" err="1" smtClean="0">
                <a:latin typeface="Times New Roman" pitchFamily="18" charset="0"/>
                <a:cs typeface="Times New Roman" pitchFamily="18" charset="0"/>
              </a:rPr>
              <a:t>tộc</a:t>
            </a:r>
            <a:r>
              <a:rPr lang="en-US" sz="2000" u="sng" dirty="0" smtClean="0">
                <a:latin typeface="Times New Roman" pitchFamily="18" charset="0"/>
                <a:cs typeface="Times New Roman" pitchFamily="18" charset="0"/>
              </a:rPr>
              <a:t>. </a:t>
            </a:r>
            <a:endParaRPr lang="vi-VN" sz="2000" u="sng" dirty="0">
              <a:latin typeface="Times New Roman" pitchFamily="18" charset="0"/>
              <a:cs typeface="Times New Roman" pitchFamily="18" charset="0"/>
            </a:endParaRPr>
          </a:p>
          <a:p>
            <a:pPr marL="0" marR="0" indent="0" algn="just">
              <a:lnSpc>
                <a:spcPct val="150000"/>
              </a:lnSpc>
              <a:spcBef>
                <a:spcPts val="0"/>
              </a:spcBef>
              <a:spcAft>
                <a:spcPts val="0"/>
              </a:spcAft>
              <a:buNone/>
            </a:pPr>
            <a:endParaRPr lang="vi-VN" sz="2000" dirty="0"/>
          </a:p>
          <a:p>
            <a:pPr marL="0" marR="0" indent="0" algn="just">
              <a:lnSpc>
                <a:spcPct val="150000"/>
              </a:lnSpc>
              <a:spcBef>
                <a:spcPts val="0"/>
              </a:spcBef>
              <a:spcAft>
                <a:spcPts val="0"/>
              </a:spcAft>
              <a:buNone/>
            </a:pPr>
            <a:endParaRPr lang="en-US" dirty="0"/>
          </a:p>
        </p:txBody>
      </p:sp>
    </p:spTree>
    <p:extLst>
      <p:ext uri="{BB962C8B-B14F-4D97-AF65-F5344CB8AC3E}">
        <p14:creationId xmlns:p14="http://schemas.microsoft.com/office/powerpoint/2010/main" val="36021317"/>
      </p:ext>
    </p:extLst>
  </p:cSld>
  <p:clrMapOvr>
    <a:masterClrMapping/>
  </p:clrMapOvr>
  <p:transition spd="slow">
    <p:check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152400" y="698500"/>
            <a:ext cx="8721725" cy="298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a:effectLst/>
              </a:rPr>
              <a:t> </a:t>
            </a:r>
          </a:p>
          <a:p>
            <a:r>
              <a:rPr lang="en-US">
                <a:effectLst/>
              </a:rPr>
              <a:t> </a:t>
            </a:r>
          </a:p>
          <a:p>
            <a:r>
              <a:rPr lang="en-US">
                <a:effectLst/>
              </a:rPr>
              <a:t> </a:t>
            </a: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endParaRPr lang="en-US">
              <a:effectLst/>
            </a:endParaRPr>
          </a:p>
          <a:p>
            <a:r>
              <a:rPr lang="en-US">
                <a:effectLst/>
              </a:rPr>
              <a:t> </a:t>
            </a:r>
          </a:p>
          <a:p>
            <a:r>
              <a:rPr lang="en-US">
                <a:effectLst/>
              </a:rPr>
              <a:t> </a:t>
            </a:r>
          </a:p>
          <a:p>
            <a:r>
              <a:rPr lang="en-US">
                <a:effectLst/>
              </a:rPr>
              <a:t> </a:t>
            </a:r>
          </a:p>
        </p:txBody>
      </p:sp>
      <p:pic>
        <p:nvPicPr>
          <p:cNvPr id="64514" name="Picture 2" descr="D:\HINHNEN.2017\BacHo.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46482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Picture 3" descr="D:\HINHNEN.2017\bh-vb-bqllang.gov.vn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7988" y="63500"/>
            <a:ext cx="48768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4" descr="D:\HINHNEN.2017\hinh-bac-ho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857500"/>
            <a:ext cx="4446588"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5" descr="D:\HINHNEN.2017\images757215_images755580_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2857500"/>
            <a:ext cx="4751388"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nodeType="clickEffect">
                                  <p:stCondLst>
                                    <p:cond delay="0"/>
                                  </p:stCondLst>
                                  <p:childTnLst>
                                    <p:set>
                                      <p:cBhvr>
                                        <p:cTn id="11" dur="1" fill="hold">
                                          <p:stCondLst>
                                            <p:cond delay="0"/>
                                          </p:stCondLst>
                                        </p:cTn>
                                        <p:tgtEl>
                                          <p:spTgt spid="64514"/>
                                        </p:tgtEl>
                                        <p:attrNameLst>
                                          <p:attrName>style.visibility</p:attrName>
                                        </p:attrNameLst>
                                      </p:cBhvr>
                                      <p:to>
                                        <p:strVal val="visible"/>
                                      </p:to>
                                    </p:set>
                                    <p:animEffect transition="in" filter="wheel(1)">
                                      <p:cBhvr>
                                        <p:cTn id="12" dur="2000"/>
                                        <p:tgtEl>
                                          <p:spTgt spid="645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nodeType="clickEffect">
                                  <p:stCondLst>
                                    <p:cond delay="0"/>
                                  </p:stCondLst>
                                  <p:childTnLst>
                                    <p:set>
                                      <p:cBhvr>
                                        <p:cTn id="16" dur="1" fill="hold">
                                          <p:stCondLst>
                                            <p:cond delay="0"/>
                                          </p:stCondLst>
                                        </p:cTn>
                                        <p:tgtEl>
                                          <p:spTgt spid="64515"/>
                                        </p:tgtEl>
                                        <p:attrNameLst>
                                          <p:attrName>style.visibility</p:attrName>
                                        </p:attrNameLst>
                                      </p:cBhvr>
                                      <p:to>
                                        <p:strVal val="visible"/>
                                      </p:to>
                                    </p:set>
                                    <p:animEffect transition="in" filter="fade">
                                      <p:cBhvr>
                                        <p:cTn id="17" dur="1000"/>
                                        <p:tgtEl>
                                          <p:spTgt spid="64515"/>
                                        </p:tgtEl>
                                      </p:cBhvr>
                                    </p:animEffect>
                                    <p:anim calcmode="lin" valueType="num">
                                      <p:cBhvr>
                                        <p:cTn id="18" dur="1000" fill="hold"/>
                                        <p:tgtEl>
                                          <p:spTgt spid="64515"/>
                                        </p:tgtEl>
                                        <p:attrNameLst>
                                          <p:attrName>ppt_x</p:attrName>
                                        </p:attrNameLst>
                                      </p:cBhvr>
                                      <p:tavLst>
                                        <p:tav tm="0">
                                          <p:val>
                                            <p:strVal val="#ppt_x"/>
                                          </p:val>
                                        </p:tav>
                                        <p:tav tm="100000">
                                          <p:val>
                                            <p:strVal val="#ppt_x"/>
                                          </p:val>
                                        </p:tav>
                                      </p:tavLst>
                                    </p:anim>
                                    <p:anim calcmode="lin" valueType="num">
                                      <p:cBhvr>
                                        <p:cTn id="19" dur="1000" fill="hold"/>
                                        <p:tgtEl>
                                          <p:spTgt spid="64515"/>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nodeType="clickEffect">
                                  <p:stCondLst>
                                    <p:cond delay="0"/>
                                  </p:stCondLst>
                                  <p:childTnLst>
                                    <p:set>
                                      <p:cBhvr>
                                        <p:cTn id="23" dur="1" fill="hold">
                                          <p:stCondLst>
                                            <p:cond delay="0"/>
                                          </p:stCondLst>
                                        </p:cTn>
                                        <p:tgtEl>
                                          <p:spTgt spid="64516"/>
                                        </p:tgtEl>
                                        <p:attrNameLst>
                                          <p:attrName>style.visibility</p:attrName>
                                        </p:attrNameLst>
                                      </p:cBhvr>
                                      <p:to>
                                        <p:strVal val="visible"/>
                                      </p:to>
                                    </p:set>
                                    <p:animEffect transition="in" filter="fade">
                                      <p:cBhvr>
                                        <p:cTn id="24" dur="1000"/>
                                        <p:tgtEl>
                                          <p:spTgt spid="64516"/>
                                        </p:tgtEl>
                                      </p:cBhvr>
                                    </p:animEffect>
                                    <p:anim calcmode="lin" valueType="num">
                                      <p:cBhvr>
                                        <p:cTn id="25" dur="1000" fill="hold"/>
                                        <p:tgtEl>
                                          <p:spTgt spid="64516"/>
                                        </p:tgtEl>
                                        <p:attrNameLst>
                                          <p:attrName>ppt_x</p:attrName>
                                        </p:attrNameLst>
                                      </p:cBhvr>
                                      <p:tavLst>
                                        <p:tav tm="0">
                                          <p:val>
                                            <p:strVal val="#ppt_x"/>
                                          </p:val>
                                        </p:tav>
                                        <p:tav tm="100000">
                                          <p:val>
                                            <p:strVal val="#ppt_x"/>
                                          </p:val>
                                        </p:tav>
                                      </p:tavLst>
                                    </p:anim>
                                    <p:anim calcmode="lin" valueType="num">
                                      <p:cBhvr>
                                        <p:cTn id="26" dur="1000" fill="hold"/>
                                        <p:tgtEl>
                                          <p:spTgt spid="64516"/>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nodeType="clickEffect">
                                  <p:stCondLst>
                                    <p:cond delay="0"/>
                                  </p:stCondLst>
                                  <p:childTnLst>
                                    <p:set>
                                      <p:cBhvr>
                                        <p:cTn id="30" dur="1" fill="hold">
                                          <p:stCondLst>
                                            <p:cond delay="0"/>
                                          </p:stCondLst>
                                        </p:cTn>
                                        <p:tgtEl>
                                          <p:spTgt spid="64517"/>
                                        </p:tgtEl>
                                        <p:attrNameLst>
                                          <p:attrName>style.visibility</p:attrName>
                                        </p:attrNameLst>
                                      </p:cBhvr>
                                      <p:to>
                                        <p:strVal val="visible"/>
                                      </p:to>
                                    </p:set>
                                    <p:animEffect transition="in" filter="fade">
                                      <p:cBhvr>
                                        <p:cTn id="31" dur="1000"/>
                                        <p:tgtEl>
                                          <p:spTgt spid="64517"/>
                                        </p:tgtEl>
                                      </p:cBhvr>
                                    </p:animEffect>
                                    <p:anim calcmode="lin" valueType="num">
                                      <p:cBhvr>
                                        <p:cTn id="32" dur="1000" fill="hold"/>
                                        <p:tgtEl>
                                          <p:spTgt spid="64517"/>
                                        </p:tgtEl>
                                        <p:attrNameLst>
                                          <p:attrName>ppt_x</p:attrName>
                                        </p:attrNameLst>
                                      </p:cBhvr>
                                      <p:tavLst>
                                        <p:tav tm="0">
                                          <p:val>
                                            <p:strVal val="#ppt_x"/>
                                          </p:val>
                                        </p:tav>
                                        <p:tav tm="100000">
                                          <p:val>
                                            <p:strVal val="#ppt_x"/>
                                          </p:val>
                                        </p:tav>
                                      </p:tavLst>
                                    </p:anim>
                                    <p:anim calcmode="lin" valueType="num">
                                      <p:cBhvr>
                                        <p:cTn id="33" dur="1000" fill="hold"/>
                                        <p:tgtEl>
                                          <p:spTgt spid="645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0"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371600" y="1333500"/>
            <a:ext cx="723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r>
              <a:rPr lang="vi-VN" sz="2400" b="1" dirty="0">
                <a:solidFill>
                  <a:srgbClr val="0000FF"/>
                </a:solidFill>
                <a:effectLst/>
                <a:latin typeface="+mj-lt"/>
                <a:ea typeface="Tahoma" panose="020B0604030504040204" pitchFamily="34" charset="0"/>
                <a:cs typeface="Tahoma" panose="020B0604030504040204" pitchFamily="34" charset="0"/>
              </a:rPr>
              <a:t>Học bài, tập đọc diễn cảm bài thơ và học thuộc lòng năm khổ </a:t>
            </a:r>
            <a:r>
              <a:rPr lang="vi-VN" sz="2400" b="1" dirty="0" smtClean="0">
                <a:solidFill>
                  <a:srgbClr val="0000FF"/>
                </a:solidFill>
                <a:effectLst/>
                <a:latin typeface="+mj-lt"/>
                <a:ea typeface="Tahoma" panose="020B0604030504040204" pitchFamily="34" charset="0"/>
                <a:cs typeface="Tahoma" panose="020B0604030504040204" pitchFamily="34" charset="0"/>
              </a:rPr>
              <a:t>th</a:t>
            </a:r>
            <a:r>
              <a:rPr lang="en-US" sz="2400" b="1" dirty="0" smtClean="0">
                <a:solidFill>
                  <a:srgbClr val="0000FF"/>
                </a:solidFill>
                <a:effectLst/>
                <a:latin typeface="+mj-lt"/>
                <a:ea typeface="Tahoma" panose="020B0604030504040204" pitchFamily="34" charset="0"/>
                <a:cs typeface="Tahoma" panose="020B0604030504040204" pitchFamily="34" charset="0"/>
              </a:rPr>
              <a:t>ơ </a:t>
            </a:r>
            <a:r>
              <a:rPr lang="en-US" sz="2400" b="1" dirty="0" err="1" smtClean="0">
                <a:solidFill>
                  <a:srgbClr val="0000FF"/>
                </a:solidFill>
                <a:effectLst/>
                <a:latin typeface="+mj-lt"/>
                <a:ea typeface="Tahoma" panose="020B0604030504040204" pitchFamily="34" charset="0"/>
                <a:cs typeface="Tahoma" panose="020B0604030504040204" pitchFamily="34" charset="0"/>
              </a:rPr>
              <a:t>đầu</a:t>
            </a:r>
            <a:endParaRPr lang="vi-VN" sz="2400" b="1" dirty="0">
              <a:solidFill>
                <a:srgbClr val="0000FF"/>
              </a:solidFill>
              <a:effectLst/>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371600" y="2222501"/>
            <a:ext cx="7315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400" b="1" dirty="0" err="1" smtClean="0">
                <a:solidFill>
                  <a:srgbClr val="0000FF"/>
                </a:solidFill>
                <a:effectLst/>
                <a:latin typeface="+mj-lt"/>
              </a:rPr>
              <a:t>Chuẩn</a:t>
            </a:r>
            <a:r>
              <a:rPr lang="en-US" sz="2400" b="1" dirty="0" smtClean="0">
                <a:solidFill>
                  <a:srgbClr val="0000FF"/>
                </a:solidFill>
                <a:effectLst/>
                <a:latin typeface="+mj-lt"/>
              </a:rPr>
              <a:t> </a:t>
            </a:r>
            <a:r>
              <a:rPr lang="en-US" sz="2400" b="1" dirty="0" err="1" smtClean="0">
                <a:solidFill>
                  <a:srgbClr val="0000FF"/>
                </a:solidFill>
                <a:effectLst/>
                <a:latin typeface="+mj-lt"/>
              </a:rPr>
              <a:t>bị</a:t>
            </a:r>
            <a:r>
              <a:rPr lang="en-US" sz="2400" b="1" dirty="0" smtClean="0">
                <a:solidFill>
                  <a:srgbClr val="0000FF"/>
                </a:solidFill>
                <a:effectLst/>
                <a:latin typeface="+mj-lt"/>
              </a:rPr>
              <a:t> </a:t>
            </a:r>
            <a:r>
              <a:rPr lang="en-US" sz="2400" b="1" dirty="0" err="1" smtClean="0">
                <a:solidFill>
                  <a:srgbClr val="0000FF"/>
                </a:solidFill>
                <a:effectLst/>
                <a:latin typeface="+mj-lt"/>
              </a:rPr>
              <a:t>bài</a:t>
            </a:r>
            <a:r>
              <a:rPr lang="en-US" sz="2400" b="1" dirty="0" smtClean="0">
                <a:solidFill>
                  <a:srgbClr val="0000FF"/>
                </a:solidFill>
                <a:effectLst/>
                <a:latin typeface="+mj-lt"/>
              </a:rPr>
              <a:t> </a:t>
            </a:r>
            <a:r>
              <a:rPr lang="en-US" sz="2400" b="1" dirty="0" err="1" smtClean="0">
                <a:solidFill>
                  <a:srgbClr val="0000FF"/>
                </a:solidFill>
                <a:effectLst/>
                <a:latin typeface="+mj-lt"/>
              </a:rPr>
              <a:t>sau</a:t>
            </a:r>
            <a:r>
              <a:rPr lang="en-US" sz="2400" b="1" dirty="0" smtClean="0">
                <a:solidFill>
                  <a:srgbClr val="0000FF"/>
                </a:solidFill>
                <a:effectLst/>
                <a:latin typeface="+mj-lt"/>
              </a:rPr>
              <a:t>:</a:t>
            </a:r>
            <a:endParaRPr lang="en-US" sz="2400" b="1" dirty="0">
              <a:solidFill>
                <a:srgbClr val="0000FF"/>
              </a:solidFill>
              <a:effectLst/>
              <a:latin typeface="+mj-lt"/>
            </a:endParaRPr>
          </a:p>
        </p:txBody>
      </p:sp>
      <p:sp>
        <p:nvSpPr>
          <p:cNvPr id="61461" name="Rectangle 21"/>
          <p:cNvSpPr>
            <a:spLocks noChangeArrowheads="1"/>
          </p:cNvSpPr>
          <p:nvPr/>
        </p:nvSpPr>
        <p:spPr bwMode="auto">
          <a:xfrm>
            <a:off x="1371601" y="3009900"/>
            <a:ext cx="7467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en-US" sz="2400" b="1" dirty="0" err="1" smtClean="0">
                <a:solidFill>
                  <a:srgbClr val="0000FF"/>
                </a:solidFill>
                <a:effectLst/>
                <a:latin typeface="+mj-lt"/>
              </a:rPr>
              <a:t>Hình</a:t>
            </a:r>
            <a:r>
              <a:rPr lang="en-US" sz="2400" b="1" dirty="0" smtClean="0">
                <a:solidFill>
                  <a:srgbClr val="0000FF"/>
                </a:solidFill>
                <a:effectLst/>
                <a:latin typeface="+mj-lt"/>
              </a:rPr>
              <a:t> </a:t>
            </a:r>
            <a:r>
              <a:rPr lang="en-US" sz="2400" b="1" dirty="0" err="1" smtClean="0">
                <a:solidFill>
                  <a:srgbClr val="0000FF"/>
                </a:solidFill>
                <a:effectLst/>
                <a:latin typeface="+mj-lt"/>
              </a:rPr>
              <a:t>tượng</a:t>
            </a:r>
            <a:r>
              <a:rPr lang="en-US" sz="2400" b="1" dirty="0" smtClean="0">
                <a:solidFill>
                  <a:srgbClr val="0000FF"/>
                </a:solidFill>
                <a:effectLst/>
                <a:latin typeface="+mj-lt"/>
              </a:rPr>
              <a:t> </a:t>
            </a:r>
            <a:r>
              <a:rPr lang="en-US" sz="2400" b="1" dirty="0" err="1" smtClean="0">
                <a:solidFill>
                  <a:srgbClr val="0000FF"/>
                </a:solidFill>
                <a:effectLst/>
                <a:latin typeface="+mj-lt"/>
              </a:rPr>
              <a:t>Bác</a:t>
            </a:r>
            <a:r>
              <a:rPr lang="en-US" sz="2400" b="1" dirty="0" smtClean="0">
                <a:solidFill>
                  <a:srgbClr val="0000FF"/>
                </a:solidFill>
                <a:effectLst/>
                <a:latin typeface="+mj-lt"/>
              </a:rPr>
              <a:t> </a:t>
            </a:r>
            <a:r>
              <a:rPr lang="en-US" sz="2400" b="1" dirty="0" err="1" smtClean="0">
                <a:solidFill>
                  <a:srgbClr val="0000FF"/>
                </a:solidFill>
                <a:effectLst/>
                <a:latin typeface="+mj-lt"/>
              </a:rPr>
              <a:t>Hồ</a:t>
            </a:r>
            <a:r>
              <a:rPr lang="en-US" sz="2400" b="1" dirty="0" smtClean="0">
                <a:solidFill>
                  <a:srgbClr val="0000FF"/>
                </a:solidFill>
                <a:effectLst/>
                <a:latin typeface="+mj-lt"/>
              </a:rPr>
              <a:t>- </a:t>
            </a:r>
            <a:r>
              <a:rPr lang="en-US" sz="2400" b="1" dirty="0" err="1" smtClean="0">
                <a:solidFill>
                  <a:srgbClr val="0000FF"/>
                </a:solidFill>
                <a:effectLst/>
                <a:latin typeface="+mj-lt"/>
              </a:rPr>
              <a:t>Đặc</a:t>
            </a:r>
            <a:r>
              <a:rPr lang="en-US" sz="2400" b="1" dirty="0" smtClean="0">
                <a:solidFill>
                  <a:srgbClr val="0000FF"/>
                </a:solidFill>
                <a:effectLst/>
                <a:latin typeface="+mj-lt"/>
              </a:rPr>
              <a:t> </a:t>
            </a:r>
            <a:r>
              <a:rPr lang="en-US" sz="2400" b="1" dirty="0" err="1" smtClean="0">
                <a:solidFill>
                  <a:srgbClr val="0000FF"/>
                </a:solidFill>
                <a:effectLst/>
                <a:latin typeface="+mj-lt"/>
              </a:rPr>
              <a:t>sắc</a:t>
            </a:r>
            <a:r>
              <a:rPr lang="en-US" sz="2400" b="1" dirty="0" smtClean="0">
                <a:solidFill>
                  <a:srgbClr val="0000FF"/>
                </a:solidFill>
                <a:effectLst/>
                <a:latin typeface="+mj-lt"/>
              </a:rPr>
              <a:t> </a:t>
            </a:r>
            <a:r>
              <a:rPr lang="en-US" sz="2400" b="1" dirty="0" err="1" smtClean="0">
                <a:solidFill>
                  <a:srgbClr val="0000FF"/>
                </a:solidFill>
                <a:effectLst/>
                <a:latin typeface="+mj-lt"/>
              </a:rPr>
              <a:t>nội</a:t>
            </a:r>
            <a:r>
              <a:rPr lang="en-US" sz="2400" b="1" dirty="0" smtClean="0">
                <a:solidFill>
                  <a:srgbClr val="0000FF"/>
                </a:solidFill>
                <a:effectLst/>
                <a:latin typeface="+mj-lt"/>
              </a:rPr>
              <a:t> dung, </a:t>
            </a:r>
            <a:r>
              <a:rPr lang="en-US" sz="2400" b="1" dirty="0" err="1" smtClean="0">
                <a:solidFill>
                  <a:srgbClr val="0000FF"/>
                </a:solidFill>
                <a:effectLst/>
                <a:latin typeface="+mj-lt"/>
              </a:rPr>
              <a:t>nghệ</a:t>
            </a:r>
            <a:r>
              <a:rPr lang="en-US" sz="2400" b="1" dirty="0" smtClean="0">
                <a:solidFill>
                  <a:srgbClr val="0000FF"/>
                </a:solidFill>
                <a:effectLst/>
                <a:latin typeface="+mj-lt"/>
              </a:rPr>
              <a:t> </a:t>
            </a:r>
            <a:r>
              <a:rPr lang="en-US" sz="2400" b="1" dirty="0" err="1" smtClean="0">
                <a:solidFill>
                  <a:srgbClr val="0000FF"/>
                </a:solidFill>
                <a:effectLst/>
                <a:latin typeface="+mj-lt"/>
              </a:rPr>
              <a:t>thuật</a:t>
            </a:r>
            <a:endParaRPr lang="en-US" sz="2400" b="1" dirty="0" smtClean="0">
              <a:solidFill>
                <a:srgbClr val="0000FF"/>
              </a:solidFill>
              <a:effectLst/>
              <a:latin typeface="+mj-lt"/>
            </a:endParaRPr>
          </a:p>
          <a:p>
            <a:pPr algn="just">
              <a:defRPr/>
            </a:pPr>
            <a:r>
              <a:rPr lang="en-US" sz="2400" b="1" dirty="0" err="1" smtClean="0">
                <a:solidFill>
                  <a:srgbClr val="0000FF"/>
                </a:solidFill>
                <a:effectLst/>
                <a:latin typeface="+mj-lt"/>
              </a:rPr>
              <a:t>Sưu</a:t>
            </a:r>
            <a:r>
              <a:rPr lang="en-US" sz="2400" b="1" dirty="0" smtClean="0">
                <a:solidFill>
                  <a:srgbClr val="0000FF"/>
                </a:solidFill>
                <a:effectLst/>
                <a:latin typeface="+mj-lt"/>
              </a:rPr>
              <a:t> </a:t>
            </a:r>
            <a:r>
              <a:rPr lang="en-US" sz="2400" b="1" dirty="0" err="1" smtClean="0">
                <a:solidFill>
                  <a:srgbClr val="0000FF"/>
                </a:solidFill>
                <a:effectLst/>
                <a:latin typeface="+mj-lt"/>
              </a:rPr>
              <a:t>tầm</a:t>
            </a:r>
            <a:r>
              <a:rPr lang="en-US" sz="2400" b="1" dirty="0" smtClean="0">
                <a:solidFill>
                  <a:srgbClr val="0000FF"/>
                </a:solidFill>
                <a:effectLst/>
                <a:latin typeface="+mj-lt"/>
              </a:rPr>
              <a:t> </a:t>
            </a:r>
            <a:r>
              <a:rPr lang="en-US" sz="2400" b="1" dirty="0" err="1" smtClean="0">
                <a:solidFill>
                  <a:srgbClr val="0000FF"/>
                </a:solidFill>
                <a:effectLst/>
                <a:latin typeface="+mj-lt"/>
              </a:rPr>
              <a:t>thơ</a:t>
            </a:r>
            <a:r>
              <a:rPr lang="en-US" sz="2400" b="1" dirty="0" smtClean="0">
                <a:solidFill>
                  <a:srgbClr val="0000FF"/>
                </a:solidFill>
                <a:effectLst/>
                <a:latin typeface="+mj-lt"/>
              </a:rPr>
              <a:t> </a:t>
            </a:r>
            <a:r>
              <a:rPr lang="en-US" sz="2400" b="1" dirty="0" err="1" smtClean="0">
                <a:solidFill>
                  <a:srgbClr val="0000FF"/>
                </a:solidFill>
                <a:effectLst/>
                <a:latin typeface="+mj-lt"/>
              </a:rPr>
              <a:t>Bác</a:t>
            </a:r>
            <a:r>
              <a:rPr lang="en-US" sz="2400" b="1" dirty="0" smtClean="0">
                <a:solidFill>
                  <a:srgbClr val="0000FF"/>
                </a:solidFill>
                <a:effectLst/>
                <a:latin typeface="+mj-lt"/>
              </a:rPr>
              <a:t> </a:t>
            </a:r>
            <a:r>
              <a:rPr lang="en-US" sz="2400" b="1" dirty="0" err="1" smtClean="0">
                <a:solidFill>
                  <a:srgbClr val="0000FF"/>
                </a:solidFill>
                <a:effectLst/>
                <a:latin typeface="+mj-lt"/>
              </a:rPr>
              <a:t>và</a:t>
            </a:r>
            <a:r>
              <a:rPr lang="en-US" sz="2400" b="1" dirty="0" smtClean="0">
                <a:solidFill>
                  <a:srgbClr val="0000FF"/>
                </a:solidFill>
                <a:effectLst/>
                <a:latin typeface="+mj-lt"/>
              </a:rPr>
              <a:t> </a:t>
            </a:r>
            <a:r>
              <a:rPr lang="en-US" sz="2400" b="1" dirty="0" err="1" smtClean="0">
                <a:solidFill>
                  <a:srgbClr val="0000FF"/>
                </a:solidFill>
                <a:effectLst/>
                <a:latin typeface="+mj-lt"/>
              </a:rPr>
              <a:t>thơ</a:t>
            </a:r>
            <a:r>
              <a:rPr lang="en-US" sz="2400" b="1" dirty="0" smtClean="0">
                <a:solidFill>
                  <a:srgbClr val="0000FF"/>
                </a:solidFill>
                <a:effectLst/>
                <a:latin typeface="+mj-lt"/>
              </a:rPr>
              <a:t> </a:t>
            </a:r>
            <a:r>
              <a:rPr lang="en-US" sz="2400" b="1" dirty="0" err="1" smtClean="0">
                <a:solidFill>
                  <a:srgbClr val="0000FF"/>
                </a:solidFill>
                <a:effectLst/>
                <a:latin typeface="+mj-lt"/>
              </a:rPr>
              <a:t>ca</a:t>
            </a:r>
            <a:r>
              <a:rPr lang="en-US" sz="2400" b="1" dirty="0" smtClean="0">
                <a:solidFill>
                  <a:srgbClr val="0000FF"/>
                </a:solidFill>
                <a:effectLst/>
                <a:latin typeface="+mj-lt"/>
              </a:rPr>
              <a:t> </a:t>
            </a:r>
            <a:r>
              <a:rPr lang="en-US" sz="2400" b="1" dirty="0" err="1" smtClean="0">
                <a:solidFill>
                  <a:srgbClr val="0000FF"/>
                </a:solidFill>
                <a:effectLst/>
                <a:latin typeface="+mj-lt"/>
              </a:rPr>
              <a:t>ngợi</a:t>
            </a:r>
            <a:r>
              <a:rPr lang="en-US" sz="2400" b="1" dirty="0" smtClean="0">
                <a:solidFill>
                  <a:srgbClr val="0000FF"/>
                </a:solidFill>
                <a:effectLst/>
                <a:latin typeface="+mj-lt"/>
              </a:rPr>
              <a:t> </a:t>
            </a:r>
            <a:r>
              <a:rPr lang="en-US" sz="2400" b="1" dirty="0" err="1" smtClean="0">
                <a:solidFill>
                  <a:srgbClr val="0000FF"/>
                </a:solidFill>
                <a:effectLst/>
                <a:latin typeface="+mj-lt"/>
              </a:rPr>
              <a:t>Bác</a:t>
            </a:r>
            <a:r>
              <a:rPr lang="en-US" sz="2400" b="1" dirty="0" smtClean="0">
                <a:solidFill>
                  <a:srgbClr val="0000FF"/>
                </a:solidFill>
                <a:effectLst/>
                <a:latin typeface="+mj-lt"/>
              </a:rPr>
              <a:t>.</a:t>
            </a:r>
            <a:endParaRPr lang="en-US" sz="2400" b="1" dirty="0">
              <a:solidFill>
                <a:srgbClr val="0000FF"/>
              </a:solidFill>
              <a:effectLst/>
              <a:latin typeface="+mj-lt"/>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727425034"/>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13462" t="11801"/>
          <a:stretch/>
        </p:blipFill>
        <p:spPr bwMode="auto">
          <a:xfrm>
            <a:off x="10886" y="0"/>
            <a:ext cx="9133114" cy="5715000"/>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 xmlns:a16="http://schemas.microsoft.com/office/drawing/2014/main" id="{89C8FAE0-5B81-4A55-A428-B0FAEC074BBC}"/>
              </a:ext>
            </a:extLst>
          </p:cNvPr>
          <p:cNvSpPr/>
          <p:nvPr/>
        </p:nvSpPr>
        <p:spPr bwMode="auto">
          <a:xfrm>
            <a:off x="0" y="-1"/>
            <a:ext cx="9167209" cy="5715000"/>
          </a:xfrm>
          <a:prstGeom prst="rect">
            <a:avLst/>
          </a:prstGeom>
          <a:solidFill>
            <a:srgbClr val="000000">
              <a:alpha val="6705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 name="TextBox 4">
            <a:extLst>
              <a:ext uri="{FF2B5EF4-FFF2-40B4-BE49-F238E27FC236}">
                <a16:creationId xmlns="" xmlns:a16="http://schemas.microsoft.com/office/drawing/2014/main" id="{8554CAE1-5865-45F9-85F5-A099D33C8B9D}"/>
              </a:ext>
            </a:extLst>
          </p:cNvPr>
          <p:cNvSpPr txBox="1"/>
          <p:nvPr/>
        </p:nvSpPr>
        <p:spPr>
          <a:xfrm>
            <a:off x="5257800" y="3162300"/>
            <a:ext cx="3560618" cy="461665"/>
          </a:xfrm>
          <a:prstGeom prst="rect">
            <a:avLst/>
          </a:prstGeom>
          <a:noFill/>
        </p:spPr>
        <p:txBody>
          <a:bodyPr wrap="square" rtlCol="0">
            <a:spAutoFit/>
          </a:bodyPr>
          <a:lstStyle/>
          <a:p>
            <a:pPr algn="ctr"/>
            <a:r>
              <a:rPr lang="en-US" sz="2400" b="1" dirty="0">
                <a:solidFill>
                  <a:schemeClr val="bg1"/>
                </a:solidFill>
                <a:effectLst/>
                <a:latin typeface="+mj-lt"/>
                <a:ea typeface="Times New Roman" panose="02020603050405020304" pitchFamily="18" charset="0"/>
              </a:rPr>
              <a:t>- </a:t>
            </a:r>
            <a:r>
              <a:rPr lang="en-US" sz="2400" b="1" dirty="0">
                <a:solidFill>
                  <a:schemeClr val="bg1"/>
                </a:solidFill>
                <a:latin typeface="+mj-lt"/>
                <a:ea typeface="Times New Roman" panose="02020603050405020304" pitchFamily="18" charset="0"/>
              </a:rPr>
              <a:t>Minh </a:t>
            </a:r>
            <a:r>
              <a:rPr lang="en-US" sz="2400" b="1" dirty="0" err="1">
                <a:solidFill>
                  <a:schemeClr val="bg1"/>
                </a:solidFill>
                <a:latin typeface="+mj-lt"/>
                <a:ea typeface="Times New Roman" panose="02020603050405020304" pitchFamily="18" charset="0"/>
              </a:rPr>
              <a:t>Huệ</a:t>
            </a:r>
            <a:r>
              <a:rPr lang="en-US" sz="2400" b="1" dirty="0">
                <a:solidFill>
                  <a:schemeClr val="bg1"/>
                </a:solidFill>
                <a:latin typeface="+mj-lt"/>
                <a:ea typeface="Times New Roman" panose="02020603050405020304" pitchFamily="18" charset="0"/>
              </a:rPr>
              <a:t> </a:t>
            </a:r>
            <a:r>
              <a:rPr lang="en-US" sz="2400" b="1" dirty="0">
                <a:solidFill>
                  <a:schemeClr val="bg1"/>
                </a:solidFill>
                <a:effectLst/>
                <a:latin typeface="+mj-lt"/>
                <a:ea typeface="Times New Roman" panose="02020603050405020304" pitchFamily="18" charset="0"/>
              </a:rPr>
              <a:t>-</a:t>
            </a:r>
            <a:endParaRPr lang="en-US" sz="3600" dirty="0">
              <a:solidFill>
                <a:schemeClr val="bg1"/>
              </a:solidFill>
              <a:latin typeface="+mj-lt"/>
            </a:endParaRPr>
          </a:p>
        </p:txBody>
      </p:sp>
      <p:sp>
        <p:nvSpPr>
          <p:cNvPr id="6" name="TextBox 5">
            <a:extLst>
              <a:ext uri="{FF2B5EF4-FFF2-40B4-BE49-F238E27FC236}">
                <a16:creationId xmlns="" xmlns:a16="http://schemas.microsoft.com/office/drawing/2014/main" id="{6292A46A-1E7C-489F-BAE6-BB821878F071}"/>
              </a:ext>
            </a:extLst>
          </p:cNvPr>
          <p:cNvSpPr txBox="1"/>
          <p:nvPr/>
        </p:nvSpPr>
        <p:spPr>
          <a:xfrm>
            <a:off x="1600200" y="611264"/>
            <a:ext cx="6324600" cy="1200329"/>
          </a:xfrm>
          <a:prstGeom prst="rect">
            <a:avLst/>
          </a:prstGeom>
          <a:noFill/>
        </p:spPr>
        <p:txBody>
          <a:bodyPr wrap="square" rtlCol="0">
            <a:spAutoFit/>
          </a:bodyPr>
          <a:lstStyle/>
          <a:p>
            <a:pPr algn="ctr"/>
            <a:r>
              <a:rPr lang="en-US" sz="3600" b="1" dirty="0" smtClean="0">
                <a:solidFill>
                  <a:srgbClr val="FFFF00"/>
                </a:solidFill>
                <a:cs typeface="Times New Roman" pitchFamily="18" charset="0"/>
              </a:rPr>
              <a:t>BÀI 7 TIẾT 87</a:t>
            </a:r>
            <a:endParaRPr lang="en-US" b="1" dirty="0">
              <a:solidFill>
                <a:srgbClr val="FFFF00"/>
              </a:solidFill>
              <a:cs typeface="Times New Roman" pitchFamily="18" charset="0"/>
            </a:endParaRPr>
          </a:p>
          <a:p>
            <a:pPr algn="ctr"/>
            <a:r>
              <a:rPr lang="en-US" sz="3600" dirty="0" smtClean="0">
                <a:solidFill>
                  <a:srgbClr val="FFFF00"/>
                </a:solidFill>
                <a:latin typeface="VNI-Souvir" pitchFamily="2" charset="0"/>
              </a:rPr>
              <a:t> </a:t>
            </a:r>
            <a:endParaRPr lang="en-US" sz="3600" dirty="0">
              <a:solidFill>
                <a:srgbClr val="FFFF00"/>
              </a:solidFill>
              <a:latin typeface="VNI-Souvir" pitchFamily="2" charset="0"/>
            </a:endParaRPr>
          </a:p>
        </p:txBody>
      </p:sp>
      <p:pic>
        <p:nvPicPr>
          <p:cNvPr id="2" name="Picture 1">
            <a:extLst>
              <a:ext uri="{FF2B5EF4-FFF2-40B4-BE49-F238E27FC236}">
                <a16:creationId xmlns="" xmlns:a16="http://schemas.microsoft.com/office/drawing/2014/main" id="{3503F5FB-9F2F-4209-8BBA-D810830F8E9A}"/>
              </a:ext>
            </a:extLst>
          </p:cNvPr>
          <p:cNvPicPr>
            <a:picLocks noChangeAspect="1"/>
          </p:cNvPicPr>
          <p:nvPr/>
        </p:nvPicPr>
        <p:blipFill>
          <a:blip r:embed="rId4"/>
          <a:stretch>
            <a:fillRect/>
          </a:stretch>
        </p:blipFill>
        <p:spPr>
          <a:xfrm>
            <a:off x="291423" y="2417428"/>
            <a:ext cx="9010669" cy="1231499"/>
          </a:xfrm>
          <a:prstGeom prst="rect">
            <a:avLst/>
          </a:prstGeom>
        </p:spPr>
      </p:pic>
    </p:spTree>
    <p:extLst>
      <p:ext uri="{BB962C8B-B14F-4D97-AF65-F5344CB8AC3E}">
        <p14:creationId xmlns:p14="http://schemas.microsoft.com/office/powerpoint/2010/main" val="1028717966"/>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par>
                          <p:cTn id="18" fill="hold">
                            <p:stCondLst>
                              <p:cond delay="3000"/>
                            </p:stCondLst>
                            <p:childTnLst>
                              <p:par>
                                <p:cTn id="19" presetID="31"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293895160"/>
              </p:ext>
            </p:extLst>
          </p:nvPr>
        </p:nvGraphicFramePr>
        <p:xfrm>
          <a:off x="435208" y="515470"/>
          <a:ext cx="8157882" cy="4594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check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5" y="897483"/>
            <a:ext cx="7153275" cy="41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2200" b="1">
                <a:solidFill>
                  <a:schemeClr val="bg1"/>
                </a:solidFill>
                <a:latin typeface="Arial" charset="0"/>
                <a:cs typeface="Arial" charset="0"/>
              </a:rPr>
              <a:t>THẢO LUẬN NHÓM</a:t>
            </a:r>
          </a:p>
        </p:txBody>
      </p:sp>
      <p:sp>
        <p:nvSpPr>
          <p:cNvPr id="10" name="Rounded Rectangle 9"/>
          <p:cNvSpPr/>
          <p:nvPr>
            <p:custDataLst>
              <p:tags r:id="rId3"/>
            </p:custDataLst>
          </p:nvPr>
        </p:nvSpPr>
        <p:spPr>
          <a:xfrm>
            <a:off x="1801348" y="1308058"/>
            <a:ext cx="6329608" cy="3092357"/>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71323" tIns="35662" rIns="71323" bIns="35662" anchor="ctr"/>
          <a:lstStyle/>
          <a:p>
            <a:pPr algn="just">
              <a:lnSpc>
                <a:spcPct val="150000"/>
              </a:lnSpc>
              <a:spcBef>
                <a:spcPts val="0"/>
              </a:spcBef>
              <a:spcAft>
                <a:spcPts val="0"/>
              </a:spcAft>
            </a:pPr>
            <a:r>
              <a:rPr lang="en-US" sz="2400" kern="100" dirty="0" err="1">
                <a:solidFill>
                  <a:schemeClr val="bg1"/>
                </a:solidFill>
                <a:effectLst/>
                <a:latin typeface="+mj-lt"/>
                <a:ea typeface="SimSun" panose="02010600030101010101" pitchFamily="2" charset="-122"/>
                <a:cs typeface="Times New Roman" panose="02020603050405020304" pitchFamily="18" charset="0"/>
              </a:rPr>
              <a:t>Hình</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tượng</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Bác</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Hồ</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trong</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một</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đêm</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không</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ngủ</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được</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tác</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giả</a:t>
            </a:r>
            <a:r>
              <a:rPr lang="en-US" sz="2400" kern="100" dirty="0">
                <a:solidFill>
                  <a:schemeClr val="bg1"/>
                </a:solidFill>
                <a:effectLst/>
                <a:latin typeface="+mj-lt"/>
                <a:ea typeface="SimSun" panose="02010600030101010101" pitchFamily="2" charset="-122"/>
                <a:cs typeface="Times New Roman" panose="02020603050405020304" pitchFamily="18" charset="0"/>
              </a:rPr>
              <a:t> Minh </a:t>
            </a:r>
            <a:r>
              <a:rPr lang="en-US" sz="2400" kern="100" dirty="0" err="1">
                <a:solidFill>
                  <a:schemeClr val="bg1"/>
                </a:solidFill>
                <a:effectLst/>
                <a:latin typeface="+mj-lt"/>
                <a:ea typeface="SimSun" panose="02010600030101010101" pitchFamily="2" charset="-122"/>
                <a:cs typeface="Times New Roman" panose="02020603050405020304" pitchFamily="18" charset="0"/>
              </a:rPr>
              <a:t>Huệ</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khắc</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họa</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như</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thế</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smtClean="0">
                <a:solidFill>
                  <a:schemeClr val="bg1"/>
                </a:solidFill>
                <a:effectLst/>
                <a:latin typeface="+mj-lt"/>
                <a:ea typeface="SimSun" panose="02010600030101010101" pitchFamily="2" charset="-122"/>
                <a:cs typeface="Times New Roman" panose="02020603050405020304" pitchFamily="18" charset="0"/>
              </a:rPr>
              <a:t>nào</a:t>
            </a:r>
            <a:r>
              <a:rPr lang="en-US" sz="2400" kern="100" dirty="0" smtClean="0">
                <a:solidFill>
                  <a:schemeClr val="bg1"/>
                </a:solidFill>
                <a:effectLst/>
                <a:latin typeface="+mj-lt"/>
                <a:ea typeface="SimSun" panose="02010600030101010101" pitchFamily="2" charset="-122"/>
                <a:cs typeface="Times New Roman" panose="02020603050405020304" pitchFamily="18" charset="0"/>
              </a:rPr>
              <a:t> </a:t>
            </a:r>
            <a:r>
              <a:rPr lang="en-US" sz="2400" kern="100" dirty="0" err="1" smtClean="0">
                <a:solidFill>
                  <a:schemeClr val="bg1"/>
                </a:solidFill>
                <a:effectLst/>
                <a:latin typeface="+mj-lt"/>
                <a:ea typeface="SimSun" panose="02010600030101010101" pitchFamily="2" charset="-122"/>
                <a:cs typeface="Times New Roman" panose="02020603050405020304" pitchFamily="18" charset="0"/>
              </a:rPr>
              <a:t>về</a:t>
            </a:r>
            <a:r>
              <a:rPr lang="en-US" sz="2400" kern="100" dirty="0" smtClean="0">
                <a:solidFill>
                  <a:schemeClr val="bg1"/>
                </a:solidFill>
                <a:effectLst/>
                <a:latin typeface="+mj-lt"/>
                <a:ea typeface="SimSun" panose="02010600030101010101" pitchFamily="2" charset="-122"/>
                <a:cs typeface="Times New Roman" panose="02020603050405020304" pitchFamily="18" charset="0"/>
              </a:rPr>
              <a:t> </a:t>
            </a:r>
            <a:r>
              <a:rPr lang="en-US" sz="2400" kern="100" dirty="0" err="1" smtClean="0">
                <a:solidFill>
                  <a:schemeClr val="bg1"/>
                </a:solidFill>
                <a:effectLst/>
                <a:latin typeface="+mj-lt"/>
                <a:ea typeface="SimSun" panose="02010600030101010101" pitchFamily="2" charset="-122"/>
                <a:cs typeface="Times New Roman" panose="02020603050405020304" pitchFamily="18" charset="0"/>
              </a:rPr>
              <a:t>h</a:t>
            </a:r>
            <a:r>
              <a:rPr lang="en-US" sz="2400" dirty="0" err="1" smtClean="0"/>
              <a:t>ình</a:t>
            </a:r>
            <a:r>
              <a:rPr lang="en-US" sz="2400" dirty="0" smtClean="0"/>
              <a:t> </a:t>
            </a:r>
            <a:r>
              <a:rPr lang="en-US" sz="2400" dirty="0" err="1"/>
              <a:t>dáng</a:t>
            </a:r>
            <a:r>
              <a:rPr lang="en-US" sz="2400" dirty="0"/>
              <a:t>, </a:t>
            </a:r>
            <a:r>
              <a:rPr lang="en-US" sz="2400" dirty="0" err="1"/>
              <a:t>cử</a:t>
            </a:r>
            <a:r>
              <a:rPr lang="en-US" sz="2400" dirty="0"/>
              <a:t> </a:t>
            </a:r>
            <a:r>
              <a:rPr lang="en-US" sz="2400" dirty="0" err="1"/>
              <a:t>chỉ</a:t>
            </a:r>
            <a:r>
              <a:rPr lang="en-US" sz="2400" dirty="0"/>
              <a:t>, </a:t>
            </a:r>
            <a:r>
              <a:rPr lang="en-US" sz="2400" dirty="0" err="1"/>
              <a:t>tâm</a:t>
            </a:r>
            <a:r>
              <a:rPr lang="en-US" sz="2400" dirty="0"/>
              <a:t> </a:t>
            </a:r>
            <a:r>
              <a:rPr lang="en-US" sz="2400" dirty="0" err="1"/>
              <a:t>trạng</a:t>
            </a:r>
            <a:r>
              <a:rPr lang="en-US" sz="2400" dirty="0"/>
              <a:t>,  </a:t>
            </a:r>
            <a:r>
              <a:rPr lang="en-US" sz="2400" dirty="0" err="1"/>
              <a:t>lời</a:t>
            </a:r>
            <a:r>
              <a:rPr lang="en-US" sz="2400" dirty="0"/>
              <a:t> </a:t>
            </a:r>
            <a:r>
              <a:rPr lang="en-US" sz="2400" dirty="0" err="1"/>
              <a:t>nói</a:t>
            </a:r>
            <a:r>
              <a:rPr lang="en-US" sz="2400" dirty="0"/>
              <a:t>? </a:t>
            </a:r>
            <a:r>
              <a:rPr lang="en-US" sz="2400" kern="100" dirty="0">
                <a:solidFill>
                  <a:schemeClr val="bg1"/>
                </a:solidFill>
                <a:effectLst/>
                <a:latin typeface="+mj-lt"/>
                <a:ea typeface="SimSun" panose="02010600030101010101" pitchFamily="2" charset="-122"/>
                <a:cs typeface="Times New Roman" panose="02020603050405020304" pitchFamily="18" charset="0"/>
              </a:rPr>
              <a:t> Qua </a:t>
            </a:r>
            <a:r>
              <a:rPr lang="en-US" sz="2400" kern="100" dirty="0" err="1" smtClean="0">
                <a:solidFill>
                  <a:schemeClr val="bg1"/>
                </a:solidFill>
                <a:effectLst/>
                <a:latin typeface="+mj-lt"/>
                <a:ea typeface="SimSun" panose="02010600030101010101" pitchFamily="2" charset="-122"/>
                <a:cs typeface="Times New Roman" panose="02020603050405020304" pitchFamily="18" charset="0"/>
              </a:rPr>
              <a:t>đó</a:t>
            </a:r>
            <a:r>
              <a:rPr lang="en-US" sz="2400" kern="100" dirty="0" smtClean="0">
                <a:solidFill>
                  <a:schemeClr val="bg1"/>
                </a:solidFill>
                <a:effectLst/>
                <a:latin typeface="+mj-lt"/>
                <a:ea typeface="SimSun" panose="02010600030101010101" pitchFamily="2" charset="-122"/>
                <a:cs typeface="Times New Roman" panose="02020603050405020304" pitchFamily="18" charset="0"/>
              </a:rPr>
              <a:t>, </a:t>
            </a:r>
            <a:r>
              <a:rPr lang="en-US" sz="2400" kern="100" dirty="0">
                <a:solidFill>
                  <a:schemeClr val="bg1"/>
                </a:solidFill>
                <a:effectLst/>
                <a:latin typeface="+mj-lt"/>
                <a:ea typeface="SimSun" panose="02010600030101010101" pitchFamily="2" charset="-122"/>
                <a:cs typeface="Times New Roman" panose="02020603050405020304" pitchFamily="18" charset="0"/>
              </a:rPr>
              <a:t>ta </a:t>
            </a:r>
            <a:r>
              <a:rPr lang="en-US" sz="2400" kern="100" dirty="0" err="1">
                <a:solidFill>
                  <a:schemeClr val="bg1"/>
                </a:solidFill>
                <a:effectLst/>
                <a:latin typeface="+mj-lt"/>
                <a:ea typeface="SimSun" panose="02010600030101010101" pitchFamily="2" charset="-122"/>
                <a:cs typeface="Times New Roman" panose="02020603050405020304" pitchFamily="18" charset="0"/>
              </a:rPr>
              <a:t>cảm</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nhận</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được</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Bác</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là</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người</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như</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thế</a:t>
            </a:r>
            <a:r>
              <a:rPr lang="en-US" sz="2400" kern="100" dirty="0">
                <a:solidFill>
                  <a:schemeClr val="bg1"/>
                </a:solidFill>
                <a:effectLst/>
                <a:latin typeface="+mj-lt"/>
                <a:ea typeface="SimSun" panose="02010600030101010101" pitchFamily="2" charset="-122"/>
                <a:cs typeface="Times New Roman" panose="02020603050405020304" pitchFamily="18" charset="0"/>
              </a:rPr>
              <a:t> </a:t>
            </a:r>
            <a:r>
              <a:rPr lang="en-US" sz="2400" kern="100" dirty="0" err="1">
                <a:solidFill>
                  <a:schemeClr val="bg1"/>
                </a:solidFill>
                <a:effectLst/>
                <a:latin typeface="+mj-lt"/>
                <a:ea typeface="SimSun" panose="02010600030101010101" pitchFamily="2" charset="-122"/>
                <a:cs typeface="Times New Roman" panose="02020603050405020304" pitchFamily="18" charset="0"/>
              </a:rPr>
              <a:t>nào</a:t>
            </a:r>
            <a:r>
              <a:rPr lang="en-US" sz="2400" kern="100" dirty="0">
                <a:solidFill>
                  <a:schemeClr val="bg1"/>
                </a:solidFill>
                <a:effectLst/>
                <a:latin typeface="+mj-lt"/>
                <a:ea typeface="SimSun" panose="02010600030101010101" pitchFamily="2" charset="-122"/>
                <a:cs typeface="Times New Roman" panose="02020603050405020304" pitchFamily="18" charset="0"/>
              </a:rPr>
              <a:t>?</a:t>
            </a:r>
            <a:endParaRPr lang="en-US" sz="2400" dirty="0">
              <a:solidFill>
                <a:schemeClr val="bg1"/>
              </a:solidFill>
              <a:effectLst/>
              <a:latin typeface="+mj-lt"/>
              <a:ea typeface="Times New Roman" panose="02020603050405020304" pitchFamily="18" charset="0"/>
              <a:cs typeface="Times New Roman" panose="02020603050405020304" pitchFamily="18" charset="0"/>
            </a:endParaRPr>
          </a:p>
        </p:txBody>
      </p:sp>
      <p:sp>
        <p:nvSpPr>
          <p:cNvPr id="6153" name="TextBox 5"/>
          <p:cNvSpPr txBox="1">
            <a:spLocks noChangeArrowheads="1"/>
          </p:cNvSpPr>
          <p:nvPr/>
        </p:nvSpPr>
        <p:spPr bwMode="auto">
          <a:xfrm>
            <a:off x="301188" y="4991100"/>
            <a:ext cx="8991600" cy="1303127"/>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err="1">
                <a:solidFill>
                  <a:srgbClr val="006600"/>
                </a:solidFill>
                <a:effectLst/>
                <a:latin typeface="Arial" charset="0"/>
                <a:cs typeface="Arial" charset="0"/>
              </a:rPr>
              <a:t>Yêu</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cầu</a:t>
            </a:r>
            <a:r>
              <a:rPr lang="en-US" altLang="en-US" sz="2000" b="1" dirty="0">
                <a:solidFill>
                  <a:srgbClr val="006600"/>
                </a:solidFill>
                <a:effectLst/>
                <a:latin typeface="Arial" charset="0"/>
                <a:cs typeface="Arial" charset="0"/>
              </a:rPr>
              <a:t> </a:t>
            </a:r>
          </a:p>
          <a:p>
            <a:pPr algn="just" eaLnBrk="1" hangingPunct="1">
              <a:spcBef>
                <a:spcPct val="0"/>
              </a:spcBef>
              <a:buFontTx/>
              <a:buNone/>
            </a:pP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Làm</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việc</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theo</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nhóm</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lớn</a:t>
            </a:r>
            <a:endParaRPr lang="en-US" altLang="en-US" sz="2000" b="1" dirty="0">
              <a:solidFill>
                <a:srgbClr val="006600"/>
              </a:solidFill>
              <a:effectLst/>
              <a:latin typeface="Arial" charset="0"/>
              <a:cs typeface="Arial" charset="0"/>
            </a:endParaRPr>
          </a:p>
          <a:p>
            <a:pPr algn="just" eaLnBrk="1" hangingPunct="1">
              <a:spcBef>
                <a:spcPct val="0"/>
              </a:spcBef>
              <a:buFontTx/>
              <a:buNone/>
            </a:pP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Các</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nhóm</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trình</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bày</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thành</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sơ</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đồ</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tư</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duy</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cắt</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dán</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kẻ</a:t>
            </a:r>
            <a:r>
              <a:rPr lang="en-US" altLang="en-US" sz="2000" b="1" dirty="0">
                <a:solidFill>
                  <a:srgbClr val="006600"/>
                </a:solidFill>
                <a:effectLst/>
                <a:latin typeface="Arial" charset="0"/>
                <a:cs typeface="Arial" charset="0"/>
              </a:rPr>
              <a:t> </a:t>
            </a:r>
            <a:r>
              <a:rPr lang="en-US" altLang="en-US" sz="2000" b="1" dirty="0" err="1">
                <a:solidFill>
                  <a:srgbClr val="006600"/>
                </a:solidFill>
                <a:effectLst/>
                <a:latin typeface="Arial" charset="0"/>
                <a:cs typeface="Arial" charset="0"/>
              </a:rPr>
              <a:t>bảng</a:t>
            </a:r>
            <a:r>
              <a:rPr lang="en-US" altLang="en-US" sz="2000" b="1" dirty="0">
                <a:solidFill>
                  <a:srgbClr val="006600"/>
                </a:solidFill>
                <a:effectLst/>
                <a:latin typeface="Arial" charset="0"/>
                <a:cs typeface="Arial" charset="0"/>
              </a:rPr>
              <a:t>…</a:t>
            </a:r>
          </a:p>
          <a:p>
            <a:pPr algn="just" eaLnBrk="1" hangingPunct="1">
              <a:spcBef>
                <a:spcPct val="0"/>
              </a:spcBef>
              <a:buFontTx/>
              <a:buNone/>
            </a:pPr>
            <a:endParaRPr lang="en-US" altLang="en-US" sz="2000" b="1" dirty="0">
              <a:solidFill>
                <a:srgbClr val="006600"/>
              </a:solidFill>
              <a:effectLst/>
              <a:latin typeface="Arial" charset="0"/>
              <a:cs typeface="Arial"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323" tIns="35662" rIns="71323" bIns="35662"/>
          <a:lstStyle/>
          <a:p>
            <a:endParaRPr lang="en-US"/>
          </a:p>
        </p:txBody>
      </p:sp>
      <p:sp>
        <p:nvSpPr>
          <p:cNvPr id="12" name="Text Box 6"/>
          <p:cNvSpPr txBox="1">
            <a:spLocks noChangeArrowheads="1"/>
          </p:cNvSpPr>
          <p:nvPr/>
        </p:nvSpPr>
        <p:spPr bwMode="auto">
          <a:xfrm>
            <a:off x="3781426" y="6706"/>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0</a:t>
            </a:r>
          </a:p>
        </p:txBody>
      </p:sp>
      <p:sp>
        <p:nvSpPr>
          <p:cNvPr id="13" name="Text Box 7"/>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a:t>
            </a:r>
          </a:p>
        </p:txBody>
      </p:sp>
      <p:sp>
        <p:nvSpPr>
          <p:cNvPr id="14" name="Text Box 8"/>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a:t>
            </a:r>
          </a:p>
        </p:txBody>
      </p:sp>
      <p:sp>
        <p:nvSpPr>
          <p:cNvPr id="15" name="Text Box 9"/>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a:t>
            </a:r>
          </a:p>
        </p:txBody>
      </p:sp>
      <p:sp>
        <p:nvSpPr>
          <p:cNvPr id="16" name="Text Box 10"/>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a:t>
            </a:r>
          </a:p>
        </p:txBody>
      </p:sp>
      <p:sp>
        <p:nvSpPr>
          <p:cNvPr id="17" name="Text Box 11"/>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a:t>
            </a:r>
          </a:p>
        </p:txBody>
      </p:sp>
      <p:sp>
        <p:nvSpPr>
          <p:cNvPr id="18" name="Text Box 12"/>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a:t>
            </a:r>
          </a:p>
        </p:txBody>
      </p:sp>
      <p:sp>
        <p:nvSpPr>
          <p:cNvPr id="19" name="Text Box 13"/>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a:t>
            </a:r>
          </a:p>
        </p:txBody>
      </p:sp>
      <p:sp>
        <p:nvSpPr>
          <p:cNvPr id="20" name="Text Box 14"/>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a:t>
            </a:r>
          </a:p>
        </p:txBody>
      </p:sp>
      <p:sp>
        <p:nvSpPr>
          <p:cNvPr id="21" name="Text Box 15"/>
          <p:cNvSpPr txBox="1">
            <a:spLocks noChangeArrowheads="1"/>
          </p:cNvSpPr>
          <p:nvPr/>
        </p:nvSpPr>
        <p:spPr bwMode="auto">
          <a:xfrm>
            <a:off x="3733801"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a:t>
            </a:r>
          </a:p>
        </p:txBody>
      </p:sp>
      <p:sp>
        <p:nvSpPr>
          <p:cNvPr id="22" name="Text Box 16"/>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a:t>
            </a:r>
          </a:p>
        </p:txBody>
      </p:sp>
      <p:sp>
        <p:nvSpPr>
          <p:cNvPr id="23" name="Text Box 17"/>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20</a:t>
            </a:r>
          </a:p>
        </p:txBody>
      </p:sp>
      <p:sp>
        <p:nvSpPr>
          <p:cNvPr id="24" name="Text Box 18"/>
          <p:cNvSpPr txBox="1">
            <a:spLocks noChangeArrowheads="1"/>
          </p:cNvSpPr>
          <p:nvPr/>
        </p:nvSpPr>
        <p:spPr bwMode="auto">
          <a:xfrm>
            <a:off x="3748089" y="92"/>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30</a:t>
            </a:r>
          </a:p>
        </p:txBody>
      </p:sp>
      <p:sp>
        <p:nvSpPr>
          <p:cNvPr id="25" name="Text Box 19"/>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40</a:t>
            </a:r>
          </a:p>
        </p:txBody>
      </p:sp>
      <p:sp>
        <p:nvSpPr>
          <p:cNvPr id="26" name="Text Box 20"/>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50</a:t>
            </a:r>
          </a:p>
        </p:txBody>
      </p:sp>
      <p:sp>
        <p:nvSpPr>
          <p:cNvPr id="27" name="Text Box 21"/>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60</a:t>
            </a:r>
          </a:p>
        </p:txBody>
      </p:sp>
      <p:sp>
        <p:nvSpPr>
          <p:cNvPr id="28" name="Text Box 22"/>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70</a:t>
            </a:r>
          </a:p>
        </p:txBody>
      </p:sp>
      <p:sp>
        <p:nvSpPr>
          <p:cNvPr id="29" name="Text Box 23"/>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80</a:t>
            </a:r>
          </a:p>
        </p:txBody>
      </p:sp>
      <p:sp>
        <p:nvSpPr>
          <p:cNvPr id="30" name="Text Box 24"/>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90</a:t>
            </a:r>
          </a:p>
        </p:txBody>
      </p:sp>
      <p:sp>
        <p:nvSpPr>
          <p:cNvPr id="31" name="Text Box 25"/>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100</a:t>
            </a:r>
          </a:p>
        </p:txBody>
      </p:sp>
      <p:sp>
        <p:nvSpPr>
          <p:cNvPr id="32" name="Text Box 26"/>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110</a:t>
            </a:r>
          </a:p>
        </p:txBody>
      </p:sp>
      <p:sp>
        <p:nvSpPr>
          <p:cNvPr id="33" name="Text Box 27"/>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120</a:t>
            </a:r>
          </a:p>
        </p:txBody>
      </p:sp>
      <p:sp>
        <p:nvSpPr>
          <p:cNvPr id="36" name="Text Box 27"/>
          <p:cNvSpPr txBox="1">
            <a:spLocks noChangeArrowheads="1"/>
          </p:cNvSpPr>
          <p:nvPr/>
        </p:nvSpPr>
        <p:spPr bwMode="auto">
          <a:xfrm>
            <a:off x="3781426" y="10264"/>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130</a:t>
            </a:r>
          </a:p>
        </p:txBody>
      </p:sp>
      <p:sp>
        <p:nvSpPr>
          <p:cNvPr id="37"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140</a:t>
            </a:r>
          </a:p>
        </p:txBody>
      </p:sp>
      <p:sp>
        <p:nvSpPr>
          <p:cNvPr id="38" name="Text Box 27"/>
          <p:cNvSpPr txBox="1">
            <a:spLocks noChangeArrowheads="1"/>
          </p:cNvSpPr>
          <p:nvPr/>
        </p:nvSpPr>
        <p:spPr bwMode="auto">
          <a:xfrm>
            <a:off x="37338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150</a:t>
            </a:r>
          </a:p>
        </p:txBody>
      </p:sp>
      <p:sp>
        <p:nvSpPr>
          <p:cNvPr id="39"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160</a:t>
            </a:r>
          </a:p>
        </p:txBody>
      </p:sp>
      <p:sp>
        <p:nvSpPr>
          <p:cNvPr id="40" name="Text Box 27"/>
          <p:cNvSpPr txBox="1">
            <a:spLocks noChangeArrowheads="1"/>
          </p:cNvSpPr>
          <p:nvPr/>
        </p:nvSpPr>
        <p:spPr bwMode="auto">
          <a:xfrm>
            <a:off x="3757612" y="2030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170</a:t>
            </a:r>
          </a:p>
        </p:txBody>
      </p:sp>
      <p:sp>
        <p:nvSpPr>
          <p:cNvPr id="41" name="Text Box 27"/>
          <p:cNvSpPr txBox="1">
            <a:spLocks noChangeArrowheads="1"/>
          </p:cNvSpPr>
          <p:nvPr/>
        </p:nvSpPr>
        <p:spPr bwMode="auto">
          <a:xfrm>
            <a:off x="3757612"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90926" y="-27873"/>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62351" y="-1597"/>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9358403"/>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5">
            <a:extLst>
              <a:ext uri="{FF2B5EF4-FFF2-40B4-BE49-F238E27FC236}">
                <a16:creationId xmlns="" xmlns:a16="http://schemas.microsoft.com/office/drawing/2014/main" id="{4A8A5C7A-21C2-446C-9FAB-30857571F50F}"/>
              </a:ext>
            </a:extLst>
          </p:cNvPr>
          <p:cNvSpPr>
            <a:spLocks noChangeShapeType="1"/>
          </p:cNvSpPr>
          <p:nvPr/>
        </p:nvSpPr>
        <p:spPr bwMode="auto">
          <a:xfrm flipH="1">
            <a:off x="1219200" y="786513"/>
            <a:ext cx="3276600"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 name="Line 5">
            <a:extLst>
              <a:ext uri="{FF2B5EF4-FFF2-40B4-BE49-F238E27FC236}">
                <a16:creationId xmlns="" xmlns:a16="http://schemas.microsoft.com/office/drawing/2014/main" id="{8008DFDD-828A-4204-B5CF-57E28DFA9442}"/>
              </a:ext>
            </a:extLst>
          </p:cNvPr>
          <p:cNvSpPr>
            <a:spLocks noChangeShapeType="1"/>
          </p:cNvSpPr>
          <p:nvPr/>
        </p:nvSpPr>
        <p:spPr bwMode="auto">
          <a:xfrm>
            <a:off x="4495801" y="809025"/>
            <a:ext cx="1274680" cy="1018805"/>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9" name="AutoShape 13">
            <a:extLst>
              <a:ext uri="{FF2B5EF4-FFF2-40B4-BE49-F238E27FC236}">
                <a16:creationId xmlns="" xmlns:a16="http://schemas.microsoft.com/office/drawing/2014/main" id="{54C1D39F-F2AB-4283-8CD2-DF80ABCA03F6}"/>
              </a:ext>
            </a:extLst>
          </p:cNvPr>
          <p:cNvSpPr>
            <a:spLocks noChangeArrowheads="1"/>
          </p:cNvSpPr>
          <p:nvPr/>
        </p:nvSpPr>
        <p:spPr bwMode="auto">
          <a:xfrm>
            <a:off x="2438400" y="199420"/>
            <a:ext cx="4174161" cy="5184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altLang="en-US" sz="2400" b="1" dirty="0">
                <a:solidFill>
                  <a:srgbClr val="00FFFF"/>
                </a:solidFill>
                <a:latin typeface="+mj-lt"/>
              </a:rPr>
              <a:t>3. </a:t>
            </a:r>
            <a:r>
              <a:rPr lang="en-US" altLang="en-US" sz="2400" b="1" dirty="0" err="1">
                <a:solidFill>
                  <a:srgbClr val="00FFFF"/>
                </a:solidFill>
                <a:latin typeface="+mj-lt"/>
              </a:rPr>
              <a:t>Hình</a:t>
            </a:r>
            <a:r>
              <a:rPr lang="en-US" altLang="en-US" sz="2400" b="1" dirty="0">
                <a:solidFill>
                  <a:srgbClr val="00FFFF"/>
                </a:solidFill>
                <a:latin typeface="+mj-lt"/>
              </a:rPr>
              <a:t> </a:t>
            </a:r>
            <a:r>
              <a:rPr lang="en-US" altLang="en-US" sz="2400" b="1" dirty="0" err="1">
                <a:solidFill>
                  <a:srgbClr val="00FFFF"/>
                </a:solidFill>
                <a:latin typeface="+mj-lt"/>
              </a:rPr>
              <a:t>tượng</a:t>
            </a:r>
            <a:r>
              <a:rPr lang="en-US" altLang="en-US" sz="2400" b="1" dirty="0">
                <a:solidFill>
                  <a:srgbClr val="00FFFF"/>
                </a:solidFill>
                <a:latin typeface="+mj-lt"/>
              </a:rPr>
              <a:t> </a:t>
            </a:r>
            <a:r>
              <a:rPr lang="en-US" altLang="en-US" sz="2400" b="1" dirty="0" err="1">
                <a:solidFill>
                  <a:srgbClr val="00FFFF"/>
                </a:solidFill>
                <a:latin typeface="+mj-lt"/>
              </a:rPr>
              <a:t>Bác</a:t>
            </a:r>
            <a:r>
              <a:rPr lang="en-US" altLang="en-US" sz="2400" b="1" dirty="0">
                <a:solidFill>
                  <a:srgbClr val="00FFFF"/>
                </a:solidFill>
                <a:latin typeface="+mj-lt"/>
              </a:rPr>
              <a:t> </a:t>
            </a:r>
            <a:r>
              <a:rPr lang="en-US" altLang="en-US" sz="2400" b="1" dirty="0" err="1">
                <a:solidFill>
                  <a:srgbClr val="00FFFF"/>
                </a:solidFill>
                <a:latin typeface="+mj-lt"/>
              </a:rPr>
              <a:t>Hồ</a:t>
            </a:r>
            <a:r>
              <a:rPr lang="en-US" altLang="en-US" sz="2400" b="1" dirty="0">
                <a:solidFill>
                  <a:srgbClr val="00FFFF"/>
                </a:solidFill>
                <a:latin typeface="+mj-lt"/>
              </a:rPr>
              <a:t>:</a:t>
            </a:r>
          </a:p>
        </p:txBody>
      </p:sp>
      <p:sp>
        <p:nvSpPr>
          <p:cNvPr id="10" name="Text Box 3">
            <a:extLst>
              <a:ext uri="{FF2B5EF4-FFF2-40B4-BE49-F238E27FC236}">
                <a16:creationId xmlns="" xmlns:a16="http://schemas.microsoft.com/office/drawing/2014/main" id="{BD82595E-A759-456C-8246-9E478064306D}"/>
              </a:ext>
            </a:extLst>
          </p:cNvPr>
          <p:cNvSpPr txBox="1">
            <a:spLocks noChangeArrowheads="1"/>
          </p:cNvSpPr>
          <p:nvPr/>
        </p:nvSpPr>
        <p:spPr bwMode="auto">
          <a:xfrm>
            <a:off x="152400" y="1864691"/>
            <a:ext cx="2037051" cy="28156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vi-VN" sz="2000" dirty="0">
                <a:solidFill>
                  <a:srgbClr val="FFFF00"/>
                </a:solidFill>
                <a:effectLst/>
              </a:rPr>
              <a:t>Hình dáng:</a:t>
            </a:r>
            <a:endParaRPr lang="en-US" sz="1200" b="1" dirty="0">
              <a:solidFill>
                <a:srgbClr val="FFFF00"/>
              </a:solidFill>
            </a:endParaRPr>
          </a:p>
        </p:txBody>
      </p:sp>
      <p:sp>
        <p:nvSpPr>
          <p:cNvPr id="11" name="Line 5">
            <a:extLst>
              <a:ext uri="{FF2B5EF4-FFF2-40B4-BE49-F238E27FC236}">
                <a16:creationId xmlns="" xmlns:a16="http://schemas.microsoft.com/office/drawing/2014/main" id="{83909A11-3368-4E47-91D4-D971D5410F3C}"/>
              </a:ext>
            </a:extLst>
          </p:cNvPr>
          <p:cNvSpPr>
            <a:spLocks noChangeShapeType="1"/>
          </p:cNvSpPr>
          <p:nvPr/>
        </p:nvSpPr>
        <p:spPr bwMode="auto">
          <a:xfrm flipH="1">
            <a:off x="3429000" y="783648"/>
            <a:ext cx="1101932" cy="108104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2" name="Text Box 3">
            <a:extLst>
              <a:ext uri="{FF2B5EF4-FFF2-40B4-BE49-F238E27FC236}">
                <a16:creationId xmlns="" xmlns:a16="http://schemas.microsoft.com/office/drawing/2014/main" id="{4CA8AAB4-0F1B-4BF6-8833-44294CC39F66}"/>
              </a:ext>
            </a:extLst>
          </p:cNvPr>
          <p:cNvSpPr txBox="1">
            <a:spLocks noChangeArrowheads="1"/>
          </p:cNvSpPr>
          <p:nvPr/>
        </p:nvSpPr>
        <p:spPr bwMode="auto">
          <a:xfrm>
            <a:off x="2438400" y="1864690"/>
            <a:ext cx="2037051" cy="28156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sz="2000" dirty="0" err="1">
                <a:solidFill>
                  <a:srgbClr val="FFFF00"/>
                </a:solidFill>
                <a:effectLst/>
              </a:rPr>
              <a:t>Cử</a:t>
            </a:r>
            <a:r>
              <a:rPr lang="en-US" sz="2000" dirty="0">
                <a:solidFill>
                  <a:srgbClr val="FFFF00"/>
                </a:solidFill>
                <a:effectLst/>
              </a:rPr>
              <a:t> </a:t>
            </a:r>
            <a:r>
              <a:rPr lang="en-US" sz="2000" dirty="0" err="1">
                <a:solidFill>
                  <a:srgbClr val="FFFF00"/>
                </a:solidFill>
                <a:effectLst/>
              </a:rPr>
              <a:t>chỉ</a:t>
            </a:r>
            <a:r>
              <a:rPr lang="en-US" sz="2000" dirty="0">
                <a:solidFill>
                  <a:srgbClr val="FFFF00"/>
                </a:solidFill>
                <a:effectLst/>
              </a:rPr>
              <a:t>:</a:t>
            </a:r>
          </a:p>
        </p:txBody>
      </p:sp>
      <p:sp>
        <p:nvSpPr>
          <p:cNvPr id="13" name="Text Box 3">
            <a:extLst>
              <a:ext uri="{FF2B5EF4-FFF2-40B4-BE49-F238E27FC236}">
                <a16:creationId xmlns="" xmlns:a16="http://schemas.microsoft.com/office/drawing/2014/main" id="{A13DCBF8-4741-4D59-9EE6-6D67E2A1B8E9}"/>
              </a:ext>
            </a:extLst>
          </p:cNvPr>
          <p:cNvSpPr txBox="1">
            <a:spLocks noChangeArrowheads="1"/>
          </p:cNvSpPr>
          <p:nvPr/>
        </p:nvSpPr>
        <p:spPr bwMode="auto">
          <a:xfrm>
            <a:off x="4724400" y="1864690"/>
            <a:ext cx="2037051" cy="28156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sz="2000" dirty="0">
                <a:solidFill>
                  <a:srgbClr val="FFFF00"/>
                </a:solidFill>
                <a:effectLst/>
              </a:rPr>
              <a:t>Tâm trạng:</a:t>
            </a:r>
            <a:endParaRPr lang="en-US" sz="2000" dirty="0">
              <a:solidFill>
                <a:srgbClr val="FFFF00"/>
              </a:solidFill>
              <a:effectLst/>
            </a:endParaRPr>
          </a:p>
        </p:txBody>
      </p:sp>
      <p:sp>
        <p:nvSpPr>
          <p:cNvPr id="14" name="Line 5">
            <a:extLst>
              <a:ext uri="{FF2B5EF4-FFF2-40B4-BE49-F238E27FC236}">
                <a16:creationId xmlns="" xmlns:a16="http://schemas.microsoft.com/office/drawing/2014/main" id="{1037B665-8A41-40D6-92EF-63C40AD49247}"/>
              </a:ext>
            </a:extLst>
          </p:cNvPr>
          <p:cNvSpPr>
            <a:spLocks noChangeShapeType="1"/>
          </p:cNvSpPr>
          <p:nvPr/>
        </p:nvSpPr>
        <p:spPr bwMode="auto">
          <a:xfrm>
            <a:off x="4530932" y="796868"/>
            <a:ext cx="3470068" cy="1018805"/>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5" name="Text Box 3">
            <a:extLst>
              <a:ext uri="{FF2B5EF4-FFF2-40B4-BE49-F238E27FC236}">
                <a16:creationId xmlns="" xmlns:a16="http://schemas.microsoft.com/office/drawing/2014/main" id="{32222E94-3BEC-40FD-996D-AD55D591B4BC}"/>
              </a:ext>
            </a:extLst>
          </p:cNvPr>
          <p:cNvSpPr txBox="1">
            <a:spLocks noChangeArrowheads="1"/>
          </p:cNvSpPr>
          <p:nvPr/>
        </p:nvSpPr>
        <p:spPr bwMode="auto">
          <a:xfrm>
            <a:off x="7030749" y="1870695"/>
            <a:ext cx="2037051" cy="28156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en-US" sz="2000" dirty="0" err="1">
                <a:solidFill>
                  <a:srgbClr val="FFFF00"/>
                </a:solidFill>
                <a:effectLst/>
              </a:rPr>
              <a:t>Lời</a:t>
            </a:r>
            <a:r>
              <a:rPr lang="en-US" sz="2000" dirty="0">
                <a:solidFill>
                  <a:srgbClr val="FFFF00"/>
                </a:solidFill>
                <a:effectLst/>
              </a:rPr>
              <a:t> </a:t>
            </a:r>
            <a:r>
              <a:rPr lang="en-US" sz="2000" dirty="0" err="1">
                <a:solidFill>
                  <a:srgbClr val="FFFF00"/>
                </a:solidFill>
                <a:effectLst/>
              </a:rPr>
              <a:t>nói</a:t>
            </a:r>
            <a:r>
              <a:rPr lang="en-US" sz="2000" dirty="0">
                <a:solidFill>
                  <a:srgbClr val="FFFF00"/>
                </a:solidFill>
                <a:effectLst/>
              </a:rPr>
              <a:t>:</a:t>
            </a:r>
          </a:p>
        </p:txBody>
      </p:sp>
      <p:sp>
        <p:nvSpPr>
          <p:cNvPr id="16" name="Rectangle: Rounded Corners 15">
            <a:extLst>
              <a:ext uri="{FF2B5EF4-FFF2-40B4-BE49-F238E27FC236}">
                <a16:creationId xmlns="" xmlns:a16="http://schemas.microsoft.com/office/drawing/2014/main" id="{242AEC2E-F96E-4E35-A1F9-B1830FEE1770}"/>
              </a:ext>
            </a:extLst>
          </p:cNvPr>
          <p:cNvSpPr/>
          <p:nvPr/>
        </p:nvSpPr>
        <p:spPr bwMode="auto">
          <a:xfrm>
            <a:off x="228600" y="4757499"/>
            <a:ext cx="86868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effectLst/>
                <a:latin typeface="+mj-lt"/>
              </a:rPr>
              <a:t>➩</a:t>
            </a:r>
            <a:endParaRPr kumimoji="0" lang="en-US" sz="2400" b="1" i="0" u="none" strike="noStrike" cap="none" normalizeH="0" baseline="0" dirty="0">
              <a:ln>
                <a:noFill/>
              </a:ln>
              <a:solidFill>
                <a:srgbClr val="FFFF00"/>
              </a:solidFill>
              <a:effectLst/>
              <a:latin typeface="+mj-lt"/>
            </a:endParaRPr>
          </a:p>
        </p:txBody>
      </p:sp>
    </p:spTree>
    <p:extLst>
      <p:ext uri="{BB962C8B-B14F-4D97-AF65-F5344CB8AC3E}">
        <p14:creationId xmlns:p14="http://schemas.microsoft.com/office/powerpoint/2010/main" val="1492468154"/>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1000"/>
                                        <p:tgtEl>
                                          <p:spTgt spid="12"/>
                                        </p:tgtEl>
                                      </p:cBhvr>
                                    </p:animEffect>
                                  </p:childTnLst>
                                </p:cTn>
                              </p:par>
                            </p:childTnLst>
                          </p:cTn>
                        </p:par>
                        <p:par>
                          <p:cTn id="26" fill="hold">
                            <p:stCondLst>
                              <p:cond delay="1000"/>
                            </p:stCondLst>
                            <p:childTnLst>
                              <p:par>
                                <p:cTn id="27" presetID="22" presetClass="entr" presetSubtype="8"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1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left)">
                                      <p:cBhvr>
                                        <p:cTn id="40" dur="10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barn(inVertical)">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animBg="1"/>
      <p:bldP spid="15"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5">
            <a:extLst>
              <a:ext uri="{FF2B5EF4-FFF2-40B4-BE49-F238E27FC236}">
                <a16:creationId xmlns="" xmlns:a16="http://schemas.microsoft.com/office/drawing/2014/main" id="{4A8A5C7A-21C2-446C-9FAB-30857571F50F}"/>
              </a:ext>
            </a:extLst>
          </p:cNvPr>
          <p:cNvSpPr>
            <a:spLocks noChangeShapeType="1"/>
          </p:cNvSpPr>
          <p:nvPr/>
        </p:nvSpPr>
        <p:spPr bwMode="auto">
          <a:xfrm flipH="1">
            <a:off x="1219200" y="786513"/>
            <a:ext cx="3276600"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 name="Line 5">
            <a:extLst>
              <a:ext uri="{FF2B5EF4-FFF2-40B4-BE49-F238E27FC236}">
                <a16:creationId xmlns="" xmlns:a16="http://schemas.microsoft.com/office/drawing/2014/main" id="{8008DFDD-828A-4204-B5CF-57E28DFA9442}"/>
              </a:ext>
            </a:extLst>
          </p:cNvPr>
          <p:cNvSpPr>
            <a:spLocks noChangeShapeType="1"/>
          </p:cNvSpPr>
          <p:nvPr/>
        </p:nvSpPr>
        <p:spPr bwMode="auto">
          <a:xfrm>
            <a:off x="4495801" y="809025"/>
            <a:ext cx="1274680" cy="1018805"/>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9" name="AutoShape 13">
            <a:extLst>
              <a:ext uri="{FF2B5EF4-FFF2-40B4-BE49-F238E27FC236}">
                <a16:creationId xmlns="" xmlns:a16="http://schemas.microsoft.com/office/drawing/2014/main" id="{54C1D39F-F2AB-4283-8CD2-DF80ABCA03F6}"/>
              </a:ext>
            </a:extLst>
          </p:cNvPr>
          <p:cNvSpPr>
            <a:spLocks noChangeArrowheads="1"/>
          </p:cNvSpPr>
          <p:nvPr/>
        </p:nvSpPr>
        <p:spPr bwMode="auto">
          <a:xfrm>
            <a:off x="2438400" y="199420"/>
            <a:ext cx="4174161" cy="5184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altLang="en-US" sz="2400" b="1" dirty="0">
                <a:solidFill>
                  <a:srgbClr val="00FFFF"/>
                </a:solidFill>
                <a:latin typeface="+mj-lt"/>
              </a:rPr>
              <a:t>3. </a:t>
            </a:r>
            <a:r>
              <a:rPr lang="en-US" altLang="en-US" sz="2400" b="1" dirty="0" err="1">
                <a:solidFill>
                  <a:srgbClr val="00FFFF"/>
                </a:solidFill>
                <a:latin typeface="+mj-lt"/>
              </a:rPr>
              <a:t>Hình</a:t>
            </a:r>
            <a:r>
              <a:rPr lang="en-US" altLang="en-US" sz="2400" b="1" dirty="0">
                <a:solidFill>
                  <a:srgbClr val="00FFFF"/>
                </a:solidFill>
                <a:latin typeface="+mj-lt"/>
              </a:rPr>
              <a:t> </a:t>
            </a:r>
            <a:r>
              <a:rPr lang="en-US" altLang="en-US" sz="2400" b="1" dirty="0" err="1">
                <a:solidFill>
                  <a:srgbClr val="00FFFF"/>
                </a:solidFill>
                <a:latin typeface="+mj-lt"/>
              </a:rPr>
              <a:t>tượng</a:t>
            </a:r>
            <a:r>
              <a:rPr lang="en-US" altLang="en-US" sz="2400" b="1" dirty="0">
                <a:solidFill>
                  <a:srgbClr val="00FFFF"/>
                </a:solidFill>
                <a:latin typeface="+mj-lt"/>
              </a:rPr>
              <a:t> </a:t>
            </a:r>
            <a:r>
              <a:rPr lang="en-US" altLang="en-US" sz="2400" b="1" dirty="0" err="1">
                <a:solidFill>
                  <a:srgbClr val="00FFFF"/>
                </a:solidFill>
                <a:latin typeface="+mj-lt"/>
              </a:rPr>
              <a:t>Bác</a:t>
            </a:r>
            <a:r>
              <a:rPr lang="en-US" altLang="en-US" sz="2400" b="1" dirty="0">
                <a:solidFill>
                  <a:srgbClr val="00FFFF"/>
                </a:solidFill>
                <a:latin typeface="+mj-lt"/>
              </a:rPr>
              <a:t> </a:t>
            </a:r>
            <a:r>
              <a:rPr lang="en-US" altLang="en-US" sz="2400" b="1" dirty="0" err="1">
                <a:solidFill>
                  <a:srgbClr val="00FFFF"/>
                </a:solidFill>
                <a:latin typeface="+mj-lt"/>
              </a:rPr>
              <a:t>Hồ</a:t>
            </a:r>
            <a:r>
              <a:rPr lang="en-US" altLang="en-US" sz="2400" b="1" dirty="0">
                <a:solidFill>
                  <a:srgbClr val="00FFFF"/>
                </a:solidFill>
                <a:latin typeface="+mj-lt"/>
              </a:rPr>
              <a:t>:</a:t>
            </a:r>
          </a:p>
        </p:txBody>
      </p:sp>
      <p:sp>
        <p:nvSpPr>
          <p:cNvPr id="10" name="Text Box 3">
            <a:extLst>
              <a:ext uri="{FF2B5EF4-FFF2-40B4-BE49-F238E27FC236}">
                <a16:creationId xmlns="" xmlns:a16="http://schemas.microsoft.com/office/drawing/2014/main" id="{BD82595E-A759-456C-8246-9E478064306D}"/>
              </a:ext>
            </a:extLst>
          </p:cNvPr>
          <p:cNvSpPr txBox="1">
            <a:spLocks noChangeArrowheads="1"/>
          </p:cNvSpPr>
          <p:nvPr/>
        </p:nvSpPr>
        <p:spPr bwMode="auto">
          <a:xfrm>
            <a:off x="152400" y="1864691"/>
            <a:ext cx="2037051" cy="28156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vi-VN" sz="2000" dirty="0">
                <a:solidFill>
                  <a:srgbClr val="FFFF00"/>
                </a:solidFill>
                <a:effectLst/>
              </a:rPr>
              <a:t>Hình dáng: vẫn ngồi, lặng yên, trầm ngâm, chòm râu im phăng phắc, bóng Bác cao lồng lộng</a:t>
            </a:r>
            <a:endParaRPr lang="en-US" sz="1200" b="1" dirty="0">
              <a:solidFill>
                <a:srgbClr val="FFFF00"/>
              </a:solidFill>
            </a:endParaRPr>
          </a:p>
        </p:txBody>
      </p:sp>
      <p:sp>
        <p:nvSpPr>
          <p:cNvPr id="11" name="Line 5">
            <a:extLst>
              <a:ext uri="{FF2B5EF4-FFF2-40B4-BE49-F238E27FC236}">
                <a16:creationId xmlns="" xmlns:a16="http://schemas.microsoft.com/office/drawing/2014/main" id="{83909A11-3368-4E47-91D4-D971D5410F3C}"/>
              </a:ext>
            </a:extLst>
          </p:cNvPr>
          <p:cNvSpPr>
            <a:spLocks noChangeShapeType="1"/>
          </p:cNvSpPr>
          <p:nvPr/>
        </p:nvSpPr>
        <p:spPr bwMode="auto">
          <a:xfrm flipH="1">
            <a:off x="3429000" y="783648"/>
            <a:ext cx="1101932" cy="108104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2" name="Text Box 3">
            <a:extLst>
              <a:ext uri="{FF2B5EF4-FFF2-40B4-BE49-F238E27FC236}">
                <a16:creationId xmlns="" xmlns:a16="http://schemas.microsoft.com/office/drawing/2014/main" id="{4CA8AAB4-0F1B-4BF6-8833-44294CC39F66}"/>
              </a:ext>
            </a:extLst>
          </p:cNvPr>
          <p:cNvSpPr txBox="1">
            <a:spLocks noChangeArrowheads="1"/>
          </p:cNvSpPr>
          <p:nvPr/>
        </p:nvSpPr>
        <p:spPr bwMode="auto">
          <a:xfrm>
            <a:off x="2438400" y="1864690"/>
            <a:ext cx="2037051" cy="28156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sz="2000" dirty="0" err="1">
                <a:solidFill>
                  <a:srgbClr val="FFFF00"/>
                </a:solidFill>
                <a:effectLst/>
              </a:rPr>
              <a:t>Cử</a:t>
            </a:r>
            <a:r>
              <a:rPr lang="en-US" sz="2000" dirty="0">
                <a:solidFill>
                  <a:srgbClr val="FFFF00"/>
                </a:solidFill>
                <a:effectLst/>
              </a:rPr>
              <a:t> </a:t>
            </a:r>
            <a:r>
              <a:rPr lang="en-US" sz="2000" dirty="0" err="1">
                <a:solidFill>
                  <a:srgbClr val="FFFF00"/>
                </a:solidFill>
                <a:effectLst/>
              </a:rPr>
              <a:t>chỉ</a:t>
            </a:r>
            <a:r>
              <a:rPr lang="en-US" sz="2000" dirty="0">
                <a:solidFill>
                  <a:srgbClr val="FFFF00"/>
                </a:solidFill>
                <a:effectLst/>
              </a:rPr>
              <a:t>: </a:t>
            </a:r>
            <a:r>
              <a:rPr lang="en-US" sz="2000" dirty="0" err="1">
                <a:solidFill>
                  <a:srgbClr val="FFFF00"/>
                </a:solidFill>
                <a:effectLst/>
              </a:rPr>
              <a:t>đốt</a:t>
            </a:r>
            <a:r>
              <a:rPr lang="en-US" sz="2000" dirty="0">
                <a:solidFill>
                  <a:srgbClr val="FFFF00"/>
                </a:solidFill>
                <a:effectLst/>
              </a:rPr>
              <a:t> </a:t>
            </a:r>
            <a:r>
              <a:rPr lang="en-US" sz="2000" dirty="0" err="1">
                <a:solidFill>
                  <a:srgbClr val="FFFF00"/>
                </a:solidFill>
                <a:effectLst/>
              </a:rPr>
              <a:t>lửa</a:t>
            </a:r>
            <a:r>
              <a:rPr lang="en-US" sz="2000" dirty="0">
                <a:solidFill>
                  <a:srgbClr val="FFFF00"/>
                </a:solidFill>
                <a:effectLst/>
              </a:rPr>
              <a:t>, </a:t>
            </a:r>
            <a:r>
              <a:rPr lang="en-US" sz="2000" dirty="0" err="1">
                <a:solidFill>
                  <a:srgbClr val="FFFF00"/>
                </a:solidFill>
                <a:effectLst/>
              </a:rPr>
              <a:t>dém</a:t>
            </a:r>
            <a:r>
              <a:rPr lang="en-US" sz="2000" dirty="0">
                <a:solidFill>
                  <a:srgbClr val="FFFF00"/>
                </a:solidFill>
                <a:effectLst/>
              </a:rPr>
              <a:t> </a:t>
            </a:r>
            <a:r>
              <a:rPr lang="en-US" sz="2000" dirty="0" err="1">
                <a:solidFill>
                  <a:srgbClr val="FFFF00"/>
                </a:solidFill>
                <a:effectLst/>
              </a:rPr>
              <a:t>chăn</a:t>
            </a:r>
            <a:r>
              <a:rPr lang="en-US" sz="2000" dirty="0">
                <a:solidFill>
                  <a:srgbClr val="FFFF00"/>
                </a:solidFill>
                <a:effectLst/>
              </a:rPr>
              <a:t>, </a:t>
            </a:r>
            <a:r>
              <a:rPr lang="en-US" sz="2000" dirty="0" err="1">
                <a:solidFill>
                  <a:srgbClr val="FFFF00"/>
                </a:solidFill>
                <a:effectLst/>
              </a:rPr>
              <a:t>nhón</a:t>
            </a:r>
            <a:r>
              <a:rPr lang="en-US" sz="2000" dirty="0">
                <a:solidFill>
                  <a:srgbClr val="FFFF00"/>
                </a:solidFill>
                <a:effectLst/>
              </a:rPr>
              <a:t> </a:t>
            </a:r>
            <a:r>
              <a:rPr lang="en-US" sz="2000" dirty="0" err="1">
                <a:solidFill>
                  <a:srgbClr val="FFFF00"/>
                </a:solidFill>
                <a:effectLst/>
              </a:rPr>
              <a:t>chân</a:t>
            </a:r>
            <a:r>
              <a:rPr lang="en-US" sz="2000" dirty="0">
                <a:solidFill>
                  <a:srgbClr val="FFFF00"/>
                </a:solidFill>
                <a:effectLst/>
              </a:rPr>
              <a:t> </a:t>
            </a:r>
            <a:r>
              <a:rPr lang="en-US" sz="2000" dirty="0" err="1">
                <a:solidFill>
                  <a:srgbClr val="FFFF00"/>
                </a:solidFill>
                <a:effectLst/>
              </a:rPr>
              <a:t>nhẹ</a:t>
            </a:r>
            <a:r>
              <a:rPr lang="en-US" sz="2000" dirty="0">
                <a:solidFill>
                  <a:srgbClr val="FFFF00"/>
                </a:solidFill>
                <a:effectLst/>
              </a:rPr>
              <a:t> </a:t>
            </a:r>
            <a:r>
              <a:rPr lang="en-US" sz="2000" dirty="0" err="1">
                <a:solidFill>
                  <a:srgbClr val="FFFF00"/>
                </a:solidFill>
                <a:effectLst/>
              </a:rPr>
              <a:t>nhàng</a:t>
            </a:r>
            <a:r>
              <a:rPr lang="en-US" sz="2000" dirty="0">
                <a:solidFill>
                  <a:srgbClr val="FFFF00"/>
                </a:solidFill>
                <a:effectLst/>
              </a:rPr>
              <a:t>. → </a:t>
            </a:r>
            <a:r>
              <a:rPr lang="en-US" sz="2000" dirty="0" err="1">
                <a:solidFill>
                  <a:srgbClr val="FFFF00"/>
                </a:solidFill>
                <a:effectLst/>
              </a:rPr>
              <a:t>Sự</a:t>
            </a:r>
            <a:r>
              <a:rPr lang="en-US" sz="2000" dirty="0">
                <a:solidFill>
                  <a:srgbClr val="FFFF00"/>
                </a:solidFill>
                <a:effectLst/>
              </a:rPr>
              <a:t> lo </a:t>
            </a:r>
            <a:r>
              <a:rPr lang="en-US" sz="2000" dirty="0" err="1">
                <a:solidFill>
                  <a:srgbClr val="FFFF00"/>
                </a:solidFill>
                <a:effectLst/>
              </a:rPr>
              <a:t>lắng</a:t>
            </a:r>
            <a:r>
              <a:rPr lang="en-US" sz="2000" dirty="0">
                <a:solidFill>
                  <a:srgbClr val="FFFF00"/>
                </a:solidFill>
                <a:effectLst/>
              </a:rPr>
              <a:t>, </a:t>
            </a:r>
            <a:r>
              <a:rPr lang="en-US" sz="2000" dirty="0" err="1">
                <a:solidFill>
                  <a:srgbClr val="FFFF00"/>
                </a:solidFill>
                <a:effectLst/>
              </a:rPr>
              <a:t>chăm</a:t>
            </a:r>
            <a:r>
              <a:rPr lang="en-US" sz="2000" dirty="0">
                <a:solidFill>
                  <a:srgbClr val="FFFF00"/>
                </a:solidFill>
                <a:effectLst/>
              </a:rPr>
              <a:t> </a:t>
            </a:r>
            <a:r>
              <a:rPr lang="en-US" sz="2000" dirty="0" err="1">
                <a:solidFill>
                  <a:srgbClr val="FFFF00"/>
                </a:solidFill>
                <a:effectLst/>
              </a:rPr>
              <a:t>sóc</a:t>
            </a:r>
            <a:r>
              <a:rPr lang="en-US" sz="2000" dirty="0">
                <a:solidFill>
                  <a:srgbClr val="FFFF00"/>
                </a:solidFill>
                <a:effectLst/>
              </a:rPr>
              <a:t> </a:t>
            </a:r>
            <a:r>
              <a:rPr lang="en-US" sz="2000" dirty="0" err="1">
                <a:solidFill>
                  <a:srgbClr val="FFFF00"/>
                </a:solidFill>
                <a:effectLst/>
              </a:rPr>
              <a:t>ân</a:t>
            </a:r>
            <a:r>
              <a:rPr lang="en-US" sz="2000" dirty="0">
                <a:solidFill>
                  <a:srgbClr val="FFFF00"/>
                </a:solidFill>
                <a:effectLst/>
              </a:rPr>
              <a:t> </a:t>
            </a:r>
            <a:r>
              <a:rPr lang="en-US" sz="2000" dirty="0" err="1">
                <a:solidFill>
                  <a:srgbClr val="FFFF00"/>
                </a:solidFill>
                <a:effectLst/>
              </a:rPr>
              <a:t>cần</a:t>
            </a:r>
            <a:r>
              <a:rPr lang="en-US" sz="2000" dirty="0">
                <a:solidFill>
                  <a:srgbClr val="FFFF00"/>
                </a:solidFill>
                <a:effectLst/>
              </a:rPr>
              <a:t>, </a:t>
            </a:r>
            <a:r>
              <a:rPr lang="en-US" sz="2000" dirty="0" err="1">
                <a:solidFill>
                  <a:srgbClr val="FFFF00"/>
                </a:solidFill>
                <a:effectLst/>
              </a:rPr>
              <a:t>tình</a:t>
            </a:r>
            <a:r>
              <a:rPr lang="en-US" sz="2000" dirty="0">
                <a:solidFill>
                  <a:srgbClr val="FFFF00"/>
                </a:solidFill>
                <a:effectLst/>
              </a:rPr>
              <a:t> </a:t>
            </a:r>
            <a:r>
              <a:rPr lang="en-US" sz="2000" dirty="0" err="1">
                <a:solidFill>
                  <a:srgbClr val="FFFF00"/>
                </a:solidFill>
                <a:effectLst/>
              </a:rPr>
              <a:t>yêu</a:t>
            </a:r>
            <a:r>
              <a:rPr lang="en-US" sz="2000" dirty="0">
                <a:solidFill>
                  <a:srgbClr val="FFFF00"/>
                </a:solidFill>
                <a:effectLst/>
              </a:rPr>
              <a:t> </a:t>
            </a:r>
            <a:r>
              <a:rPr lang="en-US" sz="2000" dirty="0" err="1">
                <a:solidFill>
                  <a:srgbClr val="FFFF00"/>
                </a:solidFill>
                <a:effectLst/>
              </a:rPr>
              <a:t>thương</a:t>
            </a:r>
            <a:r>
              <a:rPr lang="en-US" sz="2000" dirty="0">
                <a:solidFill>
                  <a:srgbClr val="FFFF00"/>
                </a:solidFill>
                <a:effectLst/>
              </a:rPr>
              <a:t> </a:t>
            </a:r>
            <a:r>
              <a:rPr lang="en-US" sz="2000" dirty="0" err="1">
                <a:solidFill>
                  <a:srgbClr val="FFFF00"/>
                </a:solidFill>
                <a:effectLst/>
              </a:rPr>
              <a:t>của</a:t>
            </a:r>
            <a:r>
              <a:rPr lang="en-US" sz="2000" dirty="0">
                <a:solidFill>
                  <a:srgbClr val="FFFF00"/>
                </a:solidFill>
                <a:effectLst/>
              </a:rPr>
              <a:t> </a:t>
            </a:r>
            <a:r>
              <a:rPr lang="en-US" sz="2000" dirty="0" err="1">
                <a:solidFill>
                  <a:srgbClr val="FFFF00"/>
                </a:solidFill>
                <a:effectLst/>
              </a:rPr>
              <a:t>Bác</a:t>
            </a:r>
            <a:r>
              <a:rPr lang="en-US" sz="2000" dirty="0">
                <a:solidFill>
                  <a:srgbClr val="FFFF00"/>
                </a:solidFill>
                <a:effectLst/>
              </a:rPr>
              <a:t> </a:t>
            </a:r>
            <a:r>
              <a:rPr lang="en-US" sz="2000" dirty="0" err="1">
                <a:solidFill>
                  <a:srgbClr val="FFFF00"/>
                </a:solidFill>
                <a:effectLst/>
              </a:rPr>
              <a:t>với</a:t>
            </a:r>
            <a:r>
              <a:rPr lang="en-US" sz="2000" dirty="0">
                <a:solidFill>
                  <a:srgbClr val="FFFF00"/>
                </a:solidFill>
                <a:effectLst/>
              </a:rPr>
              <a:t> </a:t>
            </a:r>
            <a:r>
              <a:rPr lang="en-US" sz="2000" dirty="0" err="1">
                <a:solidFill>
                  <a:srgbClr val="FFFF00"/>
                </a:solidFill>
                <a:effectLst/>
              </a:rPr>
              <a:t>chiến</a:t>
            </a:r>
            <a:r>
              <a:rPr lang="en-US" sz="2000" dirty="0">
                <a:solidFill>
                  <a:srgbClr val="FFFF00"/>
                </a:solidFill>
                <a:effectLst/>
              </a:rPr>
              <a:t> </a:t>
            </a:r>
            <a:r>
              <a:rPr lang="en-US" sz="2000" dirty="0" err="1">
                <a:solidFill>
                  <a:srgbClr val="FFFF00"/>
                </a:solidFill>
                <a:effectLst/>
              </a:rPr>
              <a:t>sĩ</a:t>
            </a:r>
            <a:endParaRPr lang="en-US" sz="2000" dirty="0">
              <a:solidFill>
                <a:srgbClr val="FFFF00"/>
              </a:solidFill>
              <a:effectLst/>
            </a:endParaRPr>
          </a:p>
        </p:txBody>
      </p:sp>
      <p:sp>
        <p:nvSpPr>
          <p:cNvPr id="13" name="Text Box 3">
            <a:extLst>
              <a:ext uri="{FF2B5EF4-FFF2-40B4-BE49-F238E27FC236}">
                <a16:creationId xmlns="" xmlns:a16="http://schemas.microsoft.com/office/drawing/2014/main" id="{A13DCBF8-4741-4D59-9EE6-6D67E2A1B8E9}"/>
              </a:ext>
            </a:extLst>
          </p:cNvPr>
          <p:cNvSpPr txBox="1">
            <a:spLocks noChangeArrowheads="1"/>
          </p:cNvSpPr>
          <p:nvPr/>
        </p:nvSpPr>
        <p:spPr bwMode="auto">
          <a:xfrm>
            <a:off x="4724400" y="1864690"/>
            <a:ext cx="2037051" cy="28156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sz="2000" dirty="0">
                <a:solidFill>
                  <a:srgbClr val="FFFF00"/>
                </a:solidFill>
                <a:effectLst/>
              </a:rPr>
              <a:t>Tâm trạng: lo lắng, không ngủ, thương đoàn dân công, mong trời sáng</a:t>
            </a:r>
            <a:r>
              <a:rPr lang="en-US" sz="2000" dirty="0">
                <a:solidFill>
                  <a:srgbClr val="FFFF00"/>
                </a:solidFill>
                <a:effectLst/>
              </a:rPr>
              <a:t> → </a:t>
            </a:r>
            <a:r>
              <a:rPr lang="en-US" sz="2000" dirty="0" err="1">
                <a:solidFill>
                  <a:srgbClr val="FFFF00"/>
                </a:solidFill>
                <a:effectLst/>
              </a:rPr>
              <a:t>Hình</a:t>
            </a:r>
            <a:r>
              <a:rPr lang="en-US" sz="2000" dirty="0">
                <a:solidFill>
                  <a:srgbClr val="FFFF00"/>
                </a:solidFill>
                <a:effectLst/>
              </a:rPr>
              <a:t> </a:t>
            </a:r>
            <a:r>
              <a:rPr lang="en-US" sz="2000" dirty="0" err="1">
                <a:solidFill>
                  <a:srgbClr val="FFFF00"/>
                </a:solidFill>
                <a:effectLst/>
              </a:rPr>
              <a:t>ảnh</a:t>
            </a:r>
            <a:r>
              <a:rPr lang="en-US" sz="2000" dirty="0">
                <a:solidFill>
                  <a:srgbClr val="FFFF00"/>
                </a:solidFill>
                <a:effectLst/>
              </a:rPr>
              <a:t> </a:t>
            </a:r>
            <a:r>
              <a:rPr lang="en-US" sz="2000" dirty="0" err="1">
                <a:solidFill>
                  <a:srgbClr val="FFFF00"/>
                </a:solidFill>
                <a:effectLst/>
              </a:rPr>
              <a:t>Bác</a:t>
            </a:r>
            <a:r>
              <a:rPr lang="en-US" sz="2000" dirty="0">
                <a:solidFill>
                  <a:srgbClr val="FFFF00"/>
                </a:solidFill>
                <a:effectLst/>
              </a:rPr>
              <a:t> </a:t>
            </a:r>
            <a:r>
              <a:rPr lang="en-US" sz="2000" dirty="0" err="1">
                <a:solidFill>
                  <a:srgbClr val="FFFF00"/>
                </a:solidFill>
                <a:effectLst/>
              </a:rPr>
              <a:t>vừa</a:t>
            </a:r>
            <a:r>
              <a:rPr lang="en-US" sz="2000" dirty="0">
                <a:solidFill>
                  <a:srgbClr val="FFFF00"/>
                </a:solidFill>
                <a:effectLst/>
              </a:rPr>
              <a:t> to </a:t>
            </a:r>
            <a:r>
              <a:rPr lang="en-US" sz="2000" dirty="0" err="1">
                <a:solidFill>
                  <a:srgbClr val="FFFF00"/>
                </a:solidFill>
                <a:effectLst/>
              </a:rPr>
              <a:t>lớn</a:t>
            </a:r>
            <a:r>
              <a:rPr lang="en-US" sz="2000" dirty="0">
                <a:solidFill>
                  <a:srgbClr val="FFFF00"/>
                </a:solidFill>
                <a:effectLst/>
              </a:rPr>
              <a:t>, </a:t>
            </a:r>
            <a:r>
              <a:rPr lang="en-US" sz="2000" dirty="0" err="1">
                <a:solidFill>
                  <a:srgbClr val="FFFF00"/>
                </a:solidFill>
                <a:effectLst/>
              </a:rPr>
              <a:t>vĩ</a:t>
            </a:r>
            <a:r>
              <a:rPr lang="en-US" sz="2000" dirty="0">
                <a:solidFill>
                  <a:srgbClr val="FFFF00"/>
                </a:solidFill>
                <a:effectLst/>
              </a:rPr>
              <a:t> </a:t>
            </a:r>
            <a:r>
              <a:rPr lang="en-US" sz="2000" dirty="0" err="1">
                <a:solidFill>
                  <a:srgbClr val="FFFF00"/>
                </a:solidFill>
                <a:effectLst/>
              </a:rPr>
              <a:t>đại</a:t>
            </a:r>
            <a:r>
              <a:rPr lang="en-US" sz="2000" dirty="0">
                <a:solidFill>
                  <a:srgbClr val="FFFF00"/>
                </a:solidFill>
                <a:effectLst/>
              </a:rPr>
              <a:t> </a:t>
            </a:r>
            <a:r>
              <a:rPr lang="en-US" sz="2000" dirty="0" err="1">
                <a:solidFill>
                  <a:srgbClr val="FFFF00"/>
                </a:solidFill>
                <a:effectLst/>
              </a:rPr>
              <a:t>vừa</a:t>
            </a:r>
            <a:r>
              <a:rPr lang="en-US" sz="2000" dirty="0">
                <a:solidFill>
                  <a:srgbClr val="FFFF00"/>
                </a:solidFill>
                <a:effectLst/>
              </a:rPr>
              <a:t> </a:t>
            </a:r>
            <a:r>
              <a:rPr lang="en-US" sz="2000" dirty="0" err="1">
                <a:solidFill>
                  <a:srgbClr val="FFFF00"/>
                </a:solidFill>
                <a:effectLst/>
              </a:rPr>
              <a:t>gần</a:t>
            </a:r>
            <a:r>
              <a:rPr lang="en-US" sz="2000" dirty="0">
                <a:solidFill>
                  <a:srgbClr val="FFFF00"/>
                </a:solidFill>
                <a:effectLst/>
              </a:rPr>
              <a:t> </a:t>
            </a:r>
            <a:r>
              <a:rPr lang="en-US" sz="2000" dirty="0" err="1">
                <a:solidFill>
                  <a:srgbClr val="FFFF00"/>
                </a:solidFill>
                <a:effectLst/>
              </a:rPr>
              <a:t>gũi</a:t>
            </a:r>
            <a:r>
              <a:rPr lang="en-US" sz="2000" dirty="0">
                <a:solidFill>
                  <a:srgbClr val="FFFF00"/>
                </a:solidFill>
                <a:effectLst/>
              </a:rPr>
              <a:t>, </a:t>
            </a:r>
            <a:r>
              <a:rPr lang="en-US" sz="2000" dirty="0" err="1">
                <a:solidFill>
                  <a:srgbClr val="FFFF00"/>
                </a:solidFill>
                <a:effectLst/>
              </a:rPr>
              <a:t>ân</a:t>
            </a:r>
            <a:r>
              <a:rPr lang="en-US" sz="2000" dirty="0">
                <a:solidFill>
                  <a:srgbClr val="FFFF00"/>
                </a:solidFill>
                <a:effectLst/>
              </a:rPr>
              <a:t> </a:t>
            </a:r>
            <a:r>
              <a:rPr lang="en-US" sz="2000" dirty="0" err="1">
                <a:solidFill>
                  <a:srgbClr val="FFFF00"/>
                </a:solidFill>
                <a:effectLst/>
              </a:rPr>
              <a:t>tình</a:t>
            </a:r>
            <a:r>
              <a:rPr lang="en-US" sz="2000" dirty="0">
                <a:solidFill>
                  <a:srgbClr val="FFFF00"/>
                </a:solidFill>
                <a:effectLst/>
              </a:rPr>
              <a:t>.</a:t>
            </a:r>
          </a:p>
        </p:txBody>
      </p:sp>
      <p:sp>
        <p:nvSpPr>
          <p:cNvPr id="14" name="Line 5">
            <a:extLst>
              <a:ext uri="{FF2B5EF4-FFF2-40B4-BE49-F238E27FC236}">
                <a16:creationId xmlns="" xmlns:a16="http://schemas.microsoft.com/office/drawing/2014/main" id="{1037B665-8A41-40D6-92EF-63C40AD49247}"/>
              </a:ext>
            </a:extLst>
          </p:cNvPr>
          <p:cNvSpPr>
            <a:spLocks noChangeShapeType="1"/>
          </p:cNvSpPr>
          <p:nvPr/>
        </p:nvSpPr>
        <p:spPr bwMode="auto">
          <a:xfrm>
            <a:off x="4530932" y="796868"/>
            <a:ext cx="3470068" cy="1018805"/>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5" name="Text Box 3">
            <a:extLst>
              <a:ext uri="{FF2B5EF4-FFF2-40B4-BE49-F238E27FC236}">
                <a16:creationId xmlns="" xmlns:a16="http://schemas.microsoft.com/office/drawing/2014/main" id="{32222E94-3BEC-40FD-996D-AD55D591B4BC}"/>
              </a:ext>
            </a:extLst>
          </p:cNvPr>
          <p:cNvSpPr txBox="1">
            <a:spLocks noChangeArrowheads="1"/>
          </p:cNvSpPr>
          <p:nvPr/>
        </p:nvSpPr>
        <p:spPr bwMode="auto">
          <a:xfrm>
            <a:off x="7030749" y="1870695"/>
            <a:ext cx="2037051" cy="281560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en-US" sz="2000" dirty="0" err="1">
                <a:solidFill>
                  <a:srgbClr val="FFFF00"/>
                </a:solidFill>
                <a:effectLst/>
              </a:rPr>
              <a:t>Lời</a:t>
            </a:r>
            <a:r>
              <a:rPr lang="en-US" sz="2000" dirty="0">
                <a:solidFill>
                  <a:srgbClr val="FFFF00"/>
                </a:solidFill>
                <a:effectLst/>
              </a:rPr>
              <a:t> </a:t>
            </a:r>
            <a:r>
              <a:rPr lang="en-US" sz="2000" dirty="0" err="1">
                <a:solidFill>
                  <a:srgbClr val="FFFF00"/>
                </a:solidFill>
                <a:effectLst/>
              </a:rPr>
              <a:t>nói</a:t>
            </a:r>
            <a:r>
              <a:rPr lang="en-US" sz="2000" dirty="0">
                <a:solidFill>
                  <a:srgbClr val="FFFF00"/>
                </a:solidFill>
                <a:effectLst/>
              </a:rPr>
              <a:t>: </a:t>
            </a:r>
            <a:r>
              <a:rPr lang="en-US" sz="2000" dirty="0" err="1">
                <a:solidFill>
                  <a:srgbClr val="FFFF00"/>
                </a:solidFill>
                <a:effectLst/>
              </a:rPr>
              <a:t>Chú</a:t>
            </a:r>
            <a:r>
              <a:rPr lang="en-US" sz="2000" dirty="0">
                <a:solidFill>
                  <a:srgbClr val="FFFF00"/>
                </a:solidFill>
                <a:effectLst/>
              </a:rPr>
              <a:t> </a:t>
            </a:r>
            <a:r>
              <a:rPr lang="en-US" sz="2000" dirty="0" err="1">
                <a:solidFill>
                  <a:srgbClr val="FFFF00"/>
                </a:solidFill>
                <a:effectLst/>
              </a:rPr>
              <a:t>cứ</a:t>
            </a:r>
            <a:r>
              <a:rPr lang="en-US" sz="2000" dirty="0">
                <a:solidFill>
                  <a:srgbClr val="FFFF00"/>
                </a:solidFill>
                <a:effectLst/>
              </a:rPr>
              <a:t> </a:t>
            </a:r>
            <a:r>
              <a:rPr lang="en-US" sz="2000" dirty="0" err="1">
                <a:solidFill>
                  <a:srgbClr val="FFFF00"/>
                </a:solidFill>
                <a:effectLst/>
              </a:rPr>
              <a:t>việc</a:t>
            </a:r>
            <a:r>
              <a:rPr lang="en-US" sz="2000" dirty="0">
                <a:solidFill>
                  <a:srgbClr val="FFFF00"/>
                </a:solidFill>
                <a:effectLst/>
              </a:rPr>
              <a:t> </a:t>
            </a:r>
            <a:r>
              <a:rPr lang="en-US" sz="2000" dirty="0" err="1">
                <a:solidFill>
                  <a:srgbClr val="FFFF00"/>
                </a:solidFill>
                <a:effectLst/>
              </a:rPr>
              <a:t>ngủ</a:t>
            </a:r>
            <a:r>
              <a:rPr lang="en-US" sz="2000" dirty="0">
                <a:solidFill>
                  <a:srgbClr val="FFFF00"/>
                </a:solidFill>
                <a:effectLst/>
              </a:rPr>
              <a:t> </a:t>
            </a:r>
            <a:r>
              <a:rPr lang="en-US" sz="2000" dirty="0" err="1">
                <a:solidFill>
                  <a:srgbClr val="FFFF00"/>
                </a:solidFill>
                <a:effectLst/>
              </a:rPr>
              <a:t>ngon</a:t>
            </a:r>
            <a:r>
              <a:rPr lang="en-US" sz="2000" dirty="0">
                <a:solidFill>
                  <a:srgbClr val="FFFF00"/>
                </a:solidFill>
                <a:effectLst/>
              </a:rPr>
              <a:t>, </a:t>
            </a:r>
            <a:r>
              <a:rPr lang="en-US" sz="2000" dirty="0" err="1">
                <a:solidFill>
                  <a:srgbClr val="FFFF00"/>
                </a:solidFill>
                <a:effectLst/>
              </a:rPr>
              <a:t>không</a:t>
            </a:r>
            <a:r>
              <a:rPr lang="en-US" sz="2000" dirty="0">
                <a:solidFill>
                  <a:srgbClr val="FFFF00"/>
                </a:solidFill>
                <a:effectLst/>
              </a:rPr>
              <a:t> an </a:t>
            </a:r>
            <a:r>
              <a:rPr lang="en-US" sz="2000" dirty="0" err="1">
                <a:solidFill>
                  <a:srgbClr val="FFFF00"/>
                </a:solidFill>
                <a:effectLst/>
              </a:rPr>
              <a:t>lòng</a:t>
            </a:r>
            <a:r>
              <a:rPr lang="en-US" sz="2000" dirty="0">
                <a:solidFill>
                  <a:srgbClr val="FFFF00"/>
                </a:solidFill>
                <a:effectLst/>
              </a:rPr>
              <a:t>, </a:t>
            </a:r>
            <a:r>
              <a:rPr lang="en-US" sz="2000" dirty="0" err="1">
                <a:solidFill>
                  <a:srgbClr val="FFFF00"/>
                </a:solidFill>
                <a:effectLst/>
              </a:rPr>
              <a:t>thương</a:t>
            </a:r>
            <a:r>
              <a:rPr lang="en-US" sz="2000" dirty="0">
                <a:solidFill>
                  <a:srgbClr val="FFFF00"/>
                </a:solidFill>
                <a:effectLst/>
              </a:rPr>
              <a:t> </a:t>
            </a:r>
            <a:r>
              <a:rPr lang="en-US" sz="2000" dirty="0" err="1">
                <a:solidFill>
                  <a:srgbClr val="FFFF00"/>
                </a:solidFill>
                <a:effectLst/>
              </a:rPr>
              <a:t>đoàn</a:t>
            </a:r>
            <a:r>
              <a:rPr lang="en-US" sz="2000" dirty="0">
                <a:solidFill>
                  <a:srgbClr val="FFFF00"/>
                </a:solidFill>
                <a:effectLst/>
              </a:rPr>
              <a:t> </a:t>
            </a:r>
            <a:r>
              <a:rPr lang="en-US" sz="2000" dirty="0" err="1">
                <a:solidFill>
                  <a:srgbClr val="FFFF00"/>
                </a:solidFill>
                <a:effectLst/>
              </a:rPr>
              <a:t>dân</a:t>
            </a:r>
            <a:r>
              <a:rPr lang="en-US" sz="2000" dirty="0">
                <a:solidFill>
                  <a:srgbClr val="FFFF00"/>
                </a:solidFill>
                <a:effectLst/>
              </a:rPr>
              <a:t> </a:t>
            </a:r>
            <a:r>
              <a:rPr lang="en-US" sz="2000" dirty="0" err="1">
                <a:solidFill>
                  <a:srgbClr val="FFFF00"/>
                </a:solidFill>
                <a:effectLst/>
              </a:rPr>
              <a:t>công</a:t>
            </a:r>
            <a:r>
              <a:rPr lang="en-US" sz="2000" dirty="0">
                <a:solidFill>
                  <a:srgbClr val="FFFF00"/>
                </a:solidFill>
                <a:effectLst/>
              </a:rPr>
              <a:t> </a:t>
            </a:r>
          </a:p>
        </p:txBody>
      </p:sp>
      <p:sp>
        <p:nvSpPr>
          <p:cNvPr id="16" name="Rectangle: Rounded Corners 15">
            <a:extLst>
              <a:ext uri="{FF2B5EF4-FFF2-40B4-BE49-F238E27FC236}">
                <a16:creationId xmlns="" xmlns:a16="http://schemas.microsoft.com/office/drawing/2014/main" id="{242AEC2E-F96E-4E35-A1F9-B1830FEE1770}"/>
              </a:ext>
            </a:extLst>
          </p:cNvPr>
          <p:cNvSpPr/>
          <p:nvPr/>
        </p:nvSpPr>
        <p:spPr bwMode="auto">
          <a:xfrm>
            <a:off x="228600" y="4757499"/>
            <a:ext cx="8686800" cy="919401"/>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effectLst/>
                <a:latin typeface="+mj-lt"/>
              </a:rPr>
              <a:t>➩ </a:t>
            </a:r>
            <a:r>
              <a:rPr lang="en-US" sz="2400" b="1" dirty="0" err="1">
                <a:solidFill>
                  <a:srgbClr val="FFFF00"/>
                </a:solidFill>
                <a:effectLst/>
                <a:latin typeface="+mj-lt"/>
              </a:rPr>
              <a:t>Tình</a:t>
            </a:r>
            <a:r>
              <a:rPr lang="en-US" sz="2400" b="1" dirty="0">
                <a:solidFill>
                  <a:srgbClr val="FFFF00"/>
                </a:solidFill>
                <a:effectLst/>
                <a:latin typeface="+mj-lt"/>
              </a:rPr>
              <a:t> </a:t>
            </a:r>
            <a:r>
              <a:rPr lang="en-US" sz="2400" b="1" dirty="0" err="1">
                <a:solidFill>
                  <a:srgbClr val="FFFF00"/>
                </a:solidFill>
                <a:effectLst/>
                <a:latin typeface="+mj-lt"/>
              </a:rPr>
              <a:t>cảm</a:t>
            </a:r>
            <a:r>
              <a:rPr lang="en-US" sz="2400" b="1" dirty="0">
                <a:solidFill>
                  <a:srgbClr val="FFFF00"/>
                </a:solidFill>
                <a:effectLst/>
                <a:latin typeface="+mj-lt"/>
              </a:rPr>
              <a:t>, </a:t>
            </a:r>
            <a:r>
              <a:rPr lang="en-US" sz="2400" b="1" dirty="0" err="1">
                <a:solidFill>
                  <a:srgbClr val="FFFF00"/>
                </a:solidFill>
                <a:effectLst/>
                <a:latin typeface="+mj-lt"/>
              </a:rPr>
              <a:t>lòng</a:t>
            </a:r>
            <a:r>
              <a:rPr lang="en-US" sz="2400" b="1" dirty="0">
                <a:solidFill>
                  <a:srgbClr val="FFFF00"/>
                </a:solidFill>
                <a:effectLst/>
                <a:latin typeface="+mj-lt"/>
              </a:rPr>
              <a:t> </a:t>
            </a:r>
            <a:r>
              <a:rPr lang="en-US" sz="2400" b="1" dirty="0" err="1">
                <a:solidFill>
                  <a:srgbClr val="FFFF00"/>
                </a:solidFill>
                <a:effectLst/>
                <a:latin typeface="+mj-lt"/>
              </a:rPr>
              <a:t>yêu</a:t>
            </a:r>
            <a:r>
              <a:rPr lang="en-US" sz="2400" b="1" dirty="0">
                <a:solidFill>
                  <a:srgbClr val="FFFF00"/>
                </a:solidFill>
                <a:effectLst/>
                <a:latin typeface="+mj-lt"/>
              </a:rPr>
              <a:t> </a:t>
            </a:r>
            <a:r>
              <a:rPr lang="en-US" sz="2400" b="1" dirty="0" err="1">
                <a:solidFill>
                  <a:srgbClr val="FFFF00"/>
                </a:solidFill>
                <a:effectLst/>
                <a:latin typeface="+mj-lt"/>
              </a:rPr>
              <a:t>thương</a:t>
            </a:r>
            <a:r>
              <a:rPr lang="en-US" sz="2400" b="1" dirty="0">
                <a:solidFill>
                  <a:srgbClr val="FFFF00"/>
                </a:solidFill>
                <a:effectLst/>
                <a:latin typeface="+mj-lt"/>
              </a:rPr>
              <a:t> bao la </a:t>
            </a:r>
            <a:r>
              <a:rPr lang="en-US" sz="2400" b="1" dirty="0" err="1">
                <a:solidFill>
                  <a:srgbClr val="FFFF00"/>
                </a:solidFill>
                <a:effectLst/>
                <a:latin typeface="+mj-lt"/>
              </a:rPr>
              <a:t>rộng</a:t>
            </a:r>
            <a:r>
              <a:rPr lang="en-US" sz="2400" b="1" dirty="0">
                <a:solidFill>
                  <a:srgbClr val="FFFF00"/>
                </a:solidFill>
                <a:effectLst/>
                <a:latin typeface="+mj-lt"/>
              </a:rPr>
              <a:t> </a:t>
            </a:r>
            <a:r>
              <a:rPr lang="en-US" sz="2400" b="1" dirty="0" err="1">
                <a:solidFill>
                  <a:srgbClr val="FFFF00"/>
                </a:solidFill>
                <a:effectLst/>
                <a:latin typeface="+mj-lt"/>
              </a:rPr>
              <a:t>lớn</a:t>
            </a:r>
            <a:r>
              <a:rPr lang="en-US" sz="2400" b="1" dirty="0">
                <a:solidFill>
                  <a:srgbClr val="FFFF00"/>
                </a:solidFill>
                <a:effectLst/>
                <a:latin typeface="+mj-lt"/>
              </a:rPr>
              <a:t>. </a:t>
            </a:r>
            <a:r>
              <a:rPr lang="en-US" sz="2400" b="1" dirty="0" err="1">
                <a:solidFill>
                  <a:srgbClr val="FFFF00"/>
                </a:solidFill>
                <a:effectLst/>
                <a:latin typeface="+mj-lt"/>
              </a:rPr>
              <a:t>Sự</a:t>
            </a:r>
            <a:r>
              <a:rPr lang="en-US" sz="2400" b="1" dirty="0">
                <a:solidFill>
                  <a:srgbClr val="FFFF00"/>
                </a:solidFill>
                <a:effectLst/>
                <a:latin typeface="+mj-lt"/>
              </a:rPr>
              <a:t> hi </a:t>
            </a:r>
            <a:r>
              <a:rPr lang="en-US" sz="2400" b="1" dirty="0" err="1">
                <a:solidFill>
                  <a:srgbClr val="FFFF00"/>
                </a:solidFill>
                <a:effectLst/>
                <a:latin typeface="+mj-lt"/>
              </a:rPr>
              <a:t>sinh</a:t>
            </a:r>
            <a:r>
              <a:rPr lang="en-US" sz="2400" b="1" dirty="0">
                <a:solidFill>
                  <a:srgbClr val="FFFF00"/>
                </a:solidFill>
                <a:effectLst/>
                <a:latin typeface="+mj-lt"/>
              </a:rPr>
              <a:t> </a:t>
            </a:r>
            <a:r>
              <a:rPr lang="en-US" sz="2400" b="1" dirty="0" err="1">
                <a:solidFill>
                  <a:srgbClr val="FFFF00"/>
                </a:solidFill>
                <a:effectLst/>
                <a:latin typeface="+mj-lt"/>
              </a:rPr>
              <a:t>vĩ</a:t>
            </a:r>
            <a:r>
              <a:rPr lang="en-US" sz="2400" b="1" dirty="0">
                <a:solidFill>
                  <a:srgbClr val="FFFF00"/>
                </a:solidFill>
                <a:effectLst/>
                <a:latin typeface="+mj-lt"/>
              </a:rPr>
              <a:t> </a:t>
            </a:r>
            <a:r>
              <a:rPr lang="en-US" sz="2400" b="1" dirty="0" err="1">
                <a:solidFill>
                  <a:srgbClr val="FFFF00"/>
                </a:solidFill>
                <a:effectLst/>
                <a:latin typeface="+mj-lt"/>
              </a:rPr>
              <a:t>đại</a:t>
            </a:r>
            <a:r>
              <a:rPr lang="en-US" sz="2400" b="1" dirty="0">
                <a:solidFill>
                  <a:srgbClr val="FFFF00"/>
                </a:solidFill>
                <a:effectLst/>
                <a:latin typeface="+mj-lt"/>
              </a:rPr>
              <a:t>, lo </a:t>
            </a:r>
            <a:r>
              <a:rPr lang="en-US" sz="2400" b="1" dirty="0" err="1">
                <a:solidFill>
                  <a:srgbClr val="FFFF00"/>
                </a:solidFill>
                <a:effectLst/>
                <a:latin typeface="+mj-lt"/>
              </a:rPr>
              <a:t>cho</a:t>
            </a:r>
            <a:r>
              <a:rPr lang="en-US" sz="2400" b="1" dirty="0">
                <a:solidFill>
                  <a:srgbClr val="FFFF00"/>
                </a:solidFill>
                <a:effectLst/>
                <a:latin typeface="+mj-lt"/>
              </a:rPr>
              <a:t> </a:t>
            </a:r>
            <a:r>
              <a:rPr lang="en-US" sz="2400" b="1" dirty="0" err="1">
                <a:solidFill>
                  <a:srgbClr val="FFFF00"/>
                </a:solidFill>
                <a:effectLst/>
                <a:latin typeface="+mj-lt"/>
              </a:rPr>
              <a:t>dân</a:t>
            </a:r>
            <a:r>
              <a:rPr lang="en-US" sz="2400" b="1" dirty="0">
                <a:solidFill>
                  <a:srgbClr val="FFFF00"/>
                </a:solidFill>
                <a:effectLst/>
                <a:latin typeface="+mj-lt"/>
              </a:rPr>
              <a:t> </a:t>
            </a:r>
            <a:r>
              <a:rPr lang="en-US" sz="2400" b="1" dirty="0" err="1">
                <a:solidFill>
                  <a:srgbClr val="FFFF00"/>
                </a:solidFill>
                <a:effectLst/>
                <a:latin typeface="+mj-lt"/>
              </a:rPr>
              <a:t>hơn</a:t>
            </a:r>
            <a:r>
              <a:rPr lang="en-US" sz="2400" b="1" dirty="0">
                <a:solidFill>
                  <a:srgbClr val="FFFF00"/>
                </a:solidFill>
                <a:effectLst/>
                <a:latin typeface="+mj-lt"/>
              </a:rPr>
              <a:t> </a:t>
            </a:r>
            <a:r>
              <a:rPr lang="en-US" sz="2400" b="1" dirty="0" err="1">
                <a:solidFill>
                  <a:srgbClr val="FFFF00"/>
                </a:solidFill>
                <a:effectLst/>
                <a:latin typeface="+mj-lt"/>
              </a:rPr>
              <a:t>cho</a:t>
            </a:r>
            <a:r>
              <a:rPr lang="en-US" sz="2400" b="1" dirty="0">
                <a:solidFill>
                  <a:srgbClr val="FFFF00"/>
                </a:solidFill>
                <a:effectLst/>
                <a:latin typeface="+mj-lt"/>
              </a:rPr>
              <a:t> </a:t>
            </a:r>
            <a:r>
              <a:rPr lang="en-US" sz="2400" b="1" dirty="0" err="1">
                <a:solidFill>
                  <a:srgbClr val="FFFF00"/>
                </a:solidFill>
                <a:effectLst/>
                <a:latin typeface="+mj-lt"/>
              </a:rPr>
              <a:t>mình</a:t>
            </a:r>
            <a:r>
              <a:rPr lang="en-US" sz="2400" b="1" dirty="0">
                <a:solidFill>
                  <a:srgbClr val="FFFF00"/>
                </a:solidFill>
                <a:effectLst/>
                <a:latin typeface="+mj-lt"/>
              </a:rPr>
              <a:t>.</a:t>
            </a:r>
            <a:endParaRPr kumimoji="0" lang="en-US" sz="2400" b="1" i="0" u="none" strike="noStrike" cap="none" normalizeH="0" baseline="0" dirty="0">
              <a:ln>
                <a:noFill/>
              </a:ln>
              <a:solidFill>
                <a:srgbClr val="FFFF00"/>
              </a:solidFill>
              <a:effectLst/>
              <a:latin typeface="+mj-lt"/>
            </a:endParaRPr>
          </a:p>
        </p:txBody>
      </p:sp>
    </p:spTree>
    <p:extLst>
      <p:ext uri="{BB962C8B-B14F-4D97-AF65-F5344CB8AC3E}">
        <p14:creationId xmlns:p14="http://schemas.microsoft.com/office/powerpoint/2010/main" val="182621640"/>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1000"/>
                                        <p:tgtEl>
                                          <p:spTgt spid="12"/>
                                        </p:tgtEl>
                                      </p:cBhvr>
                                    </p:animEffect>
                                  </p:childTnLst>
                                </p:cTn>
                              </p:par>
                            </p:childTnLst>
                          </p:cTn>
                        </p:par>
                        <p:par>
                          <p:cTn id="26" fill="hold">
                            <p:stCondLst>
                              <p:cond delay="1000"/>
                            </p:stCondLst>
                            <p:childTnLst>
                              <p:par>
                                <p:cTn id="27" presetID="22" presetClass="entr" presetSubtype="8"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1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left)">
                                      <p:cBhvr>
                                        <p:cTn id="40" dur="10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barn(inVertical)">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animBg="1"/>
      <p:bldP spid="15" grpId="0" animBg="1"/>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4"/>
          <p:cNvSpPr>
            <a:spLocks noChangeArrowheads="1"/>
          </p:cNvSpPr>
          <p:nvPr/>
        </p:nvSpPr>
        <p:spPr bwMode="auto">
          <a:xfrm>
            <a:off x="609600" y="647700"/>
            <a:ext cx="3900487" cy="2098675"/>
          </a:xfrm>
          <a:prstGeom prst="rect">
            <a:avLst/>
          </a:prstGeom>
          <a:solidFill>
            <a:srgbClr val="FFFF00"/>
          </a:solidFill>
          <a:ln w="9525">
            <a:solidFill>
              <a:srgbClr val="000000"/>
            </a:solidFill>
            <a:miter lim="800000"/>
            <a:headEnd/>
            <a:tailEnd/>
          </a:ln>
        </p:spPr>
        <p:txBody>
          <a:bodyPr wrap="none" anchor="ctr"/>
          <a:lstStyle/>
          <a:p>
            <a:pPr eaLnBrk="1" hangingPunct="1">
              <a:lnSpc>
                <a:spcPct val="150000"/>
              </a:lnSpc>
            </a:pPr>
            <a:r>
              <a:rPr lang="en-US" sz="2400" dirty="0" err="1">
                <a:solidFill>
                  <a:srgbClr val="0000FF"/>
                </a:solidFill>
                <a:effectLst/>
                <a:latin typeface="Arial" charset="0"/>
              </a:rPr>
              <a:t>Đêm</a:t>
            </a:r>
            <a:r>
              <a:rPr lang="en-US" sz="2400" dirty="0">
                <a:solidFill>
                  <a:srgbClr val="0000FF"/>
                </a:solidFill>
                <a:effectLst/>
                <a:latin typeface="Arial" charset="0"/>
              </a:rPr>
              <a:t> nay </a:t>
            </a:r>
            <a:r>
              <a:rPr lang="en-US" sz="2400" dirty="0" err="1">
                <a:solidFill>
                  <a:srgbClr val="0000FF"/>
                </a:solidFill>
                <a:effectLst/>
                <a:latin typeface="Arial" charset="0"/>
              </a:rPr>
              <a:t>Bác</a:t>
            </a:r>
            <a:r>
              <a:rPr lang="en-US" sz="2400" dirty="0">
                <a:solidFill>
                  <a:srgbClr val="0000FF"/>
                </a:solidFill>
                <a:effectLst/>
                <a:latin typeface="Arial" charset="0"/>
              </a:rPr>
              <a:t> </a:t>
            </a:r>
            <a:r>
              <a:rPr lang="en-US" sz="2400" dirty="0" err="1">
                <a:solidFill>
                  <a:srgbClr val="0000FF"/>
                </a:solidFill>
                <a:effectLst/>
                <a:latin typeface="Arial" charset="0"/>
              </a:rPr>
              <a:t>ngồi</a:t>
            </a:r>
            <a:r>
              <a:rPr lang="en-US" sz="2400" dirty="0">
                <a:solidFill>
                  <a:srgbClr val="0000FF"/>
                </a:solidFill>
                <a:effectLst/>
                <a:latin typeface="Arial" charset="0"/>
              </a:rPr>
              <a:t> </a:t>
            </a:r>
            <a:r>
              <a:rPr lang="en-US" sz="2400" dirty="0" err="1">
                <a:solidFill>
                  <a:srgbClr val="0000FF"/>
                </a:solidFill>
                <a:effectLst/>
                <a:latin typeface="Arial" charset="0"/>
              </a:rPr>
              <a:t>đó</a:t>
            </a:r>
            <a:endParaRPr lang="en-US" sz="2400" dirty="0">
              <a:solidFill>
                <a:srgbClr val="0000FF"/>
              </a:solidFill>
              <a:effectLst/>
              <a:latin typeface="Arial" charset="0"/>
            </a:endParaRPr>
          </a:p>
          <a:p>
            <a:pPr eaLnBrk="1" hangingPunct="1">
              <a:lnSpc>
                <a:spcPct val="150000"/>
              </a:lnSpc>
            </a:pPr>
            <a:r>
              <a:rPr lang="en-US" sz="2400" dirty="0" err="1">
                <a:solidFill>
                  <a:srgbClr val="0000FF"/>
                </a:solidFill>
                <a:effectLst/>
                <a:latin typeface="Arial" charset="0"/>
              </a:rPr>
              <a:t>Đêm</a:t>
            </a:r>
            <a:r>
              <a:rPr lang="en-US" sz="2400" dirty="0">
                <a:solidFill>
                  <a:srgbClr val="0000FF"/>
                </a:solidFill>
                <a:effectLst/>
                <a:latin typeface="Arial" charset="0"/>
              </a:rPr>
              <a:t> nay </a:t>
            </a:r>
            <a:r>
              <a:rPr lang="en-US" sz="2400" dirty="0" err="1">
                <a:solidFill>
                  <a:srgbClr val="0000FF"/>
                </a:solidFill>
                <a:effectLst/>
                <a:latin typeface="Arial" charset="0"/>
              </a:rPr>
              <a:t>Bác</a:t>
            </a:r>
            <a:r>
              <a:rPr lang="en-US" sz="2400" dirty="0">
                <a:solidFill>
                  <a:srgbClr val="0000FF"/>
                </a:solidFill>
                <a:effectLst/>
                <a:latin typeface="Arial" charset="0"/>
              </a:rPr>
              <a:t> </a:t>
            </a:r>
            <a:r>
              <a:rPr lang="en-US" sz="2400" dirty="0" err="1">
                <a:solidFill>
                  <a:srgbClr val="0000FF"/>
                </a:solidFill>
                <a:effectLst/>
                <a:latin typeface="Arial" charset="0"/>
              </a:rPr>
              <a:t>không</a:t>
            </a:r>
            <a:r>
              <a:rPr lang="en-US" sz="2400" dirty="0">
                <a:solidFill>
                  <a:srgbClr val="0000FF"/>
                </a:solidFill>
                <a:effectLst/>
                <a:latin typeface="Arial" charset="0"/>
              </a:rPr>
              <a:t> </a:t>
            </a:r>
            <a:r>
              <a:rPr lang="en-US" sz="2400" dirty="0" err="1">
                <a:solidFill>
                  <a:srgbClr val="0000FF"/>
                </a:solidFill>
                <a:effectLst/>
                <a:latin typeface="Arial" charset="0"/>
              </a:rPr>
              <a:t>ngủ</a:t>
            </a:r>
            <a:endParaRPr lang="en-US" sz="2400" dirty="0">
              <a:solidFill>
                <a:srgbClr val="0000FF"/>
              </a:solidFill>
              <a:effectLst/>
              <a:latin typeface="Arial" charset="0"/>
            </a:endParaRPr>
          </a:p>
          <a:p>
            <a:pPr eaLnBrk="1" hangingPunct="1">
              <a:lnSpc>
                <a:spcPct val="150000"/>
              </a:lnSpc>
            </a:pPr>
            <a:r>
              <a:rPr lang="en-US" sz="2400" dirty="0" err="1">
                <a:solidFill>
                  <a:srgbClr val="0000FF"/>
                </a:solidFill>
                <a:effectLst/>
                <a:latin typeface="Arial" charset="0"/>
              </a:rPr>
              <a:t>Vì</a:t>
            </a:r>
            <a:r>
              <a:rPr lang="en-US" sz="2400" dirty="0">
                <a:solidFill>
                  <a:srgbClr val="0000FF"/>
                </a:solidFill>
                <a:effectLst/>
                <a:latin typeface="Arial" charset="0"/>
              </a:rPr>
              <a:t> </a:t>
            </a:r>
            <a:r>
              <a:rPr lang="en-US" sz="2400" dirty="0" err="1">
                <a:solidFill>
                  <a:srgbClr val="0000FF"/>
                </a:solidFill>
                <a:effectLst/>
                <a:latin typeface="Arial" charset="0"/>
              </a:rPr>
              <a:t>một</a:t>
            </a:r>
            <a:r>
              <a:rPr lang="en-US" sz="2400" dirty="0">
                <a:solidFill>
                  <a:srgbClr val="0000FF"/>
                </a:solidFill>
                <a:effectLst/>
                <a:latin typeface="Arial" charset="0"/>
              </a:rPr>
              <a:t> </a:t>
            </a:r>
            <a:r>
              <a:rPr lang="en-US" sz="2400" dirty="0" err="1">
                <a:solidFill>
                  <a:srgbClr val="0000FF"/>
                </a:solidFill>
                <a:effectLst/>
                <a:latin typeface="Arial" charset="0"/>
              </a:rPr>
              <a:t>lẽ</a:t>
            </a:r>
            <a:r>
              <a:rPr lang="en-US" sz="2400" dirty="0">
                <a:solidFill>
                  <a:srgbClr val="0000FF"/>
                </a:solidFill>
                <a:effectLst/>
                <a:latin typeface="Arial" charset="0"/>
              </a:rPr>
              <a:t> </a:t>
            </a:r>
            <a:r>
              <a:rPr lang="en-US" sz="2400" dirty="0" err="1">
                <a:solidFill>
                  <a:srgbClr val="0000FF"/>
                </a:solidFill>
                <a:effectLst/>
                <a:latin typeface="Arial" charset="0"/>
              </a:rPr>
              <a:t>thường</a:t>
            </a:r>
            <a:r>
              <a:rPr lang="en-US" sz="2400" dirty="0">
                <a:solidFill>
                  <a:srgbClr val="0000FF"/>
                </a:solidFill>
                <a:effectLst/>
                <a:latin typeface="Arial" charset="0"/>
              </a:rPr>
              <a:t> </a:t>
            </a:r>
            <a:r>
              <a:rPr lang="en-US" sz="2400" dirty="0" err="1">
                <a:solidFill>
                  <a:srgbClr val="0000FF"/>
                </a:solidFill>
                <a:effectLst/>
                <a:latin typeface="Arial" charset="0"/>
              </a:rPr>
              <a:t>tình</a:t>
            </a:r>
            <a:endParaRPr lang="en-US" sz="2400" dirty="0">
              <a:solidFill>
                <a:srgbClr val="0000FF"/>
              </a:solidFill>
              <a:effectLst/>
              <a:latin typeface="Arial" charset="0"/>
            </a:endParaRPr>
          </a:p>
          <a:p>
            <a:pPr eaLnBrk="1" hangingPunct="1">
              <a:lnSpc>
                <a:spcPct val="150000"/>
              </a:lnSpc>
            </a:pPr>
            <a:r>
              <a:rPr lang="en-US" sz="2400" dirty="0" err="1">
                <a:solidFill>
                  <a:srgbClr val="0000FF"/>
                </a:solidFill>
                <a:effectLst/>
                <a:latin typeface="Arial" charset="0"/>
              </a:rPr>
              <a:t>Bác</a:t>
            </a:r>
            <a:r>
              <a:rPr lang="en-US" sz="2400" dirty="0">
                <a:solidFill>
                  <a:srgbClr val="0000FF"/>
                </a:solidFill>
                <a:effectLst/>
                <a:latin typeface="Arial" charset="0"/>
              </a:rPr>
              <a:t> </a:t>
            </a:r>
            <a:r>
              <a:rPr lang="en-US" sz="2400" dirty="0" err="1">
                <a:solidFill>
                  <a:srgbClr val="0000FF"/>
                </a:solidFill>
                <a:effectLst/>
                <a:latin typeface="Arial" charset="0"/>
              </a:rPr>
              <a:t>là</a:t>
            </a:r>
            <a:r>
              <a:rPr lang="en-US" sz="2400" dirty="0">
                <a:solidFill>
                  <a:srgbClr val="0000FF"/>
                </a:solidFill>
                <a:effectLst/>
                <a:latin typeface="Arial" charset="0"/>
              </a:rPr>
              <a:t> </a:t>
            </a:r>
            <a:r>
              <a:rPr lang="en-US" sz="2400" dirty="0" err="1">
                <a:solidFill>
                  <a:srgbClr val="0000FF"/>
                </a:solidFill>
                <a:effectLst/>
                <a:latin typeface="Arial" charset="0"/>
              </a:rPr>
              <a:t>Hồ</a:t>
            </a:r>
            <a:r>
              <a:rPr lang="en-US" sz="2400" dirty="0">
                <a:solidFill>
                  <a:srgbClr val="0000FF"/>
                </a:solidFill>
                <a:effectLst/>
                <a:latin typeface="Arial" charset="0"/>
              </a:rPr>
              <a:t> </a:t>
            </a:r>
            <a:r>
              <a:rPr lang="en-US" sz="2400" dirty="0" err="1">
                <a:solidFill>
                  <a:srgbClr val="0000FF"/>
                </a:solidFill>
                <a:effectLst/>
                <a:latin typeface="Arial" charset="0"/>
              </a:rPr>
              <a:t>Chí</a:t>
            </a:r>
            <a:r>
              <a:rPr lang="en-US" sz="2400" dirty="0">
                <a:solidFill>
                  <a:srgbClr val="0000FF"/>
                </a:solidFill>
                <a:effectLst/>
                <a:latin typeface="Arial" charset="0"/>
              </a:rPr>
              <a:t> Minh.</a:t>
            </a:r>
          </a:p>
        </p:txBody>
      </p:sp>
      <p:sp>
        <p:nvSpPr>
          <p:cNvPr id="9" name="TextBox 8"/>
          <p:cNvSpPr txBox="1">
            <a:spLocks noChangeArrowheads="1"/>
          </p:cNvSpPr>
          <p:nvPr/>
        </p:nvSpPr>
        <p:spPr bwMode="auto">
          <a:xfrm>
            <a:off x="623886" y="3204508"/>
            <a:ext cx="8117723" cy="193899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600">
                <a:solidFill>
                  <a:schemeClr val="tx1"/>
                </a:solidFill>
                <a:latin typeface="Times New Roman" pitchFamily="18" charset="0"/>
              </a:defRPr>
            </a:lvl1pPr>
            <a:lvl2pPr marL="742950" indent="-285750">
              <a:defRPr sz="3600">
                <a:solidFill>
                  <a:schemeClr val="tx1"/>
                </a:solidFill>
                <a:latin typeface="Times New Roman" pitchFamily="18" charset="0"/>
              </a:defRPr>
            </a:lvl2pPr>
            <a:lvl3pPr marL="1143000" indent="-228600">
              <a:defRPr sz="3600">
                <a:solidFill>
                  <a:schemeClr val="tx1"/>
                </a:solidFill>
                <a:latin typeface="Times New Roman" pitchFamily="18" charset="0"/>
              </a:defRPr>
            </a:lvl3pPr>
            <a:lvl4pPr marL="1600200" indent="-228600">
              <a:defRPr sz="3600">
                <a:solidFill>
                  <a:schemeClr val="tx1"/>
                </a:solidFill>
                <a:latin typeface="Times New Roman" pitchFamily="18" charset="0"/>
              </a:defRPr>
            </a:lvl4pPr>
            <a:lvl5pPr marL="2057400" indent="-228600">
              <a:defRPr sz="3600">
                <a:solidFill>
                  <a:schemeClr val="tx1"/>
                </a:solidFill>
                <a:latin typeface="Times New Roman" pitchFamily="18" charset="0"/>
              </a:defRPr>
            </a:lvl5pPr>
            <a:lvl6pPr marL="2514600" indent="-228600" eaLnBrk="0" fontAlgn="base" hangingPunct="0">
              <a:spcBef>
                <a:spcPct val="0"/>
              </a:spcBef>
              <a:spcAft>
                <a:spcPct val="0"/>
              </a:spcAft>
              <a:defRPr sz="3600">
                <a:solidFill>
                  <a:schemeClr val="tx1"/>
                </a:solidFill>
                <a:latin typeface="Times New Roman" pitchFamily="18" charset="0"/>
              </a:defRPr>
            </a:lvl6pPr>
            <a:lvl7pPr marL="2971800" indent="-228600" eaLnBrk="0" fontAlgn="base" hangingPunct="0">
              <a:spcBef>
                <a:spcPct val="0"/>
              </a:spcBef>
              <a:spcAft>
                <a:spcPct val="0"/>
              </a:spcAft>
              <a:defRPr sz="3600">
                <a:solidFill>
                  <a:schemeClr val="tx1"/>
                </a:solidFill>
                <a:latin typeface="Times New Roman" pitchFamily="18" charset="0"/>
              </a:defRPr>
            </a:lvl7pPr>
            <a:lvl8pPr marL="3429000" indent="-228600" eaLnBrk="0" fontAlgn="base" hangingPunct="0">
              <a:spcBef>
                <a:spcPct val="0"/>
              </a:spcBef>
              <a:spcAft>
                <a:spcPct val="0"/>
              </a:spcAft>
              <a:defRPr sz="3600">
                <a:solidFill>
                  <a:schemeClr val="tx1"/>
                </a:solidFill>
                <a:latin typeface="Times New Roman" pitchFamily="18" charset="0"/>
              </a:defRPr>
            </a:lvl8pPr>
            <a:lvl9pPr marL="3886200" indent="-228600" eaLnBrk="0" fontAlgn="base" hangingPunct="0">
              <a:spcBef>
                <a:spcPct val="0"/>
              </a:spcBef>
              <a:spcAft>
                <a:spcPct val="0"/>
              </a:spcAft>
              <a:defRPr sz="3600">
                <a:solidFill>
                  <a:schemeClr val="tx1"/>
                </a:solidFill>
                <a:latin typeface="Times New Roman" pitchFamily="18" charset="0"/>
              </a:defRPr>
            </a:lvl9pPr>
          </a:lstStyle>
          <a:p>
            <a:pPr algn="just"/>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Không</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ngủ</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là</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điều</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bất</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thường</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nhưng</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với</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Bác</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lại</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là</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điều</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hết</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sức</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bình</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thường</a:t>
            </a:r>
            <a:r>
              <a:rPr lang="en-US" sz="2400" dirty="0">
                <a:solidFill>
                  <a:srgbClr val="0000FF"/>
                </a:solidFill>
                <a:effectLst/>
                <a:latin typeface="+mj-lt"/>
                <a:cs typeface="Arial" charset="0"/>
              </a:rPr>
              <a:t>. </a:t>
            </a:r>
          </a:p>
          <a:p>
            <a:pPr algn="just"/>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Lí</a:t>
            </a:r>
            <a:r>
              <a:rPr lang="en-US" sz="2400" dirty="0">
                <a:solidFill>
                  <a:srgbClr val="0000FF"/>
                </a:solidFill>
                <a:effectLst/>
                <a:latin typeface="+mj-lt"/>
                <a:cs typeface="Arial" charset="0"/>
              </a:rPr>
              <a:t> do </a:t>
            </a:r>
            <a:r>
              <a:rPr lang="en-US" sz="2400" dirty="0" err="1">
                <a:solidFill>
                  <a:srgbClr val="0000FF"/>
                </a:solidFill>
                <a:effectLst/>
                <a:latin typeface="+mj-lt"/>
                <a:cs typeface="Arial" charset="0"/>
              </a:rPr>
              <a:t>Bác</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không</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ngủ</a:t>
            </a:r>
            <a:r>
              <a:rPr lang="en-US" sz="2400" dirty="0">
                <a:solidFill>
                  <a:srgbClr val="0000FF"/>
                </a:solidFill>
                <a:effectLst/>
                <a:latin typeface="+mj-lt"/>
                <a:cs typeface="Arial" charset="0"/>
              </a:rPr>
              <a:t>: Lo </a:t>
            </a:r>
            <a:r>
              <a:rPr lang="en-US" sz="2400" dirty="0" err="1">
                <a:solidFill>
                  <a:srgbClr val="0000FF"/>
                </a:solidFill>
                <a:effectLst/>
                <a:latin typeface="+mj-lt"/>
                <a:cs typeface="Arial" charset="0"/>
              </a:rPr>
              <a:t>cho</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dân</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cho</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nước</a:t>
            </a:r>
            <a:endParaRPr lang="en-US" sz="2400" dirty="0">
              <a:solidFill>
                <a:srgbClr val="0000FF"/>
              </a:solidFill>
              <a:effectLst/>
              <a:latin typeface="+mj-lt"/>
              <a:cs typeface="Arial" charset="0"/>
            </a:endParaRPr>
          </a:p>
          <a:p>
            <a:pPr algn="just"/>
            <a:r>
              <a:rPr lang="en-US" sz="2400" b="1" dirty="0">
                <a:solidFill>
                  <a:srgbClr val="0000FF"/>
                </a:solidFill>
                <a:effectLst/>
                <a:latin typeface="+mj-lt"/>
              </a:rPr>
              <a:t>➩</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Người</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bình</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dị</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mang</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trái</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tim</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vĩ</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đại</a:t>
            </a:r>
            <a:endParaRPr lang="en-US" sz="2400" dirty="0">
              <a:solidFill>
                <a:srgbClr val="0000FF"/>
              </a:solidFill>
              <a:effectLst/>
              <a:latin typeface="+mj-lt"/>
              <a:cs typeface="Arial" charset="0"/>
            </a:endParaRPr>
          </a:p>
          <a:p>
            <a:pPr algn="just"/>
            <a:r>
              <a:rPr lang="en-US" sz="2400" b="1" dirty="0">
                <a:solidFill>
                  <a:srgbClr val="0000FF"/>
                </a:solidFill>
                <a:effectLst/>
                <a:latin typeface="+mj-lt"/>
              </a:rPr>
              <a:t>➩</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Lẽ</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sống</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Nâng</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niu</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tất</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cả</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chỉ</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quên</a:t>
            </a:r>
            <a:r>
              <a:rPr lang="en-US" sz="2400" dirty="0">
                <a:solidFill>
                  <a:srgbClr val="0000FF"/>
                </a:solidFill>
                <a:effectLst/>
                <a:latin typeface="+mj-lt"/>
                <a:cs typeface="Arial" charset="0"/>
              </a:rPr>
              <a:t> </a:t>
            </a:r>
            <a:r>
              <a:rPr lang="en-US" sz="2400" dirty="0" err="1">
                <a:solidFill>
                  <a:srgbClr val="0000FF"/>
                </a:solidFill>
                <a:effectLst/>
                <a:latin typeface="+mj-lt"/>
                <a:cs typeface="Arial" charset="0"/>
              </a:rPr>
              <a:t>mình</a:t>
            </a:r>
            <a:r>
              <a:rPr lang="en-US" sz="2400" dirty="0">
                <a:solidFill>
                  <a:srgbClr val="0000FF"/>
                </a:solidFill>
                <a:effectLst/>
                <a:latin typeface="+mj-lt"/>
                <a:cs typeface="Arial" charset="0"/>
              </a:rPr>
              <a:t>”</a:t>
            </a:r>
          </a:p>
        </p:txBody>
      </p:sp>
      <p:pic>
        <p:nvPicPr>
          <p:cNvPr id="5122" name="Picture 2" descr="Phân tích bài thơ Đêm nay Bác không ngủ - Văn 6 (7 mẫu)">
            <a:extLst>
              <a:ext uri="{FF2B5EF4-FFF2-40B4-BE49-F238E27FC236}">
                <a16:creationId xmlns="" xmlns:a16="http://schemas.microsoft.com/office/drawing/2014/main" id="{99415075-3B25-4594-8E9C-D0EA744724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8688" y="647700"/>
            <a:ext cx="4002922" cy="2098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ircle(in)">
                                      <p:cBhvr>
                                        <p:cTn id="7" dur="20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down)">
                                      <p:cBhvr>
                                        <p:cTn id="12" dur="50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1000"/>
                                        <p:tgtEl>
                                          <p:spTgt spid="9">
                                            <p:txEl>
                                              <p:pRg st="2" end="2"/>
                                            </p:txEl>
                                          </p:spTgt>
                                        </p:tgtEl>
                                      </p:cBhvr>
                                    </p:animEffect>
                                    <p:anim calcmode="lin" valueType="num">
                                      <p:cBhvr>
                                        <p:cTn id="1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1000"/>
                                        <p:tgtEl>
                                          <p:spTgt spid="9">
                                            <p:txEl>
                                              <p:pRg st="3" end="3"/>
                                            </p:txEl>
                                          </p:spTgt>
                                        </p:tgtEl>
                                      </p:cBhvr>
                                    </p:animEffect>
                                    <p:anim calcmode="lin" valueType="num">
                                      <p:cBhvr>
                                        <p:cTn id="23"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190500"/>
            <a:ext cx="5943600" cy="350783"/>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Bác</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Hồ</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người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là</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tình</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yêu</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thiết</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tha</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nhất</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3" name="Bac Ho nguoi la tinh yeu thiet tha nhat">
            <a:hlinkClick r:id="" action="ppaction://media"/>
            <a:extLst>
              <a:ext uri="{FF2B5EF4-FFF2-40B4-BE49-F238E27FC236}">
                <a16:creationId xmlns="" xmlns:a16="http://schemas.microsoft.com/office/drawing/2014/main" id="{6F1C648E-DC87-4411-95DC-332DB8D130B3}"/>
              </a:ext>
            </a:extLst>
          </p:cNvPr>
          <p:cNvPicPr>
            <a:picLocks noChangeAspect="1"/>
          </p:cNvPicPr>
          <p:nvPr>
            <a:videoFile r:link="rId2"/>
            <p:extLst>
              <p:ext uri="{DAA4B4D4-6D71-4841-9C94-3DE7FCFB9230}">
                <p14:media xmlns:p14="http://schemas.microsoft.com/office/powerpoint/2010/main" r:embed="rId3">
                  <p14:trim end="149007"/>
                </p14:media>
              </p:ext>
            </p:extLst>
          </p:nvPr>
        </p:nvPicPr>
        <p:blipFill rotWithShape="1">
          <a:blip r:embed="rId7"/>
          <a:srcRect l="3333" t="4445" r="5000" b="4445"/>
          <a:stretch>
            <a:fillRect/>
          </a:stretch>
        </p:blipFill>
        <p:spPr>
          <a:xfrm>
            <a:off x="0" y="672182"/>
            <a:ext cx="9144000" cy="5055524"/>
          </a:xfrm>
          <a:prstGeom prst="rect">
            <a:avLst/>
          </a:prstGeom>
        </p:spPr>
      </p:pic>
    </p:spTree>
    <p:custDataLst>
      <p:tags r:id="rId1"/>
    </p:custDataLst>
    <p:extLst>
      <p:ext uri="{BB962C8B-B14F-4D97-AF65-F5344CB8AC3E}">
        <p14:creationId xmlns:p14="http://schemas.microsoft.com/office/powerpoint/2010/main" val="1075606055"/>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0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Line 5">
            <a:extLst>
              <a:ext uri="{FF2B5EF4-FFF2-40B4-BE49-F238E27FC236}">
                <a16:creationId xmlns="" xmlns:a16="http://schemas.microsoft.com/office/drawing/2014/main" id="{636601F3-D49B-4463-B8EA-C3D15618C099}"/>
              </a:ext>
            </a:extLst>
          </p:cNvPr>
          <p:cNvSpPr>
            <a:spLocks noChangeShapeType="1"/>
          </p:cNvSpPr>
          <p:nvPr/>
        </p:nvSpPr>
        <p:spPr bwMode="auto">
          <a:xfrm flipH="1">
            <a:off x="1624016" y="876301"/>
            <a:ext cx="2947984" cy="1058223"/>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67" name="Text Box 3">
            <a:extLst>
              <a:ext uri="{FF2B5EF4-FFF2-40B4-BE49-F238E27FC236}">
                <a16:creationId xmlns="" xmlns:a16="http://schemas.microsoft.com/office/drawing/2014/main" id="{8D6165BB-9386-4963-9F2F-52E903A0F6ED}"/>
              </a:ext>
            </a:extLst>
          </p:cNvPr>
          <p:cNvSpPr txBox="1">
            <a:spLocks noChangeArrowheads="1"/>
          </p:cNvSpPr>
          <p:nvPr/>
        </p:nvSpPr>
        <p:spPr bwMode="auto">
          <a:xfrm>
            <a:off x="5892110" y="1943099"/>
            <a:ext cx="2929277" cy="2667001"/>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buFontTx/>
              <a:buChar char="-"/>
            </a:pP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Tấm</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lòng</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yêu</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thương</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sâu</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sắc</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rộng</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lớn</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của</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Bác</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đối</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với</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bộ</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đội</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và</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nhân</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dân</a:t>
            </a:r>
            <a:r>
              <a:rPr lang="en-US" sz="2000" dirty="0">
                <a:solidFill>
                  <a:srgbClr val="FFFF00"/>
                </a:solidFill>
                <a:effectLst/>
                <a:latin typeface="Arial" charset="0"/>
                <a:cs typeface="Arial" charset="0"/>
              </a:rPr>
              <a:t>.</a:t>
            </a:r>
          </a:p>
          <a:p>
            <a:pPr algn="just"/>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Tình</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cảm</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yêu</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kính</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cảm</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phục</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của</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người</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chiến</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sĩ</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đối</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với</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lãnh</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tụ</a:t>
            </a:r>
            <a:r>
              <a:rPr lang="en-US" sz="2000" dirty="0">
                <a:solidFill>
                  <a:srgbClr val="FFFF00"/>
                </a:solidFill>
                <a:effectLst/>
                <a:latin typeface="Arial" charset="0"/>
                <a:cs typeface="Arial" charset="0"/>
              </a:rPr>
              <a:t>.</a:t>
            </a:r>
          </a:p>
        </p:txBody>
      </p:sp>
      <p:sp>
        <p:nvSpPr>
          <p:cNvPr id="62469" name="Line 5">
            <a:extLst>
              <a:ext uri="{FF2B5EF4-FFF2-40B4-BE49-F238E27FC236}">
                <a16:creationId xmlns="" xmlns:a16="http://schemas.microsoft.com/office/drawing/2014/main" id="{2D5E965B-993B-4F6A-A16E-077F9B474305}"/>
              </a:ext>
            </a:extLst>
          </p:cNvPr>
          <p:cNvSpPr>
            <a:spLocks noChangeShapeType="1"/>
          </p:cNvSpPr>
          <p:nvPr/>
        </p:nvSpPr>
        <p:spPr bwMode="auto">
          <a:xfrm>
            <a:off x="4571998" y="893207"/>
            <a:ext cx="2743199" cy="104131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77" name="AutoShape 13">
            <a:extLst>
              <a:ext uri="{FF2B5EF4-FFF2-40B4-BE49-F238E27FC236}">
                <a16:creationId xmlns="" xmlns:a16="http://schemas.microsoft.com/office/drawing/2014/main" id="{E5D22F41-586E-43FB-8077-DD0570D77C90}"/>
              </a:ext>
            </a:extLst>
          </p:cNvPr>
          <p:cNvSpPr>
            <a:spLocks noChangeArrowheads="1"/>
          </p:cNvSpPr>
          <p:nvPr/>
        </p:nvSpPr>
        <p:spPr bwMode="auto">
          <a:xfrm>
            <a:off x="2971800" y="156686"/>
            <a:ext cx="3183561"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sz="2400" b="1" dirty="0">
                <a:solidFill>
                  <a:srgbClr val="FFFF00"/>
                </a:solidFill>
              </a:rPr>
              <a:t>III. TỔNG KẾT</a:t>
            </a:r>
            <a:endParaRPr lang="en-US" altLang="en-US" sz="1800" b="1" dirty="0">
              <a:solidFill>
                <a:srgbClr val="00FFFF"/>
              </a:solidFill>
              <a:latin typeface="+mj-lt"/>
            </a:endParaRPr>
          </a:p>
        </p:txBody>
      </p:sp>
      <p:sp>
        <p:nvSpPr>
          <p:cNvPr id="14" name="Text Box 3">
            <a:extLst>
              <a:ext uri="{FF2B5EF4-FFF2-40B4-BE49-F238E27FC236}">
                <a16:creationId xmlns="" xmlns:a16="http://schemas.microsoft.com/office/drawing/2014/main" id="{394FE91D-D117-444F-B015-141ABDB5ED38}"/>
              </a:ext>
            </a:extLst>
          </p:cNvPr>
          <p:cNvSpPr txBox="1">
            <a:spLocks noChangeArrowheads="1"/>
          </p:cNvSpPr>
          <p:nvPr/>
        </p:nvSpPr>
        <p:spPr bwMode="auto">
          <a:xfrm>
            <a:off x="228600" y="1954479"/>
            <a:ext cx="2929277" cy="2655621"/>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Thể</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thơ</a:t>
            </a:r>
            <a:r>
              <a:rPr lang="en-US" sz="2000" dirty="0">
                <a:solidFill>
                  <a:srgbClr val="FFFF00"/>
                </a:solidFill>
                <a:effectLst/>
                <a:latin typeface="Arial" charset="0"/>
                <a:cs typeface="Arial" charset="0"/>
              </a:rPr>
              <a:t> 5 </a:t>
            </a:r>
            <a:r>
              <a:rPr lang="en-US" sz="2000" dirty="0" err="1">
                <a:solidFill>
                  <a:srgbClr val="FFFF00"/>
                </a:solidFill>
                <a:effectLst/>
                <a:latin typeface="Arial" charset="0"/>
                <a:cs typeface="Arial" charset="0"/>
              </a:rPr>
              <a:t>chữ</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có</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nhiều</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vần</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liền</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thích</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hợp</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với</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lối</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kể</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chuyện</a:t>
            </a:r>
            <a:r>
              <a:rPr lang="en-US" sz="2000" dirty="0">
                <a:solidFill>
                  <a:srgbClr val="FFFF00"/>
                </a:solidFill>
                <a:effectLst/>
                <a:latin typeface="Arial" charset="0"/>
                <a:cs typeface="Arial" charset="0"/>
              </a:rPr>
              <a:t>.</a:t>
            </a:r>
          </a:p>
          <a:p>
            <a:pPr algn="just">
              <a:buFontTx/>
              <a:buChar char="-"/>
            </a:pP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Biện</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pháp</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ẩn</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dụ</a:t>
            </a:r>
            <a:r>
              <a:rPr lang="en-US" sz="2000" dirty="0">
                <a:solidFill>
                  <a:srgbClr val="FFFF00"/>
                </a:solidFill>
                <a:effectLst/>
                <a:latin typeface="Arial" charset="0"/>
                <a:cs typeface="Arial" charset="0"/>
              </a:rPr>
              <a:t>, so </a:t>
            </a:r>
            <a:r>
              <a:rPr lang="en-US" sz="2000" dirty="0" err="1">
                <a:solidFill>
                  <a:srgbClr val="FFFF00"/>
                </a:solidFill>
                <a:effectLst/>
                <a:latin typeface="Arial" charset="0"/>
                <a:cs typeface="Arial" charset="0"/>
              </a:rPr>
              <a:t>sánh</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điệp</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từ</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đảo</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trật</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tự</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từ</a:t>
            </a:r>
            <a:endParaRPr lang="en-US" sz="2000" dirty="0">
              <a:solidFill>
                <a:srgbClr val="FFFF00"/>
              </a:solidFill>
              <a:effectLst/>
              <a:latin typeface="Arial" charset="0"/>
              <a:cs typeface="Arial" charset="0"/>
            </a:endParaRPr>
          </a:p>
          <a:p>
            <a:pPr algn="just"/>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Lời</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thơ</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giản</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dị</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chân</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thực</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cảm</a:t>
            </a:r>
            <a:r>
              <a:rPr lang="en-US" sz="2000" dirty="0">
                <a:solidFill>
                  <a:srgbClr val="FFFF00"/>
                </a:solidFill>
                <a:effectLst/>
                <a:latin typeface="Arial" charset="0"/>
                <a:cs typeface="Arial" charset="0"/>
              </a:rPr>
              <a:t> </a:t>
            </a:r>
            <a:r>
              <a:rPr lang="en-US" sz="2000" dirty="0" err="1">
                <a:solidFill>
                  <a:srgbClr val="FFFF00"/>
                </a:solidFill>
                <a:effectLst/>
                <a:latin typeface="Arial" charset="0"/>
                <a:cs typeface="Arial" charset="0"/>
              </a:rPr>
              <a:t>động</a:t>
            </a:r>
            <a:r>
              <a:rPr lang="en-US" sz="2000" dirty="0">
                <a:solidFill>
                  <a:srgbClr val="FFFF00"/>
                </a:solidFill>
                <a:effectLst/>
                <a:latin typeface="Arial" charset="0"/>
                <a:cs typeface="Arial" charset="0"/>
              </a:rPr>
              <a:t>.</a:t>
            </a:r>
          </a:p>
        </p:txBody>
      </p:sp>
      <p:pic>
        <p:nvPicPr>
          <p:cNvPr id="8" name="Picture 2" descr="Văn học: Đêm nay Bác không ngủ - Minh Huệ | VHVN - Audio Văn học - YouTube">
            <a:extLst>
              <a:ext uri="{FF2B5EF4-FFF2-40B4-BE49-F238E27FC236}">
                <a16:creationId xmlns="" xmlns:a16="http://schemas.microsoft.com/office/drawing/2014/main" id="{C4FFC5AF-4617-4830-B06C-DD535EDC5B9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043" b="5806"/>
          <a:stretch/>
        </p:blipFill>
        <p:spPr bwMode="auto">
          <a:xfrm>
            <a:off x="3343511" y="1934524"/>
            <a:ext cx="2295289" cy="2655621"/>
          </a:xfrm>
          <a:prstGeom prst="rect">
            <a:avLst/>
          </a:prstGeom>
          <a:noFill/>
          <a:ln w="38100">
            <a:solidFill>
              <a:srgbClr val="0000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4147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2477"/>
                                        </p:tgtEl>
                                        <p:attrNameLst>
                                          <p:attrName>style.visibility</p:attrName>
                                        </p:attrNameLst>
                                      </p:cBhvr>
                                      <p:to>
                                        <p:strVal val="visible"/>
                                      </p:to>
                                    </p:set>
                                    <p:anim calcmode="lin" valueType="num">
                                      <p:cBhvr>
                                        <p:cTn id="7" dur="1000" fill="hold"/>
                                        <p:tgtEl>
                                          <p:spTgt spid="62477"/>
                                        </p:tgtEl>
                                        <p:attrNameLst>
                                          <p:attrName>ppt_w</p:attrName>
                                        </p:attrNameLst>
                                      </p:cBhvr>
                                      <p:tavLst>
                                        <p:tav tm="0">
                                          <p:val>
                                            <p:fltVal val="0"/>
                                          </p:val>
                                        </p:tav>
                                        <p:tav tm="100000">
                                          <p:val>
                                            <p:strVal val="#ppt_w"/>
                                          </p:val>
                                        </p:tav>
                                      </p:tavLst>
                                    </p:anim>
                                    <p:anim calcmode="lin" valueType="num">
                                      <p:cBhvr>
                                        <p:cTn id="8" dur="1000" fill="hold"/>
                                        <p:tgtEl>
                                          <p:spTgt spid="62477"/>
                                        </p:tgtEl>
                                        <p:attrNameLst>
                                          <p:attrName>ppt_h</p:attrName>
                                        </p:attrNameLst>
                                      </p:cBhvr>
                                      <p:tavLst>
                                        <p:tav tm="0">
                                          <p:val>
                                            <p:fltVal val="0"/>
                                          </p:val>
                                        </p:tav>
                                        <p:tav tm="100000">
                                          <p:val>
                                            <p:strVal val="#ppt_h"/>
                                          </p:val>
                                        </p:tav>
                                      </p:tavLst>
                                    </p:anim>
                                    <p:animEffect transition="in" filter="fade">
                                      <p:cBhvr>
                                        <p:cTn id="9" dur="1000"/>
                                        <p:tgtEl>
                                          <p:spTgt spid="6247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up)">
                                      <p:cBhvr>
                                        <p:cTn id="14" dur="500"/>
                                        <p:tgtEl>
                                          <p:spTgt spid="1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2469"/>
                                        </p:tgtEl>
                                        <p:attrNameLst>
                                          <p:attrName>style.visibility</p:attrName>
                                        </p:attrNameLst>
                                      </p:cBhvr>
                                      <p:to>
                                        <p:strVal val="visible"/>
                                      </p:to>
                                    </p:set>
                                    <p:animEffect transition="in" filter="wipe(up)">
                                      <p:cBhvr>
                                        <p:cTn id="22" dur="500"/>
                                        <p:tgtEl>
                                          <p:spTgt spid="6246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62467"/>
                                        </p:tgtEl>
                                        <p:attrNameLst>
                                          <p:attrName>style.visibility</p:attrName>
                                        </p:attrNameLst>
                                      </p:cBhvr>
                                      <p:to>
                                        <p:strVal val="visible"/>
                                      </p:to>
                                    </p:set>
                                    <p:animEffect transition="in" filter="wipe(left)">
                                      <p:cBhvr>
                                        <p:cTn id="25" dur="10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animBg="1"/>
      <p:bldP spid="62477"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833"/>
            <a:ext cx="9296400" cy="6058238"/>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874" y="1893887"/>
            <a:ext cx="69199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582902"/>
      </p:ext>
    </p:extLst>
  </p:cSld>
  <p:clrMapOvr>
    <a:masterClrMapping/>
  </p:clrMapOvr>
  <p:transition spd="slow">
    <p:check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13462" t="11801"/>
          <a:stretch/>
        </p:blipFill>
        <p:spPr bwMode="auto">
          <a:xfrm>
            <a:off x="10886" y="0"/>
            <a:ext cx="9133114" cy="5715000"/>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 xmlns:a16="http://schemas.microsoft.com/office/drawing/2014/main" id="{89C8FAE0-5B81-4A55-A428-B0FAEC074BBC}"/>
              </a:ext>
            </a:extLst>
          </p:cNvPr>
          <p:cNvSpPr/>
          <p:nvPr/>
        </p:nvSpPr>
        <p:spPr bwMode="auto">
          <a:xfrm>
            <a:off x="0" y="-1"/>
            <a:ext cx="9167209" cy="5715000"/>
          </a:xfrm>
          <a:prstGeom prst="rect">
            <a:avLst/>
          </a:prstGeom>
          <a:solidFill>
            <a:srgbClr val="000000">
              <a:alpha val="6705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 name="TextBox 4">
            <a:extLst>
              <a:ext uri="{FF2B5EF4-FFF2-40B4-BE49-F238E27FC236}">
                <a16:creationId xmlns="" xmlns:a16="http://schemas.microsoft.com/office/drawing/2014/main" id="{8554CAE1-5865-45F9-85F5-A099D33C8B9D}"/>
              </a:ext>
            </a:extLst>
          </p:cNvPr>
          <p:cNvSpPr txBox="1"/>
          <p:nvPr/>
        </p:nvSpPr>
        <p:spPr>
          <a:xfrm>
            <a:off x="5257800" y="3162300"/>
            <a:ext cx="3560618" cy="461665"/>
          </a:xfrm>
          <a:prstGeom prst="rect">
            <a:avLst/>
          </a:prstGeom>
          <a:noFill/>
        </p:spPr>
        <p:txBody>
          <a:bodyPr wrap="square" rtlCol="0">
            <a:spAutoFit/>
          </a:bodyPr>
          <a:lstStyle/>
          <a:p>
            <a:pPr algn="ctr"/>
            <a:r>
              <a:rPr lang="en-US" sz="2400" b="1" dirty="0">
                <a:solidFill>
                  <a:schemeClr val="bg1"/>
                </a:solidFill>
                <a:effectLst/>
                <a:latin typeface="+mj-lt"/>
                <a:ea typeface="Times New Roman" panose="02020603050405020304" pitchFamily="18" charset="0"/>
              </a:rPr>
              <a:t>- </a:t>
            </a:r>
            <a:r>
              <a:rPr lang="en-US" sz="2400" b="1" dirty="0">
                <a:solidFill>
                  <a:schemeClr val="bg1"/>
                </a:solidFill>
                <a:latin typeface="+mj-lt"/>
                <a:ea typeface="Times New Roman" panose="02020603050405020304" pitchFamily="18" charset="0"/>
              </a:rPr>
              <a:t>Minh </a:t>
            </a:r>
            <a:r>
              <a:rPr lang="en-US" sz="2400" b="1" dirty="0" err="1">
                <a:solidFill>
                  <a:schemeClr val="bg1"/>
                </a:solidFill>
                <a:latin typeface="+mj-lt"/>
                <a:ea typeface="Times New Roman" panose="02020603050405020304" pitchFamily="18" charset="0"/>
              </a:rPr>
              <a:t>Huệ</a:t>
            </a:r>
            <a:r>
              <a:rPr lang="en-US" sz="2400" b="1" dirty="0">
                <a:solidFill>
                  <a:schemeClr val="bg1"/>
                </a:solidFill>
                <a:latin typeface="+mj-lt"/>
                <a:ea typeface="Times New Roman" panose="02020603050405020304" pitchFamily="18" charset="0"/>
              </a:rPr>
              <a:t> </a:t>
            </a:r>
            <a:r>
              <a:rPr lang="en-US" sz="2400" b="1" dirty="0">
                <a:solidFill>
                  <a:schemeClr val="bg1"/>
                </a:solidFill>
                <a:effectLst/>
                <a:latin typeface="+mj-lt"/>
                <a:ea typeface="Times New Roman" panose="02020603050405020304" pitchFamily="18" charset="0"/>
              </a:rPr>
              <a:t>-</a:t>
            </a:r>
            <a:endParaRPr lang="en-US" sz="3600" dirty="0">
              <a:solidFill>
                <a:schemeClr val="bg1"/>
              </a:solidFill>
              <a:latin typeface="+mj-lt"/>
            </a:endParaRPr>
          </a:p>
        </p:txBody>
      </p:sp>
      <p:sp>
        <p:nvSpPr>
          <p:cNvPr id="6" name="TextBox 5">
            <a:extLst>
              <a:ext uri="{FF2B5EF4-FFF2-40B4-BE49-F238E27FC236}">
                <a16:creationId xmlns="" xmlns:a16="http://schemas.microsoft.com/office/drawing/2014/main" id="{6292A46A-1E7C-489F-BAE6-BB821878F071}"/>
              </a:ext>
            </a:extLst>
          </p:cNvPr>
          <p:cNvSpPr txBox="1"/>
          <p:nvPr/>
        </p:nvSpPr>
        <p:spPr>
          <a:xfrm>
            <a:off x="1600200" y="611264"/>
            <a:ext cx="6324600" cy="1200329"/>
          </a:xfrm>
          <a:prstGeom prst="rect">
            <a:avLst/>
          </a:prstGeom>
          <a:noFill/>
        </p:spPr>
        <p:txBody>
          <a:bodyPr wrap="square" rtlCol="0">
            <a:spAutoFit/>
          </a:bodyPr>
          <a:lstStyle/>
          <a:p>
            <a:pPr algn="ctr"/>
            <a:r>
              <a:rPr lang="en-US" sz="3600" dirty="0">
                <a:solidFill>
                  <a:srgbClr val="FFFF00"/>
                </a:solidFill>
                <a:latin typeface="VNI-Souvir" pitchFamily="2" charset="0"/>
              </a:rPr>
              <a:t>TIẾT 85,86,87</a:t>
            </a:r>
          </a:p>
          <a:p>
            <a:pPr algn="ctr"/>
            <a:r>
              <a:rPr lang="en-US" sz="3600" dirty="0" err="1">
                <a:solidFill>
                  <a:srgbClr val="FFFF00"/>
                </a:solidFill>
                <a:latin typeface="VNI-Souvir" pitchFamily="2" charset="0"/>
              </a:rPr>
              <a:t>Baøi</a:t>
            </a:r>
            <a:r>
              <a:rPr lang="en-US" sz="3600" dirty="0">
                <a:solidFill>
                  <a:srgbClr val="FFFF00"/>
                </a:solidFill>
                <a:latin typeface="VNI-Souvir" pitchFamily="2" charset="0"/>
              </a:rPr>
              <a:t> 7</a:t>
            </a:r>
          </a:p>
        </p:txBody>
      </p:sp>
      <p:pic>
        <p:nvPicPr>
          <p:cNvPr id="2" name="Picture 1">
            <a:extLst>
              <a:ext uri="{FF2B5EF4-FFF2-40B4-BE49-F238E27FC236}">
                <a16:creationId xmlns="" xmlns:a16="http://schemas.microsoft.com/office/drawing/2014/main" id="{3503F5FB-9F2F-4209-8BBA-D810830F8E9A}"/>
              </a:ext>
            </a:extLst>
          </p:cNvPr>
          <p:cNvPicPr>
            <a:picLocks noChangeAspect="1"/>
          </p:cNvPicPr>
          <p:nvPr/>
        </p:nvPicPr>
        <p:blipFill>
          <a:blip r:embed="rId4"/>
          <a:stretch>
            <a:fillRect/>
          </a:stretch>
        </p:blipFill>
        <p:spPr>
          <a:xfrm>
            <a:off x="291423" y="2417428"/>
            <a:ext cx="9010669" cy="1231499"/>
          </a:xfrm>
          <a:prstGeom prst="rect">
            <a:avLst/>
          </a:prstGeom>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par>
                          <p:cTn id="18" fill="hold">
                            <p:stCondLst>
                              <p:cond delay="3000"/>
                            </p:stCondLst>
                            <p:childTnLst>
                              <p:par>
                                <p:cTn id="19" presetID="31"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000250" y="-1714500"/>
            <a:ext cx="5143500" cy="9144000"/>
          </a:xfrm>
          <a:prstGeom prst="rect">
            <a:avLst/>
          </a:prstGeom>
        </p:spPr>
      </p:pic>
      <p:sp>
        <p:nvSpPr>
          <p:cNvPr id="3" name="TextBox 2"/>
          <p:cNvSpPr txBox="1"/>
          <p:nvPr/>
        </p:nvSpPr>
        <p:spPr>
          <a:xfrm>
            <a:off x="236623" y="1627935"/>
            <a:ext cx="8890575" cy="923330"/>
          </a:xfrm>
          <a:prstGeom prst="rect">
            <a:avLst/>
          </a:prstGeom>
          <a:noFill/>
        </p:spPr>
        <p:txBody>
          <a:bodyPr wrap="none" rtlCol="0">
            <a:spAutoFit/>
          </a:bodyPr>
          <a:lstStyle/>
          <a:p>
            <a:r>
              <a:rPr lang="en-US" sz="5400" b="1" dirty="0">
                <a:solidFill>
                  <a:srgbClr val="FFC000"/>
                </a:solidFill>
                <a:latin typeface="Arial" panose="020B0604020202020204" pitchFamily="34" charset="0"/>
                <a:cs typeface="Arial" panose="020B0604020202020204" pitchFamily="34" charset="0"/>
              </a:rPr>
              <a:t>THEO BƯỚC HÀNH QUÂN</a:t>
            </a:r>
          </a:p>
        </p:txBody>
      </p:sp>
      <p:pic>
        <p:nvPicPr>
          <p:cNvPr id="4" name="Picture 11" descr="C:\Users\ADMIN\Desktop\Tai nguyen thiet ke tro choi\Angry birds epic birds\1505573783630 (2).png">
            <a:hlinkClick r:id="" action="ppaction://hlinkshowjump?jump=nextslide"/>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7287" y="3124781"/>
            <a:ext cx="949427" cy="519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706878"/>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rot="5400000">
            <a:off x="1714500" y="-1714500"/>
            <a:ext cx="5715000" cy="9144000"/>
          </a:xfrm>
          <a:prstGeom prst="rect">
            <a:avLst/>
          </a:prstGeom>
        </p:spPr>
      </p:pic>
      <p:pic>
        <p:nvPicPr>
          <p:cNvPr id="4" name="Picture 11" descr="C:\Users\ADMIN\Desktop\Tai nguyen thiet ke tro choi\Angry birds epic birds\1505573783630 (2).png">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97287" y="4774714"/>
            <a:ext cx="949427" cy="5198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2569336" y="-1530171"/>
            <a:ext cx="4056845" cy="8287555"/>
          </a:xfrm>
          <a:prstGeom prst="rect">
            <a:avLst/>
          </a:prstGeom>
        </p:spPr>
      </p:pic>
      <p:sp>
        <p:nvSpPr>
          <p:cNvPr id="6" name="TextBox 5"/>
          <p:cNvSpPr txBox="1"/>
          <p:nvPr/>
        </p:nvSpPr>
        <p:spPr>
          <a:xfrm>
            <a:off x="884404" y="1007236"/>
            <a:ext cx="7516646" cy="3046988"/>
          </a:xfrm>
          <a:prstGeom prst="rect">
            <a:avLst/>
          </a:prstGeom>
          <a:noFill/>
        </p:spPr>
        <p:txBody>
          <a:bodyPr wrap="square" rtlCol="0">
            <a:spAutoFit/>
          </a:bodyPr>
          <a:lstStyle/>
          <a:p>
            <a:r>
              <a:rPr lang="en-US" sz="2400" b="1" dirty="0">
                <a:solidFill>
                  <a:srgbClr val="006600"/>
                </a:solidFill>
                <a:effectLst/>
                <a:latin typeface="+mj-lt"/>
              </a:rPr>
              <a:t>                                     LUẬT CHƠI</a:t>
            </a:r>
          </a:p>
          <a:p>
            <a:pPr marL="428625" indent="-428625" algn="just">
              <a:buFont typeface="Wingdings" panose="05000000000000000000" pitchFamily="2" charset="2"/>
              <a:buChar char="Ø"/>
            </a:pPr>
            <a:r>
              <a:rPr lang="en-US" sz="2400" dirty="0" err="1">
                <a:solidFill>
                  <a:srgbClr val="0000FF"/>
                </a:solidFill>
                <a:effectLst/>
                <a:latin typeface="+mj-lt"/>
              </a:rPr>
              <a:t>Có</a:t>
            </a:r>
            <a:r>
              <a:rPr lang="en-US" sz="2400" dirty="0">
                <a:solidFill>
                  <a:srgbClr val="0000FF"/>
                </a:solidFill>
                <a:effectLst/>
                <a:latin typeface="+mj-lt"/>
              </a:rPr>
              <a:t> 5 ô </a:t>
            </a:r>
            <a:r>
              <a:rPr lang="en-US" sz="2400" dirty="0" err="1">
                <a:solidFill>
                  <a:srgbClr val="0000FF"/>
                </a:solidFill>
                <a:effectLst/>
                <a:latin typeface="+mj-lt"/>
              </a:rPr>
              <a:t>số</a:t>
            </a:r>
            <a:r>
              <a:rPr lang="en-US" sz="2400" dirty="0">
                <a:solidFill>
                  <a:srgbClr val="0000FF"/>
                </a:solidFill>
                <a:effectLst/>
                <a:latin typeface="+mj-lt"/>
              </a:rPr>
              <a:t> </a:t>
            </a:r>
            <a:r>
              <a:rPr lang="en-US" sz="2400" dirty="0" err="1">
                <a:solidFill>
                  <a:srgbClr val="0000FF"/>
                </a:solidFill>
                <a:effectLst/>
                <a:latin typeface="+mj-lt"/>
              </a:rPr>
              <a:t>tương</a:t>
            </a:r>
            <a:r>
              <a:rPr lang="en-US" sz="2400" dirty="0">
                <a:solidFill>
                  <a:srgbClr val="0000FF"/>
                </a:solidFill>
                <a:effectLst/>
                <a:latin typeface="+mj-lt"/>
              </a:rPr>
              <a:t> </a:t>
            </a:r>
            <a:r>
              <a:rPr lang="en-US" sz="2400" dirty="0" err="1">
                <a:solidFill>
                  <a:srgbClr val="0000FF"/>
                </a:solidFill>
                <a:effectLst/>
                <a:latin typeface="+mj-lt"/>
              </a:rPr>
              <a:t>ứng</a:t>
            </a:r>
            <a:r>
              <a:rPr lang="en-US" sz="2400" dirty="0">
                <a:solidFill>
                  <a:srgbClr val="0000FF"/>
                </a:solidFill>
                <a:effectLst/>
                <a:latin typeface="+mj-lt"/>
              </a:rPr>
              <a:t> </a:t>
            </a:r>
            <a:r>
              <a:rPr lang="en-US" sz="2400" dirty="0" err="1">
                <a:solidFill>
                  <a:srgbClr val="0000FF"/>
                </a:solidFill>
                <a:effectLst/>
                <a:latin typeface="+mj-lt"/>
              </a:rPr>
              <a:t>với</a:t>
            </a:r>
            <a:r>
              <a:rPr lang="en-US" sz="2400" dirty="0">
                <a:solidFill>
                  <a:srgbClr val="0000FF"/>
                </a:solidFill>
                <a:effectLst/>
                <a:latin typeface="+mj-lt"/>
              </a:rPr>
              <a:t> 5 </a:t>
            </a:r>
            <a:r>
              <a:rPr lang="en-US" sz="2400" dirty="0" err="1">
                <a:solidFill>
                  <a:srgbClr val="0000FF"/>
                </a:solidFill>
                <a:effectLst/>
                <a:latin typeface="+mj-lt"/>
              </a:rPr>
              <a:t>câu</a:t>
            </a:r>
            <a:r>
              <a:rPr lang="en-US" sz="2400" dirty="0">
                <a:solidFill>
                  <a:srgbClr val="0000FF"/>
                </a:solidFill>
                <a:effectLst/>
                <a:latin typeface="+mj-lt"/>
              </a:rPr>
              <a:t> </a:t>
            </a:r>
            <a:r>
              <a:rPr lang="en-US" sz="2400" dirty="0" err="1">
                <a:solidFill>
                  <a:srgbClr val="0000FF"/>
                </a:solidFill>
                <a:effectLst/>
                <a:latin typeface="+mj-lt"/>
              </a:rPr>
              <a:t>hỏi</a:t>
            </a:r>
            <a:r>
              <a:rPr lang="en-US" sz="2400" dirty="0">
                <a:solidFill>
                  <a:srgbClr val="0000FF"/>
                </a:solidFill>
                <a:effectLst/>
                <a:latin typeface="+mj-lt"/>
              </a:rPr>
              <a:t>, </a:t>
            </a:r>
            <a:r>
              <a:rPr lang="en-US" sz="2400" dirty="0" err="1">
                <a:solidFill>
                  <a:srgbClr val="0000FF"/>
                </a:solidFill>
                <a:effectLst/>
                <a:latin typeface="+mj-lt"/>
              </a:rPr>
              <a:t>học</a:t>
            </a:r>
            <a:r>
              <a:rPr lang="en-US" sz="2400" dirty="0">
                <a:solidFill>
                  <a:srgbClr val="0000FF"/>
                </a:solidFill>
                <a:effectLst/>
                <a:latin typeface="+mj-lt"/>
              </a:rPr>
              <a:t> </a:t>
            </a:r>
            <a:r>
              <a:rPr lang="en-US" sz="2400" dirty="0" err="1">
                <a:solidFill>
                  <a:srgbClr val="0000FF"/>
                </a:solidFill>
                <a:effectLst/>
                <a:latin typeface="+mj-lt"/>
              </a:rPr>
              <a:t>sinh</a:t>
            </a:r>
            <a:r>
              <a:rPr lang="en-US" sz="2400" dirty="0">
                <a:solidFill>
                  <a:srgbClr val="0000FF"/>
                </a:solidFill>
                <a:effectLst/>
                <a:latin typeface="+mj-lt"/>
              </a:rPr>
              <a:t> </a:t>
            </a:r>
            <a:r>
              <a:rPr lang="en-US" sz="2400" dirty="0" err="1">
                <a:solidFill>
                  <a:srgbClr val="0000FF"/>
                </a:solidFill>
                <a:effectLst/>
                <a:latin typeface="+mj-lt"/>
              </a:rPr>
              <a:t>chọn</a:t>
            </a:r>
            <a:r>
              <a:rPr lang="en-US" sz="2400" dirty="0">
                <a:solidFill>
                  <a:srgbClr val="0000FF"/>
                </a:solidFill>
                <a:effectLst/>
                <a:latin typeface="+mj-lt"/>
              </a:rPr>
              <a:t> ô </a:t>
            </a:r>
            <a:r>
              <a:rPr lang="en-US" sz="2400" dirty="0" err="1">
                <a:solidFill>
                  <a:srgbClr val="0000FF"/>
                </a:solidFill>
                <a:effectLst/>
                <a:latin typeface="+mj-lt"/>
              </a:rPr>
              <a:t>số</a:t>
            </a:r>
            <a:r>
              <a:rPr lang="en-US" sz="2400" dirty="0">
                <a:solidFill>
                  <a:srgbClr val="0000FF"/>
                </a:solidFill>
                <a:effectLst/>
                <a:latin typeface="+mj-lt"/>
              </a:rPr>
              <a:t> </a:t>
            </a:r>
            <a:r>
              <a:rPr lang="en-US" sz="2400" dirty="0" err="1">
                <a:solidFill>
                  <a:srgbClr val="0000FF"/>
                </a:solidFill>
                <a:effectLst/>
                <a:latin typeface="+mj-lt"/>
              </a:rPr>
              <a:t>nào</a:t>
            </a:r>
            <a:r>
              <a:rPr lang="en-US" sz="2400" dirty="0">
                <a:solidFill>
                  <a:srgbClr val="0000FF"/>
                </a:solidFill>
                <a:effectLst/>
                <a:latin typeface="+mj-lt"/>
              </a:rPr>
              <a:t> </a:t>
            </a:r>
            <a:r>
              <a:rPr lang="en-US" sz="2400" dirty="0" err="1">
                <a:solidFill>
                  <a:srgbClr val="0000FF"/>
                </a:solidFill>
                <a:effectLst/>
                <a:latin typeface="+mj-lt"/>
              </a:rPr>
              <a:t>trả</a:t>
            </a:r>
            <a:r>
              <a:rPr lang="en-US" sz="2400" dirty="0">
                <a:solidFill>
                  <a:srgbClr val="0000FF"/>
                </a:solidFill>
                <a:effectLst/>
                <a:latin typeface="+mj-lt"/>
              </a:rPr>
              <a:t> </a:t>
            </a:r>
            <a:r>
              <a:rPr lang="en-US" sz="2400" dirty="0" err="1">
                <a:solidFill>
                  <a:srgbClr val="0000FF"/>
                </a:solidFill>
                <a:effectLst/>
                <a:latin typeface="+mj-lt"/>
              </a:rPr>
              <a:t>lời</a:t>
            </a:r>
            <a:r>
              <a:rPr lang="en-US" sz="2400" dirty="0">
                <a:solidFill>
                  <a:srgbClr val="0000FF"/>
                </a:solidFill>
                <a:effectLst/>
                <a:latin typeface="+mj-lt"/>
              </a:rPr>
              <a:t> ô </a:t>
            </a:r>
            <a:r>
              <a:rPr lang="en-US" sz="2400" dirty="0" err="1">
                <a:solidFill>
                  <a:srgbClr val="0000FF"/>
                </a:solidFill>
                <a:effectLst/>
                <a:latin typeface="+mj-lt"/>
              </a:rPr>
              <a:t>đó</a:t>
            </a:r>
            <a:r>
              <a:rPr lang="en-US" sz="2400" dirty="0">
                <a:solidFill>
                  <a:srgbClr val="0000FF"/>
                </a:solidFill>
                <a:effectLst/>
                <a:latin typeface="+mj-lt"/>
              </a:rPr>
              <a:t>, </a:t>
            </a:r>
            <a:r>
              <a:rPr lang="en-US" sz="2400" dirty="0" err="1">
                <a:solidFill>
                  <a:srgbClr val="0000FF"/>
                </a:solidFill>
                <a:effectLst/>
                <a:latin typeface="+mj-lt"/>
              </a:rPr>
              <a:t>nếu</a:t>
            </a:r>
            <a:r>
              <a:rPr lang="en-US" sz="2400" dirty="0">
                <a:solidFill>
                  <a:srgbClr val="0000FF"/>
                </a:solidFill>
                <a:effectLst/>
                <a:latin typeface="+mj-lt"/>
              </a:rPr>
              <a:t> </a:t>
            </a:r>
            <a:r>
              <a:rPr lang="en-US" sz="2400" dirty="0" err="1">
                <a:solidFill>
                  <a:srgbClr val="0000FF"/>
                </a:solidFill>
                <a:effectLst/>
                <a:latin typeface="+mj-lt"/>
              </a:rPr>
              <a:t>trả</a:t>
            </a:r>
            <a:r>
              <a:rPr lang="en-US" sz="2400" dirty="0">
                <a:solidFill>
                  <a:srgbClr val="0000FF"/>
                </a:solidFill>
                <a:effectLst/>
                <a:latin typeface="+mj-lt"/>
              </a:rPr>
              <a:t> </a:t>
            </a:r>
            <a:r>
              <a:rPr lang="en-US" sz="2400" dirty="0" err="1">
                <a:solidFill>
                  <a:srgbClr val="0000FF"/>
                </a:solidFill>
                <a:effectLst/>
                <a:latin typeface="+mj-lt"/>
              </a:rPr>
              <a:t>lời</a:t>
            </a:r>
            <a:r>
              <a:rPr lang="en-US" sz="2400" dirty="0">
                <a:solidFill>
                  <a:srgbClr val="0000FF"/>
                </a:solidFill>
                <a:effectLst/>
                <a:latin typeface="+mj-lt"/>
              </a:rPr>
              <a:t> </a:t>
            </a:r>
            <a:r>
              <a:rPr lang="en-US" sz="2400" dirty="0" err="1">
                <a:solidFill>
                  <a:srgbClr val="0000FF"/>
                </a:solidFill>
                <a:effectLst/>
                <a:latin typeface="+mj-lt"/>
              </a:rPr>
              <a:t>đúng</a:t>
            </a:r>
            <a:r>
              <a:rPr lang="en-US" sz="2400" dirty="0">
                <a:solidFill>
                  <a:srgbClr val="0000FF"/>
                </a:solidFill>
                <a:effectLst/>
                <a:latin typeface="+mj-lt"/>
              </a:rPr>
              <a:t> </a:t>
            </a:r>
            <a:r>
              <a:rPr lang="en-US" sz="2400" dirty="0" err="1">
                <a:solidFill>
                  <a:srgbClr val="0000FF"/>
                </a:solidFill>
                <a:effectLst/>
                <a:latin typeface="+mj-lt"/>
              </a:rPr>
              <a:t>sẽ</a:t>
            </a:r>
            <a:r>
              <a:rPr lang="en-US" sz="2400" dirty="0">
                <a:solidFill>
                  <a:srgbClr val="0000FF"/>
                </a:solidFill>
                <a:effectLst/>
                <a:latin typeface="+mj-lt"/>
              </a:rPr>
              <a:t> </a:t>
            </a:r>
            <a:r>
              <a:rPr lang="en-US" sz="2400" dirty="0" err="1">
                <a:solidFill>
                  <a:srgbClr val="0000FF"/>
                </a:solidFill>
                <a:effectLst/>
                <a:latin typeface="+mj-lt"/>
              </a:rPr>
              <a:t>nhận</a:t>
            </a:r>
            <a:r>
              <a:rPr lang="en-US" sz="2400" dirty="0">
                <a:solidFill>
                  <a:srgbClr val="0000FF"/>
                </a:solidFill>
                <a:effectLst/>
                <a:latin typeface="+mj-lt"/>
              </a:rPr>
              <a:t> </a:t>
            </a:r>
            <a:r>
              <a:rPr lang="en-US" sz="2400" dirty="0" err="1">
                <a:solidFill>
                  <a:srgbClr val="0000FF"/>
                </a:solidFill>
                <a:effectLst/>
                <a:latin typeface="+mj-lt"/>
              </a:rPr>
              <a:t>một</a:t>
            </a:r>
            <a:r>
              <a:rPr lang="en-US" sz="2400" dirty="0">
                <a:solidFill>
                  <a:srgbClr val="0000FF"/>
                </a:solidFill>
                <a:effectLst/>
                <a:latin typeface="+mj-lt"/>
              </a:rPr>
              <a:t> </a:t>
            </a:r>
            <a:r>
              <a:rPr lang="en-US" sz="2400" dirty="0" err="1">
                <a:solidFill>
                  <a:srgbClr val="0000FF"/>
                </a:solidFill>
                <a:effectLst/>
                <a:latin typeface="+mj-lt"/>
              </a:rPr>
              <a:t>phần</a:t>
            </a:r>
            <a:r>
              <a:rPr lang="en-US" sz="2400" dirty="0">
                <a:solidFill>
                  <a:srgbClr val="0000FF"/>
                </a:solidFill>
                <a:effectLst/>
                <a:latin typeface="+mj-lt"/>
              </a:rPr>
              <a:t> </a:t>
            </a:r>
            <a:r>
              <a:rPr lang="en-US" sz="2400" dirty="0" err="1">
                <a:solidFill>
                  <a:srgbClr val="0000FF"/>
                </a:solidFill>
                <a:effectLst/>
                <a:latin typeface="+mj-lt"/>
              </a:rPr>
              <a:t>quà</a:t>
            </a:r>
            <a:r>
              <a:rPr lang="en-US" sz="2400" dirty="0">
                <a:solidFill>
                  <a:srgbClr val="0000FF"/>
                </a:solidFill>
                <a:effectLst/>
                <a:latin typeface="+mj-lt"/>
              </a:rPr>
              <a:t>, </a:t>
            </a:r>
            <a:r>
              <a:rPr lang="en-US" sz="2400" dirty="0" err="1">
                <a:solidFill>
                  <a:srgbClr val="0000FF"/>
                </a:solidFill>
                <a:effectLst/>
                <a:latin typeface="+mj-lt"/>
              </a:rPr>
              <a:t>trả</a:t>
            </a:r>
            <a:r>
              <a:rPr lang="en-US" sz="2400" dirty="0">
                <a:solidFill>
                  <a:srgbClr val="0000FF"/>
                </a:solidFill>
                <a:effectLst/>
                <a:latin typeface="+mj-lt"/>
              </a:rPr>
              <a:t> </a:t>
            </a:r>
            <a:r>
              <a:rPr lang="en-US" sz="2400" dirty="0" err="1">
                <a:solidFill>
                  <a:srgbClr val="0000FF"/>
                </a:solidFill>
                <a:effectLst/>
                <a:latin typeface="+mj-lt"/>
              </a:rPr>
              <a:t>lời</a:t>
            </a:r>
            <a:r>
              <a:rPr lang="en-US" sz="2400" dirty="0">
                <a:solidFill>
                  <a:srgbClr val="0000FF"/>
                </a:solidFill>
                <a:effectLst/>
                <a:latin typeface="+mj-lt"/>
              </a:rPr>
              <a:t> </a:t>
            </a:r>
            <a:r>
              <a:rPr lang="en-US" sz="2400" dirty="0" err="1">
                <a:solidFill>
                  <a:srgbClr val="0000FF"/>
                </a:solidFill>
                <a:effectLst/>
                <a:latin typeface="+mj-lt"/>
              </a:rPr>
              <a:t>sai</a:t>
            </a:r>
            <a:r>
              <a:rPr lang="en-US" sz="2400" dirty="0">
                <a:solidFill>
                  <a:srgbClr val="0000FF"/>
                </a:solidFill>
                <a:effectLst/>
                <a:latin typeface="+mj-lt"/>
              </a:rPr>
              <a:t> </a:t>
            </a:r>
            <a:r>
              <a:rPr lang="en-US" sz="2400" dirty="0" err="1">
                <a:solidFill>
                  <a:srgbClr val="0000FF"/>
                </a:solidFill>
                <a:effectLst/>
                <a:latin typeface="+mj-lt"/>
              </a:rPr>
              <a:t>quyền</a:t>
            </a:r>
            <a:r>
              <a:rPr lang="en-US" sz="2400" dirty="0">
                <a:solidFill>
                  <a:srgbClr val="0000FF"/>
                </a:solidFill>
                <a:effectLst/>
                <a:latin typeface="+mj-lt"/>
              </a:rPr>
              <a:t> </a:t>
            </a:r>
            <a:r>
              <a:rPr lang="en-US" sz="2400" dirty="0" err="1">
                <a:solidFill>
                  <a:srgbClr val="0000FF"/>
                </a:solidFill>
                <a:effectLst/>
                <a:latin typeface="+mj-lt"/>
              </a:rPr>
              <a:t>trả</a:t>
            </a:r>
            <a:r>
              <a:rPr lang="en-US" sz="2400" dirty="0">
                <a:solidFill>
                  <a:srgbClr val="0000FF"/>
                </a:solidFill>
                <a:effectLst/>
                <a:latin typeface="+mj-lt"/>
              </a:rPr>
              <a:t> </a:t>
            </a:r>
            <a:r>
              <a:rPr lang="en-US" sz="2400" dirty="0" err="1">
                <a:solidFill>
                  <a:srgbClr val="0000FF"/>
                </a:solidFill>
                <a:effectLst/>
                <a:latin typeface="+mj-lt"/>
              </a:rPr>
              <a:t>lời</a:t>
            </a:r>
            <a:r>
              <a:rPr lang="en-US" sz="2400" dirty="0">
                <a:solidFill>
                  <a:srgbClr val="0000FF"/>
                </a:solidFill>
                <a:effectLst/>
                <a:latin typeface="+mj-lt"/>
              </a:rPr>
              <a:t> </a:t>
            </a:r>
            <a:r>
              <a:rPr lang="en-US" sz="2400" dirty="0" err="1">
                <a:solidFill>
                  <a:srgbClr val="0000FF"/>
                </a:solidFill>
                <a:effectLst/>
                <a:latin typeface="+mj-lt"/>
              </a:rPr>
              <a:t>thuộc</a:t>
            </a:r>
            <a:r>
              <a:rPr lang="en-US" sz="2400" dirty="0">
                <a:solidFill>
                  <a:srgbClr val="0000FF"/>
                </a:solidFill>
                <a:effectLst/>
                <a:latin typeface="+mj-lt"/>
              </a:rPr>
              <a:t> </a:t>
            </a:r>
            <a:r>
              <a:rPr lang="en-US" sz="2400" dirty="0" err="1">
                <a:solidFill>
                  <a:srgbClr val="0000FF"/>
                </a:solidFill>
                <a:effectLst/>
                <a:latin typeface="+mj-lt"/>
              </a:rPr>
              <a:t>về</a:t>
            </a:r>
            <a:r>
              <a:rPr lang="en-US" sz="2400" dirty="0">
                <a:solidFill>
                  <a:srgbClr val="0000FF"/>
                </a:solidFill>
                <a:effectLst/>
                <a:latin typeface="+mj-lt"/>
              </a:rPr>
              <a:t> </a:t>
            </a:r>
            <a:r>
              <a:rPr lang="en-US" sz="2400" dirty="0" err="1">
                <a:solidFill>
                  <a:srgbClr val="0000FF"/>
                </a:solidFill>
                <a:effectLst/>
                <a:latin typeface="+mj-lt"/>
              </a:rPr>
              <a:t>bạn</a:t>
            </a:r>
            <a:r>
              <a:rPr lang="en-US" sz="2400" dirty="0">
                <a:solidFill>
                  <a:srgbClr val="0000FF"/>
                </a:solidFill>
                <a:effectLst/>
                <a:latin typeface="+mj-lt"/>
              </a:rPr>
              <a:t> </a:t>
            </a:r>
            <a:r>
              <a:rPr lang="en-US" sz="2400" dirty="0" err="1">
                <a:solidFill>
                  <a:srgbClr val="0000FF"/>
                </a:solidFill>
                <a:effectLst/>
                <a:latin typeface="+mj-lt"/>
              </a:rPr>
              <a:t>khác</a:t>
            </a:r>
            <a:r>
              <a:rPr lang="en-US" sz="2400" dirty="0">
                <a:solidFill>
                  <a:srgbClr val="0000FF"/>
                </a:solidFill>
                <a:effectLst/>
                <a:latin typeface="+mj-lt"/>
              </a:rPr>
              <a:t>.</a:t>
            </a:r>
          </a:p>
          <a:p>
            <a:pPr marL="428625" indent="-428625" algn="just">
              <a:buFont typeface="Wingdings" panose="05000000000000000000" pitchFamily="2" charset="2"/>
              <a:buChar char="Ø"/>
            </a:pPr>
            <a:r>
              <a:rPr lang="en-US" sz="2400" dirty="0">
                <a:solidFill>
                  <a:srgbClr val="0000FF"/>
                </a:solidFill>
                <a:effectLst/>
                <a:latin typeface="+mj-lt"/>
              </a:rPr>
              <a:t>Sau </a:t>
            </a:r>
            <a:r>
              <a:rPr lang="en-US" sz="2400" dirty="0" err="1">
                <a:solidFill>
                  <a:srgbClr val="0000FF"/>
                </a:solidFill>
                <a:effectLst/>
                <a:latin typeface="+mj-lt"/>
              </a:rPr>
              <a:t>khi</a:t>
            </a:r>
            <a:r>
              <a:rPr lang="en-US" sz="2400" dirty="0">
                <a:solidFill>
                  <a:srgbClr val="0000FF"/>
                </a:solidFill>
                <a:effectLst/>
                <a:latin typeface="+mj-lt"/>
              </a:rPr>
              <a:t> </a:t>
            </a:r>
            <a:r>
              <a:rPr lang="en-US" sz="2400" dirty="0" err="1">
                <a:solidFill>
                  <a:srgbClr val="0000FF"/>
                </a:solidFill>
                <a:effectLst/>
                <a:latin typeface="+mj-lt"/>
              </a:rPr>
              <a:t>trả</a:t>
            </a:r>
            <a:r>
              <a:rPr lang="en-US" sz="2400" dirty="0">
                <a:solidFill>
                  <a:srgbClr val="0000FF"/>
                </a:solidFill>
                <a:effectLst/>
                <a:latin typeface="+mj-lt"/>
              </a:rPr>
              <a:t> </a:t>
            </a:r>
            <a:r>
              <a:rPr lang="en-US" sz="2400" dirty="0" err="1">
                <a:solidFill>
                  <a:srgbClr val="0000FF"/>
                </a:solidFill>
                <a:effectLst/>
                <a:latin typeface="+mj-lt"/>
              </a:rPr>
              <a:t>lời</a:t>
            </a:r>
            <a:r>
              <a:rPr lang="en-US" sz="2400" dirty="0">
                <a:solidFill>
                  <a:srgbClr val="0000FF"/>
                </a:solidFill>
                <a:effectLst/>
                <a:latin typeface="+mj-lt"/>
              </a:rPr>
              <a:t> </a:t>
            </a:r>
            <a:r>
              <a:rPr lang="en-US" sz="2400" dirty="0" err="1">
                <a:solidFill>
                  <a:srgbClr val="0000FF"/>
                </a:solidFill>
                <a:effectLst/>
                <a:latin typeface="+mj-lt"/>
              </a:rPr>
              <a:t>đúng</a:t>
            </a:r>
            <a:r>
              <a:rPr lang="en-US" sz="2400" dirty="0">
                <a:solidFill>
                  <a:srgbClr val="0000FF"/>
                </a:solidFill>
                <a:effectLst/>
                <a:latin typeface="+mj-lt"/>
              </a:rPr>
              <a:t>, </a:t>
            </a:r>
            <a:r>
              <a:rPr lang="en-US" sz="2400" dirty="0" err="1">
                <a:solidFill>
                  <a:srgbClr val="0000FF"/>
                </a:solidFill>
                <a:effectLst/>
                <a:latin typeface="+mj-lt"/>
              </a:rPr>
              <a:t>nhấn</a:t>
            </a:r>
            <a:r>
              <a:rPr lang="en-US" sz="2400" dirty="0">
                <a:solidFill>
                  <a:srgbClr val="0000FF"/>
                </a:solidFill>
                <a:effectLst/>
                <a:latin typeface="+mj-lt"/>
              </a:rPr>
              <a:t> </a:t>
            </a:r>
            <a:r>
              <a:rPr lang="en-US" sz="2400" dirty="0" err="1">
                <a:solidFill>
                  <a:srgbClr val="0000FF"/>
                </a:solidFill>
                <a:effectLst/>
                <a:latin typeface="+mj-lt"/>
              </a:rPr>
              <a:t>nút</a:t>
            </a:r>
            <a:r>
              <a:rPr lang="en-US" sz="2400" dirty="0">
                <a:solidFill>
                  <a:srgbClr val="0000FF"/>
                </a:solidFill>
                <a:effectLst/>
                <a:latin typeface="+mj-lt"/>
              </a:rPr>
              <a:t> </a:t>
            </a:r>
            <a:r>
              <a:rPr lang="en-US" sz="2400" dirty="0" err="1">
                <a:solidFill>
                  <a:srgbClr val="0000FF"/>
                </a:solidFill>
                <a:effectLst/>
                <a:latin typeface="+mj-lt"/>
              </a:rPr>
              <a:t>cở</a:t>
            </a:r>
            <a:r>
              <a:rPr lang="en-US" sz="2400" dirty="0">
                <a:solidFill>
                  <a:srgbClr val="0000FF"/>
                </a:solidFill>
                <a:effectLst/>
                <a:latin typeface="+mj-lt"/>
              </a:rPr>
              <a:t> </a:t>
            </a:r>
            <a:r>
              <a:rPr lang="en-US" sz="2400" dirty="0" err="1">
                <a:solidFill>
                  <a:srgbClr val="0000FF"/>
                </a:solidFill>
                <a:effectLst/>
                <a:latin typeface="+mj-lt"/>
              </a:rPr>
              <a:t>đỏ</a:t>
            </a:r>
            <a:r>
              <a:rPr lang="en-US" sz="2400" dirty="0">
                <a:solidFill>
                  <a:srgbClr val="0000FF"/>
                </a:solidFill>
                <a:effectLst/>
                <a:latin typeface="+mj-lt"/>
              </a:rPr>
              <a:t> quay </a:t>
            </a:r>
            <a:r>
              <a:rPr lang="en-US" sz="2400" dirty="0" err="1">
                <a:solidFill>
                  <a:srgbClr val="0000FF"/>
                </a:solidFill>
                <a:effectLst/>
                <a:latin typeface="+mj-lt"/>
              </a:rPr>
              <a:t>lại</a:t>
            </a:r>
            <a:r>
              <a:rPr lang="en-US" sz="2400" dirty="0">
                <a:solidFill>
                  <a:srgbClr val="0000FF"/>
                </a:solidFill>
                <a:effectLst/>
                <a:latin typeface="+mj-lt"/>
              </a:rPr>
              <a:t> </a:t>
            </a:r>
            <a:r>
              <a:rPr lang="en-US" sz="2400" dirty="0" err="1">
                <a:solidFill>
                  <a:srgbClr val="0000FF"/>
                </a:solidFill>
                <a:effectLst/>
                <a:latin typeface="+mj-lt"/>
              </a:rPr>
              <a:t>trang</a:t>
            </a:r>
            <a:r>
              <a:rPr lang="en-US" sz="2400" dirty="0">
                <a:solidFill>
                  <a:srgbClr val="0000FF"/>
                </a:solidFill>
                <a:effectLst/>
                <a:latin typeface="+mj-lt"/>
              </a:rPr>
              <a:t> </a:t>
            </a:r>
            <a:r>
              <a:rPr lang="en-US" sz="2400" dirty="0" err="1">
                <a:solidFill>
                  <a:srgbClr val="0000FF"/>
                </a:solidFill>
                <a:effectLst/>
                <a:latin typeface="+mj-lt"/>
              </a:rPr>
              <a:t>chủ</a:t>
            </a:r>
            <a:r>
              <a:rPr lang="en-US" sz="2400" dirty="0">
                <a:solidFill>
                  <a:srgbClr val="0000FF"/>
                </a:solidFill>
                <a:effectLst/>
                <a:latin typeface="+mj-lt"/>
              </a:rPr>
              <a:t>, </a:t>
            </a:r>
            <a:r>
              <a:rPr lang="en-US" sz="2400" dirty="0" err="1">
                <a:solidFill>
                  <a:srgbClr val="0000FF"/>
                </a:solidFill>
                <a:effectLst/>
                <a:latin typeface="+mj-lt"/>
              </a:rPr>
              <a:t>nhấn</a:t>
            </a:r>
            <a:r>
              <a:rPr lang="en-US" sz="2400" dirty="0">
                <a:solidFill>
                  <a:srgbClr val="0000FF"/>
                </a:solidFill>
                <a:effectLst/>
                <a:latin typeface="+mj-lt"/>
              </a:rPr>
              <a:t> </a:t>
            </a:r>
            <a:r>
              <a:rPr lang="en-US" sz="2400" dirty="0" err="1">
                <a:solidFill>
                  <a:srgbClr val="0000FF"/>
                </a:solidFill>
                <a:effectLst/>
                <a:latin typeface="+mj-lt"/>
              </a:rPr>
              <a:t>vào</a:t>
            </a:r>
            <a:r>
              <a:rPr lang="en-US" sz="2400" dirty="0">
                <a:solidFill>
                  <a:srgbClr val="0000FF"/>
                </a:solidFill>
                <a:effectLst/>
                <a:latin typeface="+mj-lt"/>
              </a:rPr>
              <a:t> </a:t>
            </a:r>
            <a:r>
              <a:rPr lang="en-US" sz="2400" dirty="0" err="1">
                <a:solidFill>
                  <a:srgbClr val="0000FF"/>
                </a:solidFill>
                <a:effectLst/>
                <a:latin typeface="+mj-lt"/>
              </a:rPr>
              <a:t>nhân</a:t>
            </a:r>
            <a:r>
              <a:rPr lang="en-US" sz="2400" dirty="0">
                <a:solidFill>
                  <a:srgbClr val="0000FF"/>
                </a:solidFill>
                <a:effectLst/>
                <a:latin typeface="+mj-lt"/>
              </a:rPr>
              <a:t> </a:t>
            </a:r>
            <a:r>
              <a:rPr lang="en-US" sz="2400" dirty="0" err="1">
                <a:solidFill>
                  <a:srgbClr val="0000FF"/>
                </a:solidFill>
                <a:effectLst/>
                <a:latin typeface="+mj-lt"/>
              </a:rPr>
              <a:t>vật</a:t>
            </a:r>
            <a:r>
              <a:rPr lang="en-US" sz="2400" dirty="0">
                <a:solidFill>
                  <a:srgbClr val="0000FF"/>
                </a:solidFill>
                <a:effectLst/>
                <a:latin typeface="+mj-lt"/>
              </a:rPr>
              <a:t> </a:t>
            </a:r>
            <a:r>
              <a:rPr lang="en-US" sz="2400" dirty="0" err="1">
                <a:solidFill>
                  <a:srgbClr val="0000FF"/>
                </a:solidFill>
                <a:effectLst/>
                <a:latin typeface="+mj-lt"/>
              </a:rPr>
              <a:t>để</a:t>
            </a:r>
            <a:r>
              <a:rPr lang="en-US" sz="2400" dirty="0">
                <a:solidFill>
                  <a:srgbClr val="0000FF"/>
                </a:solidFill>
                <a:effectLst/>
                <a:latin typeface="+mj-lt"/>
              </a:rPr>
              <a:t> </a:t>
            </a:r>
            <a:r>
              <a:rPr lang="en-US" sz="2400" dirty="0" err="1">
                <a:solidFill>
                  <a:srgbClr val="0000FF"/>
                </a:solidFill>
                <a:effectLst/>
                <a:latin typeface="+mj-lt"/>
              </a:rPr>
              <a:t>đưa</a:t>
            </a:r>
            <a:r>
              <a:rPr lang="en-US" sz="2400" dirty="0">
                <a:solidFill>
                  <a:srgbClr val="0000FF"/>
                </a:solidFill>
                <a:effectLst/>
                <a:latin typeface="+mj-lt"/>
              </a:rPr>
              <a:t> </a:t>
            </a:r>
            <a:r>
              <a:rPr lang="en-US" sz="2400" dirty="0" err="1">
                <a:solidFill>
                  <a:srgbClr val="0000FF"/>
                </a:solidFill>
                <a:effectLst/>
                <a:latin typeface="+mj-lt"/>
              </a:rPr>
              <a:t>nhân</a:t>
            </a:r>
            <a:r>
              <a:rPr lang="en-US" sz="2400" dirty="0">
                <a:solidFill>
                  <a:srgbClr val="0000FF"/>
                </a:solidFill>
                <a:effectLst/>
                <a:latin typeface="+mj-lt"/>
              </a:rPr>
              <a:t> </a:t>
            </a:r>
            <a:r>
              <a:rPr lang="en-US" sz="2400" dirty="0" err="1">
                <a:solidFill>
                  <a:srgbClr val="0000FF"/>
                </a:solidFill>
                <a:effectLst/>
                <a:latin typeface="+mj-lt"/>
              </a:rPr>
              <a:t>vật</a:t>
            </a:r>
            <a:r>
              <a:rPr lang="en-US" sz="2400" dirty="0">
                <a:solidFill>
                  <a:srgbClr val="0000FF"/>
                </a:solidFill>
                <a:effectLst/>
                <a:latin typeface="+mj-lt"/>
              </a:rPr>
              <a:t> </a:t>
            </a:r>
            <a:r>
              <a:rPr lang="en-US" sz="2400" dirty="0" err="1">
                <a:solidFill>
                  <a:srgbClr val="0000FF"/>
                </a:solidFill>
                <a:effectLst/>
                <a:latin typeface="+mj-lt"/>
              </a:rPr>
              <a:t>tiến</a:t>
            </a:r>
            <a:r>
              <a:rPr lang="en-US" sz="2400" dirty="0">
                <a:solidFill>
                  <a:srgbClr val="0000FF"/>
                </a:solidFill>
                <a:effectLst/>
                <a:latin typeface="+mj-lt"/>
              </a:rPr>
              <a:t> </a:t>
            </a:r>
            <a:r>
              <a:rPr lang="en-US" sz="2400" dirty="0" err="1">
                <a:solidFill>
                  <a:srgbClr val="0000FF"/>
                </a:solidFill>
                <a:effectLst/>
                <a:latin typeface="+mj-lt"/>
              </a:rPr>
              <a:t>gần</a:t>
            </a:r>
            <a:r>
              <a:rPr lang="en-US" sz="2400" dirty="0">
                <a:solidFill>
                  <a:srgbClr val="0000FF"/>
                </a:solidFill>
                <a:effectLst/>
                <a:latin typeface="+mj-lt"/>
              </a:rPr>
              <a:t> </a:t>
            </a:r>
            <a:r>
              <a:rPr lang="en-US" sz="2400" dirty="0" err="1">
                <a:solidFill>
                  <a:srgbClr val="0000FF"/>
                </a:solidFill>
                <a:effectLst/>
                <a:latin typeface="+mj-lt"/>
              </a:rPr>
              <a:t>về</a:t>
            </a:r>
            <a:r>
              <a:rPr lang="en-US" sz="2400" dirty="0">
                <a:solidFill>
                  <a:srgbClr val="0000FF"/>
                </a:solidFill>
                <a:effectLst/>
                <a:latin typeface="+mj-lt"/>
              </a:rPr>
              <a:t> </a:t>
            </a:r>
            <a:r>
              <a:rPr lang="en-US" sz="2400" dirty="0" err="1">
                <a:solidFill>
                  <a:srgbClr val="0000FF"/>
                </a:solidFill>
                <a:effectLst/>
                <a:latin typeface="+mj-lt"/>
              </a:rPr>
              <a:t>doanh</a:t>
            </a:r>
            <a:r>
              <a:rPr lang="en-US" sz="2400" dirty="0">
                <a:solidFill>
                  <a:srgbClr val="0000FF"/>
                </a:solidFill>
                <a:effectLst/>
                <a:latin typeface="+mj-lt"/>
              </a:rPr>
              <a:t> </a:t>
            </a:r>
            <a:r>
              <a:rPr lang="en-US" sz="2400" dirty="0" err="1">
                <a:solidFill>
                  <a:srgbClr val="0000FF"/>
                </a:solidFill>
                <a:effectLst/>
                <a:latin typeface="+mj-lt"/>
              </a:rPr>
              <a:t>trại</a:t>
            </a:r>
            <a:r>
              <a:rPr lang="en-US" sz="2400" dirty="0">
                <a:solidFill>
                  <a:srgbClr val="0000FF"/>
                </a:solidFill>
                <a:effectLst/>
                <a:latin typeface="+mj-lt"/>
              </a:rPr>
              <a:t>. </a:t>
            </a:r>
          </a:p>
        </p:txBody>
      </p:sp>
      <p:pic>
        <p:nvPicPr>
          <p:cNvPr id="8" name="Nhac nen ngoai hang anh - nul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611060" y="4791273"/>
            <a:ext cx="457200" cy="457200"/>
          </a:xfrm>
          <a:prstGeom prst="rect">
            <a:avLst/>
          </a:prstGeom>
        </p:spPr>
      </p:pic>
    </p:spTree>
    <p:extLst>
      <p:ext uri="{BB962C8B-B14F-4D97-AF65-F5344CB8AC3E}">
        <p14:creationId xmlns:p14="http://schemas.microsoft.com/office/powerpoint/2010/main" val="3784635177"/>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37879" numSld="14">
                <p:cTn id="20" repeatCount="indefinite" fill="hold" display="0">
                  <p:stCondLst>
                    <p:cond delay="indefinite"/>
                  </p:stCondLst>
                  <p:endCondLst>
                    <p:cond evt="onStopAudio" delay="0">
                      <p:tgtEl>
                        <p:sldTgt/>
                      </p:tgtEl>
                    </p:cond>
                  </p:endCondLst>
                </p:cTn>
                <p:tgtEl>
                  <p:spTgt spid="8"/>
                </p:tgtEl>
              </p:cMediaNode>
            </p:audio>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8">
            <a:extLst>
              <a:ext uri="{28A0092B-C50C-407E-A947-70E740481C1C}">
                <a14:useLocalDpi xmlns:a14="http://schemas.microsoft.com/office/drawing/2010/main" val="0"/>
              </a:ext>
            </a:extLst>
          </a:blip>
          <a:srcRect r="34879"/>
          <a:stretch/>
        </p:blipFill>
        <p:spPr>
          <a:xfrm rot="5400000">
            <a:off x="1714500" y="-1714497"/>
            <a:ext cx="5715002" cy="9144000"/>
          </a:xfrm>
          <a:prstGeom prst="rect">
            <a:avLst/>
          </a:prstGeom>
        </p:spPr>
      </p:pic>
      <p:pic>
        <p:nvPicPr>
          <p:cNvPr id="20" name="Picture 19">
            <a:hlinkClick r:id="rId9" action="ppaction://hlinksldjump"/>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backgroundMark x1="37273" y1="91346" x2="39091" y2="91346"/>
                        <a14:backgroundMark x1="62727" y1="85577" x2="58182" y2="89423"/>
                      </a14:backgroundRemoval>
                    </a14:imgEffect>
                  </a14:imgLayer>
                </a14:imgProps>
              </a:ext>
              <a:ext uri="{28A0092B-C50C-407E-A947-70E740481C1C}">
                <a14:useLocalDpi xmlns:a14="http://schemas.microsoft.com/office/drawing/2010/main" val="0"/>
              </a:ext>
            </a:extLst>
          </a:blip>
          <a:stretch>
            <a:fillRect/>
          </a:stretch>
        </p:blipFill>
        <p:spPr>
          <a:xfrm>
            <a:off x="1432313" y="1610577"/>
            <a:ext cx="488717" cy="462653"/>
          </a:xfrm>
          <a:prstGeom prst="rect">
            <a:avLst/>
          </a:prstGeom>
        </p:spPr>
      </p:pic>
      <p:pic>
        <p:nvPicPr>
          <p:cNvPr id="21" name="Picture 20">
            <a:hlinkClick r:id="rId12" action="ppaction://hlinksldjump"/>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0" b="100000" l="0" r="100000">
                        <a14:backgroundMark x1="35455" y1="85577" x2="37273" y2="91346"/>
                        <a14:backgroundMark x1="60909" y1="84615" x2="59091" y2="88462"/>
                      </a14:backgroundRemoval>
                    </a14:imgEffect>
                  </a14:imgLayer>
                </a14:imgProps>
              </a:ext>
              <a:ext uri="{28A0092B-C50C-407E-A947-70E740481C1C}">
                <a14:useLocalDpi xmlns:a14="http://schemas.microsoft.com/office/drawing/2010/main" val="0"/>
              </a:ext>
            </a:extLst>
          </a:blip>
          <a:stretch>
            <a:fillRect/>
          </a:stretch>
        </p:blipFill>
        <p:spPr>
          <a:xfrm>
            <a:off x="2448061" y="2009068"/>
            <a:ext cx="469898" cy="444836"/>
          </a:xfrm>
          <a:prstGeom prst="rect">
            <a:avLst/>
          </a:prstGeom>
        </p:spPr>
      </p:pic>
      <p:pic>
        <p:nvPicPr>
          <p:cNvPr id="22" name="Picture 21">
            <a:hlinkClick r:id="rId15" action="ppaction://hlinksldjump"/>
          </p:cNvPr>
          <p:cNvPicPr>
            <a:picLocks noChangeAspect="1"/>
          </p:cNvPicPr>
          <p:nvPr/>
        </p:nvPicPr>
        <p:blipFill>
          <a:blip r:embed="rId16" cstate="print">
            <a:extLst>
              <a:ext uri="{BEBA8EAE-BF5A-486C-A8C5-ECC9F3942E4B}">
                <a14:imgProps xmlns:a14="http://schemas.microsoft.com/office/drawing/2010/main">
                  <a14:imgLayer r:embed="rId17">
                    <a14:imgEffect>
                      <a14:backgroundRemoval t="0" b="100000" l="0" r="100000">
                        <a14:backgroundMark x1="33636" y1="88462" x2="36364" y2="93269"/>
                        <a14:backgroundMark x1="63636" y1="84615" x2="59091" y2="89423"/>
                      </a14:backgroundRemoval>
                    </a14:imgEffect>
                  </a14:imgLayer>
                </a14:imgProps>
              </a:ext>
              <a:ext uri="{28A0092B-C50C-407E-A947-70E740481C1C}">
                <a14:useLocalDpi xmlns:a14="http://schemas.microsoft.com/office/drawing/2010/main" val="0"/>
              </a:ext>
            </a:extLst>
          </a:blip>
          <a:stretch>
            <a:fillRect/>
          </a:stretch>
        </p:blipFill>
        <p:spPr>
          <a:xfrm>
            <a:off x="3414288" y="2277086"/>
            <a:ext cx="462916" cy="438227"/>
          </a:xfrm>
          <a:prstGeom prst="rect">
            <a:avLst/>
          </a:prstGeom>
        </p:spPr>
      </p:pic>
      <p:pic>
        <p:nvPicPr>
          <p:cNvPr id="23" name="Picture 22">
            <a:hlinkClick r:id="rId18" action="ppaction://hlinksldjump"/>
          </p:cNvPr>
          <p:cNvPicPr>
            <a:picLocks noChangeAspect="1"/>
          </p:cNvPicPr>
          <p:nvPr/>
        </p:nvPicPr>
        <p:blipFill>
          <a:blip r:embed="rId19" cstate="print">
            <a:extLst>
              <a:ext uri="{BEBA8EAE-BF5A-486C-A8C5-ECC9F3942E4B}">
                <a14:imgProps xmlns:a14="http://schemas.microsoft.com/office/drawing/2010/main">
                  <a14:imgLayer r:embed="rId20">
                    <a14:imgEffect>
                      <a14:backgroundRemoval t="0" b="100000" l="0" r="100000">
                        <a14:backgroundMark x1="32727" y1="89423" x2="37273" y2="92308"/>
                        <a14:backgroundMark x1="66364" y1="85577" x2="59091" y2="91346"/>
                      </a14:backgroundRemoval>
                    </a14:imgEffect>
                  </a14:imgLayer>
                </a14:imgProps>
              </a:ext>
              <a:ext uri="{28A0092B-C50C-407E-A947-70E740481C1C}">
                <a14:useLocalDpi xmlns:a14="http://schemas.microsoft.com/office/drawing/2010/main" val="0"/>
              </a:ext>
            </a:extLst>
          </a:blip>
          <a:stretch>
            <a:fillRect/>
          </a:stretch>
        </p:blipFill>
        <p:spPr>
          <a:xfrm>
            <a:off x="5239804" y="1394519"/>
            <a:ext cx="442913" cy="419291"/>
          </a:xfrm>
          <a:prstGeom prst="rect">
            <a:avLst/>
          </a:prstGeom>
        </p:spPr>
      </p:pic>
      <p:pic>
        <p:nvPicPr>
          <p:cNvPr id="24" name="Picture 23">
            <a:hlinkClick r:id="rId21" action="ppaction://hlinksldjump"/>
          </p:cNvPr>
          <p:cNvPicPr>
            <a:picLocks noChangeAspect="1"/>
          </p:cNvPicPr>
          <p:nvPr/>
        </p:nvPicPr>
        <p:blipFill>
          <a:blip r:embed="rId22" cstate="print">
            <a:extLst>
              <a:ext uri="{BEBA8EAE-BF5A-486C-A8C5-ECC9F3942E4B}">
                <a14:imgProps xmlns:a14="http://schemas.microsoft.com/office/drawing/2010/main">
                  <a14:imgLayer r:embed="rId23">
                    <a14:imgEffect>
                      <a14:backgroundRemoval t="0" b="100000" l="0" r="100000">
                        <a14:backgroundMark x1="33636" y1="88462" x2="37273" y2="91346"/>
                        <a14:backgroundMark x1="66364" y1="84615" x2="59091" y2="91346"/>
                      </a14:backgroundRemoval>
                    </a14:imgEffect>
                  </a14:imgLayer>
                </a14:imgProps>
              </a:ext>
              <a:ext uri="{28A0092B-C50C-407E-A947-70E740481C1C}">
                <a14:useLocalDpi xmlns:a14="http://schemas.microsoft.com/office/drawing/2010/main" val="0"/>
              </a:ext>
            </a:extLst>
          </a:blip>
          <a:stretch>
            <a:fillRect/>
          </a:stretch>
        </p:blipFill>
        <p:spPr>
          <a:xfrm>
            <a:off x="4602067" y="2073230"/>
            <a:ext cx="465365" cy="440545"/>
          </a:xfrm>
          <a:prstGeom prst="rect">
            <a:avLst/>
          </a:prstGeom>
        </p:spPr>
      </p:pic>
      <p:pic>
        <p:nvPicPr>
          <p:cNvPr id="25" name="Picture 24"/>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flipH="1">
            <a:off x="409071" y="1059863"/>
            <a:ext cx="870842" cy="1041796"/>
          </a:xfrm>
          <a:prstGeom prst="rect">
            <a:avLst/>
          </a:prstGeom>
        </p:spPr>
      </p:pic>
      <p:pic>
        <p:nvPicPr>
          <p:cNvPr id="1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9476136" y="343718"/>
            <a:ext cx="457200" cy="457200"/>
          </a:xfrm>
          <a:prstGeom prst="rect">
            <a:avLst/>
          </a:prstGeom>
        </p:spPr>
      </p:pic>
      <p:pic>
        <p:nvPicPr>
          <p:cNvPr id="16"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9590436" y="458018"/>
            <a:ext cx="457200" cy="457200"/>
          </a:xfrm>
          <a:prstGeom prst="rect">
            <a:avLst/>
          </a:prstGeom>
        </p:spPr>
      </p:pic>
      <p:pic>
        <p:nvPicPr>
          <p:cNvPr id="17"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9704736" y="572318"/>
            <a:ext cx="457200" cy="457200"/>
          </a:xfrm>
          <a:prstGeom prst="rect">
            <a:avLst/>
          </a:prstGeom>
        </p:spPr>
      </p:pic>
      <p:pic>
        <p:nvPicPr>
          <p:cNvPr id="18"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9819036" y="686618"/>
            <a:ext cx="457200" cy="457200"/>
          </a:xfrm>
          <a:prstGeom prst="rect">
            <a:avLst/>
          </a:prstGeom>
        </p:spPr>
      </p:pic>
      <p:pic>
        <p:nvPicPr>
          <p:cNvPr id="19"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9933336" y="800918"/>
            <a:ext cx="457200" cy="457200"/>
          </a:xfrm>
          <a:prstGeom prst="rect">
            <a:avLst/>
          </a:prstGeom>
        </p:spPr>
      </p:pic>
      <p:pic>
        <p:nvPicPr>
          <p:cNvPr id="27"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10047636" y="915218"/>
            <a:ext cx="457200" cy="457200"/>
          </a:xfrm>
          <a:prstGeom prst="rect">
            <a:avLst/>
          </a:prstGeom>
        </p:spPr>
      </p:pic>
      <p:pic>
        <p:nvPicPr>
          <p:cNvPr id="28"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10161936" y="1029518"/>
            <a:ext cx="457200" cy="457200"/>
          </a:xfrm>
          <a:prstGeom prst="rect">
            <a:avLst/>
          </a:prstGeom>
        </p:spPr>
      </p:pic>
      <p:pic>
        <p:nvPicPr>
          <p:cNvPr id="29"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10276236" y="1143818"/>
            <a:ext cx="457200" cy="457200"/>
          </a:xfrm>
          <a:prstGeom prst="rect">
            <a:avLst/>
          </a:prstGeom>
        </p:spPr>
      </p:pic>
      <p:pic>
        <p:nvPicPr>
          <p:cNvPr id="30"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10390536" y="1258118"/>
            <a:ext cx="457200" cy="457200"/>
          </a:xfrm>
          <a:prstGeom prst="rect">
            <a:avLst/>
          </a:prstGeom>
        </p:spPr>
      </p:pic>
      <p:pic>
        <p:nvPicPr>
          <p:cNvPr id="31"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5"/>
          <a:stretch>
            <a:fillRect/>
          </a:stretch>
        </p:blipFill>
        <p:spPr>
          <a:xfrm>
            <a:off x="10504836" y="1372418"/>
            <a:ext cx="457200" cy="457200"/>
          </a:xfrm>
          <a:prstGeom prst="rect">
            <a:avLst/>
          </a:prstGeom>
        </p:spPr>
      </p:pic>
      <p:pic>
        <p:nvPicPr>
          <p:cNvPr id="4"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5"/>
          <a:stretch>
            <a:fillRect/>
          </a:stretch>
        </p:blipFill>
        <p:spPr>
          <a:xfrm>
            <a:off x="9606916" y="2851893"/>
            <a:ext cx="457200" cy="457200"/>
          </a:xfrm>
          <a:prstGeom prst="rect">
            <a:avLst/>
          </a:prstGeom>
        </p:spPr>
      </p:pic>
      <p:pic>
        <p:nvPicPr>
          <p:cNvPr id="33"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5"/>
          <a:stretch>
            <a:fillRect/>
          </a:stretch>
        </p:blipFill>
        <p:spPr>
          <a:xfrm>
            <a:off x="9590436" y="3332061"/>
            <a:ext cx="457200" cy="457200"/>
          </a:xfrm>
          <a:prstGeom prst="rect">
            <a:avLst/>
          </a:prstGeom>
        </p:spPr>
      </p:pic>
      <p:pic>
        <p:nvPicPr>
          <p:cNvPr id="32" name="Nhac nen ngoai hang anh - null">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25"/>
          <a:stretch>
            <a:fillRect/>
          </a:stretch>
        </p:blipFill>
        <p:spPr>
          <a:xfrm>
            <a:off x="9611060" y="4791273"/>
            <a:ext cx="457200" cy="457200"/>
          </a:xfrm>
          <a:prstGeom prst="rect">
            <a:avLst/>
          </a:prstGeom>
        </p:spPr>
      </p:pic>
      <p:pic>
        <p:nvPicPr>
          <p:cNvPr id="26" name="Picture 25">
            <a:hlinkClick r:id="rId26" action="ppaction://hlinksldjump"/>
            <a:extLst>
              <a:ext uri="{FF2B5EF4-FFF2-40B4-BE49-F238E27FC236}">
                <a16:creationId xmlns="" xmlns:a16="http://schemas.microsoft.com/office/drawing/2014/main" id="{48882502-DB80-40D4-84C4-7774500ABF7E}"/>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8568541" y="5102145"/>
            <a:ext cx="587451" cy="624906"/>
          </a:xfrm>
          <a:prstGeom prst="rect">
            <a:avLst/>
          </a:prstGeom>
          <a:scene3d>
            <a:camera prst="orthographicFront"/>
            <a:lightRig rig="threePt" dir="t"/>
          </a:scene3d>
          <a:sp3d>
            <a:bevelT prst="convex"/>
          </a:sp3d>
        </p:spPr>
      </p:pic>
    </p:spTree>
    <p:extLst>
      <p:ext uri="{BB962C8B-B14F-4D97-AF65-F5344CB8AC3E}">
        <p14:creationId xmlns:p14="http://schemas.microsoft.com/office/powerpoint/2010/main" val="1310394575"/>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2"/>
                                        </p:tgtEl>
                                      </p:cBhvr>
                                    </p:cmd>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25"/>
                                        </p:tgtEl>
                                        <p:attrNameLst>
                                          <p:attrName>r</p:attrName>
                                        </p:attrNameLst>
                                      </p:cBhvr>
                                    </p:animRot>
                                    <p:animRot by="-240000">
                                      <p:cBhvr>
                                        <p:cTn id="9" dur="400" fill="hold">
                                          <p:stCondLst>
                                            <p:cond delay="400"/>
                                          </p:stCondLst>
                                        </p:cTn>
                                        <p:tgtEl>
                                          <p:spTgt spid="25"/>
                                        </p:tgtEl>
                                        <p:attrNameLst>
                                          <p:attrName>r</p:attrName>
                                        </p:attrNameLst>
                                      </p:cBhvr>
                                    </p:animRot>
                                    <p:animRot by="240000">
                                      <p:cBhvr>
                                        <p:cTn id="10" dur="400" fill="hold">
                                          <p:stCondLst>
                                            <p:cond delay="800"/>
                                          </p:stCondLst>
                                        </p:cTn>
                                        <p:tgtEl>
                                          <p:spTgt spid="25"/>
                                        </p:tgtEl>
                                        <p:attrNameLst>
                                          <p:attrName>r</p:attrName>
                                        </p:attrNameLst>
                                      </p:cBhvr>
                                    </p:animRot>
                                    <p:animRot by="-240000">
                                      <p:cBhvr>
                                        <p:cTn id="11" dur="400" fill="hold">
                                          <p:stCondLst>
                                            <p:cond delay="1200"/>
                                          </p:stCondLst>
                                        </p:cTn>
                                        <p:tgtEl>
                                          <p:spTgt spid="25"/>
                                        </p:tgtEl>
                                        <p:attrNameLst>
                                          <p:attrName>r</p:attrName>
                                        </p:attrNameLst>
                                      </p:cBhvr>
                                    </p:animRot>
                                    <p:animRot by="120000">
                                      <p:cBhvr>
                                        <p:cTn id="12" dur="400" fill="hold">
                                          <p:stCondLst>
                                            <p:cond delay="1600"/>
                                          </p:stCondLst>
                                        </p:cTn>
                                        <p:tgtEl>
                                          <p:spTgt spid="25"/>
                                        </p:tgtEl>
                                        <p:attrNameLst>
                                          <p:attrName>r</p:attrName>
                                        </p:attrNameLst>
                                      </p:cBhvr>
                                    </p:animRot>
                                  </p:childTnLst>
                                </p:cTn>
                              </p:par>
                              <p:par>
                                <p:cTn id="13" presetID="1" presetClass="mediacall" presetSubtype="0" fill="hold" nodeType="withEffect">
                                  <p:stCondLst>
                                    <p:cond delay="0"/>
                                  </p:stCondLst>
                                  <p:childTnLst>
                                    <p:cmd type="call" cmd="playFrom(0.0)">
                                      <p:cBhvr>
                                        <p:cTn id="14" dur="1526" fill="hold"/>
                                        <p:tgtEl>
                                          <p:spTgt spid="15"/>
                                        </p:tgtEl>
                                      </p:cBhvr>
                                    </p:cmd>
                                  </p:childTnLst>
                                </p:cTn>
                              </p:par>
                              <p:par>
                                <p:cTn id="15" presetID="1" presetClass="mediacall" presetSubtype="0" fill="hold" nodeType="withEffect">
                                  <p:stCondLst>
                                    <p:cond delay="0"/>
                                  </p:stCondLst>
                                  <p:childTnLst>
                                    <p:cmd type="call" cmd="playFrom(0.0)">
                                      <p:cBhvr>
                                        <p:cTn id="16" dur="1526" fill="hold"/>
                                        <p:tgtEl>
                                          <p:spTgt spid="18"/>
                                        </p:tgtEl>
                                      </p:cBhvr>
                                    </p:cmd>
                                  </p:childTnLst>
                                </p:cTn>
                              </p:par>
                              <p:par>
                                <p:cTn id="17" presetID="1" presetClass="mediacall" presetSubtype="0" fill="hold" nodeType="withEffect">
                                  <p:stCondLst>
                                    <p:cond delay="0"/>
                                  </p:stCondLst>
                                  <p:childTnLst>
                                    <p:cmd type="call" cmd="playFrom(0.0)">
                                      <p:cBhvr>
                                        <p:cTn id="18" dur="1526" fill="hold"/>
                                        <p:tgtEl>
                                          <p:spTgt spid="30"/>
                                        </p:tgtEl>
                                      </p:cBhvr>
                                    </p:cmd>
                                  </p:childTnLst>
                                </p:cTn>
                              </p:par>
                              <p:par>
                                <p:cTn id="19" presetID="1" presetClass="mediacall" presetSubtype="0" fill="hold" nodeType="withEffect">
                                  <p:stCondLst>
                                    <p:cond delay="0"/>
                                  </p:stCondLst>
                                  <p:childTnLst>
                                    <p:cmd type="call" cmd="playFrom(0.0)">
                                      <p:cBhvr>
                                        <p:cTn id="20" dur="1526" fill="hold"/>
                                        <p:tgtEl>
                                          <p:spTgt spid="29"/>
                                        </p:tgtEl>
                                      </p:cBhvr>
                                    </p:cmd>
                                  </p:childTnLst>
                                </p:cTn>
                              </p:par>
                              <p:par>
                                <p:cTn id="21" presetID="1" presetClass="mediacall" presetSubtype="0" fill="hold" nodeType="withEffect">
                                  <p:stCondLst>
                                    <p:cond delay="0"/>
                                  </p:stCondLst>
                                  <p:childTnLst>
                                    <p:cmd type="call" cmd="playFrom(0.0)">
                                      <p:cBhvr>
                                        <p:cTn id="22" dur="1526" fill="hold"/>
                                        <p:tgtEl>
                                          <p:spTgt spid="31"/>
                                        </p:tgtEl>
                                      </p:cBhvr>
                                    </p:cmd>
                                  </p:childTnLst>
                                </p:cTn>
                              </p:par>
                            </p:childTnLst>
                          </p:cTn>
                        </p:par>
                        <p:par>
                          <p:cTn id="23" fill="hold">
                            <p:stCondLst>
                              <p:cond delay="2000"/>
                            </p:stCondLst>
                            <p:childTnLst>
                              <p:par>
                                <p:cTn id="24" presetID="1" presetClass="mediacall" presetSubtype="0" fill="hold" nodeType="afterEffect">
                                  <p:stCondLst>
                                    <p:cond delay="0"/>
                                  </p:stCondLst>
                                  <p:childTnLst>
                                    <p:cmd type="call" cmd="playFrom(0.0)">
                                      <p:cBhvr>
                                        <p:cTn id="25" dur="5595"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1" restart="whenNotActive" fill="hold" evtFilter="cancelBubble" nodeType="interactiveSeq">
                <p:stCondLst>
                  <p:cond evt="onClick" delay="0">
                    <p:tgtEl>
                      <p:spTgt spid="21"/>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6" restart="whenNotActive" fill="hold" evtFilter="cancelBubble" nodeType="interactiveSeq">
                <p:stCondLst>
                  <p:cond evt="onClick" delay="0">
                    <p:tgtEl>
                      <p:spTgt spid="22"/>
                    </p:tgtEl>
                  </p:cond>
                </p:stCondLst>
                <p:endSync evt="end" delay="0">
                  <p:rtn val="all"/>
                </p:endSync>
                <p:childTnLst>
                  <p:par>
                    <p:cTn id="37" fill="hold">
                      <p:stCondLst>
                        <p:cond delay="0"/>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1" restart="whenNotActive" fill="hold" evtFilter="cancelBubble" nodeType="interactiveSeq">
                <p:stCondLst>
                  <p:cond evt="onClick" delay="0">
                    <p:tgtEl>
                      <p:spTgt spid="24"/>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46" restart="whenNotActive" fill="hold" evtFilter="cancelBubble" nodeType="interactiveSeq">
                <p:stCondLst>
                  <p:cond evt="onClick" delay="0">
                    <p:tgtEl>
                      <p:spTgt spid="23"/>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51" restart="whenNotActive" fill="hold" evtFilter="cancelBubble" nodeType="interactiveSeq">
                <p:stCondLst>
                  <p:cond evt="onClick" delay="0">
                    <p:tgtEl>
                      <p:spTgt spid="25"/>
                    </p:tgtEl>
                  </p:cond>
                </p:stCondLst>
                <p:endSync evt="end" delay="0">
                  <p:rtn val="all"/>
                </p:endSync>
                <p:childTnLst>
                  <p:par>
                    <p:cTn id="52" fill="hold">
                      <p:stCondLst>
                        <p:cond delay="0"/>
                      </p:stCondLst>
                      <p:childTnLst>
                        <p:par>
                          <p:cTn id="53" fill="hold">
                            <p:stCondLst>
                              <p:cond delay="0"/>
                            </p:stCondLst>
                            <p:childTnLst>
                              <p:par>
                                <p:cTn id="54" presetID="63" presetClass="path" presetSubtype="0" accel="50000" decel="50000" fill="hold" nodeType="clickEffect">
                                  <p:stCondLst>
                                    <p:cond delay="0"/>
                                  </p:stCondLst>
                                  <p:childTnLst>
                                    <p:animMotion origin="layout" path="M -1.11111E-6 3.33333E-6 L 0.09062 0.05805 " pathEditMode="relative" rAng="0" ptsTypes="AA">
                                      <p:cBhvr>
                                        <p:cTn id="55" dur="2000" fill="hold"/>
                                        <p:tgtEl>
                                          <p:spTgt spid="25"/>
                                        </p:tgtEl>
                                        <p:attrNameLst>
                                          <p:attrName>ppt_x</p:attrName>
                                          <p:attrName>ppt_y</p:attrName>
                                        </p:attrNameLst>
                                      </p:cBhvr>
                                      <p:rCtr x="4444" y="6083"/>
                                    </p:animMotion>
                                  </p:childTnLst>
                                </p:cTn>
                              </p:par>
                              <p:par>
                                <p:cTn id="56" presetID="1" presetClass="mediacall" presetSubtype="0" fill="hold" nodeType="withEffect">
                                  <p:stCondLst>
                                    <p:cond delay="0"/>
                                  </p:stCondLst>
                                  <p:childTnLst>
                                    <p:cmd type="call" cmd="playFrom(0.0)">
                                      <p:cBhvr>
                                        <p:cTn id="57" dur="1526" fill="hold"/>
                                        <p:tgtEl>
                                          <p:spTgt spid="28"/>
                                        </p:tgtEl>
                                      </p:cBhvr>
                                    </p:cmd>
                                  </p:childTnLst>
                                </p:cTn>
                              </p:par>
                            </p:childTnLst>
                          </p:cTn>
                        </p:par>
                      </p:childTnLst>
                    </p:cTn>
                  </p:par>
                  <p:par>
                    <p:cTn id="58" fill="hold">
                      <p:stCondLst>
                        <p:cond delay="indefinite"/>
                      </p:stCondLst>
                      <p:childTnLst>
                        <p:par>
                          <p:cTn id="59" fill="hold">
                            <p:stCondLst>
                              <p:cond delay="0"/>
                            </p:stCondLst>
                            <p:childTnLst>
                              <p:par>
                                <p:cTn id="60" presetID="63" presetClass="path" presetSubtype="0" accel="50000" decel="50000" fill="hold" nodeType="clickEffect">
                                  <p:stCondLst>
                                    <p:cond delay="0"/>
                                  </p:stCondLst>
                                  <p:childTnLst>
                                    <p:animMotion origin="layout" path="M 0.09062 0.0581 L 0.20182 0.12963 " pathEditMode="relative" rAng="0" ptsTypes="AA">
                                      <p:cBhvr>
                                        <p:cTn id="61" dur="2000" fill="hold"/>
                                        <p:tgtEl>
                                          <p:spTgt spid="25"/>
                                        </p:tgtEl>
                                        <p:attrNameLst>
                                          <p:attrName>ppt_x</p:attrName>
                                          <p:attrName>ppt_y</p:attrName>
                                        </p:attrNameLst>
                                      </p:cBhvr>
                                      <p:rCtr x="5560" y="3565"/>
                                    </p:animMotion>
                                  </p:childTnLst>
                                </p:cTn>
                              </p:par>
                              <p:par>
                                <p:cTn id="62" presetID="1" presetClass="mediacall" presetSubtype="0" fill="hold" nodeType="withEffect">
                                  <p:stCondLst>
                                    <p:cond delay="0"/>
                                  </p:stCondLst>
                                  <p:childTnLst>
                                    <p:cmd type="call" cmd="playFrom(0.0)">
                                      <p:cBhvr>
                                        <p:cTn id="63" dur="1526" fill="hold"/>
                                        <p:tgtEl>
                                          <p:spTgt spid="27"/>
                                        </p:tgtEl>
                                      </p:cBhvr>
                                    </p:cmd>
                                  </p:childTnLst>
                                </p:cTn>
                              </p:par>
                            </p:childTnLst>
                          </p:cTn>
                        </p:par>
                      </p:childTnLst>
                    </p:cTn>
                  </p:par>
                  <p:par>
                    <p:cTn id="64" fill="hold">
                      <p:stCondLst>
                        <p:cond delay="indefinite"/>
                      </p:stCondLst>
                      <p:childTnLst>
                        <p:par>
                          <p:cTn id="65" fill="hold">
                            <p:stCondLst>
                              <p:cond delay="0"/>
                            </p:stCondLst>
                            <p:childTnLst>
                              <p:par>
                                <p:cTn id="66" presetID="63" presetClass="path" presetSubtype="0" accel="50000" decel="50000" fill="hold" nodeType="clickEffect">
                                  <p:stCondLst>
                                    <p:cond delay="0"/>
                                  </p:stCondLst>
                                  <p:childTnLst>
                                    <p:animMotion origin="layout" path="M 0.20182 0.12963 L 0.31796 0.19352 " pathEditMode="relative" rAng="0" ptsTypes="AA">
                                      <p:cBhvr>
                                        <p:cTn id="67" dur="2000" fill="hold"/>
                                        <p:tgtEl>
                                          <p:spTgt spid="25"/>
                                        </p:tgtEl>
                                        <p:attrNameLst>
                                          <p:attrName>ppt_x</p:attrName>
                                          <p:attrName>ppt_y</p:attrName>
                                        </p:attrNameLst>
                                      </p:cBhvr>
                                      <p:rCtr x="5807" y="3194"/>
                                    </p:animMotion>
                                  </p:childTnLst>
                                </p:cTn>
                              </p:par>
                              <p:par>
                                <p:cTn id="68" presetID="1" presetClass="mediacall" presetSubtype="0" fill="hold" nodeType="withEffect">
                                  <p:stCondLst>
                                    <p:cond delay="0"/>
                                  </p:stCondLst>
                                  <p:childTnLst>
                                    <p:cmd type="call" cmd="playFrom(0.0)">
                                      <p:cBhvr>
                                        <p:cTn id="69" dur="1526" fill="hold"/>
                                        <p:tgtEl>
                                          <p:spTgt spid="19"/>
                                        </p:tgtEl>
                                      </p:cBhvr>
                                    </p:cmd>
                                  </p:childTnLst>
                                </p:cTn>
                              </p:par>
                            </p:childTnLst>
                          </p:cTn>
                        </p:par>
                      </p:childTnLst>
                    </p:cTn>
                  </p:par>
                  <p:par>
                    <p:cTn id="70" fill="hold">
                      <p:stCondLst>
                        <p:cond delay="indefinite"/>
                      </p:stCondLst>
                      <p:childTnLst>
                        <p:par>
                          <p:cTn id="71" fill="hold">
                            <p:stCondLst>
                              <p:cond delay="0"/>
                            </p:stCondLst>
                            <p:childTnLst>
                              <p:par>
                                <p:cTn id="72" presetID="63" presetClass="path" presetSubtype="0" accel="50000" decel="50000" fill="hold" nodeType="clickEffect">
                                  <p:stCondLst>
                                    <p:cond delay="0"/>
                                  </p:stCondLst>
                                  <p:childTnLst>
                                    <p:animMotion origin="layout" path="M 0.31796 0.19352 L 0.45247 0.17569 " pathEditMode="relative" rAng="0" ptsTypes="AA">
                                      <p:cBhvr>
                                        <p:cTn id="73" dur="2000" fill="hold"/>
                                        <p:tgtEl>
                                          <p:spTgt spid="25"/>
                                        </p:tgtEl>
                                        <p:attrNameLst>
                                          <p:attrName>ppt_x</p:attrName>
                                          <p:attrName>ppt_y</p:attrName>
                                        </p:attrNameLst>
                                      </p:cBhvr>
                                      <p:rCtr x="6719" y="-903"/>
                                    </p:animMotion>
                                  </p:childTnLst>
                                </p:cTn>
                              </p:par>
                              <p:par>
                                <p:cTn id="74" presetID="1" presetClass="mediacall" presetSubtype="0" fill="hold" nodeType="withEffect">
                                  <p:stCondLst>
                                    <p:cond delay="0"/>
                                  </p:stCondLst>
                                  <p:childTnLst>
                                    <p:cmd type="call" cmd="playFrom(0.0)">
                                      <p:cBhvr>
                                        <p:cTn id="75" dur="1526" fill="hold"/>
                                        <p:tgtEl>
                                          <p:spTgt spid="17"/>
                                        </p:tgtEl>
                                      </p:cBhvr>
                                    </p:cmd>
                                  </p:childTnLst>
                                </p:cTn>
                              </p:par>
                            </p:childTnLst>
                          </p:cTn>
                        </p:par>
                      </p:childTnLst>
                    </p:cTn>
                  </p:par>
                  <p:par>
                    <p:cTn id="76" fill="hold">
                      <p:stCondLst>
                        <p:cond delay="indefinite"/>
                      </p:stCondLst>
                      <p:childTnLst>
                        <p:par>
                          <p:cTn id="77" fill="hold">
                            <p:stCondLst>
                              <p:cond delay="0"/>
                            </p:stCondLst>
                            <p:childTnLst>
                              <p:par>
                                <p:cTn id="78" presetID="63" presetClass="path" presetSubtype="0" accel="50000" decel="50000" fill="hold" nodeType="clickEffect">
                                  <p:stCondLst>
                                    <p:cond delay="0"/>
                                  </p:stCondLst>
                                  <p:childTnLst>
                                    <p:animMotion origin="layout" path="M 0.45247 0.17569 L 0.49062 0.00023 " pathEditMode="relative" rAng="0" ptsTypes="AA">
                                      <p:cBhvr>
                                        <p:cTn id="79" dur="2000" fill="hold"/>
                                        <p:tgtEl>
                                          <p:spTgt spid="25"/>
                                        </p:tgtEl>
                                        <p:attrNameLst>
                                          <p:attrName>ppt_x</p:attrName>
                                          <p:attrName>ppt_y</p:attrName>
                                        </p:attrNameLst>
                                      </p:cBhvr>
                                      <p:rCtr x="1901" y="-8773"/>
                                    </p:animMotion>
                                  </p:childTnLst>
                                </p:cTn>
                              </p:par>
                              <p:par>
                                <p:cTn id="80" presetID="1" presetClass="mediacall" presetSubtype="0" fill="hold" nodeType="withEffect">
                                  <p:stCondLst>
                                    <p:cond delay="0"/>
                                  </p:stCondLst>
                                  <p:childTnLst>
                                    <p:cmd type="call" cmd="playFrom(0.0)">
                                      <p:cBhvr>
                                        <p:cTn id="81" dur="1526" fill="hold"/>
                                        <p:tgtEl>
                                          <p:spTgt spid="16"/>
                                        </p:tgtEl>
                                      </p:cBhvr>
                                    </p:cmd>
                                  </p:childTnLst>
                                </p:cTn>
                              </p:par>
                            </p:childTnLst>
                          </p:cTn>
                        </p:par>
                        <p:par>
                          <p:cTn id="82" fill="hold">
                            <p:stCondLst>
                              <p:cond delay="2000"/>
                            </p:stCondLst>
                            <p:childTnLst>
                              <p:par>
                                <p:cTn id="83" presetID="1" presetClass="mediacall" presetSubtype="0" fill="hold" nodeType="afterEffect">
                                  <p:stCondLst>
                                    <p:cond delay="0"/>
                                  </p:stCondLst>
                                  <p:childTnLst>
                                    <p:cmd type="call" cmd="playFrom(0.0)">
                                      <p:cBhvr>
                                        <p:cTn id="84" dur="5595" fill="hold"/>
                                        <p:tgtEl>
                                          <p:spTgt spid="4"/>
                                        </p:tgtEl>
                                      </p:cBhvr>
                                    </p:cmd>
                                  </p:childTnLst>
                                </p:cTn>
                              </p:par>
                            </p:childTnLst>
                          </p:cTn>
                        </p:par>
                      </p:childTnLst>
                    </p:cTn>
                  </p:par>
                </p:childTnLst>
              </p:cTn>
              <p:nextCondLst>
                <p:cond evt="onClick" delay="0">
                  <p:tgtEl>
                    <p:spTgt spid="25"/>
                  </p:tgtEl>
                </p:cond>
              </p:nextCondLst>
            </p:seq>
            <p:audio>
              <p:cMediaNode vol="80000">
                <p:cTn id="85" fill="hold" display="0">
                  <p:stCondLst>
                    <p:cond delay="indefinite"/>
                  </p:stCondLst>
                  <p:endCondLst>
                    <p:cond evt="onStopAudio" delay="0">
                      <p:tgtEl>
                        <p:sldTgt/>
                      </p:tgtEl>
                    </p:cond>
                  </p:endCondLst>
                </p:cTn>
                <p:tgtEl>
                  <p:spTgt spid="15"/>
                </p:tgtEl>
              </p:cMediaNode>
            </p:audio>
            <p:audio>
              <p:cMediaNode vol="80000">
                <p:cTn id="86" fill="hold" display="0">
                  <p:stCondLst>
                    <p:cond delay="indefinite"/>
                  </p:stCondLst>
                  <p:endCondLst>
                    <p:cond evt="onStopAudio" delay="0">
                      <p:tgtEl>
                        <p:sldTgt/>
                      </p:tgtEl>
                    </p:cond>
                  </p:endCondLst>
                </p:cTn>
                <p:tgtEl>
                  <p:spTgt spid="16"/>
                </p:tgtEl>
              </p:cMediaNode>
            </p:audio>
            <p:audio>
              <p:cMediaNode vol="80000">
                <p:cTn id="87" fill="hold" display="0">
                  <p:stCondLst>
                    <p:cond delay="indefinite"/>
                  </p:stCondLst>
                  <p:endCondLst>
                    <p:cond evt="onStopAudio" delay="0">
                      <p:tgtEl>
                        <p:sldTgt/>
                      </p:tgtEl>
                    </p:cond>
                  </p:endCondLst>
                </p:cTn>
                <p:tgtEl>
                  <p:spTgt spid="17"/>
                </p:tgtEl>
              </p:cMediaNode>
            </p:audio>
            <p:audio>
              <p:cMediaNode vol="80000">
                <p:cTn id="88" fill="hold" display="0">
                  <p:stCondLst>
                    <p:cond delay="indefinite"/>
                  </p:stCondLst>
                  <p:endCondLst>
                    <p:cond evt="onStopAudio" delay="0">
                      <p:tgtEl>
                        <p:sldTgt/>
                      </p:tgtEl>
                    </p:cond>
                  </p:endCondLst>
                </p:cTn>
                <p:tgtEl>
                  <p:spTgt spid="18"/>
                </p:tgtEl>
              </p:cMediaNode>
            </p:audio>
            <p:audio>
              <p:cMediaNode vol="80000">
                <p:cTn id="89" fill="hold" display="0">
                  <p:stCondLst>
                    <p:cond delay="indefinite"/>
                  </p:stCondLst>
                  <p:endCondLst>
                    <p:cond evt="onStopAudio" delay="0">
                      <p:tgtEl>
                        <p:sldTgt/>
                      </p:tgtEl>
                    </p:cond>
                  </p:endCondLst>
                </p:cTn>
                <p:tgtEl>
                  <p:spTgt spid="19"/>
                </p:tgtEl>
              </p:cMediaNode>
            </p:audio>
            <p:audio>
              <p:cMediaNode vol="80000">
                <p:cTn id="90" fill="hold" display="0">
                  <p:stCondLst>
                    <p:cond delay="indefinite"/>
                  </p:stCondLst>
                  <p:endCondLst>
                    <p:cond evt="onStopAudio" delay="0">
                      <p:tgtEl>
                        <p:sldTgt/>
                      </p:tgtEl>
                    </p:cond>
                  </p:endCondLst>
                </p:cTn>
                <p:tgtEl>
                  <p:spTgt spid="27"/>
                </p:tgtEl>
              </p:cMediaNode>
            </p:audio>
            <p:audio>
              <p:cMediaNode vol="80000">
                <p:cTn id="91" fill="hold" display="0">
                  <p:stCondLst>
                    <p:cond delay="indefinite"/>
                  </p:stCondLst>
                  <p:endCondLst>
                    <p:cond evt="onStopAudio" delay="0">
                      <p:tgtEl>
                        <p:sldTgt/>
                      </p:tgtEl>
                    </p:cond>
                  </p:endCondLst>
                </p:cTn>
                <p:tgtEl>
                  <p:spTgt spid="28"/>
                </p:tgtEl>
              </p:cMediaNode>
            </p:audio>
            <p:audio>
              <p:cMediaNode vol="80000">
                <p:cTn id="92" fill="hold" display="0">
                  <p:stCondLst>
                    <p:cond delay="indefinite"/>
                  </p:stCondLst>
                  <p:endCondLst>
                    <p:cond evt="onStopAudio" delay="0">
                      <p:tgtEl>
                        <p:sldTgt/>
                      </p:tgtEl>
                    </p:cond>
                  </p:endCondLst>
                </p:cTn>
                <p:tgtEl>
                  <p:spTgt spid="29"/>
                </p:tgtEl>
              </p:cMediaNode>
            </p:audio>
            <p:audio>
              <p:cMediaNode vol="80000">
                <p:cTn id="93" fill="hold" display="0">
                  <p:stCondLst>
                    <p:cond delay="indefinite"/>
                  </p:stCondLst>
                  <p:endCondLst>
                    <p:cond evt="onStopAudio" delay="0">
                      <p:tgtEl>
                        <p:sldTgt/>
                      </p:tgtEl>
                    </p:cond>
                  </p:endCondLst>
                </p:cTn>
                <p:tgtEl>
                  <p:spTgt spid="30"/>
                </p:tgtEl>
              </p:cMediaNode>
            </p:audio>
            <p:audio>
              <p:cMediaNode vol="80000">
                <p:cTn id="94" fill="hold" display="0">
                  <p:stCondLst>
                    <p:cond delay="indefinite"/>
                  </p:stCondLst>
                  <p:endCondLst>
                    <p:cond evt="onStopAudio" delay="0">
                      <p:tgtEl>
                        <p:sldTgt/>
                      </p:tgtEl>
                    </p:cond>
                  </p:endCondLst>
                </p:cTn>
                <p:tgtEl>
                  <p:spTgt spid="31"/>
                </p:tgtEl>
              </p:cMediaNode>
            </p:audio>
            <p:audio>
              <p:cMediaNode vol="80000">
                <p:cTn id="95" fill="hold" display="0">
                  <p:stCondLst>
                    <p:cond delay="indefinite"/>
                  </p:stCondLst>
                  <p:endCondLst>
                    <p:cond evt="onStopAudio" delay="0">
                      <p:tgtEl>
                        <p:sldTgt/>
                      </p:tgtEl>
                    </p:cond>
                  </p:endCondLst>
                </p:cTn>
                <p:tgtEl>
                  <p:spTgt spid="4"/>
                </p:tgtEl>
              </p:cMediaNode>
            </p:audio>
            <p:audio>
              <p:cMediaNode vol="80000">
                <p:cTn id="96" fill="hold" display="0">
                  <p:stCondLst>
                    <p:cond delay="indefinite"/>
                  </p:stCondLst>
                  <p:endCondLst>
                    <p:cond evt="onStopAudio" delay="0">
                      <p:tgtEl>
                        <p:sldTgt/>
                      </p:tgtEl>
                    </p:cond>
                  </p:endCondLst>
                </p:cTn>
                <p:tgtEl>
                  <p:spTgt spid="33"/>
                </p:tgtEl>
              </p:cMediaNode>
            </p:audio>
            <p:audio>
              <p:cMediaNode vol="33333" numSld="50">
                <p:cTn id="97" fill="hold" display="0">
                  <p:stCondLst>
                    <p:cond delay="indefinite"/>
                  </p:stCondLst>
                  <p:endCondLst>
                    <p:cond evt="onStopAudio" delay="0">
                      <p:tgtEl>
                        <p:sldTgt/>
                      </p:tgtEl>
                    </p:cond>
                  </p:endCondLst>
                </p:cTn>
                <p:tgtEl>
                  <p:spTgt spid="3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290783" y="-1639938"/>
            <a:ext cx="4735663" cy="8676194"/>
          </a:xfrm>
          <a:prstGeom prst="rect">
            <a:avLst/>
          </a:prstGeom>
        </p:spPr>
      </p:pic>
      <p:sp>
        <p:nvSpPr>
          <p:cNvPr id="9" name="TextBox 8"/>
          <p:cNvSpPr txBox="1"/>
          <p:nvPr/>
        </p:nvSpPr>
        <p:spPr>
          <a:xfrm>
            <a:off x="855013" y="691944"/>
            <a:ext cx="7681366" cy="830997"/>
          </a:xfrm>
          <a:prstGeom prst="rect">
            <a:avLst/>
          </a:prstGeom>
          <a:noFill/>
        </p:spPr>
        <p:txBody>
          <a:bodyPr wrap="square" rtlCol="0">
            <a:spAutoFit/>
          </a:bodyPr>
          <a:lstStyle/>
          <a:p>
            <a:pPr algn="ctr"/>
            <a:r>
              <a:rPr lang="en-US" sz="2400" b="1" dirty="0" err="1">
                <a:solidFill>
                  <a:srgbClr val="FF0000"/>
                </a:solidFill>
                <a:effectLst/>
                <a:latin typeface="+mj-lt"/>
              </a:rPr>
              <a:t>Câu</a:t>
            </a:r>
            <a:r>
              <a:rPr lang="en-US" sz="2400" b="1" dirty="0">
                <a:solidFill>
                  <a:srgbClr val="FF0000"/>
                </a:solidFill>
                <a:effectLst/>
                <a:latin typeface="+mj-lt"/>
              </a:rPr>
              <a:t> </a:t>
            </a:r>
            <a:r>
              <a:rPr lang="en-US" sz="2400" b="1" dirty="0" err="1">
                <a:solidFill>
                  <a:srgbClr val="FF0000"/>
                </a:solidFill>
                <a:effectLst/>
                <a:latin typeface="+mj-lt"/>
              </a:rPr>
              <a:t>hỏi</a:t>
            </a:r>
            <a:r>
              <a:rPr lang="en-US" sz="2400" b="1" dirty="0">
                <a:solidFill>
                  <a:srgbClr val="FF0000"/>
                </a:solidFill>
                <a:effectLst/>
                <a:latin typeface="+mj-lt"/>
              </a:rPr>
              <a:t> 1: </a:t>
            </a:r>
            <a:r>
              <a:rPr lang="en-US" sz="2400" b="1" dirty="0" err="1">
                <a:solidFill>
                  <a:srgbClr val="FF0000"/>
                </a:solidFill>
                <a:effectLst/>
                <a:latin typeface="+mj-lt"/>
              </a:rPr>
              <a:t>Văn</a:t>
            </a:r>
            <a:r>
              <a:rPr lang="en-US" sz="2400" b="1" dirty="0">
                <a:solidFill>
                  <a:srgbClr val="FF0000"/>
                </a:solidFill>
                <a:effectLst/>
                <a:latin typeface="+mj-lt"/>
              </a:rPr>
              <a:t> </a:t>
            </a:r>
            <a:r>
              <a:rPr lang="en-US" sz="2400" b="1" dirty="0" err="1">
                <a:solidFill>
                  <a:srgbClr val="FF0000"/>
                </a:solidFill>
                <a:effectLst/>
                <a:latin typeface="+mj-lt"/>
              </a:rPr>
              <a:t>bản</a:t>
            </a:r>
            <a:r>
              <a:rPr lang="en-US" sz="2400" b="1" dirty="0">
                <a:solidFill>
                  <a:srgbClr val="FF0000"/>
                </a:solidFill>
                <a:effectLst/>
                <a:latin typeface="+mj-lt"/>
              </a:rPr>
              <a:t> “</a:t>
            </a:r>
            <a:r>
              <a:rPr lang="en-US" sz="2400" b="1" dirty="0" err="1">
                <a:solidFill>
                  <a:srgbClr val="FF0000"/>
                </a:solidFill>
                <a:effectLst/>
                <a:latin typeface="+mj-lt"/>
              </a:rPr>
              <a:t>Đêm</a:t>
            </a:r>
            <a:r>
              <a:rPr lang="en-US" sz="2400" b="1" dirty="0">
                <a:solidFill>
                  <a:srgbClr val="FF0000"/>
                </a:solidFill>
                <a:effectLst/>
                <a:latin typeface="+mj-lt"/>
              </a:rPr>
              <a:t> nay </a:t>
            </a:r>
            <a:r>
              <a:rPr lang="en-US" sz="2400" b="1" dirty="0" err="1">
                <a:solidFill>
                  <a:srgbClr val="FF0000"/>
                </a:solidFill>
                <a:effectLst/>
                <a:latin typeface="+mj-lt"/>
              </a:rPr>
              <a:t>Bác</a:t>
            </a:r>
            <a:r>
              <a:rPr lang="en-US" sz="2400" b="1" dirty="0">
                <a:solidFill>
                  <a:srgbClr val="FF0000"/>
                </a:solidFill>
                <a:effectLst/>
                <a:latin typeface="+mj-lt"/>
              </a:rPr>
              <a:t> </a:t>
            </a:r>
            <a:r>
              <a:rPr lang="en-US" sz="2400" b="1" dirty="0" err="1">
                <a:solidFill>
                  <a:srgbClr val="FF0000"/>
                </a:solidFill>
                <a:effectLst/>
                <a:latin typeface="+mj-lt"/>
              </a:rPr>
              <a:t>không</a:t>
            </a:r>
            <a:r>
              <a:rPr lang="en-US" sz="2400" b="1" dirty="0">
                <a:solidFill>
                  <a:srgbClr val="FF0000"/>
                </a:solidFill>
                <a:effectLst/>
                <a:latin typeface="+mj-lt"/>
              </a:rPr>
              <a:t> </a:t>
            </a:r>
            <a:r>
              <a:rPr lang="en-US" sz="2400" b="1" dirty="0" err="1">
                <a:solidFill>
                  <a:srgbClr val="FF0000"/>
                </a:solidFill>
                <a:effectLst/>
                <a:latin typeface="+mj-lt"/>
              </a:rPr>
              <a:t>ngủ</a:t>
            </a:r>
            <a:r>
              <a:rPr lang="en-US" sz="2400" b="1" dirty="0">
                <a:solidFill>
                  <a:srgbClr val="FF0000"/>
                </a:solidFill>
                <a:effectLst/>
                <a:latin typeface="+mj-lt"/>
              </a:rPr>
              <a:t>” </a:t>
            </a:r>
            <a:br>
              <a:rPr lang="en-US" sz="2400" b="1" dirty="0">
                <a:solidFill>
                  <a:srgbClr val="FF0000"/>
                </a:solidFill>
                <a:effectLst/>
                <a:latin typeface="+mj-lt"/>
              </a:rPr>
            </a:br>
            <a:r>
              <a:rPr lang="en-US" sz="2400" b="1" dirty="0" err="1">
                <a:solidFill>
                  <a:srgbClr val="FF0000"/>
                </a:solidFill>
                <a:effectLst/>
                <a:latin typeface="+mj-lt"/>
              </a:rPr>
              <a:t>của</a:t>
            </a:r>
            <a:r>
              <a:rPr lang="en-US" sz="2400" b="1" dirty="0">
                <a:solidFill>
                  <a:srgbClr val="FF0000"/>
                </a:solidFill>
                <a:effectLst/>
                <a:latin typeface="+mj-lt"/>
              </a:rPr>
              <a:t> </a:t>
            </a:r>
            <a:r>
              <a:rPr lang="en-US" sz="2400" b="1" dirty="0" err="1">
                <a:solidFill>
                  <a:srgbClr val="FF0000"/>
                </a:solidFill>
                <a:effectLst/>
                <a:latin typeface="+mj-lt"/>
              </a:rPr>
              <a:t>tác</a:t>
            </a:r>
            <a:r>
              <a:rPr lang="en-US" sz="2400" b="1" dirty="0">
                <a:solidFill>
                  <a:srgbClr val="FF0000"/>
                </a:solidFill>
                <a:effectLst/>
                <a:latin typeface="+mj-lt"/>
              </a:rPr>
              <a:t> </a:t>
            </a:r>
            <a:r>
              <a:rPr lang="en-US" sz="2400" b="1" dirty="0" err="1">
                <a:solidFill>
                  <a:srgbClr val="FF0000"/>
                </a:solidFill>
                <a:effectLst/>
                <a:latin typeface="+mj-lt"/>
              </a:rPr>
              <a:t>giả</a:t>
            </a:r>
            <a:r>
              <a:rPr lang="en-US" sz="2400" b="1" dirty="0">
                <a:solidFill>
                  <a:srgbClr val="FF0000"/>
                </a:solidFill>
                <a:effectLst/>
                <a:latin typeface="+mj-lt"/>
              </a:rPr>
              <a:t> </a:t>
            </a:r>
            <a:r>
              <a:rPr lang="en-US" sz="2400" b="1" dirty="0" err="1">
                <a:solidFill>
                  <a:srgbClr val="FF0000"/>
                </a:solidFill>
                <a:effectLst/>
                <a:latin typeface="+mj-lt"/>
              </a:rPr>
              <a:t>nào</a:t>
            </a:r>
            <a:r>
              <a:rPr lang="en-US" sz="2400" b="1" dirty="0">
                <a:solidFill>
                  <a:srgbClr val="FF0000"/>
                </a:solidFill>
                <a:effectLst/>
                <a:latin typeface="+mj-lt"/>
              </a:rPr>
              <a:t>?</a:t>
            </a:r>
          </a:p>
        </p:txBody>
      </p:sp>
      <p:pic>
        <p:nvPicPr>
          <p:cNvPr id="2" name="Picture 1">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68541" y="5102145"/>
            <a:ext cx="587451" cy="624906"/>
          </a:xfrm>
          <a:prstGeom prst="rect">
            <a:avLst/>
          </a:prstGeom>
          <a:scene3d>
            <a:camera prst="orthographicFront"/>
            <a:lightRig rig="threePt" dir="t"/>
          </a:scene3d>
          <a:sp3d>
            <a:bevelT prst="convex"/>
          </a:sp3d>
        </p:spPr>
      </p:pic>
      <p:sp>
        <p:nvSpPr>
          <p:cNvPr id="3" name="Rounded Rectangle 2"/>
          <p:cNvSpPr/>
          <p:nvPr/>
        </p:nvSpPr>
        <p:spPr>
          <a:xfrm>
            <a:off x="1331259" y="1717861"/>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A. MINH HUỆ</a:t>
            </a:r>
          </a:p>
        </p:txBody>
      </p:sp>
      <p:sp>
        <p:nvSpPr>
          <p:cNvPr id="11" name="Rounded Rectangle 10"/>
          <p:cNvSpPr/>
          <p:nvPr/>
        </p:nvSpPr>
        <p:spPr>
          <a:xfrm>
            <a:off x="4965327" y="1717861"/>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B. NGUYÊN HỒNG</a:t>
            </a:r>
          </a:p>
        </p:txBody>
      </p:sp>
      <p:sp>
        <p:nvSpPr>
          <p:cNvPr id="14" name="Rounded Rectangle 13"/>
          <p:cNvSpPr/>
          <p:nvPr/>
        </p:nvSpPr>
        <p:spPr>
          <a:xfrm>
            <a:off x="1331259" y="3123079"/>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C. TỐ HỮU</a:t>
            </a:r>
          </a:p>
        </p:txBody>
      </p:sp>
      <p:sp>
        <p:nvSpPr>
          <p:cNvPr id="15" name="Rounded Rectangle 14"/>
          <p:cNvSpPr/>
          <p:nvPr/>
        </p:nvSpPr>
        <p:spPr>
          <a:xfrm>
            <a:off x="4965327" y="3123079"/>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D. BÙI ĐÌNH PHONG</a:t>
            </a:r>
          </a:p>
        </p:txBody>
      </p:sp>
    </p:spTree>
    <p:extLst>
      <p:ext uri="{BB962C8B-B14F-4D97-AF65-F5344CB8AC3E}">
        <p14:creationId xmlns:p14="http://schemas.microsoft.com/office/powerpoint/2010/main" val="882572221"/>
      </p:ext>
    </p:extLst>
  </p:cSld>
  <p:clrMapOvr>
    <a:masterClrMapping/>
  </p:clrMapOvr>
  <p:transition spd="slow">
    <p:checke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53" presetClass="exit" presetSubtype="32" fill="hold" grpId="0" nodeType="clickEffect">
                                  <p:stCondLst>
                                    <p:cond delay="0"/>
                                  </p:stCondLst>
                                  <p:childTnLst>
                                    <p:anim calcmode="lin" valueType="num">
                                      <p:cBhvr>
                                        <p:cTn id="12" dur="500"/>
                                        <p:tgtEl>
                                          <p:spTgt spid="11"/>
                                        </p:tgtEl>
                                        <p:attrNameLst>
                                          <p:attrName>ppt_w</p:attrName>
                                        </p:attrNameLst>
                                      </p:cBhvr>
                                      <p:tavLst>
                                        <p:tav tm="0">
                                          <p:val>
                                            <p:strVal val="ppt_w"/>
                                          </p:val>
                                        </p:tav>
                                        <p:tav tm="100000">
                                          <p:val>
                                            <p:fltVal val="0"/>
                                          </p:val>
                                        </p:tav>
                                      </p:tavLst>
                                    </p:anim>
                                    <p:anim calcmode="lin" valueType="num">
                                      <p:cBhvr>
                                        <p:cTn id="13" dur="500"/>
                                        <p:tgtEl>
                                          <p:spTgt spid="11"/>
                                        </p:tgtEl>
                                        <p:attrNameLst>
                                          <p:attrName>ppt_h</p:attrName>
                                        </p:attrNameLst>
                                      </p:cBhvr>
                                      <p:tavLst>
                                        <p:tav tm="0">
                                          <p:val>
                                            <p:strVal val="ppt_h"/>
                                          </p:val>
                                        </p:tav>
                                        <p:tav tm="100000">
                                          <p:val>
                                            <p:fltVal val="0"/>
                                          </p:val>
                                        </p:tav>
                                      </p:tavLst>
                                    </p:anim>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4"/>
                                        </p:tgtEl>
                                        <p:attrNameLst>
                                          <p:attrName>ppt_w</p:attrName>
                                        </p:attrNameLst>
                                      </p:cBhvr>
                                      <p:tavLst>
                                        <p:tav tm="0">
                                          <p:val>
                                            <p:strVal val="ppt_w"/>
                                          </p:val>
                                        </p:tav>
                                        <p:tav tm="100000">
                                          <p:val>
                                            <p:fltVal val="0"/>
                                          </p:val>
                                        </p:tav>
                                      </p:tavLst>
                                    </p:anim>
                                    <p:anim calcmode="lin" valueType="num">
                                      <p:cBhvr>
                                        <p:cTn id="21" dur="500"/>
                                        <p:tgtEl>
                                          <p:spTgt spid="14"/>
                                        </p:tgtEl>
                                        <p:attrNameLst>
                                          <p:attrName>ppt_h</p:attrName>
                                        </p:attrNameLst>
                                      </p:cBhvr>
                                      <p:tavLst>
                                        <p:tav tm="0">
                                          <p:val>
                                            <p:strVal val="ppt_h"/>
                                          </p:val>
                                        </p:tav>
                                        <p:tav tm="100000">
                                          <p:val>
                                            <p:fltVal val="0"/>
                                          </p:val>
                                        </p:tav>
                                      </p:tavLst>
                                    </p:anim>
                                    <p:animEffect transition="out" filter="fade">
                                      <p:cBhvr>
                                        <p:cTn id="22" dur="500"/>
                                        <p:tgtEl>
                                          <p:spTgt spid="14"/>
                                        </p:tgtEl>
                                      </p:cBhvr>
                                    </p:animEffect>
                                    <p:set>
                                      <p:cBhvr>
                                        <p:cTn id="23"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4"/>
                  </p:tgtEl>
                </p:cond>
              </p:nextCondLst>
            </p:seq>
            <p:seq concurrent="1" nextAc="seek">
              <p:cTn id="24" restart="whenNotActive" fill="hold" evtFilter="cancelBubble" nodeType="interactiveSeq">
                <p:stCondLst>
                  <p:cond evt="onClick" delay="0">
                    <p:tgtEl>
                      <p:spTgt spid="15"/>
                    </p:tgtEl>
                  </p:cond>
                </p:stCondLst>
                <p:endSync evt="end" delay="0">
                  <p:rtn val="all"/>
                </p:endSync>
                <p:childTnLst>
                  <p:par>
                    <p:cTn id="25" fill="hold">
                      <p:stCondLst>
                        <p:cond delay="0"/>
                      </p:stCondLst>
                      <p:childTnLst>
                        <p:par>
                          <p:cTn id="26" fill="hold">
                            <p:stCondLst>
                              <p:cond delay="0"/>
                            </p:stCondLst>
                            <p:childTnLst>
                              <p:par>
                                <p:cTn id="27" presetID="53" presetClass="exit" presetSubtype="32" fill="hold" grpId="0" nodeType="clickEffect">
                                  <p:stCondLst>
                                    <p:cond delay="0"/>
                                  </p:stCondLst>
                                  <p:childTnLst>
                                    <p:anim calcmode="lin" valueType="num">
                                      <p:cBhvr>
                                        <p:cTn id="28" dur="500"/>
                                        <p:tgtEl>
                                          <p:spTgt spid="15"/>
                                        </p:tgtEl>
                                        <p:attrNameLst>
                                          <p:attrName>ppt_w</p:attrName>
                                        </p:attrNameLst>
                                      </p:cBhvr>
                                      <p:tavLst>
                                        <p:tav tm="0">
                                          <p:val>
                                            <p:strVal val="ppt_w"/>
                                          </p:val>
                                        </p:tav>
                                        <p:tav tm="100000">
                                          <p:val>
                                            <p:fltVal val="0"/>
                                          </p:val>
                                        </p:tav>
                                      </p:tavLst>
                                    </p:anim>
                                    <p:anim calcmode="lin" valueType="num">
                                      <p:cBhvr>
                                        <p:cTn id="29" dur="500"/>
                                        <p:tgtEl>
                                          <p:spTgt spid="15"/>
                                        </p:tgtEl>
                                        <p:attrNameLst>
                                          <p:attrName>ppt_h</p:attrName>
                                        </p:attrNameLst>
                                      </p:cBhvr>
                                      <p:tavLst>
                                        <p:tav tm="0">
                                          <p:val>
                                            <p:strVal val="ppt_h"/>
                                          </p:val>
                                        </p:tav>
                                        <p:tav tm="100000">
                                          <p:val>
                                            <p:fltVal val="0"/>
                                          </p:val>
                                        </p:tav>
                                      </p:tavLst>
                                    </p:anim>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5"/>
                  </p:tgtEl>
                </p:cond>
              </p:nextCondLst>
            </p:seq>
          </p:childTnLst>
        </p:cTn>
      </p:par>
    </p:tnLst>
    <p:bldLst>
      <p:bldP spid="3" grpId="0" animBg="1"/>
      <p:bldP spid="11" grpId="0" animBg="1"/>
      <p:bldP spid="14" grpId="0" animBg="1"/>
      <p:bldP spid="1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244824" y="-1685896"/>
            <a:ext cx="4735663" cy="8768112"/>
          </a:xfrm>
          <a:prstGeom prst="rect">
            <a:avLst/>
          </a:prstGeom>
        </p:spPr>
      </p:pic>
      <p:sp>
        <p:nvSpPr>
          <p:cNvPr id="14" name="TextBox 13"/>
          <p:cNvSpPr txBox="1"/>
          <p:nvPr/>
        </p:nvSpPr>
        <p:spPr>
          <a:xfrm>
            <a:off x="855013" y="691944"/>
            <a:ext cx="7681366" cy="830997"/>
          </a:xfrm>
          <a:prstGeom prst="rect">
            <a:avLst/>
          </a:prstGeom>
          <a:noFill/>
        </p:spPr>
        <p:txBody>
          <a:bodyPr wrap="square" rtlCol="0">
            <a:spAutoFit/>
          </a:bodyPr>
          <a:lstStyle/>
          <a:p>
            <a:pPr algn="ctr"/>
            <a:r>
              <a:rPr lang="en-US" sz="2400" b="1" dirty="0" err="1">
                <a:solidFill>
                  <a:srgbClr val="FF0000"/>
                </a:solidFill>
                <a:latin typeface="+mj-lt"/>
              </a:rPr>
              <a:t>Câu</a:t>
            </a:r>
            <a:r>
              <a:rPr lang="en-US" sz="2400" b="1" dirty="0">
                <a:solidFill>
                  <a:srgbClr val="FF0000"/>
                </a:solidFill>
                <a:latin typeface="+mj-lt"/>
              </a:rPr>
              <a:t> </a:t>
            </a:r>
            <a:r>
              <a:rPr lang="en-US" sz="2400" b="1" dirty="0" err="1">
                <a:solidFill>
                  <a:srgbClr val="FF0000"/>
                </a:solidFill>
                <a:latin typeface="+mj-lt"/>
              </a:rPr>
              <a:t>hỏi</a:t>
            </a:r>
            <a:r>
              <a:rPr lang="en-US" sz="2400" b="1" dirty="0">
                <a:solidFill>
                  <a:srgbClr val="FF0000"/>
                </a:solidFill>
                <a:latin typeface="+mj-lt"/>
              </a:rPr>
              <a:t> 2: </a:t>
            </a:r>
            <a:r>
              <a:rPr lang="en-US" sz="2400" b="1" dirty="0" err="1">
                <a:solidFill>
                  <a:srgbClr val="FF0000"/>
                </a:solidFill>
                <a:latin typeface="+mj-lt"/>
              </a:rPr>
              <a:t>Văn</a:t>
            </a:r>
            <a:r>
              <a:rPr lang="en-US" sz="2400" b="1" dirty="0">
                <a:solidFill>
                  <a:srgbClr val="FF0000"/>
                </a:solidFill>
                <a:latin typeface="+mj-lt"/>
              </a:rPr>
              <a:t> </a:t>
            </a:r>
            <a:r>
              <a:rPr lang="en-US" sz="2400" b="1" dirty="0" err="1">
                <a:solidFill>
                  <a:srgbClr val="FF0000"/>
                </a:solidFill>
                <a:latin typeface="+mj-lt"/>
              </a:rPr>
              <a:t>bản</a:t>
            </a:r>
            <a:r>
              <a:rPr lang="en-US" sz="2400" b="1" dirty="0">
                <a:solidFill>
                  <a:srgbClr val="FF0000"/>
                </a:solidFill>
                <a:latin typeface="+mj-lt"/>
              </a:rPr>
              <a:t> “</a:t>
            </a:r>
            <a:r>
              <a:rPr lang="en-US" sz="2400" b="1" dirty="0" err="1">
                <a:solidFill>
                  <a:srgbClr val="FF0000"/>
                </a:solidFill>
                <a:latin typeface="+mj-lt"/>
              </a:rPr>
              <a:t>Đêm</a:t>
            </a:r>
            <a:r>
              <a:rPr lang="en-US" sz="2400" b="1" dirty="0">
                <a:solidFill>
                  <a:srgbClr val="FF0000"/>
                </a:solidFill>
                <a:latin typeface="+mj-lt"/>
              </a:rPr>
              <a:t> nay </a:t>
            </a:r>
            <a:r>
              <a:rPr lang="en-US" sz="2400" b="1" dirty="0" err="1">
                <a:solidFill>
                  <a:srgbClr val="FF0000"/>
                </a:solidFill>
                <a:latin typeface="+mj-lt"/>
              </a:rPr>
              <a:t>Bác</a:t>
            </a:r>
            <a:r>
              <a:rPr lang="en-US" sz="2400" b="1" dirty="0">
                <a:solidFill>
                  <a:srgbClr val="FF0000"/>
                </a:solidFill>
                <a:latin typeface="+mj-lt"/>
              </a:rPr>
              <a:t> </a:t>
            </a:r>
            <a:r>
              <a:rPr lang="en-US" sz="2400" b="1" dirty="0" err="1">
                <a:solidFill>
                  <a:srgbClr val="FF0000"/>
                </a:solidFill>
                <a:latin typeface="+mj-lt"/>
              </a:rPr>
              <a:t>không</a:t>
            </a:r>
            <a:r>
              <a:rPr lang="en-US" sz="2400" b="1" dirty="0">
                <a:solidFill>
                  <a:srgbClr val="FF0000"/>
                </a:solidFill>
                <a:latin typeface="+mj-lt"/>
              </a:rPr>
              <a:t> </a:t>
            </a:r>
            <a:r>
              <a:rPr lang="en-US" sz="2400" b="1" dirty="0" err="1">
                <a:solidFill>
                  <a:srgbClr val="FF0000"/>
                </a:solidFill>
                <a:latin typeface="+mj-lt"/>
              </a:rPr>
              <a:t>ngủ</a:t>
            </a:r>
            <a:r>
              <a:rPr lang="en-US" sz="2400" b="1" dirty="0">
                <a:solidFill>
                  <a:srgbClr val="FF0000"/>
                </a:solidFill>
                <a:latin typeface="+mj-lt"/>
              </a:rPr>
              <a:t>” </a:t>
            </a:r>
            <a:r>
              <a:rPr lang="en-US" sz="2400" b="1" dirty="0" err="1">
                <a:solidFill>
                  <a:srgbClr val="FF0000"/>
                </a:solidFill>
                <a:latin typeface="+mj-lt"/>
              </a:rPr>
              <a:t>thuộc</a:t>
            </a:r>
            <a:r>
              <a:rPr lang="en-US" sz="2400" b="1" dirty="0">
                <a:solidFill>
                  <a:srgbClr val="FF0000"/>
                </a:solidFill>
                <a:latin typeface="+mj-lt"/>
              </a:rPr>
              <a:t> </a:t>
            </a:r>
            <a:r>
              <a:rPr lang="en-US" sz="2400" b="1" dirty="0" err="1">
                <a:solidFill>
                  <a:srgbClr val="FF0000"/>
                </a:solidFill>
                <a:latin typeface="+mj-lt"/>
              </a:rPr>
              <a:t>thể</a:t>
            </a:r>
            <a:r>
              <a:rPr lang="en-US" sz="2400" b="1" dirty="0">
                <a:solidFill>
                  <a:srgbClr val="FF0000"/>
                </a:solidFill>
                <a:latin typeface="+mj-lt"/>
              </a:rPr>
              <a:t> </a:t>
            </a:r>
            <a:r>
              <a:rPr lang="en-US" sz="2400" b="1" dirty="0" err="1">
                <a:solidFill>
                  <a:srgbClr val="FF0000"/>
                </a:solidFill>
                <a:latin typeface="+mj-lt"/>
              </a:rPr>
              <a:t>loại</a:t>
            </a:r>
            <a:r>
              <a:rPr lang="en-US" sz="2400" b="1" dirty="0">
                <a:solidFill>
                  <a:srgbClr val="FF0000"/>
                </a:solidFill>
                <a:latin typeface="+mj-lt"/>
              </a:rPr>
              <a:t> </a:t>
            </a:r>
            <a:r>
              <a:rPr lang="en-US" sz="2400" b="1" dirty="0" err="1">
                <a:solidFill>
                  <a:srgbClr val="FF0000"/>
                </a:solidFill>
                <a:latin typeface="+mj-lt"/>
              </a:rPr>
              <a:t>nào</a:t>
            </a:r>
            <a:r>
              <a:rPr lang="en-US" sz="2400" b="1" dirty="0">
                <a:solidFill>
                  <a:srgbClr val="FF0000"/>
                </a:solidFill>
                <a:latin typeface="+mj-lt"/>
              </a:rPr>
              <a:t>?</a:t>
            </a:r>
          </a:p>
        </p:txBody>
      </p:sp>
      <p:sp>
        <p:nvSpPr>
          <p:cNvPr id="16" name="Rounded Rectangle 15"/>
          <p:cNvSpPr/>
          <p:nvPr/>
        </p:nvSpPr>
        <p:spPr>
          <a:xfrm>
            <a:off x="4965327" y="1717861"/>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B. THƠ 5 CHỮ</a:t>
            </a:r>
          </a:p>
        </p:txBody>
      </p:sp>
      <p:sp>
        <p:nvSpPr>
          <p:cNvPr id="17" name="Rounded Rectangle 16"/>
          <p:cNvSpPr/>
          <p:nvPr/>
        </p:nvSpPr>
        <p:spPr>
          <a:xfrm>
            <a:off x="1331259" y="1717861"/>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A. TRUYỆN THƠ</a:t>
            </a:r>
          </a:p>
        </p:txBody>
      </p:sp>
      <p:sp>
        <p:nvSpPr>
          <p:cNvPr id="18" name="Rounded Rectangle 17"/>
          <p:cNvSpPr/>
          <p:nvPr/>
        </p:nvSpPr>
        <p:spPr>
          <a:xfrm>
            <a:off x="1331259" y="3123079"/>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C. THƠ TỰ DO</a:t>
            </a:r>
          </a:p>
        </p:txBody>
      </p:sp>
      <p:sp>
        <p:nvSpPr>
          <p:cNvPr id="19" name="Rounded Rectangle 18"/>
          <p:cNvSpPr/>
          <p:nvPr/>
        </p:nvSpPr>
        <p:spPr>
          <a:xfrm>
            <a:off x="4965327" y="3123079"/>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D. THƠ LỤC BÁT</a:t>
            </a:r>
          </a:p>
        </p:txBody>
      </p:sp>
      <p:pic>
        <p:nvPicPr>
          <p:cNvPr id="11" name="Picture 10">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56549" y="5065991"/>
            <a:ext cx="587451" cy="624906"/>
          </a:xfrm>
          <a:prstGeom prst="rect">
            <a:avLst/>
          </a:prstGeom>
        </p:spPr>
      </p:pic>
    </p:spTree>
    <p:extLst>
      <p:ext uri="{BB962C8B-B14F-4D97-AF65-F5344CB8AC3E}">
        <p14:creationId xmlns:p14="http://schemas.microsoft.com/office/powerpoint/2010/main" val="95818639"/>
      </p:ext>
    </p:extLst>
  </p:cSld>
  <p:clrMapOvr>
    <a:masterClrMapping/>
  </p:clrMapOvr>
  <p:transition spd="slow">
    <p:checker/>
  </p:transition>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6"/>
                                        </p:tgtEl>
                                      </p:cBhvr>
                                    </p:animEffect>
                                    <p:animScale>
                                      <p:cBhvr>
                                        <p:cTn id="7" dur="250" autoRev="1" fill="hold"/>
                                        <p:tgtEl>
                                          <p:spTgt spid="16"/>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53" presetClass="exit" presetSubtype="32" fill="hold" grpId="0" nodeType="clickEffect">
                                  <p:stCondLst>
                                    <p:cond delay="0"/>
                                  </p:stCondLst>
                                  <p:childTnLst>
                                    <p:anim calcmode="lin" valueType="num">
                                      <p:cBhvr>
                                        <p:cTn id="12" dur="500"/>
                                        <p:tgtEl>
                                          <p:spTgt spid="17"/>
                                        </p:tgtEl>
                                        <p:attrNameLst>
                                          <p:attrName>ppt_w</p:attrName>
                                        </p:attrNameLst>
                                      </p:cBhvr>
                                      <p:tavLst>
                                        <p:tav tm="0">
                                          <p:val>
                                            <p:strVal val="ppt_w"/>
                                          </p:val>
                                        </p:tav>
                                        <p:tav tm="100000">
                                          <p:val>
                                            <p:fltVal val="0"/>
                                          </p:val>
                                        </p:tav>
                                      </p:tavLst>
                                    </p:anim>
                                    <p:anim calcmode="lin" valueType="num">
                                      <p:cBhvr>
                                        <p:cTn id="13" dur="500"/>
                                        <p:tgtEl>
                                          <p:spTgt spid="17"/>
                                        </p:tgtEl>
                                        <p:attrNameLst>
                                          <p:attrName>ppt_h</p:attrName>
                                        </p:attrNameLst>
                                      </p:cBhvr>
                                      <p:tavLst>
                                        <p:tav tm="0">
                                          <p:val>
                                            <p:strVal val="ppt_h"/>
                                          </p:val>
                                        </p:tav>
                                        <p:tav tm="100000">
                                          <p:val>
                                            <p:fltVal val="0"/>
                                          </p:val>
                                        </p:tav>
                                      </p:tavLst>
                                    </p:anim>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7"/>
                  </p:tgtEl>
                </p:cond>
              </p:nextCondLst>
            </p:seq>
            <p:seq concurrent="1" nextAc="seek">
              <p:cTn id="16" restart="whenNotActive" fill="hold" evtFilter="cancelBubble" nodeType="interactiveSeq">
                <p:stCondLst>
                  <p:cond evt="onClick" delay="0">
                    <p:tgtEl>
                      <p:spTgt spid="18"/>
                    </p:tgtEl>
                  </p:cond>
                </p:stCondLst>
                <p:endSync evt="end" delay="0">
                  <p:rtn val="all"/>
                </p:endSync>
                <p:childTnLst>
                  <p:par>
                    <p:cTn id="17" fill="hold">
                      <p:stCondLst>
                        <p:cond delay="0"/>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8"/>
                                        </p:tgtEl>
                                        <p:attrNameLst>
                                          <p:attrName>ppt_w</p:attrName>
                                        </p:attrNameLst>
                                      </p:cBhvr>
                                      <p:tavLst>
                                        <p:tav tm="0">
                                          <p:val>
                                            <p:strVal val="ppt_w"/>
                                          </p:val>
                                        </p:tav>
                                        <p:tav tm="100000">
                                          <p:val>
                                            <p:fltVal val="0"/>
                                          </p:val>
                                        </p:tav>
                                      </p:tavLst>
                                    </p:anim>
                                    <p:anim calcmode="lin" valueType="num">
                                      <p:cBhvr>
                                        <p:cTn id="21" dur="500"/>
                                        <p:tgtEl>
                                          <p:spTgt spid="18"/>
                                        </p:tgtEl>
                                        <p:attrNameLst>
                                          <p:attrName>ppt_h</p:attrName>
                                        </p:attrNameLst>
                                      </p:cBhvr>
                                      <p:tavLst>
                                        <p:tav tm="0">
                                          <p:val>
                                            <p:strVal val="ppt_h"/>
                                          </p:val>
                                        </p:tav>
                                        <p:tav tm="100000">
                                          <p:val>
                                            <p:fltVal val="0"/>
                                          </p:val>
                                        </p:tav>
                                      </p:tavLst>
                                    </p:anim>
                                    <p:animEffect transition="out" filter="fade">
                                      <p:cBhvr>
                                        <p:cTn id="22" dur="500"/>
                                        <p:tgtEl>
                                          <p:spTgt spid="18"/>
                                        </p:tgtEl>
                                      </p:cBhvr>
                                    </p:animEffect>
                                    <p:set>
                                      <p:cBhvr>
                                        <p:cTn id="23"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8"/>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53" presetClass="exit" presetSubtype="32" fill="hold" grpId="0" nodeType="clickEffect">
                                  <p:stCondLst>
                                    <p:cond delay="0"/>
                                  </p:stCondLst>
                                  <p:childTnLst>
                                    <p:anim calcmode="lin" valueType="num">
                                      <p:cBhvr>
                                        <p:cTn id="28" dur="500"/>
                                        <p:tgtEl>
                                          <p:spTgt spid="19"/>
                                        </p:tgtEl>
                                        <p:attrNameLst>
                                          <p:attrName>ppt_w</p:attrName>
                                        </p:attrNameLst>
                                      </p:cBhvr>
                                      <p:tavLst>
                                        <p:tav tm="0">
                                          <p:val>
                                            <p:strVal val="ppt_w"/>
                                          </p:val>
                                        </p:tav>
                                        <p:tav tm="100000">
                                          <p:val>
                                            <p:fltVal val="0"/>
                                          </p:val>
                                        </p:tav>
                                      </p:tavLst>
                                    </p:anim>
                                    <p:anim calcmode="lin" valueType="num">
                                      <p:cBhvr>
                                        <p:cTn id="29" dur="500"/>
                                        <p:tgtEl>
                                          <p:spTgt spid="19"/>
                                        </p:tgtEl>
                                        <p:attrNameLst>
                                          <p:attrName>ppt_h</p:attrName>
                                        </p:attrNameLst>
                                      </p:cBhvr>
                                      <p:tavLst>
                                        <p:tav tm="0">
                                          <p:val>
                                            <p:strVal val="ppt_h"/>
                                          </p:val>
                                        </p:tav>
                                        <p:tav tm="100000">
                                          <p:val>
                                            <p:fltVal val="0"/>
                                          </p:val>
                                        </p:tav>
                                      </p:tavLst>
                                    </p:anim>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290783" y="-1639938"/>
            <a:ext cx="4735663" cy="8676194"/>
          </a:xfrm>
          <a:prstGeom prst="rect">
            <a:avLst/>
          </a:prstGeom>
        </p:spPr>
      </p:pic>
      <p:sp>
        <p:nvSpPr>
          <p:cNvPr id="14" name="TextBox 13"/>
          <p:cNvSpPr txBox="1"/>
          <p:nvPr/>
        </p:nvSpPr>
        <p:spPr>
          <a:xfrm>
            <a:off x="855013" y="691944"/>
            <a:ext cx="7681366" cy="830997"/>
          </a:xfrm>
          <a:prstGeom prst="rect">
            <a:avLst/>
          </a:prstGeom>
          <a:noFill/>
        </p:spPr>
        <p:txBody>
          <a:bodyPr wrap="square" rtlCol="0">
            <a:spAutoFit/>
          </a:bodyPr>
          <a:lstStyle/>
          <a:p>
            <a:r>
              <a:rPr lang="en-US" sz="2400" dirty="0" err="1">
                <a:solidFill>
                  <a:srgbClr val="FF0000"/>
                </a:solidFill>
              </a:rPr>
              <a:t>Câu</a:t>
            </a:r>
            <a:r>
              <a:rPr lang="en-US" sz="2400" dirty="0">
                <a:solidFill>
                  <a:srgbClr val="FF0000"/>
                </a:solidFill>
              </a:rPr>
              <a:t> </a:t>
            </a:r>
            <a:r>
              <a:rPr lang="en-US" sz="2400" dirty="0" err="1">
                <a:solidFill>
                  <a:srgbClr val="FF0000"/>
                </a:solidFill>
              </a:rPr>
              <a:t>hỏi</a:t>
            </a:r>
            <a:r>
              <a:rPr lang="en-US" sz="2400" dirty="0">
                <a:solidFill>
                  <a:srgbClr val="FF0000"/>
                </a:solidFill>
              </a:rPr>
              <a:t> 3: </a:t>
            </a:r>
            <a:r>
              <a:rPr lang="en-US" sz="2400" b="1" dirty="0" err="1">
                <a:solidFill>
                  <a:srgbClr val="FF0000"/>
                </a:solidFill>
                <a:effectLst/>
                <a:latin typeface="+mj-lt"/>
              </a:rPr>
              <a:t>Văn</a:t>
            </a:r>
            <a:r>
              <a:rPr lang="en-US" sz="2400" b="1" dirty="0">
                <a:solidFill>
                  <a:srgbClr val="FF0000"/>
                </a:solidFill>
                <a:effectLst/>
                <a:latin typeface="+mj-lt"/>
              </a:rPr>
              <a:t> </a:t>
            </a:r>
            <a:r>
              <a:rPr lang="en-US" sz="2400" b="1" dirty="0" err="1">
                <a:solidFill>
                  <a:srgbClr val="FF0000"/>
                </a:solidFill>
                <a:effectLst/>
                <a:latin typeface="+mj-lt"/>
              </a:rPr>
              <a:t>bản</a:t>
            </a:r>
            <a:r>
              <a:rPr lang="en-US" sz="2400" b="1" dirty="0">
                <a:solidFill>
                  <a:srgbClr val="FF0000"/>
                </a:solidFill>
                <a:effectLst/>
                <a:latin typeface="+mj-lt"/>
              </a:rPr>
              <a:t> “</a:t>
            </a:r>
            <a:r>
              <a:rPr lang="en-US" sz="2400" b="1" dirty="0" err="1">
                <a:solidFill>
                  <a:srgbClr val="FF0000"/>
                </a:solidFill>
                <a:effectLst/>
                <a:latin typeface="+mj-lt"/>
              </a:rPr>
              <a:t>Đêm</a:t>
            </a:r>
            <a:r>
              <a:rPr lang="en-US" sz="2400" b="1" dirty="0">
                <a:solidFill>
                  <a:srgbClr val="FF0000"/>
                </a:solidFill>
                <a:effectLst/>
                <a:latin typeface="+mj-lt"/>
              </a:rPr>
              <a:t> nay </a:t>
            </a:r>
            <a:r>
              <a:rPr lang="en-US" sz="2400" b="1" dirty="0" err="1">
                <a:solidFill>
                  <a:srgbClr val="FF0000"/>
                </a:solidFill>
                <a:effectLst/>
                <a:latin typeface="+mj-lt"/>
              </a:rPr>
              <a:t>Bác</a:t>
            </a:r>
            <a:r>
              <a:rPr lang="en-US" sz="2400" b="1" dirty="0">
                <a:solidFill>
                  <a:srgbClr val="FF0000"/>
                </a:solidFill>
                <a:effectLst/>
                <a:latin typeface="+mj-lt"/>
              </a:rPr>
              <a:t> </a:t>
            </a:r>
            <a:r>
              <a:rPr lang="en-US" sz="2400" b="1" dirty="0" err="1">
                <a:solidFill>
                  <a:srgbClr val="FF0000"/>
                </a:solidFill>
                <a:effectLst/>
                <a:latin typeface="+mj-lt"/>
              </a:rPr>
              <a:t>không</a:t>
            </a:r>
            <a:r>
              <a:rPr lang="en-US" sz="2400" b="1" dirty="0">
                <a:solidFill>
                  <a:srgbClr val="FF0000"/>
                </a:solidFill>
                <a:effectLst/>
                <a:latin typeface="+mj-lt"/>
              </a:rPr>
              <a:t> </a:t>
            </a:r>
            <a:r>
              <a:rPr lang="en-US" sz="2400" b="1" dirty="0" err="1">
                <a:solidFill>
                  <a:srgbClr val="FF0000"/>
                </a:solidFill>
                <a:effectLst/>
                <a:latin typeface="+mj-lt"/>
              </a:rPr>
              <a:t>ngủ</a:t>
            </a:r>
            <a:r>
              <a:rPr lang="en-US" sz="2400" b="1" dirty="0">
                <a:solidFill>
                  <a:srgbClr val="FF0000"/>
                </a:solidFill>
                <a:effectLst/>
                <a:latin typeface="+mj-lt"/>
              </a:rPr>
              <a:t>” </a:t>
            </a:r>
            <a:r>
              <a:rPr lang="en-US" sz="2400" dirty="0" err="1">
                <a:solidFill>
                  <a:srgbClr val="FF0000"/>
                </a:solidFill>
              </a:rPr>
              <a:t>viết</a:t>
            </a:r>
            <a:r>
              <a:rPr lang="en-US" sz="2400" dirty="0">
                <a:solidFill>
                  <a:srgbClr val="FF0000"/>
                </a:solidFill>
              </a:rPr>
              <a:t> </a:t>
            </a:r>
            <a:r>
              <a:rPr lang="en-US" sz="2400" dirty="0" err="1">
                <a:solidFill>
                  <a:srgbClr val="FF0000"/>
                </a:solidFill>
              </a:rPr>
              <a:t>về</a:t>
            </a:r>
            <a:r>
              <a:rPr lang="en-US" sz="2400" dirty="0">
                <a:solidFill>
                  <a:srgbClr val="FF0000"/>
                </a:solidFill>
              </a:rPr>
              <a:t> </a:t>
            </a:r>
            <a:r>
              <a:rPr lang="en-US" sz="2400" dirty="0" err="1">
                <a:solidFill>
                  <a:srgbClr val="FF0000"/>
                </a:solidFill>
              </a:rPr>
              <a:t>sự</a:t>
            </a:r>
            <a:r>
              <a:rPr lang="en-US" sz="2400" dirty="0">
                <a:solidFill>
                  <a:srgbClr val="FF0000"/>
                </a:solidFill>
              </a:rPr>
              <a:t> </a:t>
            </a:r>
            <a:r>
              <a:rPr lang="en-US" sz="2400" dirty="0" err="1">
                <a:solidFill>
                  <a:srgbClr val="FF0000"/>
                </a:solidFill>
              </a:rPr>
              <a:t>kiện</a:t>
            </a:r>
            <a:r>
              <a:rPr lang="en-US" sz="2400" dirty="0">
                <a:solidFill>
                  <a:srgbClr val="FF0000"/>
                </a:solidFill>
              </a:rPr>
              <a:t> </a:t>
            </a:r>
            <a:r>
              <a:rPr lang="en-US" sz="2400" dirty="0" err="1">
                <a:solidFill>
                  <a:srgbClr val="FF0000"/>
                </a:solidFill>
              </a:rPr>
              <a:t>gì</a:t>
            </a:r>
            <a:r>
              <a:rPr lang="en-US" sz="2400" dirty="0">
                <a:solidFill>
                  <a:srgbClr val="FF0000"/>
                </a:solidFill>
              </a:rPr>
              <a:t>?</a:t>
            </a:r>
          </a:p>
        </p:txBody>
      </p:sp>
      <p:sp>
        <p:nvSpPr>
          <p:cNvPr id="16" name="Rounded Rectangle 15"/>
          <p:cNvSpPr/>
          <p:nvPr/>
        </p:nvSpPr>
        <p:spPr>
          <a:xfrm>
            <a:off x="1331259" y="3123079"/>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C. </a:t>
            </a:r>
            <a:r>
              <a:rPr lang="en-US" sz="1800" b="1" dirty="0" err="1"/>
              <a:t>Một</a:t>
            </a:r>
            <a:r>
              <a:rPr lang="en-US" sz="1800" b="1" dirty="0"/>
              <a:t> </a:t>
            </a:r>
            <a:r>
              <a:rPr lang="en-US" sz="1800" b="1" dirty="0" err="1"/>
              <a:t>đêm</a:t>
            </a:r>
            <a:r>
              <a:rPr lang="en-US" sz="1800" b="1" dirty="0"/>
              <a:t> </a:t>
            </a:r>
            <a:r>
              <a:rPr lang="en-US" sz="1800" b="1" dirty="0" err="1"/>
              <a:t>không</a:t>
            </a:r>
            <a:r>
              <a:rPr lang="en-US" sz="1800" b="1" dirty="0"/>
              <a:t> </a:t>
            </a:r>
            <a:r>
              <a:rPr lang="en-US" sz="1800" b="1" dirty="0" err="1"/>
              <a:t>ngủ</a:t>
            </a:r>
            <a:r>
              <a:rPr lang="en-US" sz="1800" b="1" dirty="0"/>
              <a:t> </a:t>
            </a:r>
            <a:r>
              <a:rPr lang="en-US" sz="1800" b="1" dirty="0" err="1"/>
              <a:t>của</a:t>
            </a:r>
            <a:r>
              <a:rPr lang="en-US" sz="1800" b="1" dirty="0"/>
              <a:t> </a:t>
            </a:r>
            <a:r>
              <a:rPr lang="en-US" sz="1800" b="1" dirty="0" err="1"/>
              <a:t>Bác</a:t>
            </a:r>
            <a:r>
              <a:rPr lang="en-US" sz="1800" b="1" dirty="0"/>
              <a:t> </a:t>
            </a:r>
            <a:r>
              <a:rPr lang="en-US" sz="1800" b="1" dirty="0" err="1"/>
              <a:t>Hồ</a:t>
            </a:r>
            <a:endParaRPr lang="en-US" sz="1800" b="1" dirty="0"/>
          </a:p>
        </p:txBody>
      </p:sp>
      <p:sp>
        <p:nvSpPr>
          <p:cNvPr id="17" name="Rounded Rectangle 16"/>
          <p:cNvSpPr/>
          <p:nvPr/>
        </p:nvSpPr>
        <p:spPr>
          <a:xfrm>
            <a:off x="1331259" y="1717861"/>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A. </a:t>
            </a:r>
            <a:r>
              <a:rPr lang="en-US" sz="1800" b="1" dirty="0" err="1"/>
              <a:t>Bác</a:t>
            </a:r>
            <a:r>
              <a:rPr lang="en-US" sz="1800" b="1" dirty="0"/>
              <a:t> </a:t>
            </a:r>
            <a:r>
              <a:rPr lang="en-US" sz="1800" b="1" dirty="0" err="1"/>
              <a:t>Hồ</a:t>
            </a:r>
            <a:r>
              <a:rPr lang="en-US" sz="1800" b="1" dirty="0"/>
              <a:t> </a:t>
            </a:r>
            <a:r>
              <a:rPr lang="en-US" sz="1800" b="1" dirty="0" err="1"/>
              <a:t>đi</a:t>
            </a:r>
            <a:r>
              <a:rPr lang="en-US" sz="1800" b="1" dirty="0"/>
              <a:t> </a:t>
            </a:r>
            <a:r>
              <a:rPr lang="en-US" sz="1800" b="1" dirty="0" err="1"/>
              <a:t>chiến</a:t>
            </a:r>
            <a:r>
              <a:rPr lang="en-US" sz="1800" b="1" dirty="0"/>
              <a:t> </a:t>
            </a:r>
            <a:r>
              <a:rPr lang="en-US" sz="1800" b="1" dirty="0" err="1"/>
              <a:t>dịch</a:t>
            </a:r>
            <a:endParaRPr lang="en-US" sz="1800" b="1" dirty="0"/>
          </a:p>
        </p:txBody>
      </p:sp>
      <p:sp>
        <p:nvSpPr>
          <p:cNvPr id="18" name="Rounded Rectangle 17"/>
          <p:cNvSpPr/>
          <p:nvPr/>
        </p:nvSpPr>
        <p:spPr>
          <a:xfrm>
            <a:off x="4965327" y="1717861"/>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B. </a:t>
            </a:r>
            <a:r>
              <a:rPr lang="en-US" sz="1800" b="1" dirty="0" err="1"/>
              <a:t>Bác</a:t>
            </a:r>
            <a:r>
              <a:rPr lang="en-US" sz="1800" b="1" dirty="0"/>
              <a:t> </a:t>
            </a:r>
            <a:r>
              <a:rPr lang="en-US" sz="1800" b="1" dirty="0" err="1"/>
              <a:t>Hồ</a:t>
            </a:r>
            <a:r>
              <a:rPr lang="en-US" sz="1800" b="1" dirty="0"/>
              <a:t> </a:t>
            </a:r>
            <a:r>
              <a:rPr lang="en-US" sz="1800" b="1" dirty="0" err="1"/>
              <a:t>đi</a:t>
            </a:r>
            <a:r>
              <a:rPr lang="en-US" sz="1800" b="1" dirty="0"/>
              <a:t> </a:t>
            </a:r>
            <a:r>
              <a:rPr lang="en-US" sz="1800" b="1" dirty="0" err="1"/>
              <a:t>tìm</a:t>
            </a:r>
            <a:r>
              <a:rPr lang="en-US" sz="1800" b="1" dirty="0"/>
              <a:t> </a:t>
            </a:r>
            <a:r>
              <a:rPr lang="en-US" sz="1800" b="1" dirty="0" err="1"/>
              <a:t>đường</a:t>
            </a:r>
            <a:r>
              <a:rPr lang="en-US" sz="1800" b="1" dirty="0"/>
              <a:t> </a:t>
            </a:r>
            <a:r>
              <a:rPr lang="en-US" sz="1800" b="1" dirty="0" err="1"/>
              <a:t>cứu</a:t>
            </a:r>
            <a:r>
              <a:rPr lang="en-US" sz="1800" b="1" dirty="0"/>
              <a:t> </a:t>
            </a:r>
            <a:r>
              <a:rPr lang="en-US" sz="1800" b="1" dirty="0" err="1"/>
              <a:t>nước</a:t>
            </a:r>
            <a:endParaRPr lang="en-US" sz="1800" b="1" dirty="0"/>
          </a:p>
        </p:txBody>
      </p:sp>
      <p:sp>
        <p:nvSpPr>
          <p:cNvPr id="19" name="Rounded Rectangle 18"/>
          <p:cNvSpPr/>
          <p:nvPr/>
        </p:nvSpPr>
        <p:spPr>
          <a:xfrm>
            <a:off x="4965327" y="3123079"/>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D. </a:t>
            </a:r>
            <a:r>
              <a:rPr lang="en-US" sz="1800" b="1" dirty="0" err="1"/>
              <a:t>Bác</a:t>
            </a:r>
            <a:r>
              <a:rPr lang="en-US" sz="1800" b="1" dirty="0"/>
              <a:t> </a:t>
            </a:r>
            <a:r>
              <a:rPr lang="en-US" sz="1800" b="1" dirty="0" err="1"/>
              <a:t>Hồ</a:t>
            </a:r>
            <a:r>
              <a:rPr lang="en-US" sz="1800" b="1" dirty="0"/>
              <a:t> ra </a:t>
            </a:r>
            <a:r>
              <a:rPr lang="en-US" sz="1800" b="1" dirty="0" err="1"/>
              <a:t>lời</a:t>
            </a:r>
            <a:r>
              <a:rPr lang="en-US" sz="1800" b="1" dirty="0"/>
              <a:t> </a:t>
            </a:r>
            <a:r>
              <a:rPr lang="en-US" sz="1800" b="1" dirty="0" err="1"/>
              <a:t>kêu</a:t>
            </a:r>
            <a:r>
              <a:rPr lang="en-US" sz="1800" b="1" dirty="0"/>
              <a:t> </a:t>
            </a:r>
            <a:r>
              <a:rPr lang="en-US" sz="1800" b="1" dirty="0" err="1"/>
              <a:t>gọi</a:t>
            </a:r>
            <a:r>
              <a:rPr lang="en-US" sz="1800" b="1" dirty="0"/>
              <a:t> </a:t>
            </a:r>
            <a:r>
              <a:rPr lang="en-US" sz="1800" b="1" dirty="0" err="1"/>
              <a:t>toàn</a:t>
            </a:r>
            <a:r>
              <a:rPr lang="en-US" sz="1800" b="1" dirty="0"/>
              <a:t> </a:t>
            </a:r>
            <a:r>
              <a:rPr lang="en-US" sz="1800" b="1" dirty="0" err="1"/>
              <a:t>quốc</a:t>
            </a:r>
            <a:r>
              <a:rPr lang="en-US" sz="1800" b="1" dirty="0"/>
              <a:t> </a:t>
            </a:r>
            <a:r>
              <a:rPr lang="en-US" sz="1800" b="1" dirty="0" err="1"/>
              <a:t>kháng</a:t>
            </a:r>
            <a:r>
              <a:rPr lang="en-US" sz="1800" b="1" dirty="0"/>
              <a:t> </a:t>
            </a:r>
            <a:r>
              <a:rPr lang="en-US" sz="1800" b="1" dirty="0" err="1"/>
              <a:t>chiến</a:t>
            </a:r>
            <a:endParaRPr lang="en-US" sz="1800" b="1" dirty="0"/>
          </a:p>
        </p:txBody>
      </p:sp>
      <p:pic>
        <p:nvPicPr>
          <p:cNvPr id="11" name="Picture 10">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36379" y="5102145"/>
            <a:ext cx="587451" cy="624906"/>
          </a:xfrm>
          <a:prstGeom prst="rect">
            <a:avLst/>
          </a:prstGeom>
          <a:scene3d>
            <a:camera prst="orthographicFront"/>
            <a:lightRig rig="threePt" dir="t"/>
          </a:scene3d>
          <a:sp3d>
            <a:bevelT prst="convex"/>
          </a:sp3d>
        </p:spPr>
      </p:pic>
    </p:spTree>
    <p:extLst>
      <p:ext uri="{BB962C8B-B14F-4D97-AF65-F5344CB8AC3E}">
        <p14:creationId xmlns:p14="http://schemas.microsoft.com/office/powerpoint/2010/main" val="2049696838"/>
      </p:ext>
    </p:extLst>
  </p:cSld>
  <p:clrMapOvr>
    <a:masterClrMapping/>
  </p:clrMapOvr>
  <p:transition spd="slow">
    <p:checker/>
  </p:transition>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6"/>
                                        </p:tgtEl>
                                      </p:cBhvr>
                                    </p:animEffect>
                                    <p:animScale>
                                      <p:cBhvr>
                                        <p:cTn id="7" dur="250" autoRev="1" fill="hold"/>
                                        <p:tgtEl>
                                          <p:spTgt spid="16"/>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53" presetClass="exit" presetSubtype="32" fill="hold" grpId="0" nodeType="clickEffect">
                                  <p:stCondLst>
                                    <p:cond delay="0"/>
                                  </p:stCondLst>
                                  <p:childTnLst>
                                    <p:anim calcmode="lin" valueType="num">
                                      <p:cBhvr>
                                        <p:cTn id="12" dur="500"/>
                                        <p:tgtEl>
                                          <p:spTgt spid="17"/>
                                        </p:tgtEl>
                                        <p:attrNameLst>
                                          <p:attrName>ppt_w</p:attrName>
                                        </p:attrNameLst>
                                      </p:cBhvr>
                                      <p:tavLst>
                                        <p:tav tm="0">
                                          <p:val>
                                            <p:strVal val="ppt_w"/>
                                          </p:val>
                                        </p:tav>
                                        <p:tav tm="100000">
                                          <p:val>
                                            <p:fltVal val="0"/>
                                          </p:val>
                                        </p:tav>
                                      </p:tavLst>
                                    </p:anim>
                                    <p:anim calcmode="lin" valueType="num">
                                      <p:cBhvr>
                                        <p:cTn id="13" dur="500"/>
                                        <p:tgtEl>
                                          <p:spTgt spid="17"/>
                                        </p:tgtEl>
                                        <p:attrNameLst>
                                          <p:attrName>ppt_h</p:attrName>
                                        </p:attrNameLst>
                                      </p:cBhvr>
                                      <p:tavLst>
                                        <p:tav tm="0">
                                          <p:val>
                                            <p:strVal val="ppt_h"/>
                                          </p:val>
                                        </p:tav>
                                        <p:tav tm="100000">
                                          <p:val>
                                            <p:fltVal val="0"/>
                                          </p:val>
                                        </p:tav>
                                      </p:tavLst>
                                    </p:anim>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7"/>
                  </p:tgtEl>
                </p:cond>
              </p:nextCondLst>
            </p:seq>
            <p:seq concurrent="1" nextAc="seek">
              <p:cTn id="16" restart="whenNotActive" fill="hold" evtFilter="cancelBubble" nodeType="interactiveSeq">
                <p:stCondLst>
                  <p:cond evt="onClick" delay="0">
                    <p:tgtEl>
                      <p:spTgt spid="18"/>
                    </p:tgtEl>
                  </p:cond>
                </p:stCondLst>
                <p:endSync evt="end" delay="0">
                  <p:rtn val="all"/>
                </p:endSync>
                <p:childTnLst>
                  <p:par>
                    <p:cTn id="17" fill="hold">
                      <p:stCondLst>
                        <p:cond delay="0"/>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8"/>
                                        </p:tgtEl>
                                        <p:attrNameLst>
                                          <p:attrName>ppt_w</p:attrName>
                                        </p:attrNameLst>
                                      </p:cBhvr>
                                      <p:tavLst>
                                        <p:tav tm="0">
                                          <p:val>
                                            <p:strVal val="ppt_w"/>
                                          </p:val>
                                        </p:tav>
                                        <p:tav tm="100000">
                                          <p:val>
                                            <p:fltVal val="0"/>
                                          </p:val>
                                        </p:tav>
                                      </p:tavLst>
                                    </p:anim>
                                    <p:anim calcmode="lin" valueType="num">
                                      <p:cBhvr>
                                        <p:cTn id="21" dur="500"/>
                                        <p:tgtEl>
                                          <p:spTgt spid="18"/>
                                        </p:tgtEl>
                                        <p:attrNameLst>
                                          <p:attrName>ppt_h</p:attrName>
                                        </p:attrNameLst>
                                      </p:cBhvr>
                                      <p:tavLst>
                                        <p:tav tm="0">
                                          <p:val>
                                            <p:strVal val="ppt_h"/>
                                          </p:val>
                                        </p:tav>
                                        <p:tav tm="100000">
                                          <p:val>
                                            <p:fltVal val="0"/>
                                          </p:val>
                                        </p:tav>
                                      </p:tavLst>
                                    </p:anim>
                                    <p:animEffect transition="out" filter="fade">
                                      <p:cBhvr>
                                        <p:cTn id="22" dur="500"/>
                                        <p:tgtEl>
                                          <p:spTgt spid="18"/>
                                        </p:tgtEl>
                                      </p:cBhvr>
                                    </p:animEffect>
                                    <p:set>
                                      <p:cBhvr>
                                        <p:cTn id="23"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8"/>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53" presetClass="exit" presetSubtype="32" fill="hold" grpId="0" nodeType="clickEffect">
                                  <p:stCondLst>
                                    <p:cond delay="0"/>
                                  </p:stCondLst>
                                  <p:childTnLst>
                                    <p:anim calcmode="lin" valueType="num">
                                      <p:cBhvr>
                                        <p:cTn id="28" dur="500"/>
                                        <p:tgtEl>
                                          <p:spTgt spid="19"/>
                                        </p:tgtEl>
                                        <p:attrNameLst>
                                          <p:attrName>ppt_w</p:attrName>
                                        </p:attrNameLst>
                                      </p:cBhvr>
                                      <p:tavLst>
                                        <p:tav tm="0">
                                          <p:val>
                                            <p:strVal val="ppt_w"/>
                                          </p:val>
                                        </p:tav>
                                        <p:tav tm="100000">
                                          <p:val>
                                            <p:fltVal val="0"/>
                                          </p:val>
                                        </p:tav>
                                      </p:tavLst>
                                    </p:anim>
                                    <p:anim calcmode="lin" valueType="num">
                                      <p:cBhvr>
                                        <p:cTn id="29" dur="500"/>
                                        <p:tgtEl>
                                          <p:spTgt spid="19"/>
                                        </p:tgtEl>
                                        <p:attrNameLst>
                                          <p:attrName>ppt_h</p:attrName>
                                        </p:attrNameLst>
                                      </p:cBhvr>
                                      <p:tavLst>
                                        <p:tav tm="0">
                                          <p:val>
                                            <p:strVal val="ppt_h"/>
                                          </p:val>
                                        </p:tav>
                                        <p:tav tm="100000">
                                          <p:val>
                                            <p:fltVal val="0"/>
                                          </p:val>
                                        </p:tav>
                                      </p:tavLst>
                                    </p:anim>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290783" y="-1639938"/>
            <a:ext cx="4735663" cy="8676194"/>
          </a:xfrm>
          <a:prstGeom prst="rect">
            <a:avLst/>
          </a:prstGeom>
        </p:spPr>
      </p:pic>
      <p:sp>
        <p:nvSpPr>
          <p:cNvPr id="14" name="TextBox 13"/>
          <p:cNvSpPr txBox="1"/>
          <p:nvPr/>
        </p:nvSpPr>
        <p:spPr>
          <a:xfrm>
            <a:off x="855013" y="691944"/>
            <a:ext cx="7681366" cy="830997"/>
          </a:xfrm>
          <a:prstGeom prst="rect">
            <a:avLst/>
          </a:prstGeom>
          <a:noFill/>
        </p:spPr>
        <p:txBody>
          <a:bodyPr wrap="square" rtlCol="0">
            <a:spAutoFit/>
          </a:bodyPr>
          <a:lstStyle/>
          <a:p>
            <a:pPr algn="ctr"/>
            <a:r>
              <a:rPr lang="en-US" sz="2400" dirty="0" err="1">
                <a:solidFill>
                  <a:srgbClr val="FF0000"/>
                </a:solidFill>
                <a:latin typeface="+mj-lt"/>
              </a:rPr>
              <a:t>Câu</a:t>
            </a:r>
            <a:r>
              <a:rPr lang="en-US" sz="2400" dirty="0">
                <a:solidFill>
                  <a:srgbClr val="FF0000"/>
                </a:solidFill>
                <a:latin typeface="+mj-lt"/>
              </a:rPr>
              <a:t> </a:t>
            </a:r>
            <a:r>
              <a:rPr lang="en-US" sz="2400" dirty="0" err="1">
                <a:solidFill>
                  <a:srgbClr val="FF0000"/>
                </a:solidFill>
                <a:latin typeface="+mj-lt"/>
              </a:rPr>
              <a:t>hỏi</a:t>
            </a:r>
            <a:r>
              <a:rPr lang="en-US" sz="2400" dirty="0">
                <a:solidFill>
                  <a:srgbClr val="FF0000"/>
                </a:solidFill>
                <a:latin typeface="+mj-lt"/>
              </a:rPr>
              <a:t> 4: </a:t>
            </a:r>
            <a:r>
              <a:rPr lang="en-US" sz="2400" b="1" dirty="0" err="1">
                <a:solidFill>
                  <a:srgbClr val="FF0000"/>
                </a:solidFill>
                <a:effectLst/>
                <a:latin typeface="+mj-lt"/>
              </a:rPr>
              <a:t>Trong</a:t>
            </a:r>
            <a:r>
              <a:rPr lang="en-US" sz="2400" b="1" dirty="0">
                <a:solidFill>
                  <a:srgbClr val="FF0000"/>
                </a:solidFill>
                <a:effectLst/>
                <a:latin typeface="+mj-lt"/>
              </a:rPr>
              <a:t> </a:t>
            </a:r>
            <a:r>
              <a:rPr lang="en-US" sz="2400" b="1" dirty="0" err="1">
                <a:solidFill>
                  <a:srgbClr val="FF0000"/>
                </a:solidFill>
                <a:effectLst/>
                <a:latin typeface="+mj-lt"/>
              </a:rPr>
              <a:t>văn</a:t>
            </a:r>
            <a:r>
              <a:rPr lang="en-US" sz="2400" b="1" dirty="0">
                <a:solidFill>
                  <a:srgbClr val="FF0000"/>
                </a:solidFill>
                <a:effectLst/>
                <a:latin typeface="+mj-lt"/>
              </a:rPr>
              <a:t> </a:t>
            </a:r>
            <a:r>
              <a:rPr lang="en-US" sz="2400" b="1" dirty="0" err="1">
                <a:solidFill>
                  <a:srgbClr val="FF0000"/>
                </a:solidFill>
                <a:effectLst/>
                <a:latin typeface="+mj-lt"/>
              </a:rPr>
              <a:t>bản</a:t>
            </a:r>
            <a:r>
              <a:rPr lang="en-US" sz="2400" b="1" dirty="0">
                <a:solidFill>
                  <a:srgbClr val="FF0000"/>
                </a:solidFill>
                <a:effectLst/>
                <a:latin typeface="+mj-lt"/>
              </a:rPr>
              <a:t> “</a:t>
            </a:r>
            <a:r>
              <a:rPr lang="en-US" sz="2400" b="1" dirty="0" err="1">
                <a:solidFill>
                  <a:srgbClr val="FF0000"/>
                </a:solidFill>
                <a:effectLst/>
                <a:latin typeface="+mj-lt"/>
              </a:rPr>
              <a:t>Đêm</a:t>
            </a:r>
            <a:r>
              <a:rPr lang="en-US" sz="2400" b="1" dirty="0">
                <a:solidFill>
                  <a:srgbClr val="FF0000"/>
                </a:solidFill>
                <a:effectLst/>
                <a:latin typeface="+mj-lt"/>
              </a:rPr>
              <a:t> nay </a:t>
            </a:r>
            <a:r>
              <a:rPr lang="en-US" sz="2400" b="1" dirty="0" err="1">
                <a:solidFill>
                  <a:srgbClr val="FF0000"/>
                </a:solidFill>
                <a:effectLst/>
                <a:latin typeface="+mj-lt"/>
              </a:rPr>
              <a:t>Bác</a:t>
            </a:r>
            <a:r>
              <a:rPr lang="en-US" sz="2400" b="1" dirty="0">
                <a:solidFill>
                  <a:srgbClr val="FF0000"/>
                </a:solidFill>
                <a:effectLst/>
                <a:latin typeface="+mj-lt"/>
              </a:rPr>
              <a:t> </a:t>
            </a:r>
            <a:r>
              <a:rPr lang="en-US" sz="2400" b="1" dirty="0" err="1">
                <a:solidFill>
                  <a:srgbClr val="FF0000"/>
                </a:solidFill>
                <a:effectLst/>
                <a:latin typeface="+mj-lt"/>
              </a:rPr>
              <a:t>không</a:t>
            </a:r>
            <a:r>
              <a:rPr lang="en-US" sz="2400" b="1" dirty="0">
                <a:solidFill>
                  <a:srgbClr val="FF0000"/>
                </a:solidFill>
                <a:effectLst/>
                <a:latin typeface="+mj-lt"/>
              </a:rPr>
              <a:t> </a:t>
            </a:r>
            <a:r>
              <a:rPr lang="en-US" sz="2400" b="1" dirty="0" err="1">
                <a:solidFill>
                  <a:srgbClr val="FF0000"/>
                </a:solidFill>
                <a:effectLst/>
                <a:latin typeface="+mj-lt"/>
              </a:rPr>
              <a:t>ngủ</a:t>
            </a:r>
            <a:r>
              <a:rPr lang="en-US" sz="2400" b="1" dirty="0">
                <a:solidFill>
                  <a:srgbClr val="FF0000"/>
                </a:solidFill>
                <a:effectLst/>
                <a:latin typeface="+mj-lt"/>
              </a:rPr>
              <a:t>” </a:t>
            </a:r>
            <a:r>
              <a:rPr lang="en-US" sz="2400" b="1" dirty="0" err="1">
                <a:solidFill>
                  <a:srgbClr val="FF0000"/>
                </a:solidFill>
                <a:effectLst/>
                <a:latin typeface="+mj-lt"/>
              </a:rPr>
              <a:t>anh</a:t>
            </a:r>
            <a:r>
              <a:rPr lang="en-US" sz="2400" b="1" dirty="0">
                <a:solidFill>
                  <a:srgbClr val="FF0000"/>
                </a:solidFill>
                <a:effectLst/>
                <a:latin typeface="+mj-lt"/>
              </a:rPr>
              <a:t> </a:t>
            </a:r>
            <a:r>
              <a:rPr lang="en-US" sz="2400" b="1" dirty="0" err="1">
                <a:solidFill>
                  <a:srgbClr val="FF0000"/>
                </a:solidFill>
                <a:effectLst/>
                <a:latin typeface="+mj-lt"/>
              </a:rPr>
              <a:t>đội</a:t>
            </a:r>
            <a:r>
              <a:rPr lang="en-US" sz="2400" b="1" dirty="0">
                <a:solidFill>
                  <a:srgbClr val="FF0000"/>
                </a:solidFill>
                <a:effectLst/>
                <a:latin typeface="+mj-lt"/>
              </a:rPr>
              <a:t> </a:t>
            </a:r>
            <a:r>
              <a:rPr lang="en-US" sz="2400" b="1" dirty="0" err="1">
                <a:solidFill>
                  <a:srgbClr val="FF0000"/>
                </a:solidFill>
                <a:effectLst/>
                <a:latin typeface="+mj-lt"/>
              </a:rPr>
              <a:t>viên</a:t>
            </a:r>
            <a:r>
              <a:rPr lang="en-US" sz="2400" b="1" dirty="0">
                <a:solidFill>
                  <a:srgbClr val="FF0000"/>
                </a:solidFill>
                <a:effectLst/>
                <a:latin typeface="+mj-lt"/>
              </a:rPr>
              <a:t> </a:t>
            </a:r>
            <a:r>
              <a:rPr lang="en-US" sz="2400" b="1" dirty="0" err="1">
                <a:solidFill>
                  <a:srgbClr val="FF0000"/>
                </a:solidFill>
                <a:effectLst/>
                <a:latin typeface="+mj-lt"/>
              </a:rPr>
              <a:t>gọi</a:t>
            </a:r>
            <a:r>
              <a:rPr lang="en-US" sz="2400" b="1" dirty="0">
                <a:solidFill>
                  <a:srgbClr val="FF0000"/>
                </a:solidFill>
                <a:effectLst/>
                <a:latin typeface="+mj-lt"/>
              </a:rPr>
              <a:t> </a:t>
            </a:r>
            <a:r>
              <a:rPr lang="en-US" sz="2400" b="1" dirty="0" err="1">
                <a:solidFill>
                  <a:srgbClr val="FF0000"/>
                </a:solidFill>
                <a:effectLst/>
                <a:latin typeface="+mj-lt"/>
              </a:rPr>
              <a:t>Bác</a:t>
            </a:r>
            <a:r>
              <a:rPr lang="en-US" sz="2400" b="1" dirty="0">
                <a:solidFill>
                  <a:srgbClr val="FF0000"/>
                </a:solidFill>
                <a:effectLst/>
                <a:latin typeface="+mj-lt"/>
              </a:rPr>
              <a:t> </a:t>
            </a:r>
            <a:r>
              <a:rPr lang="en-US" sz="2400" b="1" dirty="0" err="1">
                <a:solidFill>
                  <a:srgbClr val="FF0000"/>
                </a:solidFill>
                <a:effectLst/>
                <a:latin typeface="+mj-lt"/>
              </a:rPr>
              <a:t>Hồ</a:t>
            </a:r>
            <a:r>
              <a:rPr lang="en-US" sz="2400" b="1" dirty="0">
                <a:solidFill>
                  <a:srgbClr val="FF0000"/>
                </a:solidFill>
                <a:effectLst/>
                <a:latin typeface="+mj-lt"/>
              </a:rPr>
              <a:t> </a:t>
            </a:r>
            <a:r>
              <a:rPr lang="en-US" sz="2400" b="1" dirty="0" err="1">
                <a:solidFill>
                  <a:srgbClr val="FF0000"/>
                </a:solidFill>
                <a:effectLst/>
                <a:latin typeface="+mj-lt"/>
              </a:rPr>
              <a:t>là</a:t>
            </a:r>
            <a:r>
              <a:rPr lang="en-US" sz="2400" b="1" dirty="0">
                <a:solidFill>
                  <a:srgbClr val="FF0000"/>
                </a:solidFill>
                <a:effectLst/>
                <a:latin typeface="+mj-lt"/>
              </a:rPr>
              <a:t> </a:t>
            </a:r>
            <a:r>
              <a:rPr lang="en-US" sz="2400" b="1" dirty="0" err="1">
                <a:solidFill>
                  <a:srgbClr val="FF0000"/>
                </a:solidFill>
                <a:effectLst/>
                <a:latin typeface="+mj-lt"/>
              </a:rPr>
              <a:t>gì</a:t>
            </a:r>
            <a:r>
              <a:rPr lang="en-US" sz="2400" b="1" dirty="0">
                <a:solidFill>
                  <a:srgbClr val="FF0000"/>
                </a:solidFill>
                <a:effectLst/>
                <a:latin typeface="+mj-lt"/>
              </a:rPr>
              <a:t>?</a:t>
            </a:r>
            <a:endParaRPr lang="en-US" sz="2400" dirty="0">
              <a:solidFill>
                <a:srgbClr val="FF0000"/>
              </a:solidFill>
              <a:latin typeface="+mj-lt"/>
            </a:endParaRPr>
          </a:p>
        </p:txBody>
      </p:sp>
      <p:sp>
        <p:nvSpPr>
          <p:cNvPr id="16" name="Rounded Rectangle 15"/>
          <p:cNvSpPr/>
          <p:nvPr/>
        </p:nvSpPr>
        <p:spPr>
          <a:xfrm>
            <a:off x="4958604" y="3123079"/>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D. NGƯỜI CHA</a:t>
            </a:r>
          </a:p>
        </p:txBody>
      </p:sp>
      <p:sp>
        <p:nvSpPr>
          <p:cNvPr id="17" name="Rounded Rectangle 16"/>
          <p:cNvSpPr/>
          <p:nvPr/>
        </p:nvSpPr>
        <p:spPr>
          <a:xfrm>
            <a:off x="1331259" y="1717861"/>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A. LÃNH TỤ</a:t>
            </a:r>
          </a:p>
        </p:txBody>
      </p:sp>
      <p:sp>
        <p:nvSpPr>
          <p:cNvPr id="18" name="Rounded Rectangle 17"/>
          <p:cNvSpPr/>
          <p:nvPr/>
        </p:nvSpPr>
        <p:spPr>
          <a:xfrm>
            <a:off x="1331259" y="3123079"/>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C. BÁC HỒ</a:t>
            </a:r>
          </a:p>
        </p:txBody>
      </p:sp>
      <p:sp>
        <p:nvSpPr>
          <p:cNvPr id="19" name="Rounded Rectangle 18"/>
          <p:cNvSpPr/>
          <p:nvPr/>
        </p:nvSpPr>
        <p:spPr>
          <a:xfrm>
            <a:off x="4958604" y="1717861"/>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B. CỤ HỒ</a:t>
            </a:r>
          </a:p>
        </p:txBody>
      </p:sp>
      <p:pic>
        <p:nvPicPr>
          <p:cNvPr id="11" name="Picture 10">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56549" y="4753535"/>
            <a:ext cx="587451" cy="624906"/>
          </a:xfrm>
          <a:prstGeom prst="rect">
            <a:avLst/>
          </a:prstGeom>
          <a:scene3d>
            <a:camera prst="orthographicFront"/>
            <a:lightRig rig="threePt" dir="t"/>
          </a:scene3d>
          <a:sp3d>
            <a:bevelT prst="convex"/>
          </a:sp3d>
        </p:spPr>
      </p:pic>
    </p:spTree>
    <p:extLst>
      <p:ext uri="{BB962C8B-B14F-4D97-AF65-F5344CB8AC3E}">
        <p14:creationId xmlns:p14="http://schemas.microsoft.com/office/powerpoint/2010/main" val="150276307"/>
      </p:ext>
    </p:extLst>
  </p:cSld>
  <p:clrMapOvr>
    <a:masterClrMapping/>
  </p:clrMapOvr>
  <p:transition spd="slow">
    <p:checker/>
  </p:transition>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6"/>
                                        </p:tgtEl>
                                      </p:cBhvr>
                                    </p:animEffect>
                                    <p:animScale>
                                      <p:cBhvr>
                                        <p:cTn id="7" dur="250" autoRev="1" fill="hold"/>
                                        <p:tgtEl>
                                          <p:spTgt spid="16"/>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53" presetClass="exit" presetSubtype="32" fill="hold" grpId="0" nodeType="clickEffect">
                                  <p:stCondLst>
                                    <p:cond delay="0"/>
                                  </p:stCondLst>
                                  <p:childTnLst>
                                    <p:anim calcmode="lin" valueType="num">
                                      <p:cBhvr>
                                        <p:cTn id="12" dur="500"/>
                                        <p:tgtEl>
                                          <p:spTgt spid="17"/>
                                        </p:tgtEl>
                                        <p:attrNameLst>
                                          <p:attrName>ppt_w</p:attrName>
                                        </p:attrNameLst>
                                      </p:cBhvr>
                                      <p:tavLst>
                                        <p:tav tm="0">
                                          <p:val>
                                            <p:strVal val="ppt_w"/>
                                          </p:val>
                                        </p:tav>
                                        <p:tav tm="100000">
                                          <p:val>
                                            <p:fltVal val="0"/>
                                          </p:val>
                                        </p:tav>
                                      </p:tavLst>
                                    </p:anim>
                                    <p:anim calcmode="lin" valueType="num">
                                      <p:cBhvr>
                                        <p:cTn id="13" dur="500"/>
                                        <p:tgtEl>
                                          <p:spTgt spid="17"/>
                                        </p:tgtEl>
                                        <p:attrNameLst>
                                          <p:attrName>ppt_h</p:attrName>
                                        </p:attrNameLst>
                                      </p:cBhvr>
                                      <p:tavLst>
                                        <p:tav tm="0">
                                          <p:val>
                                            <p:strVal val="ppt_h"/>
                                          </p:val>
                                        </p:tav>
                                        <p:tav tm="100000">
                                          <p:val>
                                            <p:fltVal val="0"/>
                                          </p:val>
                                        </p:tav>
                                      </p:tavLst>
                                    </p:anim>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7"/>
                  </p:tgtEl>
                </p:cond>
              </p:nextCondLst>
            </p:seq>
            <p:seq concurrent="1" nextAc="seek">
              <p:cTn id="16" restart="whenNotActive" fill="hold" evtFilter="cancelBubble" nodeType="interactiveSeq">
                <p:stCondLst>
                  <p:cond evt="onClick" delay="0">
                    <p:tgtEl>
                      <p:spTgt spid="18"/>
                    </p:tgtEl>
                  </p:cond>
                </p:stCondLst>
                <p:endSync evt="end" delay="0">
                  <p:rtn val="all"/>
                </p:endSync>
                <p:childTnLst>
                  <p:par>
                    <p:cTn id="17" fill="hold">
                      <p:stCondLst>
                        <p:cond delay="0"/>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8"/>
                                        </p:tgtEl>
                                        <p:attrNameLst>
                                          <p:attrName>ppt_w</p:attrName>
                                        </p:attrNameLst>
                                      </p:cBhvr>
                                      <p:tavLst>
                                        <p:tav tm="0">
                                          <p:val>
                                            <p:strVal val="ppt_w"/>
                                          </p:val>
                                        </p:tav>
                                        <p:tav tm="100000">
                                          <p:val>
                                            <p:fltVal val="0"/>
                                          </p:val>
                                        </p:tav>
                                      </p:tavLst>
                                    </p:anim>
                                    <p:anim calcmode="lin" valueType="num">
                                      <p:cBhvr>
                                        <p:cTn id="21" dur="500"/>
                                        <p:tgtEl>
                                          <p:spTgt spid="18"/>
                                        </p:tgtEl>
                                        <p:attrNameLst>
                                          <p:attrName>ppt_h</p:attrName>
                                        </p:attrNameLst>
                                      </p:cBhvr>
                                      <p:tavLst>
                                        <p:tav tm="0">
                                          <p:val>
                                            <p:strVal val="ppt_h"/>
                                          </p:val>
                                        </p:tav>
                                        <p:tav tm="100000">
                                          <p:val>
                                            <p:fltVal val="0"/>
                                          </p:val>
                                        </p:tav>
                                      </p:tavLst>
                                    </p:anim>
                                    <p:animEffect transition="out" filter="fade">
                                      <p:cBhvr>
                                        <p:cTn id="22" dur="500"/>
                                        <p:tgtEl>
                                          <p:spTgt spid="18"/>
                                        </p:tgtEl>
                                      </p:cBhvr>
                                    </p:animEffect>
                                    <p:set>
                                      <p:cBhvr>
                                        <p:cTn id="23"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8"/>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53" presetClass="exit" presetSubtype="32" fill="hold" grpId="0" nodeType="clickEffect">
                                  <p:stCondLst>
                                    <p:cond delay="0"/>
                                  </p:stCondLst>
                                  <p:childTnLst>
                                    <p:anim calcmode="lin" valueType="num">
                                      <p:cBhvr>
                                        <p:cTn id="28" dur="500"/>
                                        <p:tgtEl>
                                          <p:spTgt spid="19"/>
                                        </p:tgtEl>
                                        <p:attrNameLst>
                                          <p:attrName>ppt_w</p:attrName>
                                        </p:attrNameLst>
                                      </p:cBhvr>
                                      <p:tavLst>
                                        <p:tav tm="0">
                                          <p:val>
                                            <p:strVal val="ppt_w"/>
                                          </p:val>
                                        </p:tav>
                                        <p:tav tm="100000">
                                          <p:val>
                                            <p:fltVal val="0"/>
                                          </p:val>
                                        </p:tav>
                                      </p:tavLst>
                                    </p:anim>
                                    <p:anim calcmode="lin" valueType="num">
                                      <p:cBhvr>
                                        <p:cTn id="29" dur="500"/>
                                        <p:tgtEl>
                                          <p:spTgt spid="19"/>
                                        </p:tgtEl>
                                        <p:attrNameLst>
                                          <p:attrName>ppt_h</p:attrName>
                                        </p:attrNameLst>
                                      </p:cBhvr>
                                      <p:tavLst>
                                        <p:tav tm="0">
                                          <p:val>
                                            <p:strVal val="ppt_h"/>
                                          </p:val>
                                        </p:tav>
                                        <p:tav tm="100000">
                                          <p:val>
                                            <p:fltVal val="0"/>
                                          </p:val>
                                        </p:tav>
                                      </p:tavLst>
                                    </p:anim>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290783" y="-1639938"/>
            <a:ext cx="4735663" cy="8676194"/>
          </a:xfrm>
          <a:prstGeom prst="rect">
            <a:avLst/>
          </a:prstGeom>
        </p:spPr>
      </p:pic>
      <p:sp>
        <p:nvSpPr>
          <p:cNvPr id="9" name="TextBox 8"/>
          <p:cNvSpPr txBox="1"/>
          <p:nvPr/>
        </p:nvSpPr>
        <p:spPr>
          <a:xfrm>
            <a:off x="855013" y="691944"/>
            <a:ext cx="7681366" cy="769441"/>
          </a:xfrm>
          <a:prstGeom prst="rect">
            <a:avLst/>
          </a:prstGeom>
          <a:noFill/>
        </p:spPr>
        <p:txBody>
          <a:bodyPr wrap="square" rtlCol="0">
            <a:spAutoFit/>
          </a:bodyPr>
          <a:lstStyle/>
          <a:p>
            <a:pPr algn="ctr"/>
            <a:r>
              <a:rPr lang="en-US" sz="2200" b="1" dirty="0" err="1">
                <a:solidFill>
                  <a:srgbClr val="FF0000"/>
                </a:solidFill>
                <a:effectLst/>
                <a:latin typeface="+mj-lt"/>
              </a:rPr>
              <a:t>Câu</a:t>
            </a:r>
            <a:r>
              <a:rPr lang="en-US" sz="2200" b="1" dirty="0">
                <a:solidFill>
                  <a:srgbClr val="FF0000"/>
                </a:solidFill>
                <a:effectLst/>
                <a:latin typeface="+mj-lt"/>
              </a:rPr>
              <a:t> </a:t>
            </a:r>
            <a:r>
              <a:rPr lang="en-US" sz="2200" b="1" dirty="0" err="1">
                <a:solidFill>
                  <a:srgbClr val="FF0000"/>
                </a:solidFill>
                <a:effectLst/>
                <a:latin typeface="+mj-lt"/>
              </a:rPr>
              <a:t>hỏi</a:t>
            </a:r>
            <a:r>
              <a:rPr lang="en-US" sz="2200" b="1" dirty="0">
                <a:solidFill>
                  <a:srgbClr val="FF0000"/>
                </a:solidFill>
                <a:effectLst/>
                <a:latin typeface="+mj-lt"/>
              </a:rPr>
              <a:t> 5: </a:t>
            </a:r>
            <a:r>
              <a:rPr lang="en-US" sz="2200" b="1" dirty="0" err="1" smtClean="0">
                <a:solidFill>
                  <a:srgbClr val="FF0000"/>
                </a:solidFill>
                <a:effectLst/>
                <a:latin typeface="+mj-lt"/>
              </a:rPr>
              <a:t>Trong</a:t>
            </a:r>
            <a:r>
              <a:rPr lang="en-US" sz="2200" b="1" dirty="0" smtClean="0">
                <a:solidFill>
                  <a:srgbClr val="FF0000"/>
                </a:solidFill>
                <a:effectLst/>
                <a:latin typeface="+mj-lt"/>
              </a:rPr>
              <a:t> </a:t>
            </a:r>
            <a:r>
              <a:rPr lang="en-US" sz="2200" b="1" dirty="0" err="1">
                <a:solidFill>
                  <a:srgbClr val="FF0000"/>
                </a:solidFill>
                <a:effectLst/>
                <a:latin typeface="+mj-lt"/>
              </a:rPr>
              <a:t>văn</a:t>
            </a:r>
            <a:r>
              <a:rPr lang="en-US" sz="2200" b="1" dirty="0">
                <a:solidFill>
                  <a:srgbClr val="FF0000"/>
                </a:solidFill>
                <a:effectLst/>
                <a:latin typeface="+mj-lt"/>
              </a:rPr>
              <a:t> </a:t>
            </a:r>
            <a:r>
              <a:rPr lang="en-US" sz="2200" b="1" dirty="0" err="1">
                <a:solidFill>
                  <a:srgbClr val="FF0000"/>
                </a:solidFill>
                <a:effectLst/>
                <a:latin typeface="+mj-lt"/>
              </a:rPr>
              <a:t>bản</a:t>
            </a:r>
            <a:r>
              <a:rPr lang="en-US" sz="2200" b="1" dirty="0">
                <a:solidFill>
                  <a:srgbClr val="FF0000"/>
                </a:solidFill>
                <a:effectLst/>
                <a:latin typeface="+mj-lt"/>
              </a:rPr>
              <a:t> “</a:t>
            </a:r>
            <a:r>
              <a:rPr lang="en-US" sz="2200" b="1" dirty="0" err="1">
                <a:solidFill>
                  <a:srgbClr val="FF0000"/>
                </a:solidFill>
                <a:effectLst/>
                <a:latin typeface="+mj-lt"/>
              </a:rPr>
              <a:t>Đêm</a:t>
            </a:r>
            <a:r>
              <a:rPr lang="en-US" sz="2200" b="1" dirty="0">
                <a:solidFill>
                  <a:srgbClr val="FF0000"/>
                </a:solidFill>
                <a:effectLst/>
                <a:latin typeface="+mj-lt"/>
              </a:rPr>
              <a:t> nay </a:t>
            </a:r>
            <a:r>
              <a:rPr lang="en-US" sz="2200" b="1" dirty="0" err="1">
                <a:solidFill>
                  <a:srgbClr val="FF0000"/>
                </a:solidFill>
                <a:effectLst/>
                <a:latin typeface="+mj-lt"/>
              </a:rPr>
              <a:t>Bác</a:t>
            </a:r>
            <a:r>
              <a:rPr lang="en-US" sz="2200" b="1" dirty="0">
                <a:solidFill>
                  <a:srgbClr val="FF0000"/>
                </a:solidFill>
                <a:effectLst/>
                <a:latin typeface="+mj-lt"/>
              </a:rPr>
              <a:t> </a:t>
            </a:r>
            <a:r>
              <a:rPr lang="en-US" sz="2200" b="1" dirty="0" err="1">
                <a:solidFill>
                  <a:srgbClr val="FF0000"/>
                </a:solidFill>
                <a:effectLst/>
                <a:latin typeface="+mj-lt"/>
              </a:rPr>
              <a:t>không</a:t>
            </a:r>
            <a:r>
              <a:rPr lang="en-US" sz="2200" b="1" dirty="0">
                <a:solidFill>
                  <a:srgbClr val="FF0000"/>
                </a:solidFill>
                <a:effectLst/>
                <a:latin typeface="+mj-lt"/>
              </a:rPr>
              <a:t> </a:t>
            </a:r>
            <a:r>
              <a:rPr lang="en-US" sz="2200" b="1" dirty="0" err="1">
                <a:solidFill>
                  <a:srgbClr val="FF0000"/>
                </a:solidFill>
                <a:effectLst/>
                <a:latin typeface="+mj-lt"/>
              </a:rPr>
              <a:t>ngủ</a:t>
            </a:r>
            <a:r>
              <a:rPr lang="en-US" sz="2200" b="1" dirty="0">
                <a:solidFill>
                  <a:srgbClr val="FF0000"/>
                </a:solidFill>
                <a:effectLst/>
                <a:latin typeface="+mj-lt"/>
              </a:rPr>
              <a:t>”, </a:t>
            </a:r>
            <a:r>
              <a:rPr lang="en-US" sz="2200" b="1" dirty="0" err="1">
                <a:solidFill>
                  <a:srgbClr val="FF0000"/>
                </a:solidFill>
                <a:effectLst/>
                <a:latin typeface="+mj-lt"/>
              </a:rPr>
              <a:t>lần</a:t>
            </a:r>
            <a:r>
              <a:rPr lang="en-US" sz="2200" b="1" dirty="0">
                <a:solidFill>
                  <a:srgbClr val="FF0000"/>
                </a:solidFill>
                <a:effectLst/>
                <a:latin typeface="+mj-lt"/>
              </a:rPr>
              <a:t> </a:t>
            </a:r>
            <a:r>
              <a:rPr lang="en-US" sz="2200" b="1" dirty="0" err="1">
                <a:solidFill>
                  <a:srgbClr val="FF0000"/>
                </a:solidFill>
                <a:effectLst/>
                <a:latin typeface="+mj-lt"/>
              </a:rPr>
              <a:t>thức</a:t>
            </a:r>
            <a:r>
              <a:rPr lang="en-US" sz="2200" b="1" dirty="0">
                <a:solidFill>
                  <a:srgbClr val="FF0000"/>
                </a:solidFill>
                <a:effectLst/>
                <a:latin typeface="+mj-lt"/>
              </a:rPr>
              <a:t> </a:t>
            </a:r>
            <a:r>
              <a:rPr lang="en-US" sz="2200" b="1" dirty="0" err="1">
                <a:solidFill>
                  <a:srgbClr val="FF0000"/>
                </a:solidFill>
                <a:effectLst/>
                <a:latin typeface="+mj-lt"/>
              </a:rPr>
              <a:t>dậy</a:t>
            </a:r>
            <a:r>
              <a:rPr lang="en-US" sz="2200" b="1" dirty="0">
                <a:solidFill>
                  <a:srgbClr val="FF0000"/>
                </a:solidFill>
                <a:effectLst/>
                <a:latin typeface="+mj-lt"/>
              </a:rPr>
              <a:t> </a:t>
            </a:r>
            <a:r>
              <a:rPr lang="en-US" sz="2200" b="1" dirty="0" err="1">
                <a:solidFill>
                  <a:srgbClr val="FF0000"/>
                </a:solidFill>
                <a:effectLst/>
                <a:latin typeface="+mj-lt"/>
              </a:rPr>
              <a:t>nào</a:t>
            </a:r>
            <a:r>
              <a:rPr lang="en-US" sz="2200" b="1" dirty="0">
                <a:solidFill>
                  <a:srgbClr val="FF0000"/>
                </a:solidFill>
                <a:effectLst/>
                <a:latin typeface="+mj-lt"/>
              </a:rPr>
              <a:t> </a:t>
            </a:r>
            <a:r>
              <a:rPr lang="en-US" sz="2200" b="1" dirty="0" err="1">
                <a:solidFill>
                  <a:srgbClr val="FF0000"/>
                </a:solidFill>
                <a:effectLst/>
                <a:latin typeface="+mj-lt"/>
              </a:rPr>
              <a:t>của</a:t>
            </a:r>
            <a:r>
              <a:rPr lang="en-US" sz="2200" b="1" dirty="0">
                <a:solidFill>
                  <a:srgbClr val="FF0000"/>
                </a:solidFill>
                <a:effectLst/>
                <a:latin typeface="+mj-lt"/>
              </a:rPr>
              <a:t> </a:t>
            </a:r>
            <a:r>
              <a:rPr lang="en-US" sz="2200" b="1" dirty="0" err="1">
                <a:solidFill>
                  <a:srgbClr val="FF0000"/>
                </a:solidFill>
                <a:effectLst/>
                <a:latin typeface="+mj-lt"/>
              </a:rPr>
              <a:t>anh</a:t>
            </a:r>
            <a:r>
              <a:rPr lang="en-US" sz="2200" b="1" dirty="0">
                <a:solidFill>
                  <a:srgbClr val="FF0000"/>
                </a:solidFill>
                <a:effectLst/>
                <a:latin typeface="+mj-lt"/>
              </a:rPr>
              <a:t> </a:t>
            </a:r>
            <a:r>
              <a:rPr lang="en-US" sz="2200" b="1" dirty="0" err="1">
                <a:solidFill>
                  <a:srgbClr val="FF0000"/>
                </a:solidFill>
                <a:effectLst/>
                <a:latin typeface="+mj-lt"/>
              </a:rPr>
              <a:t>đội</a:t>
            </a:r>
            <a:r>
              <a:rPr lang="en-US" sz="2200" b="1" dirty="0">
                <a:solidFill>
                  <a:srgbClr val="FF0000"/>
                </a:solidFill>
                <a:effectLst/>
                <a:latin typeface="+mj-lt"/>
              </a:rPr>
              <a:t> </a:t>
            </a:r>
            <a:r>
              <a:rPr lang="en-US" sz="2200" b="1" dirty="0" err="1">
                <a:solidFill>
                  <a:srgbClr val="FF0000"/>
                </a:solidFill>
                <a:effectLst/>
                <a:latin typeface="+mj-lt"/>
              </a:rPr>
              <a:t>viên</a:t>
            </a:r>
            <a:r>
              <a:rPr lang="en-US" sz="2200" b="1" dirty="0">
                <a:solidFill>
                  <a:srgbClr val="FF0000"/>
                </a:solidFill>
                <a:effectLst/>
                <a:latin typeface="+mj-lt"/>
              </a:rPr>
              <a:t> </a:t>
            </a:r>
            <a:r>
              <a:rPr lang="en-US" sz="2200" b="1" dirty="0" err="1">
                <a:solidFill>
                  <a:srgbClr val="FF0000"/>
                </a:solidFill>
                <a:effectLst/>
                <a:latin typeface="+mj-lt"/>
              </a:rPr>
              <a:t>không</a:t>
            </a:r>
            <a:r>
              <a:rPr lang="en-US" sz="2200" b="1" dirty="0">
                <a:solidFill>
                  <a:srgbClr val="FF0000"/>
                </a:solidFill>
                <a:effectLst/>
                <a:latin typeface="+mj-lt"/>
              </a:rPr>
              <a:t> </a:t>
            </a:r>
            <a:r>
              <a:rPr lang="en-US" sz="2200" b="1" dirty="0" err="1">
                <a:solidFill>
                  <a:srgbClr val="FF0000"/>
                </a:solidFill>
                <a:effectLst/>
                <a:latin typeface="+mj-lt"/>
              </a:rPr>
              <a:t>được</a:t>
            </a:r>
            <a:r>
              <a:rPr lang="en-US" sz="2200" b="1" dirty="0">
                <a:solidFill>
                  <a:srgbClr val="FF0000"/>
                </a:solidFill>
                <a:effectLst/>
                <a:latin typeface="+mj-lt"/>
              </a:rPr>
              <a:t> </a:t>
            </a:r>
            <a:r>
              <a:rPr lang="en-US" sz="2200" b="1" dirty="0" err="1">
                <a:solidFill>
                  <a:srgbClr val="FF0000"/>
                </a:solidFill>
                <a:effectLst/>
                <a:latin typeface="+mj-lt"/>
              </a:rPr>
              <a:t>nói</a:t>
            </a:r>
            <a:r>
              <a:rPr lang="en-US" sz="2200" b="1" dirty="0">
                <a:solidFill>
                  <a:srgbClr val="FF0000"/>
                </a:solidFill>
                <a:effectLst/>
                <a:latin typeface="+mj-lt"/>
              </a:rPr>
              <a:t> </a:t>
            </a:r>
            <a:r>
              <a:rPr lang="en-US" sz="2200" b="1" dirty="0" err="1">
                <a:solidFill>
                  <a:srgbClr val="FF0000"/>
                </a:solidFill>
                <a:effectLst/>
                <a:latin typeface="+mj-lt"/>
              </a:rPr>
              <a:t>đến</a:t>
            </a:r>
            <a:r>
              <a:rPr lang="en-US" sz="2200" b="1" dirty="0">
                <a:solidFill>
                  <a:srgbClr val="FF0000"/>
                </a:solidFill>
                <a:effectLst/>
                <a:latin typeface="+mj-lt"/>
              </a:rPr>
              <a:t>?</a:t>
            </a:r>
          </a:p>
        </p:txBody>
      </p:sp>
      <p:sp>
        <p:nvSpPr>
          <p:cNvPr id="3" name="Rounded Rectangle 2"/>
          <p:cNvSpPr/>
          <p:nvPr/>
        </p:nvSpPr>
        <p:spPr>
          <a:xfrm>
            <a:off x="1331259" y="1717861"/>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A. </a:t>
            </a:r>
            <a:r>
              <a:rPr lang="en-US" sz="2000" b="1" dirty="0" err="1"/>
              <a:t>Lần</a:t>
            </a:r>
            <a:r>
              <a:rPr lang="en-US" sz="2000" b="1" dirty="0"/>
              <a:t> </a:t>
            </a:r>
            <a:r>
              <a:rPr lang="en-US" sz="2000" b="1" dirty="0" err="1"/>
              <a:t>thứ</a:t>
            </a:r>
            <a:r>
              <a:rPr lang="en-US" sz="2000" b="1" dirty="0"/>
              <a:t> </a:t>
            </a:r>
            <a:r>
              <a:rPr lang="en-US" sz="2000" b="1" dirty="0" err="1"/>
              <a:t>hai</a:t>
            </a:r>
            <a:endParaRPr lang="en-US" sz="2000" b="1" dirty="0"/>
          </a:p>
        </p:txBody>
      </p:sp>
      <p:sp>
        <p:nvSpPr>
          <p:cNvPr id="11" name="Rounded Rectangle 10"/>
          <p:cNvSpPr/>
          <p:nvPr/>
        </p:nvSpPr>
        <p:spPr>
          <a:xfrm>
            <a:off x="4965327" y="1717861"/>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B. </a:t>
            </a:r>
            <a:r>
              <a:rPr lang="en-US" sz="2000" b="1" dirty="0" err="1"/>
              <a:t>Lần</a:t>
            </a:r>
            <a:r>
              <a:rPr lang="en-US" sz="2000" b="1" dirty="0"/>
              <a:t> </a:t>
            </a:r>
            <a:r>
              <a:rPr lang="en-US" sz="2000" b="1" dirty="0" err="1"/>
              <a:t>thứ</a:t>
            </a:r>
            <a:r>
              <a:rPr lang="en-US" sz="2000" b="1" dirty="0"/>
              <a:t> </a:t>
            </a:r>
            <a:r>
              <a:rPr lang="en-US" sz="2000" b="1" dirty="0" err="1"/>
              <a:t>nhất</a:t>
            </a:r>
            <a:endParaRPr lang="en-US" sz="2000" b="1" dirty="0"/>
          </a:p>
        </p:txBody>
      </p:sp>
      <p:sp>
        <p:nvSpPr>
          <p:cNvPr id="14" name="Rounded Rectangle 13"/>
          <p:cNvSpPr/>
          <p:nvPr/>
        </p:nvSpPr>
        <p:spPr>
          <a:xfrm>
            <a:off x="1331259" y="3123079"/>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C. </a:t>
            </a:r>
            <a:r>
              <a:rPr lang="en-US" sz="2000" b="1" dirty="0" err="1"/>
              <a:t>Lần</a:t>
            </a:r>
            <a:r>
              <a:rPr lang="en-US" sz="2000" b="1" dirty="0"/>
              <a:t> </a:t>
            </a:r>
            <a:r>
              <a:rPr lang="en-US" sz="2000" b="1" dirty="0" err="1"/>
              <a:t>thứ</a:t>
            </a:r>
            <a:r>
              <a:rPr lang="en-US" sz="2000" b="1" dirty="0"/>
              <a:t> </a:t>
            </a:r>
            <a:r>
              <a:rPr lang="en-US" sz="2000" b="1" dirty="0" err="1"/>
              <a:t>ba</a:t>
            </a:r>
            <a:endParaRPr lang="en-US" sz="2000" b="1" dirty="0"/>
          </a:p>
        </p:txBody>
      </p:sp>
      <p:sp>
        <p:nvSpPr>
          <p:cNvPr id="15" name="Rounded Rectangle 14"/>
          <p:cNvSpPr/>
          <p:nvPr/>
        </p:nvSpPr>
        <p:spPr>
          <a:xfrm>
            <a:off x="4965327" y="3123079"/>
            <a:ext cx="2874309" cy="655544"/>
          </a:xfrm>
          <a:prstGeom prst="roundRect">
            <a:avLst/>
          </a:prstGeom>
          <a:solidFill>
            <a:srgbClr val="CC00CC"/>
          </a:solidFill>
          <a:ln>
            <a:no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D. </a:t>
            </a:r>
            <a:r>
              <a:rPr lang="en-US" sz="2000" b="1" dirty="0" err="1"/>
              <a:t>Không</a:t>
            </a:r>
            <a:r>
              <a:rPr lang="en-US" sz="2000" b="1" dirty="0"/>
              <a:t> </a:t>
            </a:r>
            <a:r>
              <a:rPr lang="en-US" sz="2000" b="1" dirty="0" err="1"/>
              <a:t>có</a:t>
            </a:r>
            <a:r>
              <a:rPr lang="en-US" sz="2000" b="1" dirty="0"/>
              <a:t> </a:t>
            </a:r>
            <a:r>
              <a:rPr lang="en-US" sz="2000" b="1" dirty="0" err="1"/>
              <a:t>lần</a:t>
            </a:r>
            <a:r>
              <a:rPr lang="en-US" sz="2000" b="1" dirty="0"/>
              <a:t> </a:t>
            </a:r>
            <a:r>
              <a:rPr lang="en-US" sz="2000" b="1" dirty="0" err="1"/>
              <a:t>nào</a:t>
            </a:r>
            <a:endParaRPr lang="en-US" sz="2000" b="1" dirty="0"/>
          </a:p>
        </p:txBody>
      </p:sp>
      <p:pic>
        <p:nvPicPr>
          <p:cNvPr id="10" name="Picture 9">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56549" y="5102145"/>
            <a:ext cx="587451" cy="624906"/>
          </a:xfrm>
          <a:prstGeom prst="rect">
            <a:avLst/>
          </a:prstGeom>
          <a:scene3d>
            <a:camera prst="orthographicFront"/>
            <a:lightRig rig="threePt" dir="t"/>
          </a:scene3d>
          <a:sp3d>
            <a:bevelT prst="convex"/>
          </a:sp3d>
        </p:spPr>
      </p:pic>
    </p:spTree>
    <p:extLst>
      <p:ext uri="{BB962C8B-B14F-4D97-AF65-F5344CB8AC3E}">
        <p14:creationId xmlns:p14="http://schemas.microsoft.com/office/powerpoint/2010/main" val="1602354825"/>
      </p:ext>
    </p:extLst>
  </p:cSld>
  <p:clrMapOvr>
    <a:masterClrMapping/>
  </p:clrMapOvr>
  <p:transition spd="slow">
    <p:checke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53" presetClass="exit" presetSubtype="32" fill="hold" grpId="0" nodeType="clickEffect">
                                  <p:stCondLst>
                                    <p:cond delay="0"/>
                                  </p:stCondLst>
                                  <p:childTnLst>
                                    <p:anim calcmode="lin" valueType="num">
                                      <p:cBhvr>
                                        <p:cTn id="12" dur="500"/>
                                        <p:tgtEl>
                                          <p:spTgt spid="11"/>
                                        </p:tgtEl>
                                        <p:attrNameLst>
                                          <p:attrName>ppt_w</p:attrName>
                                        </p:attrNameLst>
                                      </p:cBhvr>
                                      <p:tavLst>
                                        <p:tav tm="0">
                                          <p:val>
                                            <p:strVal val="ppt_w"/>
                                          </p:val>
                                        </p:tav>
                                        <p:tav tm="100000">
                                          <p:val>
                                            <p:fltVal val="0"/>
                                          </p:val>
                                        </p:tav>
                                      </p:tavLst>
                                    </p:anim>
                                    <p:anim calcmode="lin" valueType="num">
                                      <p:cBhvr>
                                        <p:cTn id="13" dur="500"/>
                                        <p:tgtEl>
                                          <p:spTgt spid="11"/>
                                        </p:tgtEl>
                                        <p:attrNameLst>
                                          <p:attrName>ppt_h</p:attrName>
                                        </p:attrNameLst>
                                      </p:cBhvr>
                                      <p:tavLst>
                                        <p:tav tm="0">
                                          <p:val>
                                            <p:strVal val="ppt_h"/>
                                          </p:val>
                                        </p:tav>
                                        <p:tav tm="100000">
                                          <p:val>
                                            <p:fltVal val="0"/>
                                          </p:val>
                                        </p:tav>
                                      </p:tavLst>
                                    </p:anim>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4"/>
                                        </p:tgtEl>
                                        <p:attrNameLst>
                                          <p:attrName>ppt_w</p:attrName>
                                        </p:attrNameLst>
                                      </p:cBhvr>
                                      <p:tavLst>
                                        <p:tav tm="0">
                                          <p:val>
                                            <p:strVal val="ppt_w"/>
                                          </p:val>
                                        </p:tav>
                                        <p:tav tm="100000">
                                          <p:val>
                                            <p:fltVal val="0"/>
                                          </p:val>
                                        </p:tav>
                                      </p:tavLst>
                                    </p:anim>
                                    <p:anim calcmode="lin" valueType="num">
                                      <p:cBhvr>
                                        <p:cTn id="21" dur="500"/>
                                        <p:tgtEl>
                                          <p:spTgt spid="14"/>
                                        </p:tgtEl>
                                        <p:attrNameLst>
                                          <p:attrName>ppt_h</p:attrName>
                                        </p:attrNameLst>
                                      </p:cBhvr>
                                      <p:tavLst>
                                        <p:tav tm="0">
                                          <p:val>
                                            <p:strVal val="ppt_h"/>
                                          </p:val>
                                        </p:tav>
                                        <p:tav tm="100000">
                                          <p:val>
                                            <p:fltVal val="0"/>
                                          </p:val>
                                        </p:tav>
                                      </p:tavLst>
                                    </p:anim>
                                    <p:animEffect transition="out" filter="fade">
                                      <p:cBhvr>
                                        <p:cTn id="22" dur="500"/>
                                        <p:tgtEl>
                                          <p:spTgt spid="14"/>
                                        </p:tgtEl>
                                      </p:cBhvr>
                                    </p:animEffect>
                                    <p:set>
                                      <p:cBhvr>
                                        <p:cTn id="23"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4"/>
                  </p:tgtEl>
                </p:cond>
              </p:nextCondLst>
            </p:seq>
            <p:seq concurrent="1" nextAc="seek">
              <p:cTn id="24" restart="whenNotActive" fill="hold" evtFilter="cancelBubble" nodeType="interactiveSeq">
                <p:stCondLst>
                  <p:cond evt="onClick" delay="0">
                    <p:tgtEl>
                      <p:spTgt spid="15"/>
                    </p:tgtEl>
                  </p:cond>
                </p:stCondLst>
                <p:endSync evt="end" delay="0">
                  <p:rtn val="all"/>
                </p:endSync>
                <p:childTnLst>
                  <p:par>
                    <p:cTn id="25" fill="hold">
                      <p:stCondLst>
                        <p:cond delay="0"/>
                      </p:stCondLst>
                      <p:childTnLst>
                        <p:par>
                          <p:cTn id="26" fill="hold">
                            <p:stCondLst>
                              <p:cond delay="0"/>
                            </p:stCondLst>
                            <p:childTnLst>
                              <p:par>
                                <p:cTn id="27" presetID="53" presetClass="exit" presetSubtype="32" fill="hold" grpId="0" nodeType="clickEffect">
                                  <p:stCondLst>
                                    <p:cond delay="0"/>
                                  </p:stCondLst>
                                  <p:childTnLst>
                                    <p:anim calcmode="lin" valueType="num">
                                      <p:cBhvr>
                                        <p:cTn id="28" dur="500"/>
                                        <p:tgtEl>
                                          <p:spTgt spid="15"/>
                                        </p:tgtEl>
                                        <p:attrNameLst>
                                          <p:attrName>ppt_w</p:attrName>
                                        </p:attrNameLst>
                                      </p:cBhvr>
                                      <p:tavLst>
                                        <p:tav tm="0">
                                          <p:val>
                                            <p:strVal val="ppt_w"/>
                                          </p:val>
                                        </p:tav>
                                        <p:tav tm="100000">
                                          <p:val>
                                            <p:fltVal val="0"/>
                                          </p:val>
                                        </p:tav>
                                      </p:tavLst>
                                    </p:anim>
                                    <p:anim calcmode="lin" valueType="num">
                                      <p:cBhvr>
                                        <p:cTn id="29" dur="500"/>
                                        <p:tgtEl>
                                          <p:spTgt spid="15"/>
                                        </p:tgtEl>
                                        <p:attrNameLst>
                                          <p:attrName>ppt_h</p:attrName>
                                        </p:attrNameLst>
                                      </p:cBhvr>
                                      <p:tavLst>
                                        <p:tav tm="0">
                                          <p:val>
                                            <p:strVal val="ppt_h"/>
                                          </p:val>
                                        </p:tav>
                                        <p:tav tm="100000">
                                          <p:val>
                                            <p:fltVal val="0"/>
                                          </p:val>
                                        </p:tav>
                                      </p:tavLst>
                                    </p:anim>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5"/>
                  </p:tgtEl>
                </p:cond>
              </p:nextCondLst>
            </p:seq>
          </p:childTnLst>
        </p:cTn>
      </p:par>
    </p:tnLst>
    <p:bldLst>
      <p:bldP spid="3" grpId="0" animBg="1"/>
      <p:bldP spid="11" grpId="0" animBg="1"/>
      <p:bldP spid="14" grpId="0" animBg="1"/>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4" name="Picture 20" descr="Cover">
            <a:extLst>
              <a:ext uri="{FF2B5EF4-FFF2-40B4-BE49-F238E27FC236}">
                <a16:creationId xmlns="" xmlns:a16="http://schemas.microsoft.com/office/drawing/2014/main" id="{6D028B22-BE35-427B-9081-88CCF25476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8" y="1495425"/>
            <a:ext cx="3008312"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19" descr="Cover">
            <a:extLst>
              <a:ext uri="{FF2B5EF4-FFF2-40B4-BE49-F238E27FC236}">
                <a16:creationId xmlns="" xmlns:a16="http://schemas.microsoft.com/office/drawing/2014/main" id="{EE4DD679-5266-4562-BD01-97BEFFDE26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8463"/>
            <a:ext cx="3155950"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8" descr="Cover">
            <a:extLst>
              <a:ext uri="{FF2B5EF4-FFF2-40B4-BE49-F238E27FC236}">
                <a16:creationId xmlns="" xmlns:a16="http://schemas.microsoft.com/office/drawing/2014/main" id="{FDC54304-6566-4763-A393-DB4509B625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96838"/>
            <a:ext cx="3441700" cy="161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 descr="Cover">
            <a:extLst>
              <a:ext uri="{FF2B5EF4-FFF2-40B4-BE49-F238E27FC236}">
                <a16:creationId xmlns="" xmlns:a16="http://schemas.microsoft.com/office/drawing/2014/main" id="{ED1D926E-4A35-4002-9E55-F3D3A221AE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6075" y="1257300"/>
            <a:ext cx="1855788"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6" descr="Cover">
            <a:extLst>
              <a:ext uri="{FF2B5EF4-FFF2-40B4-BE49-F238E27FC236}">
                <a16:creationId xmlns="" xmlns:a16="http://schemas.microsoft.com/office/drawing/2014/main" id="{75B0361E-A843-4DC1-A3A5-6EB09047A4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9525" y="4229100"/>
            <a:ext cx="26670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5" descr="Cover">
            <a:extLst>
              <a:ext uri="{FF2B5EF4-FFF2-40B4-BE49-F238E27FC236}">
                <a16:creationId xmlns="" xmlns:a16="http://schemas.microsoft.com/office/drawing/2014/main" id="{95C157CC-9F70-45A7-B4E7-8460B5A57E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50000" y="4225925"/>
            <a:ext cx="278923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4" descr="Cover">
            <a:extLst>
              <a:ext uri="{FF2B5EF4-FFF2-40B4-BE49-F238E27FC236}">
                <a16:creationId xmlns="" xmlns:a16="http://schemas.microsoft.com/office/drawing/2014/main" id="{614AE9E8-530E-4CCD-9736-8C41B7A496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32525" y="3381375"/>
            <a:ext cx="2874963"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3" descr="Cover">
            <a:extLst>
              <a:ext uri="{FF2B5EF4-FFF2-40B4-BE49-F238E27FC236}">
                <a16:creationId xmlns="" xmlns:a16="http://schemas.microsoft.com/office/drawing/2014/main" id="{C5EF38EF-3019-4C32-B24C-213C6A29F6F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75163" y="2936875"/>
            <a:ext cx="2022475"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descr="Cover">
            <a:extLst>
              <a:ext uri="{FF2B5EF4-FFF2-40B4-BE49-F238E27FC236}">
                <a16:creationId xmlns="" xmlns:a16="http://schemas.microsoft.com/office/drawing/2014/main" id="{6422A57C-AC2A-47FF-8056-599A2B30016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6850" y="3722688"/>
            <a:ext cx="2855913"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descr="Cover">
            <a:extLst>
              <a:ext uri="{FF2B5EF4-FFF2-40B4-BE49-F238E27FC236}">
                <a16:creationId xmlns="" xmlns:a16="http://schemas.microsoft.com/office/drawing/2014/main" id="{D364ED49-23D9-4D67-8E51-44E0A4598A0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3225" y="4227513"/>
            <a:ext cx="2560638"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descr="Cover">
            <a:extLst>
              <a:ext uri="{FF2B5EF4-FFF2-40B4-BE49-F238E27FC236}">
                <a16:creationId xmlns="" xmlns:a16="http://schemas.microsoft.com/office/drawing/2014/main" id="{6312737F-87D4-47E1-84BB-C89ECC5B218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4463" y="2814638"/>
            <a:ext cx="2949575"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descr="Cover">
            <a:extLst>
              <a:ext uri="{FF2B5EF4-FFF2-40B4-BE49-F238E27FC236}">
                <a16:creationId xmlns="" xmlns:a16="http://schemas.microsoft.com/office/drawing/2014/main" id="{A7C011A4-A2BB-4208-8D01-DE66620D8AD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08288" y="2936875"/>
            <a:ext cx="1889125"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descr="Cover">
            <a:extLst>
              <a:ext uri="{FF2B5EF4-FFF2-40B4-BE49-F238E27FC236}">
                <a16:creationId xmlns="" xmlns:a16="http://schemas.microsoft.com/office/drawing/2014/main" id="{B2D0C1FD-FA8F-4B56-84D1-863CE9C1FC6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80150" y="1690688"/>
            <a:ext cx="267493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descr="Cover">
            <a:extLst>
              <a:ext uri="{FF2B5EF4-FFF2-40B4-BE49-F238E27FC236}">
                <a16:creationId xmlns="" xmlns:a16="http://schemas.microsoft.com/office/drawing/2014/main" id="{4424E572-6618-4877-9528-38FD7833B77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210300" y="1028700"/>
            <a:ext cx="2855913"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Cover">
            <a:extLst>
              <a:ext uri="{FF2B5EF4-FFF2-40B4-BE49-F238E27FC236}">
                <a16:creationId xmlns="" xmlns:a16="http://schemas.microsoft.com/office/drawing/2014/main" id="{66EBAD79-E1B2-4C73-A080-0F699E74745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54738" y="114300"/>
            <a:ext cx="2960687"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descr="Cover">
            <a:extLst>
              <a:ext uri="{FF2B5EF4-FFF2-40B4-BE49-F238E27FC236}">
                <a16:creationId xmlns="" xmlns:a16="http://schemas.microsoft.com/office/drawing/2014/main" id="{22542038-12C8-4904-9106-46420248D11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460875" y="1562100"/>
            <a:ext cx="196691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descr="Cover">
            <a:extLst>
              <a:ext uri="{FF2B5EF4-FFF2-40B4-BE49-F238E27FC236}">
                <a16:creationId xmlns="" xmlns:a16="http://schemas.microsoft.com/office/drawing/2014/main" id="{431156A3-DB16-46FD-8721-4E06624B3A7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935413" y="2708275"/>
            <a:ext cx="1508125"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Trang thơ Minh Huệ - Nguyễn Đức Thái, Mai Quốc Minh, Nguyễn Thái (2 bài thơ)">
            <a:extLst>
              <a:ext uri="{FF2B5EF4-FFF2-40B4-BE49-F238E27FC236}">
                <a16:creationId xmlns="" xmlns:a16="http://schemas.microsoft.com/office/drawing/2014/main" id="{FA8955D9-1567-4EF8-B604-9AC207576EA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421313" y="2228850"/>
            <a:ext cx="1065212"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Đêm nay Bác không ngủ">
            <a:extLst>
              <a:ext uri="{FF2B5EF4-FFF2-40B4-BE49-F238E27FC236}">
                <a16:creationId xmlns="" xmlns:a16="http://schemas.microsoft.com/office/drawing/2014/main" id="{96659BEF-8C32-4573-8349-C7CAAB13C43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3532" t="5840" r="6537" b="16118"/>
          <a:stretch>
            <a:fillRect/>
          </a:stretch>
        </p:blipFill>
        <p:spPr bwMode="auto">
          <a:xfrm>
            <a:off x="2516188" y="2039938"/>
            <a:ext cx="14192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par>
                                <p:cTn id="13" presetID="21" presetClass="entr" presetSubtype="1"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heel(1)">
                                      <p:cBhvr>
                                        <p:cTn id="15" dur="2000"/>
                                        <p:tgtEl>
                                          <p:spTgt spid="21"/>
                                        </p:tgtEl>
                                      </p:cBhvr>
                                    </p:animEffect>
                                  </p:childTnLst>
                                </p:cTn>
                              </p:par>
                            </p:childTnLst>
                          </p:cTn>
                        </p:par>
                        <p:par>
                          <p:cTn id="16" fill="hold" nodeType="afterGroup">
                            <p:stCondLst>
                              <p:cond delay="2000"/>
                            </p:stCondLst>
                            <p:childTnLst>
                              <p:par>
                                <p:cTn id="17" presetID="22" presetClass="entr" presetSubtype="8" fill="hold" nodeType="afterEffect">
                                  <p:stCondLst>
                                    <p:cond delay="0"/>
                                  </p:stCondLst>
                                  <p:childTnLst>
                                    <p:set>
                                      <p:cBhvr>
                                        <p:cTn id="18" dur="1" fill="hold">
                                          <p:stCondLst>
                                            <p:cond delay="0"/>
                                          </p:stCondLst>
                                        </p:cTn>
                                        <p:tgtEl>
                                          <p:spTgt spid="21510"/>
                                        </p:tgtEl>
                                        <p:attrNameLst>
                                          <p:attrName>style.visibility</p:attrName>
                                        </p:attrNameLst>
                                      </p:cBhvr>
                                      <p:to>
                                        <p:strVal val="visible"/>
                                      </p:to>
                                    </p:set>
                                    <p:animEffect transition="in" filter="wipe(left)">
                                      <p:cBhvr>
                                        <p:cTn id="19" dur="500"/>
                                        <p:tgtEl>
                                          <p:spTgt spid="21510"/>
                                        </p:tgtEl>
                                      </p:cBhvr>
                                    </p:animEffect>
                                  </p:childTnLst>
                                </p:cTn>
                              </p:par>
                            </p:childTnLst>
                          </p:cTn>
                        </p:par>
                        <p:par>
                          <p:cTn id="20" fill="hold" nodeType="afterGroup">
                            <p:stCondLst>
                              <p:cond delay="2500"/>
                            </p:stCondLst>
                            <p:childTnLst>
                              <p:par>
                                <p:cTn id="21" presetID="22" presetClass="entr" presetSubtype="8" fill="hold" nodeType="afterEffect">
                                  <p:stCondLst>
                                    <p:cond delay="0"/>
                                  </p:stCondLst>
                                  <p:childTnLst>
                                    <p:set>
                                      <p:cBhvr>
                                        <p:cTn id="22" dur="1" fill="hold">
                                          <p:stCondLst>
                                            <p:cond delay="0"/>
                                          </p:stCondLst>
                                        </p:cTn>
                                        <p:tgtEl>
                                          <p:spTgt spid="21511"/>
                                        </p:tgtEl>
                                        <p:attrNameLst>
                                          <p:attrName>style.visibility</p:attrName>
                                        </p:attrNameLst>
                                      </p:cBhvr>
                                      <p:to>
                                        <p:strVal val="visible"/>
                                      </p:to>
                                    </p:set>
                                    <p:animEffect transition="in" filter="wipe(left)">
                                      <p:cBhvr>
                                        <p:cTn id="23" dur="500"/>
                                        <p:tgtEl>
                                          <p:spTgt spid="21511"/>
                                        </p:tgtEl>
                                      </p:cBhvr>
                                    </p:animEffect>
                                  </p:childTnLst>
                                </p:cTn>
                              </p:par>
                            </p:childTnLst>
                          </p:cTn>
                        </p:par>
                        <p:par>
                          <p:cTn id="24" fill="hold" nodeType="afterGroup">
                            <p:stCondLst>
                              <p:cond delay="3000"/>
                            </p:stCondLst>
                            <p:childTnLst>
                              <p:par>
                                <p:cTn id="25" presetID="22" presetClass="entr" presetSubtype="8" fill="hold" nodeType="after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7"/>
                                        </p:tgtEl>
                                        <p:attrNameLst>
                                          <p:attrName>style.visibility</p:attrName>
                                        </p:attrNameLst>
                                      </p:cBhvr>
                                      <p:to>
                                        <p:strVal val="visible"/>
                                      </p:to>
                                    </p:set>
                                    <p:animEffect transition="in" filter="wipe(left)">
                                      <p:cBhvr>
                                        <p:cTn id="32" dur="500"/>
                                        <p:tgtEl>
                                          <p:spTgt spid="21517"/>
                                        </p:tgtEl>
                                      </p:cBhvr>
                                    </p:animEffect>
                                  </p:childTnLst>
                                </p:cTn>
                              </p:par>
                            </p:childTnLst>
                          </p:cTn>
                        </p:par>
                        <p:par>
                          <p:cTn id="33" fill="hold" nodeType="afterGroup">
                            <p:stCondLst>
                              <p:cond delay="500"/>
                            </p:stCondLst>
                            <p:childTnLst>
                              <p:par>
                                <p:cTn id="34" presetID="22" presetClass="entr" presetSubtype="8" fill="hold" nodeType="afterEffect">
                                  <p:stCondLst>
                                    <p:cond delay="0"/>
                                  </p:stCondLst>
                                  <p:childTnLst>
                                    <p:set>
                                      <p:cBhvr>
                                        <p:cTn id="35" dur="1" fill="hold">
                                          <p:stCondLst>
                                            <p:cond delay="0"/>
                                          </p:stCondLst>
                                        </p:cTn>
                                        <p:tgtEl>
                                          <p:spTgt spid="21518"/>
                                        </p:tgtEl>
                                        <p:attrNameLst>
                                          <p:attrName>style.visibility</p:attrName>
                                        </p:attrNameLst>
                                      </p:cBhvr>
                                      <p:to>
                                        <p:strVal val="visible"/>
                                      </p:to>
                                    </p:set>
                                    <p:animEffect transition="in" filter="wipe(left)">
                                      <p:cBhvr>
                                        <p:cTn id="36" dur="500"/>
                                        <p:tgtEl>
                                          <p:spTgt spid="21518"/>
                                        </p:tgtEl>
                                      </p:cBhvr>
                                    </p:animEffect>
                                  </p:childTnLst>
                                </p:cTn>
                              </p:par>
                            </p:childTnLst>
                          </p:cTn>
                        </p:par>
                        <p:par>
                          <p:cTn id="37" fill="hold" nodeType="afterGroup">
                            <p:stCondLst>
                              <p:cond delay="1000"/>
                            </p:stCondLst>
                            <p:childTnLst>
                              <p:par>
                                <p:cTn id="38" presetID="22" presetClass="entr" presetSubtype="8" fill="hold" nodeType="afterEffect">
                                  <p:stCondLst>
                                    <p:cond delay="0"/>
                                  </p:stCondLst>
                                  <p:childTnLst>
                                    <p:set>
                                      <p:cBhvr>
                                        <p:cTn id="39" dur="1" fill="hold">
                                          <p:stCondLst>
                                            <p:cond delay="0"/>
                                          </p:stCondLst>
                                        </p:cTn>
                                        <p:tgtEl>
                                          <p:spTgt spid="21519"/>
                                        </p:tgtEl>
                                        <p:attrNameLst>
                                          <p:attrName>style.visibility</p:attrName>
                                        </p:attrNameLst>
                                      </p:cBhvr>
                                      <p:to>
                                        <p:strVal val="visible"/>
                                      </p:to>
                                    </p:set>
                                    <p:animEffect transition="in" filter="wipe(left)">
                                      <p:cBhvr>
                                        <p:cTn id="40" dur="500"/>
                                        <p:tgtEl>
                                          <p:spTgt spid="21519"/>
                                        </p:tgtEl>
                                      </p:cBhvr>
                                    </p:animEffect>
                                  </p:childTnLst>
                                </p:cTn>
                              </p:par>
                            </p:childTnLst>
                          </p:cTn>
                        </p:par>
                        <p:par>
                          <p:cTn id="41" fill="hold" nodeType="afterGroup">
                            <p:stCondLst>
                              <p:cond delay="1500"/>
                            </p:stCondLst>
                            <p:childTnLst>
                              <p:par>
                                <p:cTn id="42" presetID="22" presetClass="entr" presetSubtype="2" fill="hold" nodeType="afterEffect">
                                  <p:stCondLst>
                                    <p:cond delay="0"/>
                                  </p:stCondLst>
                                  <p:childTnLst>
                                    <p:set>
                                      <p:cBhvr>
                                        <p:cTn id="43" dur="1" fill="hold">
                                          <p:stCondLst>
                                            <p:cond delay="0"/>
                                          </p:stCondLst>
                                        </p:cTn>
                                        <p:tgtEl>
                                          <p:spTgt spid="21520"/>
                                        </p:tgtEl>
                                        <p:attrNameLst>
                                          <p:attrName>style.visibility</p:attrName>
                                        </p:attrNameLst>
                                      </p:cBhvr>
                                      <p:to>
                                        <p:strVal val="visible"/>
                                      </p:to>
                                    </p:set>
                                    <p:animEffect transition="in" filter="wipe(right)">
                                      <p:cBhvr>
                                        <p:cTn id="44" dur="500"/>
                                        <p:tgtEl>
                                          <p:spTgt spid="2152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2" fill="hold" nodeType="clickEffect">
                                  <p:stCondLst>
                                    <p:cond delay="0"/>
                                  </p:stCondLst>
                                  <p:childTnLst>
                                    <p:set>
                                      <p:cBhvr>
                                        <p:cTn id="48" dur="1" fill="hold">
                                          <p:stCondLst>
                                            <p:cond delay="0"/>
                                          </p:stCondLst>
                                        </p:cTn>
                                        <p:tgtEl>
                                          <p:spTgt spid="21521"/>
                                        </p:tgtEl>
                                        <p:attrNameLst>
                                          <p:attrName>style.visibility</p:attrName>
                                        </p:attrNameLst>
                                      </p:cBhvr>
                                      <p:to>
                                        <p:strVal val="visible"/>
                                      </p:to>
                                    </p:set>
                                    <p:animEffect transition="in" filter="wipe(right)">
                                      <p:cBhvr>
                                        <p:cTn id="49" dur="500"/>
                                        <p:tgtEl>
                                          <p:spTgt spid="21521"/>
                                        </p:tgtEl>
                                      </p:cBhvr>
                                    </p:animEffect>
                                  </p:childTnLst>
                                </p:cTn>
                              </p:par>
                              <p:par>
                                <p:cTn id="50" presetID="21" presetClass="entr" presetSubtype="1"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heel(1)">
                                      <p:cBhvr>
                                        <p:cTn id="52" dur="2000"/>
                                        <p:tgtEl>
                                          <p:spTgt spid="22"/>
                                        </p:tgtEl>
                                      </p:cBhvr>
                                    </p:animEffect>
                                  </p:childTnLst>
                                </p:cTn>
                              </p:par>
                            </p:childTnLst>
                          </p:cTn>
                        </p:par>
                        <p:par>
                          <p:cTn id="53" fill="hold" nodeType="afterGroup">
                            <p:stCondLst>
                              <p:cond delay="2000"/>
                            </p:stCondLst>
                            <p:childTnLst>
                              <p:par>
                                <p:cTn id="54" presetID="22" presetClass="entr" presetSubtype="8" fill="hold" nodeType="afterEffect">
                                  <p:stCondLst>
                                    <p:cond delay="0"/>
                                  </p:stCondLst>
                                  <p:childTnLst>
                                    <p:set>
                                      <p:cBhvr>
                                        <p:cTn id="55" dur="1" fill="hold">
                                          <p:stCondLst>
                                            <p:cond delay="0"/>
                                          </p:stCondLst>
                                        </p:cTn>
                                        <p:tgtEl>
                                          <p:spTgt spid="21522"/>
                                        </p:tgtEl>
                                        <p:attrNameLst>
                                          <p:attrName>style.visibility</p:attrName>
                                        </p:attrNameLst>
                                      </p:cBhvr>
                                      <p:to>
                                        <p:strVal val="visible"/>
                                      </p:to>
                                    </p:set>
                                    <p:animEffect transition="in" filter="wipe(left)">
                                      <p:cBhvr>
                                        <p:cTn id="56" dur="500"/>
                                        <p:tgtEl>
                                          <p:spTgt spid="21522"/>
                                        </p:tgtEl>
                                      </p:cBhvr>
                                    </p:animEffect>
                                  </p:childTnLst>
                                </p:cTn>
                              </p:par>
                            </p:childTnLst>
                          </p:cTn>
                        </p:par>
                        <p:par>
                          <p:cTn id="57" fill="hold" nodeType="afterGroup">
                            <p:stCondLst>
                              <p:cond delay="2500"/>
                            </p:stCondLst>
                            <p:childTnLst>
                              <p:par>
                                <p:cTn id="58" presetID="22" presetClass="entr" presetSubtype="2" fill="hold" nodeType="afterEffect">
                                  <p:stCondLst>
                                    <p:cond delay="0"/>
                                  </p:stCondLst>
                                  <p:childTnLst>
                                    <p:set>
                                      <p:cBhvr>
                                        <p:cTn id="59" dur="1" fill="hold">
                                          <p:stCondLst>
                                            <p:cond delay="0"/>
                                          </p:stCondLst>
                                        </p:cTn>
                                        <p:tgtEl>
                                          <p:spTgt spid="21523"/>
                                        </p:tgtEl>
                                        <p:attrNameLst>
                                          <p:attrName>style.visibility</p:attrName>
                                        </p:attrNameLst>
                                      </p:cBhvr>
                                      <p:to>
                                        <p:strVal val="visible"/>
                                      </p:to>
                                    </p:set>
                                    <p:animEffect transition="in" filter="wipe(right)">
                                      <p:cBhvr>
                                        <p:cTn id="60" dur="500"/>
                                        <p:tgtEl>
                                          <p:spTgt spid="21523"/>
                                        </p:tgtEl>
                                      </p:cBhvr>
                                    </p:animEffect>
                                  </p:childTnLst>
                                </p:cTn>
                              </p:par>
                            </p:childTnLst>
                          </p:cTn>
                        </p:par>
                        <p:par>
                          <p:cTn id="61" fill="hold" nodeType="afterGroup">
                            <p:stCondLst>
                              <p:cond delay="3000"/>
                            </p:stCondLst>
                            <p:childTnLst>
                              <p:par>
                                <p:cTn id="62" presetID="22" presetClass="entr" presetSubtype="2" fill="hold" nodeType="afterEffect">
                                  <p:stCondLst>
                                    <p:cond delay="0"/>
                                  </p:stCondLst>
                                  <p:childTnLst>
                                    <p:set>
                                      <p:cBhvr>
                                        <p:cTn id="63" dur="1" fill="hold">
                                          <p:stCondLst>
                                            <p:cond delay="0"/>
                                          </p:stCondLst>
                                        </p:cTn>
                                        <p:tgtEl>
                                          <p:spTgt spid="21524"/>
                                        </p:tgtEl>
                                        <p:attrNameLst>
                                          <p:attrName>style.visibility</p:attrName>
                                        </p:attrNameLst>
                                      </p:cBhvr>
                                      <p:to>
                                        <p:strVal val="visible"/>
                                      </p:to>
                                    </p:set>
                                    <p:animEffect transition="in" filter="wipe(right)">
                                      <p:cBhvr>
                                        <p:cTn id="64" dur="500"/>
                                        <p:tgtEl>
                                          <p:spTgt spid="21524"/>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2" fill="hold" nodeType="clickEffect">
                                  <p:stCondLst>
                                    <p:cond delay="0"/>
                                  </p:stCondLst>
                                  <p:childTnLst>
                                    <p:set>
                                      <p:cBhvr>
                                        <p:cTn id="68" dur="1" fill="hold">
                                          <p:stCondLst>
                                            <p:cond delay="0"/>
                                          </p:stCondLst>
                                        </p:cTn>
                                        <p:tgtEl>
                                          <p:spTgt spid="21513"/>
                                        </p:tgtEl>
                                        <p:attrNameLst>
                                          <p:attrName>style.visibility</p:attrName>
                                        </p:attrNameLst>
                                      </p:cBhvr>
                                      <p:to>
                                        <p:strVal val="visible"/>
                                      </p:to>
                                    </p:set>
                                    <p:animEffect transition="in" filter="wipe(right)">
                                      <p:cBhvr>
                                        <p:cTn id="69" dur="500"/>
                                        <p:tgtEl>
                                          <p:spTgt spid="21513"/>
                                        </p:tgtEl>
                                      </p:cBhvr>
                                    </p:animEffect>
                                  </p:childTnLst>
                                </p:cTn>
                              </p:par>
                            </p:childTnLst>
                          </p:cTn>
                        </p:par>
                        <p:par>
                          <p:cTn id="70" fill="hold" nodeType="afterGroup">
                            <p:stCondLst>
                              <p:cond delay="500"/>
                            </p:stCondLst>
                            <p:childTnLst>
                              <p:par>
                                <p:cTn id="71" presetID="22" presetClass="entr" presetSubtype="2" fill="hold" nodeType="afterEffect">
                                  <p:stCondLst>
                                    <p:cond delay="0"/>
                                  </p:stCondLst>
                                  <p:childTnLst>
                                    <p:set>
                                      <p:cBhvr>
                                        <p:cTn id="72" dur="1" fill="hold">
                                          <p:stCondLst>
                                            <p:cond delay="0"/>
                                          </p:stCondLst>
                                        </p:cTn>
                                        <p:tgtEl>
                                          <p:spTgt spid="21514"/>
                                        </p:tgtEl>
                                        <p:attrNameLst>
                                          <p:attrName>style.visibility</p:attrName>
                                        </p:attrNameLst>
                                      </p:cBhvr>
                                      <p:to>
                                        <p:strVal val="visible"/>
                                      </p:to>
                                    </p:set>
                                    <p:animEffect transition="in" filter="wipe(right)">
                                      <p:cBhvr>
                                        <p:cTn id="73" dur="500"/>
                                        <p:tgtEl>
                                          <p:spTgt spid="21514"/>
                                        </p:tgtEl>
                                      </p:cBhvr>
                                    </p:animEffect>
                                  </p:childTnLst>
                                </p:cTn>
                              </p:par>
                            </p:childTnLst>
                          </p:cTn>
                        </p:par>
                        <p:par>
                          <p:cTn id="74" fill="hold" nodeType="afterGroup">
                            <p:stCondLst>
                              <p:cond delay="1000"/>
                            </p:stCondLst>
                            <p:childTnLst>
                              <p:par>
                                <p:cTn id="75" presetID="22" presetClass="entr" presetSubtype="2" fill="hold" nodeType="afterEffect">
                                  <p:stCondLst>
                                    <p:cond delay="0"/>
                                  </p:stCondLst>
                                  <p:childTnLst>
                                    <p:set>
                                      <p:cBhvr>
                                        <p:cTn id="76" dur="1" fill="hold">
                                          <p:stCondLst>
                                            <p:cond delay="0"/>
                                          </p:stCondLst>
                                        </p:cTn>
                                        <p:tgtEl>
                                          <p:spTgt spid="21516"/>
                                        </p:tgtEl>
                                        <p:attrNameLst>
                                          <p:attrName>style.visibility</p:attrName>
                                        </p:attrNameLst>
                                      </p:cBhvr>
                                      <p:to>
                                        <p:strVal val="visible"/>
                                      </p:to>
                                    </p:set>
                                    <p:animEffect transition="in" filter="wipe(right)">
                                      <p:cBhvr>
                                        <p:cTn id="77" dur="500"/>
                                        <p:tgtEl>
                                          <p:spTgt spid="21516"/>
                                        </p:tgtEl>
                                      </p:cBhvr>
                                    </p:animEffect>
                                  </p:childTnLst>
                                </p:cTn>
                              </p:par>
                            </p:childTnLst>
                          </p:cTn>
                        </p:par>
                        <p:par>
                          <p:cTn id="78" fill="hold" nodeType="afterGroup">
                            <p:stCondLst>
                              <p:cond delay="1500"/>
                            </p:stCondLst>
                            <p:childTnLst>
                              <p:par>
                                <p:cTn id="79" presetID="22" presetClass="entr" presetSubtype="2" fill="hold" nodeType="afterEffect">
                                  <p:stCondLst>
                                    <p:cond delay="0"/>
                                  </p:stCondLst>
                                  <p:childTnLst>
                                    <p:set>
                                      <p:cBhvr>
                                        <p:cTn id="80" dur="1" fill="hold">
                                          <p:stCondLst>
                                            <p:cond delay="0"/>
                                          </p:stCondLst>
                                        </p:cTn>
                                        <p:tgtEl>
                                          <p:spTgt spid="21515"/>
                                        </p:tgtEl>
                                        <p:attrNameLst>
                                          <p:attrName>style.visibility</p:attrName>
                                        </p:attrNameLst>
                                      </p:cBhvr>
                                      <p:to>
                                        <p:strVal val="visible"/>
                                      </p:to>
                                    </p:set>
                                    <p:animEffect transition="in" filter="wipe(right)">
                                      <p:cBhvr>
                                        <p:cTn id="81" dur="500"/>
                                        <p:tgtEl>
                                          <p:spTgt spid="21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0"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371600" y="1333500"/>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spcBef>
                <a:spcPct val="0"/>
              </a:spcBef>
            </a:pPr>
            <a:r>
              <a:rPr lang="en-US" sz="2400" b="1" dirty="0" err="1">
                <a:solidFill>
                  <a:srgbClr val="0000FF"/>
                </a:solidFill>
                <a:effectLst/>
                <a:latin typeface="+mj-lt"/>
                <a:ea typeface="Tahoma" panose="020B0604030504040204" pitchFamily="34" charset="0"/>
                <a:cs typeface="Tahoma" panose="020B0604030504040204" pitchFamily="34" charset="0"/>
              </a:rPr>
              <a:t>Vẽ</a:t>
            </a:r>
            <a:r>
              <a:rPr lang="en-US" sz="2400" b="1" dirty="0">
                <a:solidFill>
                  <a:srgbClr val="0000FF"/>
                </a:solidFill>
                <a:effectLst/>
                <a:latin typeface="+mj-lt"/>
                <a:ea typeface="Tahoma" panose="020B0604030504040204" pitchFamily="34" charset="0"/>
                <a:cs typeface="Tahoma" panose="020B0604030504040204" pitchFamily="34" charset="0"/>
              </a:rPr>
              <a:t> </a:t>
            </a:r>
            <a:r>
              <a:rPr lang="en-US" sz="2400" b="1" dirty="0" err="1">
                <a:solidFill>
                  <a:srgbClr val="0000FF"/>
                </a:solidFill>
                <a:effectLst/>
                <a:latin typeface="+mj-lt"/>
                <a:ea typeface="Tahoma" panose="020B0604030504040204" pitchFamily="34" charset="0"/>
                <a:cs typeface="Tahoma" panose="020B0604030504040204" pitchFamily="34" charset="0"/>
              </a:rPr>
              <a:t>sơ</a:t>
            </a:r>
            <a:r>
              <a:rPr lang="en-US" sz="2400" b="1" dirty="0">
                <a:solidFill>
                  <a:srgbClr val="0000FF"/>
                </a:solidFill>
                <a:effectLst/>
                <a:latin typeface="+mj-lt"/>
                <a:ea typeface="Tahoma" panose="020B0604030504040204" pitchFamily="34" charset="0"/>
                <a:cs typeface="Tahoma" panose="020B0604030504040204" pitchFamily="34" charset="0"/>
              </a:rPr>
              <a:t> </a:t>
            </a:r>
            <a:r>
              <a:rPr lang="en-US" sz="2400" b="1" dirty="0" err="1">
                <a:solidFill>
                  <a:srgbClr val="0000FF"/>
                </a:solidFill>
                <a:effectLst/>
                <a:latin typeface="+mj-lt"/>
                <a:ea typeface="Tahoma" panose="020B0604030504040204" pitchFamily="34" charset="0"/>
                <a:cs typeface="Tahoma" panose="020B0604030504040204" pitchFamily="34" charset="0"/>
              </a:rPr>
              <a:t>đồ</a:t>
            </a:r>
            <a:r>
              <a:rPr lang="en-US" sz="2400" b="1" dirty="0">
                <a:solidFill>
                  <a:srgbClr val="0000FF"/>
                </a:solidFill>
                <a:effectLst/>
                <a:latin typeface="+mj-lt"/>
                <a:ea typeface="Tahoma" panose="020B0604030504040204" pitchFamily="34" charset="0"/>
                <a:cs typeface="Tahoma" panose="020B0604030504040204" pitchFamily="34" charset="0"/>
              </a:rPr>
              <a:t> </a:t>
            </a:r>
            <a:r>
              <a:rPr lang="en-US" sz="2400" b="1" dirty="0" err="1">
                <a:solidFill>
                  <a:srgbClr val="0000FF"/>
                </a:solidFill>
                <a:effectLst/>
                <a:latin typeface="+mj-lt"/>
                <a:ea typeface="Tahoma" panose="020B0604030504040204" pitchFamily="34" charset="0"/>
                <a:cs typeface="Tahoma" panose="020B0604030504040204" pitchFamily="34" charset="0"/>
              </a:rPr>
              <a:t>tư</a:t>
            </a:r>
            <a:r>
              <a:rPr lang="en-US" sz="2400" b="1" dirty="0">
                <a:solidFill>
                  <a:srgbClr val="0000FF"/>
                </a:solidFill>
                <a:effectLst/>
                <a:latin typeface="+mj-lt"/>
                <a:ea typeface="Tahoma" panose="020B0604030504040204" pitchFamily="34" charset="0"/>
                <a:cs typeface="Tahoma" panose="020B0604030504040204" pitchFamily="34" charset="0"/>
              </a:rPr>
              <a:t> </a:t>
            </a:r>
            <a:r>
              <a:rPr lang="en-US" sz="2400" b="1" dirty="0" err="1">
                <a:solidFill>
                  <a:srgbClr val="0000FF"/>
                </a:solidFill>
                <a:effectLst/>
                <a:latin typeface="+mj-lt"/>
                <a:ea typeface="Tahoma" panose="020B0604030504040204" pitchFamily="34" charset="0"/>
                <a:cs typeface="Tahoma" panose="020B0604030504040204" pitchFamily="34" charset="0"/>
              </a:rPr>
              <a:t>duy</a:t>
            </a:r>
            <a:r>
              <a:rPr lang="en-US" sz="2400" b="1" dirty="0">
                <a:solidFill>
                  <a:srgbClr val="0000FF"/>
                </a:solidFill>
                <a:effectLst/>
                <a:latin typeface="+mj-lt"/>
                <a:ea typeface="Tahoma" panose="020B0604030504040204" pitchFamily="34" charset="0"/>
                <a:cs typeface="Tahoma" panose="020B0604030504040204" pitchFamily="34" charset="0"/>
              </a:rPr>
              <a:t> </a:t>
            </a:r>
            <a:r>
              <a:rPr lang="en-US" sz="2400" b="1" dirty="0" err="1">
                <a:solidFill>
                  <a:srgbClr val="0000FF"/>
                </a:solidFill>
                <a:effectLst/>
                <a:latin typeface="+mj-lt"/>
                <a:ea typeface="Tahoma" panose="020B0604030504040204" pitchFamily="34" charset="0"/>
                <a:cs typeface="Tahoma" panose="020B0604030504040204" pitchFamily="34" charset="0"/>
              </a:rPr>
              <a:t>khái</a:t>
            </a:r>
            <a:r>
              <a:rPr lang="en-US" sz="2400" b="1" dirty="0">
                <a:solidFill>
                  <a:srgbClr val="0000FF"/>
                </a:solidFill>
                <a:effectLst/>
                <a:latin typeface="+mj-lt"/>
                <a:ea typeface="Tahoma" panose="020B0604030504040204" pitchFamily="34" charset="0"/>
                <a:cs typeface="Tahoma" panose="020B0604030504040204" pitchFamily="34" charset="0"/>
              </a:rPr>
              <a:t> </a:t>
            </a:r>
            <a:r>
              <a:rPr lang="en-US" sz="2400" b="1" dirty="0" err="1" smtClean="0">
                <a:solidFill>
                  <a:srgbClr val="0000FF"/>
                </a:solidFill>
                <a:effectLst/>
                <a:latin typeface="+mj-lt"/>
                <a:ea typeface="Tahoma" panose="020B0604030504040204" pitchFamily="34" charset="0"/>
                <a:cs typeface="Tahoma" panose="020B0604030504040204" pitchFamily="34" charset="0"/>
              </a:rPr>
              <a:t>quát</a:t>
            </a:r>
            <a:r>
              <a:rPr lang="en-US" sz="2400" b="1" dirty="0" smtClean="0">
                <a:solidFill>
                  <a:srgbClr val="0000FF"/>
                </a:solidFill>
                <a:effectLst/>
                <a:latin typeface="+mj-lt"/>
                <a:ea typeface="Tahoma" panose="020B0604030504040204" pitchFamily="34" charset="0"/>
                <a:cs typeface="Tahoma" panose="020B0604030504040204" pitchFamily="34" charset="0"/>
              </a:rPr>
              <a:t> </a:t>
            </a:r>
            <a:r>
              <a:rPr lang="en-US" sz="2400" b="1" dirty="0" err="1">
                <a:solidFill>
                  <a:srgbClr val="0000FF"/>
                </a:solidFill>
                <a:effectLst/>
                <a:latin typeface="+mj-lt"/>
                <a:ea typeface="Tahoma" panose="020B0604030504040204" pitchFamily="34" charset="0"/>
                <a:cs typeface="Tahoma" panose="020B0604030504040204" pitchFamily="34" charset="0"/>
              </a:rPr>
              <a:t>kiến</a:t>
            </a:r>
            <a:r>
              <a:rPr lang="en-US" sz="2400" b="1" dirty="0">
                <a:solidFill>
                  <a:srgbClr val="0000FF"/>
                </a:solidFill>
                <a:effectLst/>
                <a:latin typeface="+mj-lt"/>
                <a:ea typeface="Tahoma" panose="020B0604030504040204" pitchFamily="34" charset="0"/>
                <a:cs typeface="Tahoma" panose="020B0604030504040204" pitchFamily="34" charset="0"/>
              </a:rPr>
              <a:t> </a:t>
            </a:r>
            <a:r>
              <a:rPr lang="en-US" sz="2400" b="1" dirty="0" err="1">
                <a:solidFill>
                  <a:srgbClr val="0000FF"/>
                </a:solidFill>
                <a:effectLst/>
                <a:latin typeface="+mj-lt"/>
                <a:ea typeface="Tahoma" panose="020B0604030504040204" pitchFamily="34" charset="0"/>
                <a:cs typeface="Tahoma" panose="020B0604030504040204" pitchFamily="34" charset="0"/>
              </a:rPr>
              <a:t>thức</a:t>
            </a:r>
            <a:r>
              <a:rPr lang="en-US" sz="2400" b="1" dirty="0">
                <a:solidFill>
                  <a:srgbClr val="0000FF"/>
                </a:solidFill>
                <a:effectLst/>
                <a:latin typeface="+mj-lt"/>
                <a:ea typeface="Tahoma" panose="020B0604030504040204" pitchFamily="34" charset="0"/>
                <a:cs typeface="Tahoma" panose="020B0604030504040204" pitchFamily="34" charset="0"/>
              </a:rPr>
              <a:t> </a:t>
            </a:r>
            <a:r>
              <a:rPr lang="en-US" sz="2400" b="1" dirty="0" err="1">
                <a:solidFill>
                  <a:srgbClr val="0000FF"/>
                </a:solidFill>
                <a:effectLst/>
                <a:latin typeface="+mj-lt"/>
                <a:ea typeface="Tahoma" panose="020B0604030504040204" pitchFamily="34" charset="0"/>
                <a:cs typeface="Tahoma" panose="020B0604030504040204" pitchFamily="34" charset="0"/>
              </a:rPr>
              <a:t>bài</a:t>
            </a:r>
            <a:r>
              <a:rPr lang="en-US" sz="2400" b="1" dirty="0">
                <a:solidFill>
                  <a:srgbClr val="0000FF"/>
                </a:solidFill>
                <a:effectLst/>
                <a:latin typeface="+mj-lt"/>
                <a:ea typeface="Tahoma" panose="020B0604030504040204" pitchFamily="34" charset="0"/>
                <a:cs typeface="Tahoma" panose="020B0604030504040204" pitchFamily="34" charset="0"/>
              </a:rPr>
              <a:t> </a:t>
            </a:r>
            <a:r>
              <a:rPr lang="en-US" sz="2400" b="1" dirty="0" err="1">
                <a:solidFill>
                  <a:srgbClr val="0000FF"/>
                </a:solidFill>
                <a:effectLst/>
                <a:latin typeface="+mj-lt"/>
                <a:ea typeface="Tahoma" panose="020B0604030504040204" pitchFamily="34" charset="0"/>
                <a:cs typeface="Tahoma" panose="020B0604030504040204" pitchFamily="34" charset="0"/>
              </a:rPr>
              <a:t>học</a:t>
            </a:r>
            <a:r>
              <a:rPr lang="en-US" sz="2400" b="1" dirty="0">
                <a:solidFill>
                  <a:srgbClr val="0000FF"/>
                </a:solidFill>
                <a:effectLst/>
                <a:latin typeface="+mj-lt"/>
                <a:ea typeface="Tahoma" panose="020B0604030504040204" pitchFamily="34" charset="0"/>
                <a:cs typeface="Tahoma" panose="020B0604030504040204" pitchFamily="34" charset="0"/>
              </a:rPr>
              <a:t>­</a:t>
            </a:r>
            <a:endParaRPr lang="ru-RU" sz="2400" b="1" dirty="0">
              <a:solidFill>
                <a:srgbClr val="0000FF"/>
              </a:solidFill>
              <a:effectLst/>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371600" y="2222501"/>
            <a:ext cx="7315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400" b="1" dirty="0" err="1">
                <a:solidFill>
                  <a:srgbClr val="0000FF"/>
                </a:solidFill>
                <a:effectLst/>
                <a:latin typeface="+mj-lt"/>
              </a:rPr>
              <a:t>Chuẩn</a:t>
            </a:r>
            <a:r>
              <a:rPr lang="en-US" sz="2400" b="1" dirty="0">
                <a:solidFill>
                  <a:srgbClr val="0000FF"/>
                </a:solidFill>
                <a:effectLst/>
                <a:latin typeface="+mj-lt"/>
              </a:rPr>
              <a:t> </a:t>
            </a:r>
            <a:r>
              <a:rPr lang="en-US" sz="2400" b="1" dirty="0" err="1">
                <a:solidFill>
                  <a:srgbClr val="0000FF"/>
                </a:solidFill>
                <a:effectLst/>
                <a:latin typeface="+mj-lt"/>
              </a:rPr>
              <a:t>bị</a:t>
            </a:r>
            <a:r>
              <a:rPr lang="en-US" sz="2400" b="1" dirty="0">
                <a:solidFill>
                  <a:srgbClr val="0000FF"/>
                </a:solidFill>
                <a:effectLst/>
                <a:latin typeface="+mj-lt"/>
              </a:rPr>
              <a:t> </a:t>
            </a:r>
            <a:r>
              <a:rPr lang="en-US" sz="2400" b="1" dirty="0" err="1">
                <a:solidFill>
                  <a:srgbClr val="0000FF"/>
                </a:solidFill>
                <a:effectLst/>
                <a:latin typeface="+mj-lt"/>
              </a:rPr>
              <a:t>nội</a:t>
            </a:r>
            <a:r>
              <a:rPr lang="en-US" sz="2400" b="1" dirty="0">
                <a:solidFill>
                  <a:srgbClr val="0000FF"/>
                </a:solidFill>
                <a:effectLst/>
                <a:latin typeface="+mj-lt"/>
              </a:rPr>
              <a:t> dung </a:t>
            </a:r>
            <a:r>
              <a:rPr lang="en-US" sz="2400" b="1" dirty="0" err="1">
                <a:solidFill>
                  <a:srgbClr val="0000FF"/>
                </a:solidFill>
                <a:effectLst/>
                <a:latin typeface="+mj-lt"/>
              </a:rPr>
              <a:t>bài</a:t>
            </a:r>
            <a:r>
              <a:rPr lang="en-US" sz="2400" b="1" dirty="0">
                <a:solidFill>
                  <a:srgbClr val="0000FF"/>
                </a:solidFill>
                <a:effectLst/>
                <a:latin typeface="+mj-lt"/>
              </a:rPr>
              <a:t> </a:t>
            </a:r>
            <a:r>
              <a:rPr lang="en-US" sz="2400" b="1" dirty="0" err="1">
                <a:solidFill>
                  <a:srgbClr val="0000FF"/>
                </a:solidFill>
                <a:effectLst/>
                <a:latin typeface="+mj-lt"/>
              </a:rPr>
              <a:t>sau</a:t>
            </a:r>
            <a:endParaRPr lang="en-US" sz="2400" b="1" dirty="0">
              <a:solidFill>
                <a:srgbClr val="0000FF"/>
              </a:solidFill>
              <a:effectLst/>
              <a:latin typeface="+mj-lt"/>
            </a:endParaRPr>
          </a:p>
        </p:txBody>
      </p:sp>
      <p:sp>
        <p:nvSpPr>
          <p:cNvPr id="61461" name="Rectangle 21"/>
          <p:cNvSpPr>
            <a:spLocks noChangeArrowheads="1"/>
          </p:cNvSpPr>
          <p:nvPr/>
        </p:nvSpPr>
        <p:spPr bwMode="auto">
          <a:xfrm>
            <a:off x="1371601" y="3009900"/>
            <a:ext cx="7467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defRPr/>
            </a:pPr>
            <a:r>
              <a:rPr lang="en-US" sz="2400" b="1" dirty="0" err="1">
                <a:solidFill>
                  <a:srgbClr val="0000FF"/>
                </a:solidFill>
                <a:effectLst/>
                <a:latin typeface="+mj-lt"/>
              </a:rPr>
              <a:t>Học</a:t>
            </a:r>
            <a:r>
              <a:rPr lang="en-US" sz="2400" b="1" dirty="0">
                <a:solidFill>
                  <a:srgbClr val="0000FF"/>
                </a:solidFill>
                <a:effectLst/>
                <a:latin typeface="+mj-lt"/>
              </a:rPr>
              <a:t> </a:t>
            </a:r>
            <a:r>
              <a:rPr lang="en-US" sz="2400" b="1" dirty="0" err="1">
                <a:solidFill>
                  <a:srgbClr val="0000FF"/>
                </a:solidFill>
                <a:effectLst/>
                <a:latin typeface="+mj-lt"/>
              </a:rPr>
              <a:t>bài</a:t>
            </a:r>
            <a:r>
              <a:rPr lang="en-US" sz="2400" b="1" dirty="0">
                <a:solidFill>
                  <a:srgbClr val="0000FF"/>
                </a:solidFill>
                <a:effectLst/>
                <a:latin typeface="+mj-lt"/>
              </a:rPr>
              <a:t>, </a:t>
            </a:r>
            <a:r>
              <a:rPr lang="en-US" sz="2400" b="1" dirty="0" err="1">
                <a:solidFill>
                  <a:srgbClr val="0000FF"/>
                </a:solidFill>
                <a:effectLst/>
                <a:latin typeface="+mj-lt"/>
              </a:rPr>
              <a:t>tập</a:t>
            </a:r>
            <a:r>
              <a:rPr lang="en-US" sz="2400" b="1" dirty="0">
                <a:solidFill>
                  <a:srgbClr val="0000FF"/>
                </a:solidFill>
                <a:effectLst/>
                <a:latin typeface="+mj-lt"/>
              </a:rPr>
              <a:t> </a:t>
            </a:r>
            <a:r>
              <a:rPr lang="en-US" sz="2400" b="1" dirty="0" err="1">
                <a:solidFill>
                  <a:srgbClr val="0000FF"/>
                </a:solidFill>
                <a:effectLst/>
                <a:latin typeface="+mj-lt"/>
              </a:rPr>
              <a:t>đọc</a:t>
            </a:r>
            <a:r>
              <a:rPr lang="en-US" sz="2400" b="1" dirty="0">
                <a:solidFill>
                  <a:srgbClr val="0000FF"/>
                </a:solidFill>
                <a:effectLst/>
                <a:latin typeface="+mj-lt"/>
              </a:rPr>
              <a:t> </a:t>
            </a:r>
            <a:r>
              <a:rPr lang="en-US" sz="2400" b="1" dirty="0" err="1">
                <a:solidFill>
                  <a:srgbClr val="0000FF"/>
                </a:solidFill>
                <a:effectLst/>
                <a:latin typeface="+mj-lt"/>
              </a:rPr>
              <a:t>diễn</a:t>
            </a:r>
            <a:r>
              <a:rPr lang="en-US" sz="2400" b="1" dirty="0">
                <a:solidFill>
                  <a:srgbClr val="0000FF"/>
                </a:solidFill>
                <a:effectLst/>
                <a:latin typeface="+mj-lt"/>
              </a:rPr>
              <a:t> </a:t>
            </a:r>
            <a:r>
              <a:rPr lang="en-US" sz="2400" b="1" dirty="0" err="1">
                <a:solidFill>
                  <a:srgbClr val="0000FF"/>
                </a:solidFill>
                <a:effectLst/>
                <a:latin typeface="+mj-lt"/>
              </a:rPr>
              <a:t>cảm</a:t>
            </a:r>
            <a:r>
              <a:rPr lang="en-US" sz="2400" b="1" dirty="0">
                <a:solidFill>
                  <a:srgbClr val="0000FF"/>
                </a:solidFill>
                <a:effectLst/>
                <a:latin typeface="+mj-lt"/>
              </a:rPr>
              <a:t> </a:t>
            </a:r>
            <a:r>
              <a:rPr lang="en-US" sz="2400" b="1" dirty="0" err="1">
                <a:solidFill>
                  <a:srgbClr val="0000FF"/>
                </a:solidFill>
                <a:effectLst/>
                <a:latin typeface="+mj-lt"/>
              </a:rPr>
              <a:t>bài</a:t>
            </a:r>
            <a:r>
              <a:rPr lang="en-US" sz="2400" b="1" dirty="0">
                <a:solidFill>
                  <a:srgbClr val="0000FF"/>
                </a:solidFill>
                <a:effectLst/>
                <a:latin typeface="+mj-lt"/>
              </a:rPr>
              <a:t> </a:t>
            </a:r>
            <a:r>
              <a:rPr lang="en-US" sz="2400" b="1" dirty="0" err="1">
                <a:solidFill>
                  <a:srgbClr val="0000FF"/>
                </a:solidFill>
                <a:effectLst/>
                <a:latin typeface="+mj-lt"/>
              </a:rPr>
              <a:t>thơ</a:t>
            </a:r>
            <a:r>
              <a:rPr lang="en-US" sz="2400" b="1" dirty="0">
                <a:solidFill>
                  <a:srgbClr val="0000FF"/>
                </a:solidFill>
                <a:effectLst/>
                <a:latin typeface="+mj-lt"/>
              </a:rPr>
              <a:t> </a:t>
            </a:r>
            <a:r>
              <a:rPr lang="en-US" sz="2400" b="1" dirty="0" err="1">
                <a:solidFill>
                  <a:srgbClr val="0000FF"/>
                </a:solidFill>
                <a:effectLst/>
                <a:latin typeface="+mj-lt"/>
              </a:rPr>
              <a:t>và</a:t>
            </a:r>
            <a:r>
              <a:rPr lang="en-US" sz="2400" b="1" dirty="0">
                <a:solidFill>
                  <a:srgbClr val="0000FF"/>
                </a:solidFill>
                <a:effectLst/>
                <a:latin typeface="+mj-lt"/>
              </a:rPr>
              <a:t> </a:t>
            </a:r>
            <a:r>
              <a:rPr lang="en-US" sz="2400" b="1" dirty="0" err="1">
                <a:solidFill>
                  <a:srgbClr val="0000FF"/>
                </a:solidFill>
                <a:effectLst/>
                <a:latin typeface="+mj-lt"/>
              </a:rPr>
              <a:t>học</a:t>
            </a:r>
            <a:r>
              <a:rPr lang="en-US" sz="2400" b="1" dirty="0">
                <a:solidFill>
                  <a:srgbClr val="0000FF"/>
                </a:solidFill>
                <a:effectLst/>
                <a:latin typeface="+mj-lt"/>
              </a:rPr>
              <a:t> </a:t>
            </a:r>
            <a:r>
              <a:rPr lang="en-US" sz="2400" b="1" dirty="0" err="1">
                <a:solidFill>
                  <a:srgbClr val="0000FF"/>
                </a:solidFill>
                <a:effectLst/>
                <a:latin typeface="+mj-lt"/>
              </a:rPr>
              <a:t>thuộc</a:t>
            </a:r>
            <a:r>
              <a:rPr lang="en-US" sz="2400" b="1" dirty="0">
                <a:solidFill>
                  <a:srgbClr val="0000FF"/>
                </a:solidFill>
                <a:effectLst/>
                <a:latin typeface="+mj-lt"/>
              </a:rPr>
              <a:t> </a:t>
            </a:r>
            <a:r>
              <a:rPr lang="en-US" sz="2400" b="1" dirty="0" err="1">
                <a:solidFill>
                  <a:srgbClr val="0000FF"/>
                </a:solidFill>
                <a:effectLst/>
                <a:latin typeface="+mj-lt"/>
              </a:rPr>
              <a:t>lòng</a:t>
            </a:r>
            <a:r>
              <a:rPr lang="en-US" sz="2400" b="1" dirty="0">
                <a:solidFill>
                  <a:srgbClr val="0000FF"/>
                </a:solidFill>
                <a:effectLst/>
                <a:latin typeface="+mj-lt"/>
              </a:rPr>
              <a:t> </a:t>
            </a:r>
            <a:r>
              <a:rPr lang="en-US" sz="2400" b="1" dirty="0" err="1">
                <a:solidFill>
                  <a:srgbClr val="0000FF"/>
                </a:solidFill>
                <a:effectLst/>
                <a:latin typeface="+mj-lt"/>
              </a:rPr>
              <a:t>năm</a:t>
            </a:r>
            <a:r>
              <a:rPr lang="en-US" sz="2400" b="1" dirty="0">
                <a:solidFill>
                  <a:srgbClr val="0000FF"/>
                </a:solidFill>
                <a:effectLst/>
                <a:latin typeface="+mj-lt"/>
              </a:rPr>
              <a:t> </a:t>
            </a:r>
            <a:r>
              <a:rPr lang="en-US" sz="2400" b="1" dirty="0" err="1">
                <a:solidFill>
                  <a:srgbClr val="0000FF"/>
                </a:solidFill>
                <a:effectLst/>
                <a:latin typeface="+mj-lt"/>
              </a:rPr>
              <a:t>khổ</a:t>
            </a:r>
            <a:r>
              <a:rPr lang="en-US" sz="2400" b="1" dirty="0">
                <a:solidFill>
                  <a:srgbClr val="0000FF"/>
                </a:solidFill>
                <a:effectLst/>
                <a:latin typeface="+mj-lt"/>
              </a:rPr>
              <a:t> </a:t>
            </a:r>
            <a:r>
              <a:rPr lang="en-US" sz="2400" b="1" dirty="0" err="1">
                <a:solidFill>
                  <a:srgbClr val="0000FF"/>
                </a:solidFill>
                <a:effectLst/>
                <a:latin typeface="+mj-lt"/>
              </a:rPr>
              <a:t>thơ</a:t>
            </a:r>
            <a:r>
              <a:rPr lang="en-US" sz="2400" b="1" dirty="0">
                <a:solidFill>
                  <a:srgbClr val="0000FF"/>
                </a:solidFill>
                <a:effectLst/>
                <a:latin typeface="+mj-lt"/>
              </a:rPr>
              <a:t> </a:t>
            </a:r>
            <a:r>
              <a:rPr lang="en-US" sz="2400" b="1" dirty="0" err="1">
                <a:solidFill>
                  <a:srgbClr val="0000FF"/>
                </a:solidFill>
                <a:effectLst/>
                <a:latin typeface="+mj-lt"/>
              </a:rPr>
              <a:t>đầu</a:t>
            </a:r>
            <a:r>
              <a:rPr lang="en-US" sz="2400" b="1" dirty="0">
                <a:solidFill>
                  <a:srgbClr val="0000FF"/>
                </a:solidFill>
                <a:effectLst/>
                <a:latin typeface="+mj-lt"/>
              </a:rPr>
              <a:t>.</a:t>
            </a: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8942559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13462" t="11801"/>
          <a:stretch/>
        </p:blipFill>
        <p:spPr bwMode="auto">
          <a:xfrm>
            <a:off x="10886" y="0"/>
            <a:ext cx="9133114" cy="5715000"/>
          </a:xfrm>
          <a:prstGeom prst="rect">
            <a:avLst/>
          </a:prstGeom>
          <a:noFill/>
          <a:ln>
            <a:noFill/>
          </a:ln>
          <a:effectLst>
            <a:prstShdw prst="shdw18" dist="17961" dir="135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 xmlns:a16="http://schemas.microsoft.com/office/drawing/2014/main" id="{89C8FAE0-5B81-4A55-A428-B0FAEC074BBC}"/>
              </a:ext>
            </a:extLst>
          </p:cNvPr>
          <p:cNvSpPr/>
          <p:nvPr/>
        </p:nvSpPr>
        <p:spPr bwMode="auto">
          <a:xfrm>
            <a:off x="0" y="-1"/>
            <a:ext cx="9167209" cy="5715000"/>
          </a:xfrm>
          <a:prstGeom prst="rect">
            <a:avLst/>
          </a:prstGeom>
          <a:solidFill>
            <a:srgbClr val="000000">
              <a:alpha val="6705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 name="TextBox 4">
            <a:extLst>
              <a:ext uri="{FF2B5EF4-FFF2-40B4-BE49-F238E27FC236}">
                <a16:creationId xmlns="" xmlns:a16="http://schemas.microsoft.com/office/drawing/2014/main" id="{8554CAE1-5865-45F9-85F5-A099D33C8B9D}"/>
              </a:ext>
            </a:extLst>
          </p:cNvPr>
          <p:cNvSpPr txBox="1"/>
          <p:nvPr/>
        </p:nvSpPr>
        <p:spPr>
          <a:xfrm>
            <a:off x="5257800" y="3162300"/>
            <a:ext cx="3560618" cy="461665"/>
          </a:xfrm>
          <a:prstGeom prst="rect">
            <a:avLst/>
          </a:prstGeom>
          <a:noFill/>
        </p:spPr>
        <p:txBody>
          <a:bodyPr wrap="square" rtlCol="0">
            <a:spAutoFit/>
          </a:bodyPr>
          <a:lstStyle/>
          <a:p>
            <a:pPr algn="ctr"/>
            <a:r>
              <a:rPr lang="en-US" sz="2400" b="1" dirty="0">
                <a:solidFill>
                  <a:schemeClr val="bg1"/>
                </a:solidFill>
                <a:effectLst/>
                <a:latin typeface="+mj-lt"/>
                <a:ea typeface="Times New Roman" panose="02020603050405020304" pitchFamily="18" charset="0"/>
              </a:rPr>
              <a:t>- </a:t>
            </a:r>
            <a:r>
              <a:rPr lang="en-US" sz="2400" b="1" dirty="0">
                <a:solidFill>
                  <a:schemeClr val="bg1"/>
                </a:solidFill>
                <a:latin typeface="+mj-lt"/>
                <a:ea typeface="Times New Roman" panose="02020603050405020304" pitchFamily="18" charset="0"/>
              </a:rPr>
              <a:t>Minh </a:t>
            </a:r>
            <a:r>
              <a:rPr lang="en-US" sz="2400" b="1" dirty="0" err="1">
                <a:solidFill>
                  <a:schemeClr val="bg1"/>
                </a:solidFill>
                <a:latin typeface="+mj-lt"/>
                <a:ea typeface="Times New Roman" panose="02020603050405020304" pitchFamily="18" charset="0"/>
              </a:rPr>
              <a:t>Huệ</a:t>
            </a:r>
            <a:r>
              <a:rPr lang="en-US" sz="2400" b="1" dirty="0">
                <a:solidFill>
                  <a:schemeClr val="bg1"/>
                </a:solidFill>
                <a:latin typeface="+mj-lt"/>
                <a:ea typeface="Times New Roman" panose="02020603050405020304" pitchFamily="18" charset="0"/>
              </a:rPr>
              <a:t> </a:t>
            </a:r>
            <a:r>
              <a:rPr lang="en-US" sz="2400" b="1" dirty="0">
                <a:solidFill>
                  <a:schemeClr val="bg1"/>
                </a:solidFill>
                <a:effectLst/>
                <a:latin typeface="+mj-lt"/>
                <a:ea typeface="Times New Roman" panose="02020603050405020304" pitchFamily="18" charset="0"/>
              </a:rPr>
              <a:t>-</a:t>
            </a:r>
            <a:endParaRPr lang="en-US" sz="3600" dirty="0">
              <a:solidFill>
                <a:schemeClr val="bg1"/>
              </a:solidFill>
              <a:latin typeface="+mj-lt"/>
            </a:endParaRPr>
          </a:p>
        </p:txBody>
      </p:sp>
      <p:sp>
        <p:nvSpPr>
          <p:cNvPr id="6" name="TextBox 5">
            <a:extLst>
              <a:ext uri="{FF2B5EF4-FFF2-40B4-BE49-F238E27FC236}">
                <a16:creationId xmlns="" xmlns:a16="http://schemas.microsoft.com/office/drawing/2014/main" id="{6292A46A-1E7C-489F-BAE6-BB821878F071}"/>
              </a:ext>
            </a:extLst>
          </p:cNvPr>
          <p:cNvSpPr txBox="1"/>
          <p:nvPr/>
        </p:nvSpPr>
        <p:spPr>
          <a:xfrm>
            <a:off x="1600200" y="611264"/>
            <a:ext cx="6324600" cy="1200329"/>
          </a:xfrm>
          <a:prstGeom prst="rect">
            <a:avLst/>
          </a:prstGeom>
          <a:noFill/>
        </p:spPr>
        <p:txBody>
          <a:bodyPr wrap="square" rtlCol="0">
            <a:spAutoFit/>
          </a:bodyPr>
          <a:lstStyle/>
          <a:p>
            <a:pPr algn="ctr"/>
            <a:r>
              <a:rPr lang="en-US" sz="3600" b="1" dirty="0" smtClean="0">
                <a:solidFill>
                  <a:srgbClr val="FFFF00"/>
                </a:solidFill>
                <a:cs typeface="Times New Roman" pitchFamily="18" charset="0"/>
              </a:rPr>
              <a:t>BÀI 7 TIẾT 85</a:t>
            </a:r>
            <a:endParaRPr lang="en-US" b="1" dirty="0">
              <a:solidFill>
                <a:srgbClr val="FFFF00"/>
              </a:solidFill>
              <a:cs typeface="Times New Roman" pitchFamily="18" charset="0"/>
            </a:endParaRPr>
          </a:p>
          <a:p>
            <a:pPr algn="ctr"/>
            <a:r>
              <a:rPr lang="en-US" sz="3600" dirty="0" smtClean="0">
                <a:solidFill>
                  <a:srgbClr val="FFFF00"/>
                </a:solidFill>
                <a:latin typeface="VNI-Souvir" pitchFamily="2" charset="0"/>
              </a:rPr>
              <a:t> </a:t>
            </a:r>
            <a:endParaRPr lang="en-US" sz="3600" dirty="0">
              <a:solidFill>
                <a:srgbClr val="FFFF00"/>
              </a:solidFill>
              <a:latin typeface="VNI-Souvir" pitchFamily="2" charset="0"/>
            </a:endParaRPr>
          </a:p>
        </p:txBody>
      </p:sp>
      <p:pic>
        <p:nvPicPr>
          <p:cNvPr id="2" name="Picture 1">
            <a:extLst>
              <a:ext uri="{FF2B5EF4-FFF2-40B4-BE49-F238E27FC236}">
                <a16:creationId xmlns="" xmlns:a16="http://schemas.microsoft.com/office/drawing/2014/main" id="{3503F5FB-9F2F-4209-8BBA-D810830F8E9A}"/>
              </a:ext>
            </a:extLst>
          </p:cNvPr>
          <p:cNvPicPr>
            <a:picLocks noChangeAspect="1"/>
          </p:cNvPicPr>
          <p:nvPr/>
        </p:nvPicPr>
        <p:blipFill>
          <a:blip r:embed="rId4"/>
          <a:stretch>
            <a:fillRect/>
          </a:stretch>
        </p:blipFill>
        <p:spPr>
          <a:xfrm>
            <a:off x="291423" y="2417428"/>
            <a:ext cx="9010669" cy="1231499"/>
          </a:xfrm>
          <a:prstGeom prst="rect">
            <a:avLst/>
          </a:prstGeom>
        </p:spPr>
      </p:pic>
    </p:spTree>
    <p:extLst>
      <p:ext uri="{BB962C8B-B14F-4D97-AF65-F5344CB8AC3E}">
        <p14:creationId xmlns:p14="http://schemas.microsoft.com/office/powerpoint/2010/main" val="415753178"/>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2000"/>
                            </p:stCondLst>
                            <p:childTnLst>
                              <p:par>
                                <p:cTn id="12" presetID="3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par>
                          <p:cTn id="18" fill="hold">
                            <p:stCondLst>
                              <p:cond delay="3000"/>
                            </p:stCondLst>
                            <p:childTnLst>
                              <p:par>
                                <p:cTn id="19" presetID="31"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Mobile_SCRS (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33795" name="Picture 3"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0676" y="4778375"/>
            <a:ext cx="898525" cy="936625"/>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30664" y="4681804"/>
            <a:ext cx="992187" cy="1033198"/>
          </a:xfrm>
          <a:prstGeom prst="rect">
            <a:avLst/>
          </a:prstGeom>
          <a:noFill/>
          <a:extLst>
            <a:ext uri="{909E8E84-426E-40DD-AFC4-6F175D3DCCD1}">
              <a14:hiddenFill xmlns:a14="http://schemas.microsoft.com/office/drawing/2010/main">
                <a:solidFill>
                  <a:srgbClr val="FFFFFF"/>
                </a:solidFill>
              </a14:hiddenFill>
            </a:ext>
          </a:extLst>
        </p:spPr>
      </p:pic>
      <p:pic>
        <p:nvPicPr>
          <p:cNvPr id="33797" name="Picture 5"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61326" y="4745304"/>
            <a:ext cx="930275" cy="969698"/>
          </a:xfrm>
          <a:prstGeom prst="rect">
            <a:avLst/>
          </a:prstGeom>
          <a:noFill/>
          <a:extLst>
            <a:ext uri="{909E8E84-426E-40DD-AFC4-6F175D3DCCD1}">
              <a14:hiddenFill xmlns:a14="http://schemas.microsoft.com/office/drawing/2010/main">
                <a:solidFill>
                  <a:srgbClr val="FFFFFF"/>
                </a:solidFill>
              </a14:hiddenFill>
            </a:ext>
          </a:extLst>
        </p:spPr>
      </p:pic>
      <p:pic>
        <p:nvPicPr>
          <p:cNvPr id="33798" name="Picture 6"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525" y="41011"/>
            <a:ext cx="1066800" cy="1111250"/>
          </a:xfrm>
          <a:prstGeom prst="rect">
            <a:avLst/>
          </a:prstGeom>
          <a:noFill/>
          <a:extLst>
            <a:ext uri="{909E8E84-426E-40DD-AFC4-6F175D3DCCD1}">
              <a14:hiddenFill xmlns:a14="http://schemas.microsoft.com/office/drawing/2010/main">
                <a:solidFill>
                  <a:srgbClr val="FFFFFF"/>
                </a:solidFill>
              </a14:hiddenFill>
            </a:ext>
          </a:extLst>
        </p:spPr>
      </p:pic>
      <p:pic>
        <p:nvPicPr>
          <p:cNvPr id="33799" name="Picture 7"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99413" y="41011"/>
            <a:ext cx="1066800" cy="1111250"/>
          </a:xfrm>
          <a:prstGeom prst="rect">
            <a:avLst/>
          </a:prstGeom>
          <a:noFill/>
          <a:extLst>
            <a:ext uri="{909E8E84-426E-40DD-AFC4-6F175D3DCCD1}">
              <a14:hiddenFill xmlns:a14="http://schemas.microsoft.com/office/drawing/2010/main">
                <a:solidFill>
                  <a:srgbClr val="FFFFFF"/>
                </a:solidFill>
              </a14:hiddenFill>
            </a:ext>
          </a:extLst>
        </p:spPr>
      </p:pic>
      <p:sp>
        <p:nvSpPr>
          <p:cNvPr id="33800" name="WordArt 8"/>
          <p:cNvSpPr>
            <a:spLocks noChangeArrowheads="1" noChangeShapeType="1" noTextEdit="1"/>
          </p:cNvSpPr>
          <p:nvPr/>
        </p:nvSpPr>
        <p:spPr bwMode="auto">
          <a:xfrm>
            <a:off x="914400" y="2313782"/>
            <a:ext cx="7619999" cy="793750"/>
          </a:xfrm>
          <a:prstGeom prst="rect">
            <a:avLst/>
          </a:prstGeom>
          <a:extLst>
            <a:ext uri="{AF507438-7753-43E0-B8FC-AC1667EBCBE1}">
              <a14:hiddenEffects xmlns:a14="http://schemas.microsoft.com/office/drawing/2010/main">
                <a:effectLst/>
              </a14:hiddenEffects>
            </a:ext>
          </a:extLst>
        </p:spPr>
        <p:txBody>
          <a:bodyPr wrap="none" lIns="71323" tIns="35662" rIns="71323" bIns="35662" fromWordArt="1">
            <a:prstTxWarp prst="textCascadeUp">
              <a:avLst>
                <a:gd name="adj" fmla="val 96731"/>
              </a:avLst>
            </a:prstTxWarp>
            <a:scene3d>
              <a:camera prst="legacyObliqueTopRight">
                <a:rot lat="21299999" lon="21299999" rev="0"/>
              </a:camera>
              <a:lightRig rig="legacyFlat3" dir="b"/>
            </a:scene3d>
            <a:sp3d extrusionH="430200" prstMaterial="legacyMatte">
              <a:extrusionClr>
                <a:srgbClr val="FDE9E3"/>
              </a:extrusionClr>
            </a:sp3d>
          </a:bodyPr>
          <a:lstStyle/>
          <a:p>
            <a:pPr algn="ctr"/>
            <a:r>
              <a:rPr lang="en-US" sz="2800" b="1" kern="10" dirty="0">
                <a:ln w="9525">
                  <a:round/>
                  <a:headEnd/>
                  <a:tailEnd/>
                </a:ln>
                <a:solidFill>
                  <a:srgbClr val="FF0000"/>
                </a:solidFill>
                <a:latin typeface="+mj-lt"/>
              </a:rPr>
              <a:t>CHÂN THÀNH CÁM ƠN </a:t>
            </a:r>
            <a:r>
              <a:rPr lang="en-US" sz="2800" b="1" kern="10" dirty="0" smtClean="0">
                <a:ln w="9525">
                  <a:round/>
                  <a:headEnd/>
                  <a:tailEnd/>
                </a:ln>
                <a:solidFill>
                  <a:srgbClr val="FF0000"/>
                </a:solidFill>
                <a:latin typeface="+mj-lt"/>
              </a:rPr>
              <a:t> </a:t>
            </a:r>
            <a:r>
              <a:rPr lang="en-US" sz="2800" b="1" kern="10" dirty="0">
                <a:ln w="9525">
                  <a:round/>
                  <a:headEnd/>
                  <a:tailEnd/>
                </a:ln>
                <a:solidFill>
                  <a:srgbClr val="FF0000"/>
                </a:solidFill>
                <a:latin typeface="+mj-lt"/>
              </a:rPr>
              <a:t>CÁC CON!</a:t>
            </a:r>
          </a:p>
        </p:txBody>
      </p:sp>
    </p:spTree>
    <p:extLst>
      <p:ext uri="{BB962C8B-B14F-4D97-AF65-F5344CB8AC3E}">
        <p14:creationId xmlns:p14="http://schemas.microsoft.com/office/powerpoint/2010/main" val="3737373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33800"/>
                                        </p:tgtEl>
                                        <p:attrNameLst>
                                          <p:attrName>style.visibility</p:attrName>
                                        </p:attrNameLst>
                                      </p:cBhvr>
                                      <p:to>
                                        <p:strVal val="visible"/>
                                      </p:to>
                                    </p:set>
                                    <p:anim calcmode="lin" valueType="num">
                                      <p:cBhvr>
                                        <p:cTn id="7" dur="1000" fill="hold"/>
                                        <p:tgtEl>
                                          <p:spTgt spid="33800"/>
                                        </p:tgtEl>
                                        <p:attrNameLst>
                                          <p:attrName>ppt_w</p:attrName>
                                        </p:attrNameLst>
                                      </p:cBhvr>
                                      <p:tavLst>
                                        <p:tav tm="0">
                                          <p:val>
                                            <p:fltVal val="0"/>
                                          </p:val>
                                        </p:tav>
                                        <p:tav tm="100000">
                                          <p:val>
                                            <p:strVal val="#ppt_w"/>
                                          </p:val>
                                        </p:tav>
                                      </p:tavLst>
                                    </p:anim>
                                    <p:anim calcmode="lin" valueType="num">
                                      <p:cBhvr>
                                        <p:cTn id="8" dur="1000" fill="hold"/>
                                        <p:tgtEl>
                                          <p:spTgt spid="33800"/>
                                        </p:tgtEl>
                                        <p:attrNameLst>
                                          <p:attrName>ppt_h</p:attrName>
                                        </p:attrNameLst>
                                      </p:cBhvr>
                                      <p:tavLst>
                                        <p:tav tm="0">
                                          <p:val>
                                            <p:fltVal val="0"/>
                                          </p:val>
                                        </p:tav>
                                        <p:tav tm="100000">
                                          <p:val>
                                            <p:strVal val="#ppt_h"/>
                                          </p:val>
                                        </p:tav>
                                      </p:tavLst>
                                    </p:anim>
                                    <p:anim calcmode="lin" valueType="num">
                                      <p:cBhvr>
                                        <p:cTn id="9" dur="1000" fill="hold"/>
                                        <p:tgtEl>
                                          <p:spTgt spid="33800"/>
                                        </p:tgtEl>
                                        <p:attrNameLst>
                                          <p:attrName>style.rotation</p:attrName>
                                        </p:attrNameLst>
                                      </p:cBhvr>
                                      <p:tavLst>
                                        <p:tav tm="0">
                                          <p:val>
                                            <p:fltVal val="90"/>
                                          </p:val>
                                        </p:tav>
                                        <p:tav tm="100000">
                                          <p:val>
                                            <p:fltVal val="0"/>
                                          </p:val>
                                        </p:tav>
                                      </p:tavLst>
                                    </p:anim>
                                    <p:animEffect transition="in" filter="fade">
                                      <p:cBhvr>
                                        <p:cTn id="10" dur="1000"/>
                                        <p:tgtEl>
                                          <p:spTgt spid="33800"/>
                                        </p:tgtEl>
                                      </p:cBhvr>
                                    </p:animEffect>
                                  </p:childTnLst>
                                </p:cTn>
                              </p:par>
                            </p:childTnLst>
                          </p:cTn>
                        </p:par>
                        <p:par>
                          <p:cTn id="11" fill="hold" nodeType="afterGroup">
                            <p:stCondLst>
                              <p:cond delay="2000"/>
                            </p:stCondLst>
                            <p:childTnLst>
                              <p:par>
                                <p:cTn id="12" presetID="27" presetClass="emph" presetSubtype="0" repeatCount="indefinite" fill="hold" grpId="1" nodeType="afterEffect">
                                  <p:stCondLst>
                                    <p:cond delay="0"/>
                                  </p:stCondLst>
                                  <p:iterate type="lt">
                                    <p:tmPct val="0"/>
                                  </p:iterate>
                                  <p:childTnLst>
                                    <p:animClr clrSpc="rgb" dir="cw">
                                      <p:cBhvr override="childStyle">
                                        <p:cTn id="13" dur="250" autoRev="1" fill="hold"/>
                                        <p:tgtEl>
                                          <p:spTgt spid="33800"/>
                                        </p:tgtEl>
                                        <p:attrNameLst>
                                          <p:attrName>style.color</p:attrName>
                                        </p:attrNameLst>
                                      </p:cBhvr>
                                      <p:to>
                                        <a:srgbClr val="FF0066"/>
                                      </p:to>
                                    </p:animClr>
                                    <p:animClr clrSpc="rgb" dir="cw">
                                      <p:cBhvr>
                                        <p:cTn id="14" dur="250" autoRev="1" fill="hold"/>
                                        <p:tgtEl>
                                          <p:spTgt spid="33800"/>
                                        </p:tgtEl>
                                        <p:attrNameLst>
                                          <p:attrName>fillcolor</p:attrName>
                                        </p:attrNameLst>
                                      </p:cBhvr>
                                      <p:to>
                                        <a:srgbClr val="FF0066"/>
                                      </p:to>
                                    </p:animClr>
                                    <p:set>
                                      <p:cBhvr>
                                        <p:cTn id="15" dur="250" autoRev="1" fill="hold"/>
                                        <p:tgtEl>
                                          <p:spTgt spid="33800"/>
                                        </p:tgtEl>
                                        <p:attrNameLst>
                                          <p:attrName>fill.type</p:attrName>
                                        </p:attrNameLst>
                                      </p:cBhvr>
                                      <p:to>
                                        <p:strVal val="solid"/>
                                      </p:to>
                                    </p:set>
                                    <p:set>
                                      <p:cBhvr>
                                        <p:cTn id="16" dur="250" autoRev="1" fill="hold"/>
                                        <p:tgtEl>
                                          <p:spTgt spid="33800"/>
                                        </p:tgtEl>
                                        <p:attrNameLst>
                                          <p:attrName>fill.on</p:attrName>
                                        </p:attrNameLst>
                                      </p:cBhvr>
                                      <p:to>
                                        <p:strVal val="true"/>
                                      </p:to>
                                    </p:set>
                                  </p:childTnLst>
                                </p:cTn>
                              </p:par>
                            </p:childTnLst>
                          </p:cTn>
                        </p:par>
                        <p:par>
                          <p:cTn id="17" fill="hold" nodeType="afterGroup">
                            <p:stCondLst>
                              <p:cond delay="2500"/>
                            </p:stCondLst>
                            <p:childTnLst>
                              <p:par>
                                <p:cTn id="18" presetID="22" presetClass="emph" presetSubtype="0" repeatCount="indefinite" fill="hold" grpId="2" nodeType="afterEffect">
                                  <p:stCondLst>
                                    <p:cond delay="0"/>
                                  </p:stCondLst>
                                  <p:iterate type="lt">
                                    <p:tmPct val="0"/>
                                  </p:iterate>
                                  <p:childTnLst>
                                    <p:animClr clrSpc="hsl" dir="cw">
                                      <p:cBhvr override="childStyle">
                                        <p:cTn id="19" dur="500" fill="hold"/>
                                        <p:tgtEl>
                                          <p:spTgt spid="33800"/>
                                        </p:tgtEl>
                                        <p:attrNameLst>
                                          <p:attrName>style.color</p:attrName>
                                        </p:attrNameLst>
                                      </p:cBhvr>
                                      <p:by>
                                        <p:hsl h="-7200000" s="0" l="0"/>
                                      </p:by>
                                    </p:animClr>
                                    <p:animClr clrSpc="hsl" dir="cw">
                                      <p:cBhvr>
                                        <p:cTn id="20" dur="500" fill="hold"/>
                                        <p:tgtEl>
                                          <p:spTgt spid="33800"/>
                                        </p:tgtEl>
                                        <p:attrNameLst>
                                          <p:attrName>fillcolor</p:attrName>
                                        </p:attrNameLst>
                                      </p:cBhvr>
                                      <p:by>
                                        <p:hsl h="-7200000" s="0" l="0"/>
                                      </p:by>
                                    </p:animClr>
                                    <p:animClr clrSpc="hsl" dir="cw">
                                      <p:cBhvr>
                                        <p:cTn id="21" dur="500" fill="hold"/>
                                        <p:tgtEl>
                                          <p:spTgt spid="33800"/>
                                        </p:tgtEl>
                                        <p:attrNameLst>
                                          <p:attrName>stroke.color</p:attrName>
                                        </p:attrNameLst>
                                      </p:cBhvr>
                                      <p:by>
                                        <p:hsl h="-7200000" s="0" l="0"/>
                                      </p:by>
                                    </p:animClr>
                                    <p:set>
                                      <p:cBhvr>
                                        <p:cTn id="22" dur="500" fill="hold"/>
                                        <p:tgtEl>
                                          <p:spTgt spid="3380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animBg="1"/>
      <p:bldP spid="33800" grpId="1" animBg="1"/>
      <p:bldP spid="33800"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6" y="948532"/>
            <a:ext cx="71532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2000" b="1" dirty="0">
                <a:solidFill>
                  <a:schemeClr val="bg1"/>
                </a:solidFill>
                <a:latin typeface="Arial" pitchFamily="34" charset="0"/>
                <a:cs typeface="Arial" pitchFamily="34" charset="0"/>
              </a:rPr>
              <a:t>BÁO CÁO BÀI TẬP DỰ ÁN</a:t>
            </a:r>
          </a:p>
        </p:txBody>
      </p:sp>
      <p:sp>
        <p:nvSpPr>
          <p:cNvPr id="10" name="Rounded Rectangle 9"/>
          <p:cNvSpPr/>
          <p:nvPr>
            <p:custDataLst>
              <p:tags r:id="rId3"/>
            </p:custDataLst>
          </p:nvPr>
        </p:nvSpPr>
        <p:spPr>
          <a:xfrm>
            <a:off x="304800" y="1436358"/>
            <a:ext cx="5029200" cy="2287387"/>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chor="ctr"/>
          <a:lstStyle/>
          <a:p>
            <a:pPr algn="just">
              <a:lnSpc>
                <a:spcPct val="130000"/>
              </a:lnSpc>
              <a:spcBef>
                <a:spcPts val="0"/>
              </a:spcBef>
              <a:defRPr/>
            </a:pP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Trình</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bày</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những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hiểu</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biết</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của</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em</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về</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tác</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giả</a:t>
            </a:r>
            <a:r>
              <a:rPr lang="en-US" sz="2400" b="1" spc="42" dirty="0">
                <a:ln w="11430"/>
                <a:solidFill>
                  <a:srgbClr val="FFFF00"/>
                </a:solidFill>
                <a:latin typeface="Arial" pitchFamily="34" charset="0"/>
                <a:cs typeface="Arial" pitchFamily="34" charset="0"/>
              </a:rPr>
              <a:t> Minh </a:t>
            </a:r>
            <a:r>
              <a:rPr lang="en-US" sz="2400" b="1" spc="42" dirty="0" err="1">
                <a:ln w="11430"/>
                <a:solidFill>
                  <a:srgbClr val="FFFF00"/>
                </a:solidFill>
                <a:latin typeface="Arial" pitchFamily="34" charset="0"/>
                <a:cs typeface="Arial" pitchFamily="34" charset="0"/>
              </a:rPr>
              <a:t>Huệ</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và</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những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nét</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chung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về</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văn</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bản</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Đêm</a:t>
            </a:r>
            <a:r>
              <a:rPr lang="en-US" sz="2400" b="1" spc="42" dirty="0">
                <a:ln w="11430"/>
                <a:solidFill>
                  <a:srgbClr val="FFFF00"/>
                </a:solidFill>
                <a:latin typeface="Arial" pitchFamily="34" charset="0"/>
                <a:cs typeface="Arial" pitchFamily="34" charset="0"/>
              </a:rPr>
              <a:t> nay </a:t>
            </a:r>
            <a:r>
              <a:rPr lang="en-US" sz="2400" b="1" spc="42" dirty="0" err="1">
                <a:ln w="11430"/>
                <a:solidFill>
                  <a:srgbClr val="FFFF00"/>
                </a:solidFill>
                <a:latin typeface="Arial" pitchFamily="34" charset="0"/>
                <a:cs typeface="Arial" pitchFamily="34" charset="0"/>
              </a:rPr>
              <a:t>Bác</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không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ngủ</a:t>
            </a:r>
            <a:r>
              <a:rPr lang="en-US" sz="2400" b="1" spc="42" dirty="0">
                <a:ln w="11430"/>
                <a:solidFill>
                  <a:srgbClr val="FFFF00"/>
                </a:solidFill>
                <a:latin typeface="Arial" pitchFamily="34" charset="0"/>
                <a:cs typeface="Arial" pitchFamily="34" charset="0"/>
              </a:rPr>
              <a:t>”.</a:t>
            </a:r>
            <a:endParaRPr lang="en-US" sz="2400" b="1" dirty="0">
              <a:solidFill>
                <a:schemeClr val="bg1"/>
              </a:solidFill>
              <a:latin typeface="+mj-lt"/>
              <a:cs typeface="Arial" pitchFamily="34" charset="0"/>
            </a:endParaRPr>
          </a:p>
        </p:txBody>
      </p:sp>
      <p:sp>
        <p:nvSpPr>
          <p:cNvPr id="6153" name="TextBox 5"/>
          <p:cNvSpPr txBox="1">
            <a:spLocks noChangeArrowheads="1"/>
          </p:cNvSpPr>
          <p:nvPr/>
        </p:nvSpPr>
        <p:spPr bwMode="auto">
          <a:xfrm>
            <a:off x="304800" y="4000500"/>
            <a:ext cx="8610600" cy="1569660"/>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r>
              <a:rPr lang="en-US" altLang="en-US" sz="2400" b="1" dirty="0" err="1">
                <a:solidFill>
                  <a:srgbClr val="006600"/>
                </a:solidFill>
                <a:effectLst/>
                <a:latin typeface="Arial" pitchFamily="34" charset="0"/>
                <a:cs typeface="Arial" pitchFamily="34" charset="0"/>
              </a:rPr>
              <a:t>Yêu</a:t>
            </a:r>
            <a:r>
              <a:rPr lang="en-US" altLang="en-US" sz="2400" b="1" dirty="0">
                <a:solidFill>
                  <a:srgbClr val="006600"/>
                </a:solidFill>
                <a:effectLst/>
                <a:latin typeface="Arial" pitchFamily="34" charset="0"/>
                <a:cs typeface="Arial" pitchFamily="34" charset="0"/>
              </a:rPr>
              <a:t> </a:t>
            </a:r>
            <a:r>
              <a:rPr lang="en-US" altLang="en-US" sz="2400" b="1" dirty="0" err="1">
                <a:solidFill>
                  <a:srgbClr val="006600"/>
                </a:solidFill>
                <a:effectLst/>
                <a:latin typeface="Arial" pitchFamily="34" charset="0"/>
                <a:cs typeface="Arial" pitchFamily="34" charset="0"/>
              </a:rPr>
              <a:t>cầu</a:t>
            </a:r>
            <a:r>
              <a:rPr lang="en-US" altLang="en-US" sz="2400" b="1" dirty="0">
                <a:solidFill>
                  <a:srgbClr val="006600"/>
                </a:solidFill>
                <a:effectLst/>
                <a:latin typeface="Arial" pitchFamily="34" charset="0"/>
                <a:cs typeface="Arial" pitchFamily="34" charset="0"/>
              </a:rPr>
              <a:t> </a:t>
            </a:r>
          </a:p>
          <a:p>
            <a:pPr algn="just" eaLnBrk="1" hangingPunct="1">
              <a:spcBef>
                <a:spcPts val="0"/>
              </a:spcBef>
            </a:pP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Làm</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việc</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theo</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nhóm</a:t>
            </a:r>
            <a:endParaRPr lang="en-US" altLang="en-US" sz="2400" dirty="0">
              <a:solidFill>
                <a:srgbClr val="006600"/>
              </a:solidFill>
              <a:effectLst/>
              <a:latin typeface="Arial" pitchFamily="34" charset="0"/>
              <a:cs typeface="Arial" pitchFamily="34" charset="0"/>
            </a:endParaRPr>
          </a:p>
          <a:p>
            <a:pPr algn="just" eaLnBrk="1" hangingPunct="1">
              <a:spcBef>
                <a:spcPts val="0"/>
              </a:spcBef>
            </a:pP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Trình</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bày</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theo</a:t>
            </a:r>
            <a:r>
              <a:rPr lang="en-US" altLang="en-US" sz="2400" dirty="0">
                <a:solidFill>
                  <a:srgbClr val="006600"/>
                </a:solidFill>
                <a:effectLst/>
                <a:latin typeface="Arial" pitchFamily="34" charset="0"/>
                <a:cs typeface="Arial" pitchFamily="34" charset="0"/>
              </a:rPr>
              <a:t> slide, </a:t>
            </a:r>
            <a:r>
              <a:rPr lang="en-US" altLang="en-US" sz="2400" dirty="0" err="1">
                <a:solidFill>
                  <a:srgbClr val="006600"/>
                </a:solidFill>
                <a:effectLst/>
                <a:latin typeface="Arial" pitchFamily="34" charset="0"/>
                <a:cs typeface="Arial" pitchFamily="34" charset="0"/>
              </a:rPr>
              <a:t>sơ</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đồ</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tư</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duy</a:t>
            </a:r>
            <a:r>
              <a:rPr lang="en-US" altLang="en-US" sz="2400" dirty="0">
                <a:solidFill>
                  <a:srgbClr val="006600"/>
                </a:solidFill>
                <a:effectLst/>
                <a:latin typeface="Arial" pitchFamily="34" charset="0"/>
                <a:cs typeface="Arial" pitchFamily="34" charset="0"/>
              </a:rPr>
              <a:t>, video clip, </a:t>
            </a:r>
            <a:r>
              <a:rPr lang="en-US" altLang="en-US" sz="2400" dirty="0" err="1">
                <a:solidFill>
                  <a:srgbClr val="006600"/>
                </a:solidFill>
                <a:effectLst/>
                <a:latin typeface="Arial" pitchFamily="34" charset="0"/>
                <a:cs typeface="Arial" pitchFamily="34" charset="0"/>
              </a:rPr>
              <a:t>phóng</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sự</a:t>
            </a:r>
            <a:r>
              <a:rPr lang="en-US" altLang="en-US" sz="2400" dirty="0">
                <a:solidFill>
                  <a:srgbClr val="006600"/>
                </a:solidFill>
                <a:effectLst/>
                <a:latin typeface="Arial" pitchFamily="34" charset="0"/>
                <a:cs typeface="Arial" pitchFamily="34" charset="0"/>
              </a:rPr>
              <a:t>….</a:t>
            </a:r>
          </a:p>
          <a:p>
            <a:pPr algn="just" eaLnBrk="1" hangingPunct="1">
              <a:spcBef>
                <a:spcPts val="0"/>
              </a:spcBef>
            </a:pP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Nếu</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xong</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trước</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thời</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gian</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yêu</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cầu</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thì</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đặt</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cờ</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báo</a:t>
            </a:r>
            <a:r>
              <a:rPr lang="en-US" altLang="en-US" sz="2400" dirty="0">
                <a:solidFill>
                  <a:srgbClr val="006600"/>
                </a:solidFill>
                <a:effectLst/>
                <a:latin typeface="Arial" pitchFamily="34" charset="0"/>
                <a:cs typeface="Arial" pitchFamily="34" charset="0"/>
              </a:rPr>
              <a:t> </a:t>
            </a:r>
            <a:r>
              <a:rPr lang="en-US" altLang="en-US" sz="2400" dirty="0" err="1">
                <a:solidFill>
                  <a:srgbClr val="006600"/>
                </a:solidFill>
                <a:effectLst/>
                <a:latin typeface="Arial" pitchFamily="34" charset="0"/>
                <a:cs typeface="Arial" pitchFamily="34" charset="0"/>
              </a:rPr>
              <a:t>hiệu</a:t>
            </a:r>
            <a:endParaRPr lang="en-US" altLang="en-US" sz="2400" dirty="0">
              <a:solidFill>
                <a:srgbClr val="006600"/>
              </a:solidFill>
              <a:effectLst/>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Rectangle 13"/>
          <p:cNvSpPr>
            <a:spLocks noChangeArrowheads="1"/>
          </p:cNvSpPr>
          <p:nvPr/>
        </p:nvSpPr>
        <p:spPr bwMode="auto">
          <a:xfrm>
            <a:off x="0" y="0"/>
            <a:ext cx="9144000" cy="825500"/>
          </a:xfrm>
          <a:prstGeom prst="rect">
            <a:avLst/>
          </a:prstGeom>
          <a:solidFill>
            <a:srgbClr val="002060"/>
          </a:solidFill>
          <a:ln w="9525">
            <a:solidFill>
              <a:srgbClr val="FFFFFF"/>
            </a:solidFill>
            <a:miter lim="800000"/>
            <a:headEnd/>
            <a:tailEnd/>
          </a:ln>
          <a:effectLst/>
        </p:spPr>
        <p:txBody>
          <a:bodyPr wrap="none" anchor="ctr"/>
          <a:lstStyle/>
          <a:p>
            <a:pPr algn="ctr"/>
            <a:endParaRPr lang="en-US" altLang="en-US"/>
          </a:p>
        </p:txBody>
      </p:sp>
      <p:sp>
        <p:nvSpPr>
          <p:cNvPr id="6159" name="Oval 62"/>
          <p:cNvSpPr>
            <a:spLocks noChangeArrowheads="1"/>
          </p:cNvSpPr>
          <p:nvPr/>
        </p:nvSpPr>
        <p:spPr bwMode="auto">
          <a:xfrm>
            <a:off x="152400" y="71438"/>
            <a:ext cx="19050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a:solidFill>
                  <a:srgbClr val="FFFF00"/>
                </a:solidFill>
                <a:latin typeface="Arial" pitchFamily="34" charset="0"/>
                <a:cs typeface="Arial" pitchFamily="34" charset="0"/>
              </a:rPr>
              <a:t>Văn bản</a:t>
            </a:r>
          </a:p>
        </p:txBody>
      </p:sp>
      <p:pic>
        <p:nvPicPr>
          <p:cNvPr id="1026" name="Picture 2" descr="Đêm nay Bác không ngủ - Minh Huệ">
            <a:extLst>
              <a:ext uri="{FF2B5EF4-FFF2-40B4-BE49-F238E27FC236}">
                <a16:creationId xmlns="" xmlns:a16="http://schemas.microsoft.com/office/drawing/2014/main" id="{E3773609-818F-464E-930A-C63B54502B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863" y="1454571"/>
            <a:ext cx="3430337" cy="22873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 xmlns:a16="http://schemas.microsoft.com/office/drawing/2014/main" id="{D6F03A40-B918-4B23-9336-9E2657FB9DC8}"/>
              </a:ext>
            </a:extLst>
          </p:cNvPr>
          <p:cNvPicPr>
            <a:picLocks noChangeAspect="1"/>
          </p:cNvPicPr>
          <p:nvPr/>
        </p:nvPicPr>
        <p:blipFill>
          <a:blip r:embed="rId6"/>
          <a:stretch>
            <a:fillRect/>
          </a:stretch>
        </p:blipFill>
        <p:spPr>
          <a:xfrm>
            <a:off x="2208091" y="48283"/>
            <a:ext cx="6251817" cy="854443"/>
          </a:xfrm>
          <a:prstGeom prst="rect">
            <a:avLst/>
          </a:prstGeom>
        </p:spPr>
      </p:pic>
    </p:spTree>
    <p:extLst>
      <p:ext uri="{BB962C8B-B14F-4D97-AF65-F5344CB8AC3E}">
        <p14:creationId xmlns:p14="http://schemas.microsoft.com/office/powerpoint/2010/main" val="555964395"/>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ckground xanh">
            <a:extLst>
              <a:ext uri="{FF2B5EF4-FFF2-40B4-BE49-F238E27FC236}">
                <a16:creationId xmlns="" xmlns:a16="http://schemas.microsoft.com/office/drawing/2014/main" id="{36C12BB2-1792-4CA0-8F14-CF9D3C332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6362"/>
            <a:ext cx="9144000" cy="5168638"/>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2025"/>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 TÌM HIỂU TÁC GIẢ - TÁC PHẨM</a:t>
            </a:r>
          </a:p>
        </p:txBody>
      </p:sp>
      <p:sp>
        <p:nvSpPr>
          <p:cNvPr id="5" name="Rectangle: Rounded Corners 4">
            <a:extLst>
              <a:ext uri="{FF2B5EF4-FFF2-40B4-BE49-F238E27FC236}">
                <a16:creationId xmlns="" xmlns:a16="http://schemas.microsoft.com/office/drawing/2014/main" id="{060CEE8B-3EBC-418A-B75E-C911F454DFC3}"/>
              </a:ext>
            </a:extLst>
          </p:cNvPr>
          <p:cNvSpPr/>
          <p:nvPr/>
        </p:nvSpPr>
        <p:spPr bwMode="auto">
          <a:xfrm>
            <a:off x="360218" y="1387078"/>
            <a:ext cx="7716982" cy="3669315"/>
          </a:xfrm>
          <a:prstGeom prst="roundRect">
            <a:avLst/>
          </a:prstGeom>
          <a:noFill/>
          <a:ln w="571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2895600" y="110490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1.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giả</a:t>
            </a:r>
            <a:endParaRPr kumimoji="0" lang="en-US" sz="2400" b="1" i="0" u="none" strike="noStrike" cap="none" normalizeH="0" baseline="0" dirty="0">
              <a:ln>
                <a:noFill/>
              </a:ln>
              <a:solidFill>
                <a:schemeClr val="bg1"/>
              </a:solidFill>
              <a:effectLst/>
              <a:latin typeface="Arial" charset="0"/>
            </a:endParaRPr>
          </a:p>
        </p:txBody>
      </p:sp>
      <p:sp>
        <p:nvSpPr>
          <p:cNvPr id="8" name="TextBox 7">
            <a:extLst>
              <a:ext uri="{FF2B5EF4-FFF2-40B4-BE49-F238E27FC236}">
                <a16:creationId xmlns="" xmlns:a16="http://schemas.microsoft.com/office/drawing/2014/main" id="{05071486-83B4-4D81-9197-FA7ED12BAF15}"/>
              </a:ext>
            </a:extLst>
          </p:cNvPr>
          <p:cNvSpPr txBox="1"/>
          <p:nvPr/>
        </p:nvSpPr>
        <p:spPr>
          <a:xfrm>
            <a:off x="512618" y="1638300"/>
            <a:ext cx="6650182" cy="3453253"/>
          </a:xfrm>
          <a:prstGeom prst="rect">
            <a:avLst/>
          </a:prstGeom>
          <a:noFill/>
        </p:spPr>
        <p:txBody>
          <a:bodyPr wrap="square" rtlCol="0">
            <a:spAutoFit/>
          </a:bodyPr>
          <a:lstStyle/>
          <a:p>
            <a:pPr algn="just">
              <a:lnSpc>
                <a:spcPct val="130000"/>
              </a:lnSpc>
            </a:pPr>
            <a:r>
              <a:rPr lang="en-US" sz="2400" dirty="0">
                <a:solidFill>
                  <a:schemeClr val="bg1"/>
                </a:solidFill>
                <a:effectLst/>
                <a:latin typeface="+mj-lt"/>
              </a:rPr>
              <a:t>- Minh </a:t>
            </a:r>
            <a:r>
              <a:rPr lang="en-US" sz="2400" dirty="0" err="1">
                <a:solidFill>
                  <a:schemeClr val="bg1"/>
                </a:solidFill>
                <a:effectLst/>
                <a:latin typeface="+mj-lt"/>
              </a:rPr>
              <a:t>Huệ</a:t>
            </a:r>
            <a:r>
              <a:rPr lang="en-US" sz="2400" dirty="0">
                <a:solidFill>
                  <a:schemeClr val="bg1"/>
                </a:solidFill>
                <a:effectLst/>
                <a:latin typeface="+mj-lt"/>
              </a:rPr>
              <a:t> (</a:t>
            </a:r>
            <a:r>
              <a:rPr lang="en-US" sz="2400" dirty="0" smtClean="0">
                <a:solidFill>
                  <a:schemeClr val="bg1"/>
                </a:solidFill>
                <a:effectLst/>
                <a:latin typeface="+mj-lt"/>
              </a:rPr>
              <a:t>1927- 2003) , </a:t>
            </a:r>
            <a:r>
              <a:rPr lang="en-US" sz="2400" dirty="0" err="1">
                <a:solidFill>
                  <a:schemeClr val="bg1"/>
                </a:solidFill>
                <a:effectLst/>
                <a:latin typeface="+mj-lt"/>
              </a:rPr>
              <a:t>tên</a:t>
            </a:r>
            <a:r>
              <a:rPr lang="en-US" sz="2400" dirty="0">
                <a:solidFill>
                  <a:schemeClr val="bg1"/>
                </a:solidFill>
                <a:effectLst/>
                <a:latin typeface="+mj-lt"/>
              </a:rPr>
              <a:t> </a:t>
            </a:r>
            <a:r>
              <a:rPr lang="en-US" sz="2400" dirty="0" err="1">
                <a:solidFill>
                  <a:schemeClr val="bg1"/>
                </a:solidFill>
                <a:effectLst/>
                <a:latin typeface="+mj-lt"/>
              </a:rPr>
              <a:t>khai</a:t>
            </a:r>
            <a:r>
              <a:rPr lang="en-US" sz="2400" dirty="0">
                <a:solidFill>
                  <a:schemeClr val="bg1"/>
                </a:solidFill>
                <a:effectLst/>
                <a:latin typeface="+mj-lt"/>
              </a:rPr>
              <a:t> </a:t>
            </a:r>
            <a:r>
              <a:rPr lang="en-US" sz="2400" dirty="0" err="1">
                <a:solidFill>
                  <a:schemeClr val="bg1"/>
                </a:solidFill>
                <a:effectLst/>
                <a:latin typeface="+mj-lt"/>
              </a:rPr>
              <a:t>sinh</a:t>
            </a:r>
            <a:r>
              <a:rPr lang="en-US" sz="2400" dirty="0">
                <a:solidFill>
                  <a:schemeClr val="bg1"/>
                </a:solidFill>
                <a:effectLst/>
                <a:latin typeface="+mj-lt"/>
              </a:rPr>
              <a:t> </a:t>
            </a:r>
            <a:r>
              <a:rPr lang="en-US" sz="2400" dirty="0" err="1">
                <a:solidFill>
                  <a:schemeClr val="bg1"/>
                </a:solidFill>
                <a:effectLst/>
                <a:latin typeface="+mj-lt"/>
              </a:rPr>
              <a:t>là</a:t>
            </a:r>
            <a:r>
              <a:rPr lang="en-US" sz="2400" dirty="0">
                <a:solidFill>
                  <a:schemeClr val="bg1"/>
                </a:solidFill>
                <a:effectLst/>
                <a:latin typeface="+mj-lt"/>
              </a:rPr>
              <a:t> </a:t>
            </a:r>
            <a:r>
              <a:rPr lang="en-US" sz="2400" dirty="0" err="1">
                <a:solidFill>
                  <a:schemeClr val="bg1"/>
                </a:solidFill>
                <a:effectLst/>
                <a:latin typeface="+mj-lt"/>
              </a:rPr>
              <a:t>Nguyễn</a:t>
            </a:r>
            <a:r>
              <a:rPr lang="en-US" sz="2400" dirty="0">
                <a:solidFill>
                  <a:schemeClr val="bg1"/>
                </a:solidFill>
                <a:effectLst/>
                <a:latin typeface="+mj-lt"/>
              </a:rPr>
              <a:t> </a:t>
            </a:r>
            <a:r>
              <a:rPr lang="en-US" sz="2400" dirty="0" err="1">
                <a:solidFill>
                  <a:schemeClr val="bg1"/>
                </a:solidFill>
                <a:effectLst/>
                <a:latin typeface="+mj-lt"/>
              </a:rPr>
              <a:t>Đức</a:t>
            </a:r>
            <a:r>
              <a:rPr lang="en-US" sz="2400" dirty="0">
                <a:solidFill>
                  <a:schemeClr val="bg1"/>
                </a:solidFill>
                <a:effectLst/>
                <a:latin typeface="+mj-lt"/>
              </a:rPr>
              <a:t> </a:t>
            </a:r>
            <a:r>
              <a:rPr lang="en-US" sz="2400" dirty="0" err="1">
                <a:solidFill>
                  <a:schemeClr val="bg1"/>
                </a:solidFill>
                <a:effectLst/>
                <a:latin typeface="+mj-lt"/>
              </a:rPr>
              <a:t>Thái</a:t>
            </a:r>
            <a:r>
              <a:rPr lang="en-US" sz="2400" dirty="0">
                <a:solidFill>
                  <a:schemeClr val="bg1"/>
                </a:solidFill>
                <a:effectLst/>
                <a:latin typeface="+mj-lt"/>
              </a:rPr>
              <a:t>, </a:t>
            </a:r>
            <a:r>
              <a:rPr lang="en-US" sz="2400" dirty="0" err="1">
                <a:solidFill>
                  <a:schemeClr val="bg1"/>
                </a:solidFill>
                <a:effectLst/>
                <a:latin typeface="+mj-lt"/>
              </a:rPr>
              <a:t>quê</a:t>
            </a:r>
            <a:r>
              <a:rPr lang="en-US" sz="2400" dirty="0">
                <a:solidFill>
                  <a:schemeClr val="bg1"/>
                </a:solidFill>
                <a:effectLst/>
                <a:latin typeface="+mj-lt"/>
              </a:rPr>
              <a:t> ở </a:t>
            </a:r>
            <a:r>
              <a:rPr lang="en-US" sz="2400" dirty="0" err="1">
                <a:solidFill>
                  <a:schemeClr val="bg1"/>
                </a:solidFill>
                <a:effectLst/>
                <a:latin typeface="+mj-lt"/>
              </a:rPr>
              <a:t>thành</a:t>
            </a:r>
            <a:r>
              <a:rPr lang="en-US" sz="2400" dirty="0">
                <a:solidFill>
                  <a:schemeClr val="bg1"/>
                </a:solidFill>
                <a:effectLst/>
                <a:latin typeface="+mj-lt"/>
              </a:rPr>
              <a:t> </a:t>
            </a:r>
            <a:r>
              <a:rPr lang="en-US" sz="2400" dirty="0" err="1">
                <a:solidFill>
                  <a:schemeClr val="bg1"/>
                </a:solidFill>
                <a:effectLst/>
                <a:latin typeface="+mj-lt"/>
              </a:rPr>
              <a:t>phố</a:t>
            </a:r>
            <a:r>
              <a:rPr lang="en-US" sz="2400" dirty="0">
                <a:solidFill>
                  <a:schemeClr val="bg1"/>
                </a:solidFill>
                <a:effectLst/>
                <a:latin typeface="+mj-lt"/>
              </a:rPr>
              <a:t> Vinh, </a:t>
            </a:r>
            <a:r>
              <a:rPr lang="en-US" sz="2400" dirty="0" err="1">
                <a:solidFill>
                  <a:schemeClr val="bg1"/>
                </a:solidFill>
                <a:effectLst/>
                <a:latin typeface="+mj-lt"/>
              </a:rPr>
              <a:t>tỉnh</a:t>
            </a:r>
            <a:r>
              <a:rPr lang="en-US" sz="2400" dirty="0">
                <a:solidFill>
                  <a:schemeClr val="bg1"/>
                </a:solidFill>
                <a:effectLst/>
                <a:latin typeface="+mj-lt"/>
              </a:rPr>
              <a:t> </a:t>
            </a:r>
            <a:r>
              <a:rPr lang="en-US" sz="2400" dirty="0" err="1">
                <a:solidFill>
                  <a:schemeClr val="bg1"/>
                </a:solidFill>
                <a:effectLst/>
                <a:latin typeface="+mj-lt"/>
              </a:rPr>
              <a:t>Nghệ</a:t>
            </a:r>
            <a:r>
              <a:rPr lang="en-US" sz="2400" dirty="0">
                <a:solidFill>
                  <a:schemeClr val="bg1"/>
                </a:solidFill>
                <a:effectLst/>
                <a:latin typeface="+mj-lt"/>
              </a:rPr>
              <a:t> An.</a:t>
            </a:r>
          </a:p>
          <a:p>
            <a:pPr algn="just">
              <a:lnSpc>
                <a:spcPct val="130000"/>
              </a:lnSpc>
            </a:pPr>
            <a:r>
              <a:rPr lang="en-US" sz="2400" dirty="0">
                <a:solidFill>
                  <a:schemeClr val="bg1"/>
                </a:solidFill>
                <a:effectLst/>
                <a:latin typeface="+mj-lt"/>
              </a:rPr>
              <a:t>- </a:t>
            </a:r>
            <a:r>
              <a:rPr lang="en-US" sz="2400" dirty="0" err="1">
                <a:solidFill>
                  <a:schemeClr val="bg1"/>
                </a:solidFill>
                <a:effectLst/>
                <a:latin typeface="+mj-lt"/>
              </a:rPr>
              <a:t>Ông</a:t>
            </a:r>
            <a:r>
              <a:rPr lang="en-US" sz="2400" dirty="0">
                <a:solidFill>
                  <a:schemeClr val="bg1"/>
                </a:solidFill>
                <a:effectLst/>
                <a:latin typeface="+mj-lt"/>
              </a:rPr>
              <a:t> </a:t>
            </a:r>
            <a:r>
              <a:rPr lang="en-US" sz="2400" dirty="0" err="1">
                <a:solidFill>
                  <a:schemeClr val="bg1"/>
                </a:solidFill>
                <a:effectLst/>
                <a:latin typeface="+mj-lt"/>
              </a:rPr>
              <a:t>làm</a:t>
            </a:r>
            <a:r>
              <a:rPr lang="en-US" sz="2400" dirty="0">
                <a:solidFill>
                  <a:schemeClr val="bg1"/>
                </a:solidFill>
                <a:effectLst/>
                <a:latin typeface="+mj-lt"/>
              </a:rPr>
              <a:t> </a:t>
            </a:r>
            <a:r>
              <a:rPr lang="en-US" sz="2400" dirty="0" err="1">
                <a:solidFill>
                  <a:schemeClr val="bg1"/>
                </a:solidFill>
                <a:effectLst/>
                <a:latin typeface="+mj-lt"/>
              </a:rPr>
              <a:t>thơ</a:t>
            </a:r>
            <a:r>
              <a:rPr lang="en-US" sz="2400" dirty="0">
                <a:solidFill>
                  <a:schemeClr val="bg1"/>
                </a:solidFill>
                <a:effectLst/>
                <a:latin typeface="+mj-lt"/>
              </a:rPr>
              <a:t> </a:t>
            </a:r>
            <a:r>
              <a:rPr lang="en-US" sz="2400" dirty="0" err="1">
                <a:solidFill>
                  <a:schemeClr val="bg1"/>
                </a:solidFill>
                <a:effectLst/>
                <a:latin typeface="+mj-lt"/>
              </a:rPr>
              <a:t>từ</a:t>
            </a:r>
            <a:r>
              <a:rPr lang="en-US" sz="2400" dirty="0">
                <a:solidFill>
                  <a:schemeClr val="bg1"/>
                </a:solidFill>
                <a:effectLst/>
                <a:latin typeface="+mj-lt"/>
              </a:rPr>
              <a:t> </a:t>
            </a:r>
            <a:r>
              <a:rPr lang="en-US" sz="2400" dirty="0" err="1">
                <a:solidFill>
                  <a:schemeClr val="bg1"/>
                </a:solidFill>
                <a:effectLst/>
                <a:latin typeface="+mj-lt"/>
              </a:rPr>
              <a:t>thời</a:t>
            </a:r>
            <a:r>
              <a:rPr lang="en-US" sz="2400" dirty="0">
                <a:solidFill>
                  <a:schemeClr val="bg1"/>
                </a:solidFill>
                <a:effectLst/>
                <a:latin typeface="+mj-lt"/>
              </a:rPr>
              <a:t> </a:t>
            </a:r>
            <a:r>
              <a:rPr lang="en-US" sz="2400" dirty="0" err="1">
                <a:solidFill>
                  <a:schemeClr val="bg1"/>
                </a:solidFill>
                <a:effectLst/>
                <a:latin typeface="+mj-lt"/>
              </a:rPr>
              <a:t>kháng</a:t>
            </a:r>
            <a:r>
              <a:rPr lang="en-US" sz="2400" dirty="0">
                <a:solidFill>
                  <a:schemeClr val="bg1"/>
                </a:solidFill>
                <a:effectLst/>
                <a:latin typeface="+mj-lt"/>
              </a:rPr>
              <a:t> </a:t>
            </a:r>
            <a:r>
              <a:rPr lang="en-US" sz="2400" dirty="0" err="1">
                <a:solidFill>
                  <a:schemeClr val="bg1"/>
                </a:solidFill>
                <a:effectLst/>
                <a:latin typeface="+mj-lt"/>
              </a:rPr>
              <a:t>chiến</a:t>
            </a:r>
            <a:r>
              <a:rPr lang="en-US" sz="2400" dirty="0">
                <a:solidFill>
                  <a:schemeClr val="bg1"/>
                </a:solidFill>
                <a:effectLst/>
                <a:latin typeface="+mj-lt"/>
              </a:rPr>
              <a:t> </a:t>
            </a:r>
            <a:r>
              <a:rPr lang="en-US" sz="2400" dirty="0" err="1">
                <a:solidFill>
                  <a:schemeClr val="bg1"/>
                </a:solidFill>
                <a:effectLst/>
                <a:latin typeface="+mj-lt"/>
              </a:rPr>
              <a:t>chống</a:t>
            </a:r>
            <a:r>
              <a:rPr lang="en-US" sz="2400" dirty="0">
                <a:solidFill>
                  <a:schemeClr val="bg1"/>
                </a:solidFill>
                <a:effectLst/>
                <a:latin typeface="+mj-lt"/>
              </a:rPr>
              <a:t> </a:t>
            </a:r>
            <a:r>
              <a:rPr lang="en-US" sz="2400" dirty="0" err="1">
                <a:solidFill>
                  <a:schemeClr val="bg1"/>
                </a:solidFill>
                <a:effectLst/>
                <a:latin typeface="+mj-lt"/>
              </a:rPr>
              <a:t>thực</a:t>
            </a:r>
            <a:r>
              <a:rPr lang="en-US" sz="2400" dirty="0">
                <a:solidFill>
                  <a:schemeClr val="bg1"/>
                </a:solidFill>
                <a:effectLst/>
                <a:latin typeface="+mj-lt"/>
              </a:rPr>
              <a:t> </a:t>
            </a:r>
            <a:r>
              <a:rPr lang="en-US" sz="2400" dirty="0" err="1">
                <a:solidFill>
                  <a:schemeClr val="bg1"/>
                </a:solidFill>
                <a:effectLst/>
                <a:latin typeface="+mj-lt"/>
              </a:rPr>
              <a:t>dân</a:t>
            </a:r>
            <a:r>
              <a:rPr lang="en-US" sz="2400" dirty="0">
                <a:solidFill>
                  <a:schemeClr val="bg1"/>
                </a:solidFill>
                <a:effectLst/>
                <a:latin typeface="+mj-lt"/>
              </a:rPr>
              <a:t> </a:t>
            </a:r>
            <a:r>
              <a:rPr lang="en-US" sz="2400" dirty="0" err="1">
                <a:solidFill>
                  <a:schemeClr val="bg1"/>
                </a:solidFill>
                <a:effectLst/>
                <a:latin typeface="+mj-lt"/>
              </a:rPr>
              <a:t>Pháp</a:t>
            </a:r>
            <a:r>
              <a:rPr lang="en-US" sz="2400" dirty="0">
                <a:solidFill>
                  <a:schemeClr val="bg1"/>
                </a:solidFill>
                <a:effectLst/>
                <a:latin typeface="+mj-lt"/>
              </a:rPr>
              <a:t>.</a:t>
            </a:r>
          </a:p>
          <a:p>
            <a:pPr algn="just">
              <a:lnSpc>
                <a:spcPct val="130000"/>
              </a:lnSpc>
            </a:pPr>
            <a:r>
              <a:rPr lang="en-US" sz="2400" dirty="0">
                <a:solidFill>
                  <a:schemeClr val="bg1"/>
                </a:solidFill>
                <a:effectLst/>
                <a:latin typeface="+mj-lt"/>
              </a:rPr>
              <a:t>- </a:t>
            </a:r>
            <a:r>
              <a:rPr lang="en-US" sz="2400" dirty="0" err="1">
                <a:solidFill>
                  <a:schemeClr val="bg1"/>
                </a:solidFill>
                <a:effectLst/>
                <a:latin typeface="+mj-lt"/>
              </a:rPr>
              <a:t>Ông</a:t>
            </a:r>
            <a:r>
              <a:rPr lang="en-US" sz="2400" dirty="0">
                <a:solidFill>
                  <a:schemeClr val="bg1"/>
                </a:solidFill>
                <a:effectLst/>
                <a:latin typeface="+mj-lt"/>
              </a:rPr>
              <a:t> </a:t>
            </a:r>
            <a:r>
              <a:rPr lang="en-US" sz="2400" dirty="0" err="1">
                <a:solidFill>
                  <a:schemeClr val="bg1"/>
                </a:solidFill>
                <a:effectLst/>
                <a:latin typeface="+mj-lt"/>
              </a:rPr>
              <a:t>được</a:t>
            </a:r>
            <a:r>
              <a:rPr lang="en-US" sz="2400" dirty="0">
                <a:solidFill>
                  <a:schemeClr val="bg1"/>
                </a:solidFill>
                <a:effectLst/>
                <a:latin typeface="+mj-lt"/>
              </a:rPr>
              <a:t> </a:t>
            </a:r>
            <a:r>
              <a:rPr lang="en-US" sz="2400" dirty="0" err="1">
                <a:solidFill>
                  <a:schemeClr val="bg1"/>
                </a:solidFill>
                <a:effectLst/>
                <a:latin typeface="+mj-lt"/>
              </a:rPr>
              <a:t>tặng</a:t>
            </a:r>
            <a:r>
              <a:rPr lang="en-US" sz="2400" dirty="0">
                <a:solidFill>
                  <a:schemeClr val="bg1"/>
                </a:solidFill>
                <a:effectLst/>
                <a:latin typeface="+mj-lt"/>
              </a:rPr>
              <a:t> </a:t>
            </a:r>
            <a:r>
              <a:rPr lang="en-US" sz="2400" dirty="0" err="1">
                <a:solidFill>
                  <a:schemeClr val="bg1"/>
                </a:solidFill>
                <a:effectLst/>
                <a:latin typeface="+mj-lt"/>
              </a:rPr>
              <a:t>giải</a:t>
            </a:r>
            <a:r>
              <a:rPr lang="en-US" sz="2400" dirty="0">
                <a:solidFill>
                  <a:schemeClr val="bg1"/>
                </a:solidFill>
                <a:effectLst/>
                <a:latin typeface="+mj-lt"/>
              </a:rPr>
              <a:t> </a:t>
            </a:r>
            <a:r>
              <a:rPr lang="en-US" sz="2400" dirty="0" err="1">
                <a:solidFill>
                  <a:schemeClr val="bg1"/>
                </a:solidFill>
                <a:effectLst/>
                <a:latin typeface="+mj-lt"/>
              </a:rPr>
              <a:t>thưởng</a:t>
            </a:r>
            <a:r>
              <a:rPr lang="en-US" sz="2400" dirty="0">
                <a:solidFill>
                  <a:schemeClr val="bg1"/>
                </a:solidFill>
                <a:effectLst/>
                <a:latin typeface="+mj-lt"/>
              </a:rPr>
              <a:t> </a:t>
            </a:r>
            <a:r>
              <a:rPr lang="en-US" sz="2400" dirty="0" err="1">
                <a:solidFill>
                  <a:schemeClr val="bg1"/>
                </a:solidFill>
                <a:effectLst/>
                <a:latin typeface="+mj-lt"/>
              </a:rPr>
              <a:t>Nhà</a:t>
            </a:r>
            <a:r>
              <a:rPr lang="en-US" sz="2400" dirty="0">
                <a:solidFill>
                  <a:schemeClr val="bg1"/>
                </a:solidFill>
                <a:effectLst/>
                <a:latin typeface="+mj-lt"/>
              </a:rPr>
              <a:t> </a:t>
            </a:r>
            <a:r>
              <a:rPr lang="en-US" sz="2400" dirty="0" err="1">
                <a:solidFill>
                  <a:schemeClr val="bg1"/>
                </a:solidFill>
                <a:effectLst/>
                <a:latin typeface="+mj-lt"/>
              </a:rPr>
              <a:t>nước</a:t>
            </a:r>
            <a:r>
              <a:rPr lang="en-US" sz="2400" dirty="0">
                <a:solidFill>
                  <a:schemeClr val="bg1"/>
                </a:solidFill>
                <a:effectLst/>
                <a:latin typeface="+mj-lt"/>
              </a:rPr>
              <a:t> </a:t>
            </a:r>
            <a:r>
              <a:rPr lang="en-US" sz="2400" dirty="0" err="1">
                <a:solidFill>
                  <a:schemeClr val="bg1"/>
                </a:solidFill>
                <a:effectLst/>
                <a:latin typeface="+mj-lt"/>
              </a:rPr>
              <a:t>về</a:t>
            </a:r>
            <a:r>
              <a:rPr lang="en-US" sz="2400" dirty="0">
                <a:solidFill>
                  <a:schemeClr val="bg1"/>
                </a:solidFill>
                <a:effectLst/>
                <a:latin typeface="+mj-lt"/>
              </a:rPr>
              <a:t> </a:t>
            </a:r>
            <a:r>
              <a:rPr lang="en-US" sz="2400" dirty="0" err="1">
                <a:solidFill>
                  <a:schemeClr val="bg1"/>
                </a:solidFill>
                <a:effectLst/>
                <a:latin typeface="+mj-lt"/>
              </a:rPr>
              <a:t>văn</a:t>
            </a:r>
            <a:r>
              <a:rPr lang="en-US" sz="2400" dirty="0">
                <a:solidFill>
                  <a:schemeClr val="bg1"/>
                </a:solidFill>
                <a:effectLst/>
                <a:latin typeface="+mj-lt"/>
              </a:rPr>
              <a:t> </a:t>
            </a:r>
            <a:r>
              <a:rPr lang="en-US" sz="2400" dirty="0" err="1">
                <a:solidFill>
                  <a:schemeClr val="bg1"/>
                </a:solidFill>
                <a:effectLst/>
                <a:latin typeface="+mj-lt"/>
              </a:rPr>
              <a:t>học</a:t>
            </a:r>
            <a:r>
              <a:rPr lang="en-US" sz="2400" dirty="0">
                <a:solidFill>
                  <a:schemeClr val="bg1"/>
                </a:solidFill>
                <a:effectLst/>
                <a:latin typeface="+mj-lt"/>
              </a:rPr>
              <a:t>, </a:t>
            </a:r>
            <a:r>
              <a:rPr lang="en-US" sz="2400" dirty="0" err="1">
                <a:solidFill>
                  <a:schemeClr val="bg1"/>
                </a:solidFill>
                <a:effectLst/>
                <a:latin typeface="+mj-lt"/>
              </a:rPr>
              <a:t>nghệ</a:t>
            </a:r>
            <a:r>
              <a:rPr lang="en-US" sz="2400" dirty="0">
                <a:solidFill>
                  <a:schemeClr val="bg1"/>
                </a:solidFill>
                <a:effectLst/>
                <a:latin typeface="+mj-lt"/>
              </a:rPr>
              <a:t> </a:t>
            </a:r>
            <a:r>
              <a:rPr lang="en-US" sz="2400" dirty="0" err="1">
                <a:solidFill>
                  <a:schemeClr val="bg1"/>
                </a:solidFill>
                <a:effectLst/>
                <a:latin typeface="+mj-lt"/>
              </a:rPr>
              <a:t>thuật</a:t>
            </a:r>
            <a:endParaRPr lang="en-US" sz="1600" dirty="0">
              <a:solidFill>
                <a:schemeClr val="bg1"/>
              </a:solidFill>
              <a:latin typeface="+mj-lt"/>
            </a:endParaRPr>
          </a:p>
        </p:txBody>
      </p:sp>
      <p:pic>
        <p:nvPicPr>
          <p:cNvPr id="2050" name="Picture 2" descr="Tác giả bài thơ Đêm nay Bác không ngủ đã qua đời - Tuổi Trẻ Online">
            <a:extLst>
              <a:ext uri="{FF2B5EF4-FFF2-40B4-BE49-F238E27FC236}">
                <a16:creationId xmlns="" xmlns:a16="http://schemas.microsoft.com/office/drawing/2014/main" id="{7A5228AC-4902-4E1E-A507-0BA0341A64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6447" y="1996678"/>
            <a:ext cx="1778498" cy="2461022"/>
          </a:xfrm>
          <a:prstGeom prst="rect">
            <a:avLst/>
          </a:prstGeom>
          <a:noFill/>
          <a:ln w="38100">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729922"/>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wheel(1)">
                                      <p:cBhvr>
                                        <p:cTn id="10" dur="20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arn(inVertical)">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barn(inVertical)">
                                      <p:cBhvr>
                                        <p:cTn id="2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Một siêu lục địa mới đang hình thành trên Trái Đất với 2 &amp;quot;chân dung&amp;quot; - Báo  Người lao động">
            <a:extLst>
              <a:ext uri="{FF2B5EF4-FFF2-40B4-BE49-F238E27FC236}">
                <a16:creationId xmlns="" xmlns:a16="http://schemas.microsoft.com/office/drawing/2014/main" id="{4FB8E977-B220-4CE7-8C81-D73B38768F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 xmlns:a16="http://schemas.microsoft.com/office/drawing/2014/main" id="{6B4F0787-1946-46D2-9E5D-3B7DEB727BE9}"/>
              </a:ext>
            </a:extLst>
          </p:cNvPr>
          <p:cNvGrpSpPr/>
          <p:nvPr/>
        </p:nvGrpSpPr>
        <p:grpSpPr>
          <a:xfrm>
            <a:off x="1143000" y="800100"/>
            <a:ext cx="7162800" cy="2971800"/>
            <a:chOff x="401784" y="1257300"/>
            <a:chExt cx="5999016" cy="2971800"/>
          </a:xfrm>
        </p:grpSpPr>
        <p:sp>
          <p:nvSpPr>
            <p:cNvPr id="14" name="Rectangle: Rounded Corners 13">
              <a:extLst>
                <a:ext uri="{FF2B5EF4-FFF2-40B4-BE49-F238E27FC236}">
                  <a16:creationId xmlns="" xmlns:a16="http://schemas.microsoft.com/office/drawing/2014/main" id="{64DDDED3-48A0-4F82-8AD2-EF148340D3D4}"/>
                </a:ext>
              </a:extLst>
            </p:cNvPr>
            <p:cNvSpPr/>
            <p:nvPr/>
          </p:nvSpPr>
          <p:spPr bwMode="auto">
            <a:xfrm>
              <a:off x="401784" y="1533699"/>
              <a:ext cx="5999016" cy="2695401"/>
            </a:xfrm>
            <a:prstGeom prst="roundRect">
              <a:avLst/>
            </a:prstGeom>
            <a:solidFill>
              <a:schemeClr val="bg1"/>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7" name="TextBox 6">
              <a:extLst>
                <a:ext uri="{FF2B5EF4-FFF2-40B4-BE49-F238E27FC236}">
                  <a16:creationId xmlns="" xmlns:a16="http://schemas.microsoft.com/office/drawing/2014/main" id="{D199CE0A-9336-47F7-9758-C9B24423759E}"/>
                </a:ext>
              </a:extLst>
            </p:cNvPr>
            <p:cNvSpPr txBox="1"/>
            <p:nvPr/>
          </p:nvSpPr>
          <p:spPr>
            <a:xfrm>
              <a:off x="533401" y="1790700"/>
              <a:ext cx="5775732" cy="2308324"/>
            </a:xfrm>
            <a:prstGeom prst="rect">
              <a:avLst/>
            </a:prstGeom>
            <a:noFill/>
          </p:spPr>
          <p:txBody>
            <a:bodyPr wrap="square" rtlCol="0">
              <a:spAutoFit/>
            </a:bodyPr>
            <a:lstStyle/>
            <a:p>
              <a:pPr algn="just"/>
              <a:r>
                <a:rPr lang="en-US" sz="2400" dirty="0">
                  <a:solidFill>
                    <a:srgbClr val="0000FF"/>
                  </a:solidFill>
                  <a:effectLst/>
                  <a:latin typeface="+mj-lt"/>
                </a:rPr>
                <a:t>- </a:t>
              </a:r>
              <a:r>
                <a:rPr lang="en-US" sz="2400" dirty="0" err="1">
                  <a:solidFill>
                    <a:srgbClr val="0000FF"/>
                  </a:solidFill>
                  <a:effectLst/>
                  <a:latin typeface="+mj-lt"/>
                </a:rPr>
                <a:t>Đọc</a:t>
              </a:r>
              <a:r>
                <a:rPr lang="en-US" sz="2400" dirty="0">
                  <a:solidFill>
                    <a:srgbClr val="0000FF"/>
                  </a:solidFill>
                  <a:effectLst/>
                  <a:latin typeface="+mj-lt"/>
                </a:rPr>
                <a:t> to, </a:t>
              </a:r>
              <a:r>
                <a:rPr lang="en-US" sz="2400" dirty="0" err="1">
                  <a:solidFill>
                    <a:srgbClr val="0000FF"/>
                  </a:solidFill>
                  <a:effectLst/>
                  <a:latin typeface="+mj-lt"/>
                </a:rPr>
                <a:t>rõ</a:t>
              </a:r>
              <a:r>
                <a:rPr lang="en-US" sz="2400" dirty="0">
                  <a:solidFill>
                    <a:srgbClr val="0000FF"/>
                  </a:solidFill>
                  <a:effectLst/>
                  <a:latin typeface="+mj-lt"/>
                </a:rPr>
                <a:t> </a:t>
              </a:r>
              <a:r>
                <a:rPr lang="en-US" sz="2400" dirty="0" err="1">
                  <a:solidFill>
                    <a:srgbClr val="0000FF"/>
                  </a:solidFill>
                  <a:effectLst/>
                  <a:latin typeface="+mj-lt"/>
                </a:rPr>
                <a:t>ràng</a:t>
              </a:r>
              <a:r>
                <a:rPr lang="en-US" sz="2400" dirty="0">
                  <a:solidFill>
                    <a:srgbClr val="0000FF"/>
                  </a:solidFill>
                  <a:effectLst/>
                  <a:latin typeface="+mj-lt"/>
                </a:rPr>
                <a:t>, </a:t>
              </a:r>
              <a:r>
                <a:rPr lang="en-US" sz="2400" dirty="0" err="1">
                  <a:solidFill>
                    <a:srgbClr val="0000FF"/>
                  </a:solidFill>
                  <a:effectLst/>
                  <a:latin typeface="+mj-lt"/>
                </a:rPr>
                <a:t>lưu</a:t>
              </a:r>
              <a:r>
                <a:rPr lang="en-US" sz="2400" dirty="0">
                  <a:solidFill>
                    <a:srgbClr val="0000FF"/>
                  </a:solidFill>
                  <a:effectLst/>
                  <a:latin typeface="+mj-lt"/>
                </a:rPr>
                <a:t> </a:t>
              </a:r>
              <a:r>
                <a:rPr lang="en-US" sz="2400" dirty="0" err="1">
                  <a:solidFill>
                    <a:srgbClr val="0000FF"/>
                  </a:solidFill>
                  <a:effectLst/>
                  <a:latin typeface="+mj-lt"/>
                </a:rPr>
                <a:t>loát</a:t>
              </a:r>
              <a:r>
                <a:rPr lang="en-US" sz="2400" dirty="0">
                  <a:solidFill>
                    <a:srgbClr val="0000FF"/>
                  </a:solidFill>
                  <a:effectLst/>
                  <a:latin typeface="+mj-lt"/>
                </a:rPr>
                <a:t>, </a:t>
              </a:r>
              <a:r>
                <a:rPr lang="en-US" sz="2400" dirty="0" err="1">
                  <a:solidFill>
                    <a:srgbClr val="0000FF"/>
                  </a:solidFill>
                  <a:effectLst/>
                  <a:latin typeface="+mj-lt"/>
                </a:rPr>
                <a:t>tránh</a:t>
              </a:r>
              <a:r>
                <a:rPr lang="en-US" sz="2400" dirty="0">
                  <a:solidFill>
                    <a:srgbClr val="0000FF"/>
                  </a:solidFill>
                  <a:effectLst/>
                  <a:latin typeface="+mj-lt"/>
                </a:rPr>
                <a:t> </a:t>
              </a:r>
              <a:r>
                <a:rPr lang="en-US" sz="2400" dirty="0" err="1">
                  <a:solidFill>
                    <a:srgbClr val="0000FF"/>
                  </a:solidFill>
                  <a:effectLst/>
                  <a:latin typeface="+mj-lt"/>
                </a:rPr>
                <a:t>phát</a:t>
              </a:r>
              <a:r>
                <a:rPr lang="en-US" sz="2400" dirty="0">
                  <a:solidFill>
                    <a:srgbClr val="0000FF"/>
                  </a:solidFill>
                  <a:effectLst/>
                  <a:latin typeface="+mj-lt"/>
                </a:rPr>
                <a:t> </a:t>
              </a:r>
              <a:r>
                <a:rPr lang="en-US" sz="2400" dirty="0" err="1">
                  <a:solidFill>
                    <a:srgbClr val="0000FF"/>
                  </a:solidFill>
                  <a:effectLst/>
                  <a:latin typeface="+mj-lt"/>
                </a:rPr>
                <a:t>âm</a:t>
              </a:r>
              <a:r>
                <a:rPr lang="en-US" sz="2400" dirty="0">
                  <a:solidFill>
                    <a:srgbClr val="0000FF"/>
                  </a:solidFill>
                  <a:effectLst/>
                  <a:latin typeface="+mj-lt"/>
                </a:rPr>
                <a:t> </a:t>
              </a:r>
              <a:r>
                <a:rPr lang="en-US" sz="2400" dirty="0" err="1">
                  <a:solidFill>
                    <a:srgbClr val="0000FF"/>
                  </a:solidFill>
                  <a:effectLst/>
                  <a:latin typeface="+mj-lt"/>
                </a:rPr>
                <a:t>sai</a:t>
              </a:r>
              <a:r>
                <a:rPr lang="en-US" sz="2400" dirty="0">
                  <a:solidFill>
                    <a:srgbClr val="0000FF"/>
                  </a:solidFill>
                  <a:effectLst/>
                  <a:latin typeface="+mj-lt"/>
                </a:rPr>
                <a:t>. </a:t>
              </a:r>
              <a:r>
                <a:rPr lang="vi-VN" sz="2400" kern="100" dirty="0">
                  <a:solidFill>
                    <a:srgbClr val="0000FF"/>
                  </a:solidFill>
                  <a:effectLst/>
                  <a:latin typeface="+mj-lt"/>
                  <a:ea typeface="SimSun" panose="02010600030101010101" pitchFamily="2" charset="-122"/>
                </a:rPr>
                <a:t>phân biệt giữa lời người kể chuyện, anh đội viên và Bác</a:t>
              </a:r>
              <a:endParaRPr lang="en-US" sz="2400" dirty="0">
                <a:solidFill>
                  <a:srgbClr val="0000FF"/>
                </a:solidFill>
                <a:effectLst/>
                <a:latin typeface="+mj-lt"/>
              </a:endParaRPr>
            </a:p>
            <a:p>
              <a:pPr algn="just"/>
              <a:r>
                <a:rPr lang="en-US" sz="2400" dirty="0">
                  <a:solidFill>
                    <a:srgbClr val="0000FF"/>
                  </a:solidFill>
                  <a:effectLst/>
                  <a:latin typeface="+mj-lt"/>
                </a:rPr>
                <a:t>- </a:t>
              </a:r>
              <a:r>
                <a:rPr lang="en-US" sz="2400" dirty="0" err="1">
                  <a:solidFill>
                    <a:srgbClr val="0000FF"/>
                  </a:solidFill>
                  <a:effectLst/>
                  <a:latin typeface="+mj-lt"/>
                </a:rPr>
                <a:t>Ngắt</a:t>
              </a:r>
              <a:r>
                <a:rPr lang="en-US" sz="2400" dirty="0">
                  <a:solidFill>
                    <a:srgbClr val="0000FF"/>
                  </a:solidFill>
                  <a:effectLst/>
                  <a:latin typeface="+mj-lt"/>
                </a:rPr>
                <a:t> </a:t>
              </a:r>
              <a:r>
                <a:rPr lang="en-US" sz="2400" dirty="0" err="1">
                  <a:solidFill>
                    <a:srgbClr val="0000FF"/>
                  </a:solidFill>
                  <a:effectLst/>
                  <a:latin typeface="+mj-lt"/>
                </a:rPr>
                <a:t>nghỉ</a:t>
              </a:r>
              <a:r>
                <a:rPr lang="en-US" sz="2400" dirty="0">
                  <a:solidFill>
                    <a:srgbClr val="0000FF"/>
                  </a:solidFill>
                  <a:effectLst/>
                  <a:latin typeface="+mj-lt"/>
                </a:rPr>
                <a:t> </a:t>
              </a:r>
              <a:r>
                <a:rPr lang="en-US" sz="2400" dirty="0" err="1">
                  <a:solidFill>
                    <a:srgbClr val="0000FF"/>
                  </a:solidFill>
                  <a:effectLst/>
                  <a:latin typeface="+mj-lt"/>
                </a:rPr>
                <a:t>đúng</a:t>
              </a:r>
              <a:r>
                <a:rPr lang="en-US" sz="2400" dirty="0">
                  <a:solidFill>
                    <a:srgbClr val="0000FF"/>
                  </a:solidFill>
                  <a:effectLst/>
                  <a:latin typeface="+mj-lt"/>
                </a:rPr>
                <a:t> </a:t>
              </a:r>
              <a:r>
                <a:rPr lang="en-US" sz="2400" dirty="0" err="1">
                  <a:solidFill>
                    <a:srgbClr val="0000FF"/>
                  </a:solidFill>
                  <a:effectLst/>
                  <a:latin typeface="+mj-lt"/>
                </a:rPr>
                <a:t>chỗ</a:t>
              </a:r>
              <a:r>
                <a:rPr lang="en-US" sz="2400" dirty="0">
                  <a:solidFill>
                    <a:srgbClr val="0000FF"/>
                  </a:solidFill>
                  <a:effectLst/>
                  <a:latin typeface="+mj-lt"/>
                </a:rPr>
                <a:t>, </a:t>
              </a:r>
              <a:r>
                <a:rPr lang="en-US" sz="2400" dirty="0" err="1">
                  <a:solidFill>
                    <a:srgbClr val="0000FF"/>
                  </a:solidFill>
                  <a:effectLst/>
                  <a:latin typeface="+mj-lt"/>
                </a:rPr>
                <a:t>bộc</a:t>
              </a:r>
              <a:r>
                <a:rPr lang="en-US" sz="2400" dirty="0">
                  <a:solidFill>
                    <a:srgbClr val="0000FF"/>
                  </a:solidFill>
                  <a:effectLst/>
                  <a:latin typeface="+mj-lt"/>
                </a:rPr>
                <a:t> </a:t>
              </a:r>
              <a:r>
                <a:rPr lang="en-US" sz="2400" dirty="0" err="1">
                  <a:solidFill>
                    <a:srgbClr val="0000FF"/>
                  </a:solidFill>
                  <a:effectLst/>
                  <a:latin typeface="+mj-lt"/>
                </a:rPr>
                <a:t>lộ</a:t>
              </a:r>
              <a:r>
                <a:rPr lang="en-US" sz="2400" dirty="0">
                  <a:solidFill>
                    <a:srgbClr val="0000FF"/>
                  </a:solidFill>
                  <a:effectLst/>
                  <a:latin typeface="+mj-lt"/>
                </a:rPr>
                <a:t> </a:t>
              </a:r>
              <a:r>
                <a:rPr lang="en-US" sz="2400" dirty="0" err="1">
                  <a:solidFill>
                    <a:srgbClr val="0000FF"/>
                  </a:solidFill>
                  <a:effectLst/>
                  <a:latin typeface="+mj-lt"/>
                </a:rPr>
                <a:t>đường</a:t>
              </a:r>
              <a:r>
                <a:rPr lang="en-US" sz="2400" dirty="0">
                  <a:solidFill>
                    <a:srgbClr val="0000FF"/>
                  </a:solidFill>
                  <a:effectLst/>
                  <a:latin typeface="+mj-lt"/>
                </a:rPr>
                <a:t> </a:t>
              </a:r>
              <a:r>
                <a:rPr lang="en-US" sz="2400" dirty="0" err="1">
                  <a:solidFill>
                    <a:srgbClr val="0000FF"/>
                  </a:solidFill>
                  <a:effectLst/>
                  <a:latin typeface="+mj-lt"/>
                </a:rPr>
                <a:t>tình</a:t>
              </a:r>
              <a:r>
                <a:rPr lang="en-US" sz="2400" dirty="0">
                  <a:solidFill>
                    <a:srgbClr val="0000FF"/>
                  </a:solidFill>
                  <a:effectLst/>
                  <a:latin typeface="+mj-lt"/>
                </a:rPr>
                <a:t> </a:t>
              </a:r>
              <a:r>
                <a:rPr lang="en-US" sz="2400" dirty="0" err="1">
                  <a:solidFill>
                    <a:srgbClr val="0000FF"/>
                  </a:solidFill>
                  <a:effectLst/>
                  <a:latin typeface="+mj-lt"/>
                </a:rPr>
                <a:t>cảm</a:t>
              </a:r>
              <a:r>
                <a:rPr lang="en-US" sz="2400" dirty="0">
                  <a:solidFill>
                    <a:srgbClr val="0000FF"/>
                  </a:solidFill>
                  <a:effectLst/>
                  <a:latin typeface="+mj-lt"/>
                </a:rPr>
                <a:t> </a:t>
              </a:r>
              <a:r>
                <a:rPr lang="en-US" sz="2400" dirty="0" err="1">
                  <a:solidFill>
                    <a:srgbClr val="0000FF"/>
                  </a:solidFill>
                  <a:effectLst/>
                  <a:latin typeface="+mj-lt"/>
                </a:rPr>
                <a:t>cảm</a:t>
              </a:r>
              <a:r>
                <a:rPr lang="en-US" sz="2400" dirty="0">
                  <a:solidFill>
                    <a:srgbClr val="0000FF"/>
                  </a:solidFill>
                  <a:effectLst/>
                  <a:latin typeface="+mj-lt"/>
                </a:rPr>
                <a:t> </a:t>
              </a:r>
              <a:r>
                <a:rPr lang="en-US" sz="2400" dirty="0" err="1">
                  <a:solidFill>
                    <a:srgbClr val="0000FF"/>
                  </a:solidFill>
                  <a:effectLst/>
                  <a:latin typeface="+mj-lt"/>
                </a:rPr>
                <a:t>xúc</a:t>
              </a:r>
              <a:r>
                <a:rPr lang="en-US" sz="2400" dirty="0">
                  <a:solidFill>
                    <a:srgbClr val="0000FF"/>
                  </a:solidFill>
                  <a:effectLst/>
                  <a:latin typeface="+mj-lt"/>
                </a:rPr>
                <a:t> </a:t>
              </a:r>
              <a:r>
                <a:rPr lang="en-US" sz="2400" dirty="0" err="1">
                  <a:solidFill>
                    <a:srgbClr val="0000FF"/>
                  </a:solidFill>
                  <a:effectLst/>
                  <a:latin typeface="+mj-lt"/>
                </a:rPr>
                <a:t>của</a:t>
              </a:r>
              <a:r>
                <a:rPr lang="en-US" sz="2400" dirty="0">
                  <a:solidFill>
                    <a:srgbClr val="0000FF"/>
                  </a:solidFill>
                  <a:effectLst/>
                  <a:latin typeface="+mj-lt"/>
                </a:rPr>
                <a:t> </a:t>
              </a:r>
              <a:r>
                <a:rPr lang="en-US" sz="2400" dirty="0" err="1">
                  <a:solidFill>
                    <a:srgbClr val="0000FF"/>
                  </a:solidFill>
                  <a:effectLst/>
                  <a:latin typeface="+mj-lt"/>
                </a:rPr>
                <a:t>tác</a:t>
              </a:r>
              <a:r>
                <a:rPr lang="en-US" sz="2400" dirty="0">
                  <a:solidFill>
                    <a:srgbClr val="0000FF"/>
                  </a:solidFill>
                  <a:effectLst/>
                  <a:latin typeface="+mj-lt"/>
                </a:rPr>
                <a:t> </a:t>
              </a:r>
              <a:r>
                <a:rPr lang="en-US" sz="2400" dirty="0" err="1">
                  <a:solidFill>
                    <a:srgbClr val="0000FF"/>
                  </a:solidFill>
                  <a:effectLst/>
                  <a:latin typeface="+mj-lt"/>
                </a:rPr>
                <a:t>giả</a:t>
              </a:r>
              <a:r>
                <a:rPr lang="en-US" sz="2400" dirty="0">
                  <a:solidFill>
                    <a:srgbClr val="0000FF"/>
                  </a:solidFill>
                  <a:effectLst/>
                  <a:latin typeface="+mj-lt"/>
                </a:rPr>
                <a:t> </a:t>
              </a:r>
              <a:r>
                <a:rPr lang="en-US" sz="2400" dirty="0" err="1">
                  <a:solidFill>
                    <a:srgbClr val="0000FF"/>
                  </a:solidFill>
                  <a:effectLst/>
                  <a:latin typeface="+mj-lt"/>
                </a:rPr>
                <a:t>đối</a:t>
              </a:r>
              <a:r>
                <a:rPr lang="en-US" sz="2400" dirty="0">
                  <a:solidFill>
                    <a:srgbClr val="0000FF"/>
                  </a:solidFill>
                  <a:effectLst/>
                  <a:latin typeface="+mj-lt"/>
                </a:rPr>
                <a:t> </a:t>
              </a:r>
              <a:r>
                <a:rPr lang="en-US" sz="2400" dirty="0" err="1">
                  <a:solidFill>
                    <a:srgbClr val="0000FF"/>
                  </a:solidFill>
                  <a:effectLst/>
                  <a:latin typeface="+mj-lt"/>
                </a:rPr>
                <a:t>với</a:t>
              </a:r>
              <a:r>
                <a:rPr lang="en-US" sz="2400" dirty="0">
                  <a:solidFill>
                    <a:srgbClr val="0000FF"/>
                  </a:solidFill>
                  <a:effectLst/>
                  <a:latin typeface="+mj-lt"/>
                </a:rPr>
                <a:t> </a:t>
              </a:r>
              <a:r>
                <a:rPr lang="en-US" sz="2400" dirty="0" err="1">
                  <a:solidFill>
                    <a:srgbClr val="0000FF"/>
                  </a:solidFill>
                  <a:effectLst/>
                  <a:latin typeface="+mj-lt"/>
                </a:rPr>
                <a:t>vị</a:t>
              </a:r>
              <a:r>
                <a:rPr lang="en-US" sz="2400" dirty="0">
                  <a:solidFill>
                    <a:srgbClr val="0000FF"/>
                  </a:solidFill>
                  <a:effectLst/>
                  <a:latin typeface="+mj-lt"/>
                </a:rPr>
                <a:t> </a:t>
              </a:r>
              <a:r>
                <a:rPr lang="en-US" sz="2400" dirty="0" err="1">
                  <a:solidFill>
                    <a:srgbClr val="0000FF"/>
                  </a:solidFill>
                  <a:effectLst/>
                  <a:latin typeface="+mj-lt"/>
                </a:rPr>
                <a:t>lãnh</a:t>
              </a:r>
              <a:r>
                <a:rPr lang="en-US" sz="2400" dirty="0">
                  <a:solidFill>
                    <a:srgbClr val="0000FF"/>
                  </a:solidFill>
                  <a:effectLst/>
                  <a:latin typeface="+mj-lt"/>
                </a:rPr>
                <a:t> </a:t>
              </a:r>
              <a:r>
                <a:rPr lang="en-US" sz="2400" dirty="0" err="1">
                  <a:solidFill>
                    <a:srgbClr val="0000FF"/>
                  </a:solidFill>
                  <a:effectLst/>
                  <a:latin typeface="+mj-lt"/>
                </a:rPr>
                <a:t>tụ</a:t>
              </a:r>
              <a:r>
                <a:rPr lang="en-US" sz="2400" dirty="0">
                  <a:solidFill>
                    <a:srgbClr val="0000FF"/>
                  </a:solidFill>
                  <a:effectLst/>
                  <a:latin typeface="+mj-lt"/>
                </a:rPr>
                <a:t> - cha </a:t>
              </a:r>
              <a:r>
                <a:rPr lang="en-US" sz="2400" dirty="0" err="1">
                  <a:solidFill>
                    <a:srgbClr val="0000FF"/>
                  </a:solidFill>
                  <a:effectLst/>
                  <a:latin typeface="+mj-lt"/>
                </a:rPr>
                <a:t>già</a:t>
              </a:r>
              <a:r>
                <a:rPr lang="en-US" sz="2400" dirty="0">
                  <a:solidFill>
                    <a:srgbClr val="0000FF"/>
                  </a:solidFill>
                  <a:effectLst/>
                  <a:latin typeface="+mj-lt"/>
                </a:rPr>
                <a:t> </a:t>
              </a:r>
              <a:r>
                <a:rPr lang="en-US" sz="2400" dirty="0" err="1">
                  <a:solidFill>
                    <a:srgbClr val="0000FF"/>
                  </a:solidFill>
                  <a:effectLst/>
                  <a:latin typeface="+mj-lt"/>
                </a:rPr>
                <a:t>kính</a:t>
              </a:r>
              <a:r>
                <a:rPr lang="en-US" sz="2400" dirty="0">
                  <a:solidFill>
                    <a:srgbClr val="0000FF"/>
                  </a:solidFill>
                  <a:effectLst/>
                  <a:latin typeface="+mj-lt"/>
                </a:rPr>
                <a:t> </a:t>
              </a:r>
              <a:r>
                <a:rPr lang="en-US" sz="2400" dirty="0" err="1">
                  <a:solidFill>
                    <a:srgbClr val="0000FF"/>
                  </a:solidFill>
                  <a:effectLst/>
                  <a:latin typeface="+mj-lt"/>
                </a:rPr>
                <a:t>yêu</a:t>
              </a:r>
              <a:r>
                <a:rPr lang="en-US" sz="2400" dirty="0">
                  <a:solidFill>
                    <a:srgbClr val="0000FF"/>
                  </a:solidFill>
                  <a:effectLst/>
                  <a:latin typeface="+mj-lt"/>
                </a:rPr>
                <a:t> </a:t>
              </a:r>
              <a:r>
                <a:rPr lang="en-US" sz="2400" dirty="0" err="1">
                  <a:solidFill>
                    <a:srgbClr val="0000FF"/>
                  </a:solidFill>
                  <a:effectLst/>
                  <a:latin typeface="+mj-lt"/>
                </a:rPr>
                <a:t>của</a:t>
              </a:r>
              <a:r>
                <a:rPr lang="en-US" sz="2400" dirty="0">
                  <a:solidFill>
                    <a:srgbClr val="0000FF"/>
                  </a:solidFill>
                  <a:effectLst/>
                  <a:latin typeface="+mj-lt"/>
                </a:rPr>
                <a:t> </a:t>
              </a:r>
              <a:r>
                <a:rPr lang="en-US" sz="2400" dirty="0" err="1">
                  <a:solidFill>
                    <a:srgbClr val="0000FF"/>
                  </a:solidFill>
                  <a:effectLst/>
                  <a:latin typeface="+mj-lt"/>
                </a:rPr>
                <a:t>dân</a:t>
              </a:r>
              <a:r>
                <a:rPr lang="en-US" sz="2400" dirty="0">
                  <a:solidFill>
                    <a:srgbClr val="0000FF"/>
                  </a:solidFill>
                  <a:effectLst/>
                  <a:latin typeface="+mj-lt"/>
                </a:rPr>
                <a:t> </a:t>
              </a:r>
              <a:r>
                <a:rPr lang="en-US" sz="2400" dirty="0" err="1">
                  <a:solidFill>
                    <a:srgbClr val="0000FF"/>
                  </a:solidFill>
                  <a:effectLst/>
                  <a:latin typeface="+mj-lt"/>
                </a:rPr>
                <a:t>tộc</a:t>
              </a:r>
              <a:r>
                <a:rPr lang="en-US" sz="2400" dirty="0">
                  <a:solidFill>
                    <a:srgbClr val="0000FF"/>
                  </a:solidFill>
                  <a:effectLst/>
                  <a:latin typeface="+mj-lt"/>
                </a:rPr>
                <a:t>.</a:t>
              </a:r>
            </a:p>
          </p:txBody>
        </p:sp>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2286000" y="125730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mj-lt"/>
                </a:rPr>
                <a:t> </a:t>
              </a:r>
              <a:r>
                <a:rPr kumimoji="0" lang="en-US" sz="2400" b="1" i="0" u="none" strike="noStrike" cap="none" normalizeH="0" baseline="0" dirty="0" err="1">
                  <a:ln>
                    <a:noFill/>
                  </a:ln>
                  <a:solidFill>
                    <a:schemeClr val="bg1"/>
                  </a:solidFill>
                  <a:effectLst/>
                  <a:latin typeface="+mj-lt"/>
                </a:rPr>
                <a:t>Đọc</a:t>
              </a:r>
              <a:endParaRPr kumimoji="0" lang="en-US" sz="2400" b="1" i="0" u="none" strike="noStrike" cap="none" normalizeH="0" baseline="0" dirty="0">
                <a:ln>
                  <a:noFill/>
                </a:ln>
                <a:solidFill>
                  <a:schemeClr val="bg1"/>
                </a:solidFill>
                <a:effectLst/>
                <a:latin typeface="+mj-lt"/>
              </a:endParaRPr>
            </a:p>
          </p:txBody>
        </p:sp>
      </p:grpSp>
    </p:spTree>
    <p:extLst>
      <p:ext uri="{BB962C8B-B14F-4D97-AF65-F5344CB8AC3E}">
        <p14:creationId xmlns:p14="http://schemas.microsoft.com/office/powerpoint/2010/main" val="4155923215"/>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9"/>
          <p:cNvSpPr txBox="1">
            <a:spLocks noChangeArrowheads="1"/>
          </p:cNvSpPr>
          <p:nvPr/>
        </p:nvSpPr>
        <p:spPr bwMode="auto">
          <a:xfrm>
            <a:off x="381000" y="1274635"/>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2811882" y="217311"/>
            <a:ext cx="3371346"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latin typeface="+mj-lt"/>
              </a:rPr>
              <a:t>2</a:t>
            </a:r>
            <a:r>
              <a:rPr kumimoji="0" lang="en-US" sz="2400" b="1" i="0" u="none" strike="noStrike" cap="none" normalizeH="0" baseline="0" dirty="0">
                <a:ln>
                  <a:noFill/>
                </a:ln>
                <a:solidFill>
                  <a:schemeClr val="bg1"/>
                </a:solidFill>
                <a:effectLst/>
                <a:latin typeface="+mj-lt"/>
              </a:rPr>
              <a:t>. </a:t>
            </a:r>
            <a:r>
              <a:rPr kumimoji="0" lang="en-US" sz="2400" b="1" i="0" u="none" strike="noStrike" cap="none" normalizeH="0" baseline="0" dirty="0" err="1">
                <a:ln>
                  <a:noFill/>
                </a:ln>
                <a:solidFill>
                  <a:schemeClr val="bg1"/>
                </a:solidFill>
                <a:effectLst/>
                <a:latin typeface="+mj-lt"/>
              </a:rPr>
              <a:t>Tác</a:t>
            </a:r>
            <a:r>
              <a:rPr kumimoji="0" lang="en-US" sz="2400" b="1" i="0" u="none" strike="noStrike" cap="none" normalizeH="0" baseline="0" dirty="0">
                <a:ln>
                  <a:noFill/>
                </a:ln>
                <a:solidFill>
                  <a:schemeClr val="bg1"/>
                </a:solidFill>
                <a:effectLst/>
                <a:latin typeface="+mj-lt"/>
              </a:rPr>
              <a:t> </a:t>
            </a:r>
            <a:r>
              <a:rPr kumimoji="0" lang="en-US" sz="2400" b="1" i="0" u="none" strike="noStrike" cap="none" normalizeH="0" baseline="0" dirty="0" err="1">
                <a:ln>
                  <a:noFill/>
                </a:ln>
                <a:solidFill>
                  <a:schemeClr val="bg1"/>
                </a:solidFill>
                <a:effectLst/>
                <a:latin typeface="+mj-lt"/>
              </a:rPr>
              <a:t>phẩm</a:t>
            </a:r>
            <a:endParaRPr kumimoji="0" lang="en-US" sz="2400" b="1" i="0" u="none" strike="noStrike" cap="none" normalizeH="0" baseline="0" dirty="0">
              <a:ln>
                <a:noFill/>
              </a:ln>
              <a:solidFill>
                <a:schemeClr val="bg1"/>
              </a:solidFill>
              <a:effectLst/>
              <a:latin typeface="+mj-lt"/>
            </a:endParaRPr>
          </a:p>
        </p:txBody>
      </p:sp>
      <p:grpSp>
        <p:nvGrpSpPr>
          <p:cNvPr id="9" name="Group 8">
            <a:extLst>
              <a:ext uri="{FF2B5EF4-FFF2-40B4-BE49-F238E27FC236}">
                <a16:creationId xmlns="" xmlns:a16="http://schemas.microsoft.com/office/drawing/2014/main" id="{2C4A97C0-847C-4051-AF34-196E590C73C0}"/>
              </a:ext>
            </a:extLst>
          </p:cNvPr>
          <p:cNvGrpSpPr/>
          <p:nvPr/>
        </p:nvGrpSpPr>
        <p:grpSpPr>
          <a:xfrm>
            <a:off x="230725" y="1104901"/>
            <a:ext cx="2938733" cy="2445664"/>
            <a:chOff x="636539" y="1390547"/>
            <a:chExt cx="2947889" cy="3800637"/>
          </a:xfrm>
        </p:grpSpPr>
        <p:grpSp>
          <p:nvGrpSpPr>
            <p:cNvPr id="4" name="Group 3">
              <a:extLst>
                <a:ext uri="{FF2B5EF4-FFF2-40B4-BE49-F238E27FC236}">
                  <a16:creationId xmlns="" xmlns:a16="http://schemas.microsoft.com/office/drawing/2014/main" id="{33454897-3CBB-459C-9741-08E84B975418}"/>
                </a:ext>
              </a:extLst>
            </p:cNvPr>
            <p:cNvGrpSpPr/>
            <p:nvPr/>
          </p:nvGrpSpPr>
          <p:grpSpPr>
            <a:xfrm>
              <a:off x="636539" y="1390547"/>
              <a:ext cx="2947889" cy="3800637"/>
              <a:chOff x="1124047" y="1337902"/>
              <a:chExt cx="8148754" cy="5496549"/>
            </a:xfrm>
          </p:grpSpPr>
          <p:sp>
            <p:nvSpPr>
              <p:cNvPr id="14" name="Rectangle: Rounded Corners 13">
                <a:extLst>
                  <a:ext uri="{FF2B5EF4-FFF2-40B4-BE49-F238E27FC236}">
                    <a16:creationId xmlns="" xmlns:a16="http://schemas.microsoft.com/office/drawing/2014/main" id="{64DDDED3-48A0-4F82-8AD2-EF148340D3D4}"/>
                  </a:ext>
                </a:extLst>
              </p:cNvPr>
              <p:cNvSpPr/>
              <p:nvPr/>
            </p:nvSpPr>
            <p:spPr bwMode="auto">
              <a:xfrm>
                <a:off x="1124047" y="1790698"/>
                <a:ext cx="8148754" cy="5043753"/>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5" name="Rectangle: Rounded Corners 14">
                <a:extLst>
                  <a:ext uri="{FF2B5EF4-FFF2-40B4-BE49-F238E27FC236}">
                    <a16:creationId xmlns="" xmlns:a16="http://schemas.microsoft.com/office/drawing/2014/main" id="{7B4C0417-4C56-4FFE-A70A-077882791D47}"/>
                  </a:ext>
                </a:extLst>
              </p:cNvPr>
              <p:cNvSpPr/>
              <p:nvPr/>
            </p:nvSpPr>
            <p:spPr bwMode="auto">
              <a:xfrm>
                <a:off x="3145291" y="1337902"/>
                <a:ext cx="3595846" cy="100299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000" b="1" i="0" u="none" strike="noStrike" cap="none" normalizeH="0" baseline="0" dirty="0" err="1">
                    <a:ln>
                      <a:noFill/>
                    </a:ln>
                    <a:solidFill>
                      <a:srgbClr val="C00000"/>
                    </a:solidFill>
                    <a:effectLst/>
                    <a:latin typeface="Arial" charset="0"/>
                  </a:rPr>
                  <a:t>Xuất</a:t>
                </a:r>
                <a:r>
                  <a:rPr kumimoji="0" lang="en-US" sz="2000" b="1" i="0" u="none" strike="noStrike" cap="none" normalizeH="0" baseline="0" dirty="0">
                    <a:ln>
                      <a:noFill/>
                    </a:ln>
                    <a:solidFill>
                      <a:srgbClr val="C00000"/>
                    </a:solidFill>
                    <a:effectLst/>
                    <a:latin typeface="Arial" charset="0"/>
                  </a:rPr>
                  <a:t> </a:t>
                </a:r>
                <a:r>
                  <a:rPr kumimoji="0" lang="en-US" sz="2000" b="1" i="0" u="none" strike="noStrike" cap="none" normalizeH="0" baseline="0" dirty="0" err="1">
                    <a:ln>
                      <a:noFill/>
                    </a:ln>
                    <a:solidFill>
                      <a:srgbClr val="C00000"/>
                    </a:solidFill>
                    <a:effectLst/>
                    <a:latin typeface="Arial" charset="0"/>
                  </a:rPr>
                  <a:t>xứ</a:t>
                </a:r>
                <a:endParaRPr kumimoji="0" lang="en-US" sz="2000" b="1" i="0" u="none" strike="noStrike" cap="none" normalizeH="0" baseline="0" dirty="0">
                  <a:ln>
                    <a:noFill/>
                  </a:ln>
                  <a:solidFill>
                    <a:srgbClr val="C00000"/>
                  </a:solidFill>
                  <a:effectLst/>
                  <a:latin typeface="Arial" charset="0"/>
                </a:endParaRPr>
              </a:p>
            </p:txBody>
          </p:sp>
        </p:grpSp>
        <p:sp>
          <p:nvSpPr>
            <p:cNvPr id="7" name="TextBox 6">
              <a:extLst>
                <a:ext uri="{FF2B5EF4-FFF2-40B4-BE49-F238E27FC236}">
                  <a16:creationId xmlns="" xmlns:a16="http://schemas.microsoft.com/office/drawing/2014/main" id="{D199CE0A-9336-47F7-9758-C9B24423759E}"/>
                </a:ext>
              </a:extLst>
            </p:cNvPr>
            <p:cNvSpPr txBox="1"/>
            <p:nvPr/>
          </p:nvSpPr>
          <p:spPr>
            <a:xfrm>
              <a:off x="707461" y="2158398"/>
              <a:ext cx="2742381" cy="2879331"/>
            </a:xfrm>
            <a:prstGeom prst="rect">
              <a:avLst/>
            </a:prstGeom>
            <a:noFill/>
          </p:spPr>
          <p:txBody>
            <a:bodyPr wrap="square" rtlCol="0" anchor="ctr">
              <a:spAutoFit/>
            </a:bodyPr>
            <a:lstStyle/>
            <a:p>
              <a:pPr algn="just">
                <a:lnSpc>
                  <a:spcPct val="130000"/>
                </a:lnSpc>
              </a:pPr>
              <a:r>
                <a:rPr lang="vi-VN" sz="2200" dirty="0">
                  <a:solidFill>
                    <a:srgbClr val="0000FF"/>
                  </a:solidFill>
                  <a:effectLst/>
                  <a:latin typeface="+mj-lt"/>
                  <a:cs typeface="Times New Roman" pitchFamily="18" charset="0"/>
                </a:rPr>
                <a:t>Sáng tác 1951 in trong tuyển tập </a:t>
              </a:r>
              <a:r>
                <a:rPr lang="en-US" sz="2200" dirty="0" smtClean="0">
                  <a:solidFill>
                    <a:srgbClr val="0000FF"/>
                  </a:solidFill>
                  <a:effectLst/>
                  <a:latin typeface="+mj-lt"/>
                  <a:cs typeface="Times New Roman" pitchFamily="18" charset="0"/>
                </a:rPr>
                <a:t>“T</a:t>
              </a:r>
              <a:r>
                <a:rPr lang="vi-VN" sz="2200" dirty="0" smtClean="0">
                  <a:solidFill>
                    <a:srgbClr val="0000FF"/>
                  </a:solidFill>
                  <a:effectLst/>
                  <a:latin typeface="+mj-lt"/>
                  <a:cs typeface="Times New Roman" pitchFamily="18" charset="0"/>
                </a:rPr>
                <a:t>hơ </a:t>
              </a:r>
              <a:r>
                <a:rPr lang="vi-VN" sz="2200" dirty="0">
                  <a:solidFill>
                    <a:srgbClr val="0000FF"/>
                  </a:solidFill>
                  <a:effectLst/>
                  <a:latin typeface="+mj-lt"/>
                  <a:cs typeface="Times New Roman" pitchFamily="18" charset="0"/>
                </a:rPr>
                <a:t>V</a:t>
              </a:r>
              <a:r>
                <a:rPr lang="en-US" sz="2200" dirty="0" err="1">
                  <a:solidFill>
                    <a:srgbClr val="0000FF"/>
                  </a:solidFill>
                  <a:effectLst/>
                  <a:latin typeface="+mj-lt"/>
                  <a:cs typeface="Times New Roman" pitchFamily="18" charset="0"/>
                </a:rPr>
                <a:t>iệt</a:t>
              </a:r>
              <a:r>
                <a:rPr lang="en-US" sz="2200" dirty="0">
                  <a:solidFill>
                    <a:srgbClr val="0000FF"/>
                  </a:solidFill>
                  <a:effectLst/>
                  <a:latin typeface="+mj-lt"/>
                  <a:cs typeface="Times New Roman" pitchFamily="18" charset="0"/>
                </a:rPr>
                <a:t> Nam</a:t>
              </a:r>
              <a:r>
                <a:rPr lang="vi-VN" sz="2200" dirty="0">
                  <a:solidFill>
                    <a:srgbClr val="0000FF"/>
                  </a:solidFill>
                  <a:effectLst/>
                  <a:latin typeface="+mj-lt"/>
                  <a:cs typeface="Times New Roman" pitchFamily="18" charset="0"/>
                </a:rPr>
                <a:t> (1945</a:t>
              </a:r>
              <a:r>
                <a:rPr lang="en-US" sz="2200" dirty="0">
                  <a:solidFill>
                    <a:srgbClr val="0000FF"/>
                  </a:solidFill>
                  <a:effectLst/>
                  <a:latin typeface="+mj-lt"/>
                  <a:cs typeface="Times New Roman" pitchFamily="18" charset="0"/>
                </a:rPr>
                <a:t> </a:t>
              </a:r>
              <a:r>
                <a:rPr lang="vi-VN" sz="2200" dirty="0">
                  <a:solidFill>
                    <a:srgbClr val="0000FF"/>
                  </a:solidFill>
                  <a:effectLst/>
                  <a:latin typeface="+mj-lt"/>
                  <a:cs typeface="Times New Roman" pitchFamily="18" charset="0"/>
                </a:rPr>
                <a:t>-</a:t>
              </a:r>
              <a:r>
                <a:rPr lang="en-US" sz="2200" dirty="0">
                  <a:solidFill>
                    <a:srgbClr val="0000FF"/>
                  </a:solidFill>
                  <a:effectLst/>
                  <a:latin typeface="+mj-lt"/>
                  <a:cs typeface="Times New Roman" pitchFamily="18" charset="0"/>
                </a:rPr>
                <a:t> </a:t>
              </a:r>
              <a:r>
                <a:rPr lang="vi-VN" sz="2200" dirty="0">
                  <a:solidFill>
                    <a:srgbClr val="0000FF"/>
                  </a:solidFill>
                  <a:effectLst/>
                  <a:latin typeface="+mj-lt"/>
                  <a:cs typeface="Times New Roman" pitchFamily="18" charset="0"/>
                </a:rPr>
                <a:t>1975</a:t>
              </a:r>
              <a:r>
                <a:rPr lang="vi-VN" sz="2200" dirty="0" smtClean="0">
                  <a:solidFill>
                    <a:srgbClr val="0000FF"/>
                  </a:solidFill>
                  <a:effectLst/>
                  <a:latin typeface="+mj-lt"/>
                  <a:cs typeface="Times New Roman" pitchFamily="18" charset="0"/>
                </a:rPr>
                <a:t>)</a:t>
              </a:r>
              <a:r>
                <a:rPr lang="en-US" sz="2200" dirty="0" smtClean="0">
                  <a:solidFill>
                    <a:srgbClr val="0000FF"/>
                  </a:solidFill>
                  <a:effectLst/>
                  <a:latin typeface="+mj-lt"/>
                  <a:cs typeface="Times New Roman" pitchFamily="18" charset="0"/>
                </a:rPr>
                <a:t>”</a:t>
              </a:r>
              <a:r>
                <a:rPr lang="vi-VN" sz="2200" dirty="0" smtClean="0">
                  <a:solidFill>
                    <a:srgbClr val="0000FF"/>
                  </a:solidFill>
                  <a:effectLst/>
                  <a:latin typeface="+mj-lt"/>
                  <a:cs typeface="Times New Roman" pitchFamily="18" charset="0"/>
                </a:rPr>
                <a:t>. </a:t>
              </a:r>
              <a:endParaRPr lang="en-US" sz="2200" dirty="0">
                <a:solidFill>
                  <a:srgbClr val="0000FF"/>
                </a:solidFill>
                <a:latin typeface="+mj-lt"/>
              </a:endParaRPr>
            </a:p>
          </p:txBody>
        </p:sp>
      </p:grpSp>
      <p:grpSp>
        <p:nvGrpSpPr>
          <p:cNvPr id="22" name="Group 21">
            <a:extLst>
              <a:ext uri="{FF2B5EF4-FFF2-40B4-BE49-F238E27FC236}">
                <a16:creationId xmlns="" xmlns:a16="http://schemas.microsoft.com/office/drawing/2014/main" id="{0493EB97-D686-4032-B736-403AB747836B}"/>
              </a:ext>
            </a:extLst>
          </p:cNvPr>
          <p:cNvGrpSpPr/>
          <p:nvPr/>
        </p:nvGrpSpPr>
        <p:grpSpPr>
          <a:xfrm>
            <a:off x="6100866" y="3332828"/>
            <a:ext cx="2806540" cy="1519432"/>
            <a:chOff x="360217" y="1485900"/>
            <a:chExt cx="2791691" cy="1519432"/>
          </a:xfrm>
        </p:grpSpPr>
        <p:grpSp>
          <p:nvGrpSpPr>
            <p:cNvPr id="23" name="Group 22">
              <a:extLst>
                <a:ext uri="{FF2B5EF4-FFF2-40B4-BE49-F238E27FC236}">
                  <a16:creationId xmlns="" xmlns:a16="http://schemas.microsoft.com/office/drawing/2014/main" id="{14594B53-9C39-4C31-B17D-7F1B42C6C20A}"/>
                </a:ext>
              </a:extLst>
            </p:cNvPr>
            <p:cNvGrpSpPr/>
            <p:nvPr/>
          </p:nvGrpSpPr>
          <p:grpSpPr>
            <a:xfrm>
              <a:off x="360217" y="1485900"/>
              <a:ext cx="2791691" cy="1519432"/>
              <a:chOff x="360218" y="1475804"/>
              <a:chExt cx="7716982" cy="2197430"/>
            </a:xfrm>
          </p:grpSpPr>
          <p:sp>
            <p:nvSpPr>
              <p:cNvPr id="25" name="Rectangle: Rounded Corners 24">
                <a:extLst>
                  <a:ext uri="{FF2B5EF4-FFF2-40B4-BE49-F238E27FC236}">
                    <a16:creationId xmlns="" xmlns:a16="http://schemas.microsoft.com/office/drawing/2014/main" id="{D7CA76A5-8979-41A2-ABB0-103A5065B6DC}"/>
                  </a:ext>
                </a:extLst>
              </p:cNvPr>
              <p:cNvSpPr/>
              <p:nvPr/>
            </p:nvSpPr>
            <p:spPr bwMode="auto">
              <a:xfrm>
                <a:off x="360218" y="1790699"/>
                <a:ext cx="7716982" cy="1882535"/>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mj-lt"/>
                </a:endParaRPr>
              </a:p>
            </p:txBody>
          </p:sp>
          <p:sp>
            <p:nvSpPr>
              <p:cNvPr id="26" name="Rectangle: Rounded Corners 25">
                <a:extLst>
                  <a:ext uri="{FF2B5EF4-FFF2-40B4-BE49-F238E27FC236}">
                    <a16:creationId xmlns="" xmlns:a16="http://schemas.microsoft.com/office/drawing/2014/main" id="{90D2B3BC-EA2A-48F0-AD11-52026020949D}"/>
                  </a:ext>
                </a:extLst>
              </p:cNvPr>
              <p:cNvSpPr/>
              <p:nvPr/>
            </p:nvSpPr>
            <p:spPr bwMode="auto">
              <a:xfrm>
                <a:off x="1729254" y="1475804"/>
                <a:ext cx="5072325"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800" b="1" i="0" u="none" strike="noStrike" cap="none" normalizeH="0" baseline="0" dirty="0">
                    <a:ln>
                      <a:noFill/>
                    </a:ln>
                    <a:solidFill>
                      <a:srgbClr val="C00000"/>
                    </a:solidFill>
                    <a:effectLst/>
                    <a:latin typeface="+mj-lt"/>
                  </a:rPr>
                  <a:t>PTBĐ</a:t>
                </a:r>
              </a:p>
            </p:txBody>
          </p:sp>
        </p:grpSp>
        <p:sp>
          <p:nvSpPr>
            <p:cNvPr id="24" name="TextBox 23">
              <a:extLst>
                <a:ext uri="{FF2B5EF4-FFF2-40B4-BE49-F238E27FC236}">
                  <a16:creationId xmlns="" xmlns:a16="http://schemas.microsoft.com/office/drawing/2014/main" id="{D338C77D-A3E5-49A6-A0FB-17DAD777B56F}"/>
                </a:ext>
              </a:extLst>
            </p:cNvPr>
            <p:cNvSpPr txBox="1"/>
            <p:nvPr/>
          </p:nvSpPr>
          <p:spPr>
            <a:xfrm>
              <a:off x="360217" y="2112376"/>
              <a:ext cx="2763983" cy="769441"/>
            </a:xfrm>
            <a:prstGeom prst="rect">
              <a:avLst/>
            </a:prstGeom>
            <a:noFill/>
          </p:spPr>
          <p:txBody>
            <a:bodyPr wrap="square" rtlCol="0">
              <a:spAutoFit/>
            </a:bodyPr>
            <a:lstStyle/>
            <a:p>
              <a:pPr algn="ctr"/>
              <a:r>
                <a:rPr lang="en-US" sz="2200" dirty="0" err="1" smtClean="0">
                  <a:solidFill>
                    <a:srgbClr val="0000FF"/>
                  </a:solidFill>
                  <a:effectLst/>
                  <a:latin typeface="+mj-lt"/>
                </a:rPr>
                <a:t>Biểu</a:t>
              </a:r>
              <a:r>
                <a:rPr lang="en-US" sz="2200" dirty="0" smtClean="0">
                  <a:solidFill>
                    <a:srgbClr val="0000FF"/>
                  </a:solidFill>
                  <a:effectLst/>
                  <a:latin typeface="+mj-lt"/>
                </a:rPr>
                <a:t> </a:t>
              </a:r>
              <a:r>
                <a:rPr lang="en-US" sz="2200" dirty="0" err="1" smtClean="0">
                  <a:solidFill>
                    <a:srgbClr val="0000FF"/>
                  </a:solidFill>
                  <a:effectLst/>
                  <a:latin typeface="+mj-lt"/>
                </a:rPr>
                <a:t>cảm</a:t>
              </a:r>
              <a:r>
                <a:rPr lang="en-US" sz="2200" dirty="0" smtClean="0">
                  <a:solidFill>
                    <a:srgbClr val="0000FF"/>
                  </a:solidFill>
                  <a:effectLst/>
                  <a:latin typeface="+mj-lt"/>
                </a:rPr>
                <a:t> </a:t>
              </a:r>
              <a:r>
                <a:rPr lang="en-US" sz="2200" dirty="0" err="1" smtClean="0">
                  <a:solidFill>
                    <a:srgbClr val="0000FF"/>
                  </a:solidFill>
                  <a:effectLst/>
                  <a:latin typeface="+mj-lt"/>
                </a:rPr>
                <a:t>kết</a:t>
              </a:r>
              <a:r>
                <a:rPr lang="en-US" sz="2200" dirty="0" smtClean="0">
                  <a:solidFill>
                    <a:srgbClr val="0000FF"/>
                  </a:solidFill>
                  <a:effectLst/>
                  <a:latin typeface="+mj-lt"/>
                </a:rPr>
                <a:t> </a:t>
              </a:r>
              <a:r>
                <a:rPr lang="en-US" sz="2200" dirty="0" err="1" smtClean="0">
                  <a:solidFill>
                    <a:srgbClr val="0000FF"/>
                  </a:solidFill>
                  <a:effectLst/>
                  <a:latin typeface="+mj-lt"/>
                </a:rPr>
                <a:t>hợp</a:t>
              </a:r>
              <a:endParaRPr lang="en-US" sz="2200" dirty="0">
                <a:solidFill>
                  <a:srgbClr val="0000FF"/>
                </a:solidFill>
                <a:effectLst/>
                <a:latin typeface="+mj-lt"/>
              </a:endParaRPr>
            </a:p>
            <a:p>
              <a:pPr algn="ctr"/>
              <a:r>
                <a:rPr lang="en-US" sz="2200" dirty="0" err="1">
                  <a:solidFill>
                    <a:srgbClr val="0000FF"/>
                  </a:solidFill>
                  <a:effectLst/>
                  <a:latin typeface="+mj-lt"/>
                </a:rPr>
                <a:t>t</a:t>
              </a:r>
              <a:r>
                <a:rPr lang="en-US" sz="2200" dirty="0" err="1" smtClean="0">
                  <a:solidFill>
                    <a:srgbClr val="0000FF"/>
                  </a:solidFill>
                  <a:effectLst/>
                  <a:latin typeface="+mj-lt"/>
                </a:rPr>
                <a:t>ự</a:t>
              </a:r>
              <a:r>
                <a:rPr lang="en-US" sz="2200" dirty="0" smtClean="0">
                  <a:solidFill>
                    <a:srgbClr val="0000FF"/>
                  </a:solidFill>
                  <a:effectLst/>
                  <a:latin typeface="+mj-lt"/>
                </a:rPr>
                <a:t> </a:t>
              </a:r>
              <a:r>
                <a:rPr lang="en-US" sz="2200" dirty="0" err="1" smtClean="0">
                  <a:solidFill>
                    <a:srgbClr val="0000FF"/>
                  </a:solidFill>
                  <a:effectLst/>
                  <a:latin typeface="+mj-lt"/>
                </a:rPr>
                <a:t>sự</a:t>
              </a:r>
              <a:r>
                <a:rPr lang="en-US" sz="2200" dirty="0" smtClean="0">
                  <a:solidFill>
                    <a:srgbClr val="0000FF"/>
                  </a:solidFill>
                  <a:effectLst/>
                  <a:latin typeface="+mj-lt"/>
                </a:rPr>
                <a:t>, </a:t>
              </a:r>
              <a:r>
                <a:rPr lang="en-US" sz="2200" dirty="0" err="1" smtClean="0">
                  <a:solidFill>
                    <a:srgbClr val="0000FF"/>
                  </a:solidFill>
                  <a:effectLst/>
                  <a:latin typeface="+mj-lt"/>
                </a:rPr>
                <a:t>miêu</a:t>
              </a:r>
              <a:r>
                <a:rPr lang="en-US" sz="2200" dirty="0" smtClean="0">
                  <a:solidFill>
                    <a:srgbClr val="0000FF"/>
                  </a:solidFill>
                  <a:effectLst/>
                  <a:latin typeface="+mj-lt"/>
                </a:rPr>
                <a:t> </a:t>
              </a:r>
              <a:r>
                <a:rPr lang="en-US" sz="2200" dirty="0" err="1">
                  <a:solidFill>
                    <a:srgbClr val="0000FF"/>
                  </a:solidFill>
                  <a:effectLst/>
                  <a:latin typeface="+mj-lt"/>
                </a:rPr>
                <a:t>tả</a:t>
              </a:r>
              <a:r>
                <a:rPr lang="en-US" sz="2200" dirty="0">
                  <a:solidFill>
                    <a:srgbClr val="0000FF"/>
                  </a:solidFill>
                  <a:effectLst/>
                  <a:latin typeface="+mj-lt"/>
                </a:rPr>
                <a:t> </a:t>
              </a:r>
            </a:p>
          </p:txBody>
        </p:sp>
      </p:grpSp>
      <p:grpSp>
        <p:nvGrpSpPr>
          <p:cNvPr id="47" name="Group 46">
            <a:extLst>
              <a:ext uri="{FF2B5EF4-FFF2-40B4-BE49-F238E27FC236}">
                <a16:creationId xmlns="" xmlns:a16="http://schemas.microsoft.com/office/drawing/2014/main" id="{28180A4C-478A-41B9-9D27-E2D0185CF7BE}"/>
              </a:ext>
            </a:extLst>
          </p:cNvPr>
          <p:cNvGrpSpPr/>
          <p:nvPr/>
        </p:nvGrpSpPr>
        <p:grpSpPr>
          <a:xfrm>
            <a:off x="6583600" y="1306370"/>
            <a:ext cx="2349408" cy="1293094"/>
            <a:chOff x="609502" y="1485900"/>
            <a:chExt cx="2542404" cy="1293094"/>
          </a:xfrm>
        </p:grpSpPr>
        <p:grpSp>
          <p:nvGrpSpPr>
            <p:cNvPr id="48" name="Group 47">
              <a:extLst>
                <a:ext uri="{FF2B5EF4-FFF2-40B4-BE49-F238E27FC236}">
                  <a16:creationId xmlns="" xmlns:a16="http://schemas.microsoft.com/office/drawing/2014/main" id="{35A11375-A022-4F7E-B45E-0542761F2A30}"/>
                </a:ext>
              </a:extLst>
            </p:cNvPr>
            <p:cNvGrpSpPr/>
            <p:nvPr/>
          </p:nvGrpSpPr>
          <p:grpSpPr>
            <a:xfrm>
              <a:off x="609502" y="1485900"/>
              <a:ext cx="2542404" cy="1293094"/>
              <a:chOff x="1049310" y="1475804"/>
              <a:chExt cx="7027887" cy="1870096"/>
            </a:xfrm>
          </p:grpSpPr>
          <p:sp>
            <p:nvSpPr>
              <p:cNvPr id="50" name="Rectangle: Rounded Corners 49">
                <a:extLst>
                  <a:ext uri="{FF2B5EF4-FFF2-40B4-BE49-F238E27FC236}">
                    <a16:creationId xmlns="" xmlns:a16="http://schemas.microsoft.com/office/drawing/2014/main" id="{663C1BA3-E1D6-4586-B18F-08603A51856C}"/>
                  </a:ext>
                </a:extLst>
              </p:cNvPr>
              <p:cNvSpPr/>
              <p:nvPr/>
            </p:nvSpPr>
            <p:spPr bwMode="auto">
              <a:xfrm>
                <a:off x="1049310" y="1790701"/>
                <a:ext cx="7027887" cy="1555199"/>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mj-lt"/>
                </a:endParaRPr>
              </a:p>
            </p:txBody>
          </p:sp>
          <p:sp>
            <p:nvSpPr>
              <p:cNvPr id="51" name="Rectangle: Rounded Corners 50">
                <a:extLst>
                  <a:ext uri="{FF2B5EF4-FFF2-40B4-BE49-F238E27FC236}">
                    <a16:creationId xmlns="" xmlns:a16="http://schemas.microsoft.com/office/drawing/2014/main" id="{2FDDFA90-4F1B-448B-B763-7E765CBC3764}"/>
                  </a:ext>
                </a:extLst>
              </p:cNvPr>
              <p:cNvSpPr/>
              <p:nvPr/>
            </p:nvSpPr>
            <p:spPr bwMode="auto">
              <a:xfrm>
                <a:off x="2326016" y="1475804"/>
                <a:ext cx="3977431"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000" b="1" i="0" u="none" strike="noStrike" cap="none" normalizeH="0" baseline="0" dirty="0" err="1">
                    <a:ln>
                      <a:noFill/>
                    </a:ln>
                    <a:solidFill>
                      <a:srgbClr val="C00000"/>
                    </a:solidFill>
                    <a:effectLst/>
                    <a:latin typeface="+mj-lt"/>
                  </a:rPr>
                  <a:t>Thể</a:t>
                </a:r>
                <a:r>
                  <a:rPr kumimoji="0" lang="en-US" sz="2000" b="1" i="0" u="none" strike="noStrike" cap="none" normalizeH="0" baseline="0" dirty="0">
                    <a:ln>
                      <a:noFill/>
                    </a:ln>
                    <a:solidFill>
                      <a:srgbClr val="C00000"/>
                    </a:solidFill>
                    <a:effectLst/>
                    <a:latin typeface="+mj-lt"/>
                  </a:rPr>
                  <a:t> </a:t>
                </a:r>
                <a:r>
                  <a:rPr kumimoji="0" lang="en-US" sz="2000" b="1" i="0" u="none" strike="noStrike" cap="none" normalizeH="0" baseline="0" dirty="0" err="1">
                    <a:ln>
                      <a:noFill/>
                    </a:ln>
                    <a:solidFill>
                      <a:srgbClr val="C00000"/>
                    </a:solidFill>
                    <a:effectLst/>
                    <a:latin typeface="+mj-lt"/>
                  </a:rPr>
                  <a:t>loại</a:t>
                </a:r>
                <a:endParaRPr kumimoji="0" lang="en-US" sz="2000" b="1" i="0" u="none" strike="noStrike" cap="none" normalizeH="0" baseline="0" dirty="0">
                  <a:ln>
                    <a:noFill/>
                  </a:ln>
                  <a:solidFill>
                    <a:srgbClr val="C00000"/>
                  </a:solidFill>
                  <a:effectLst/>
                  <a:latin typeface="+mj-lt"/>
                </a:endParaRPr>
              </a:p>
            </p:txBody>
          </p:sp>
        </p:grpSp>
        <p:sp>
          <p:nvSpPr>
            <p:cNvPr id="49" name="TextBox 48">
              <a:extLst>
                <a:ext uri="{FF2B5EF4-FFF2-40B4-BE49-F238E27FC236}">
                  <a16:creationId xmlns="" xmlns:a16="http://schemas.microsoft.com/office/drawing/2014/main" id="{8131B59D-0DCA-4A55-851D-CF21117BF13A}"/>
                </a:ext>
              </a:extLst>
            </p:cNvPr>
            <p:cNvSpPr txBox="1"/>
            <p:nvPr/>
          </p:nvSpPr>
          <p:spPr>
            <a:xfrm>
              <a:off x="741524" y="2144682"/>
              <a:ext cx="2382677" cy="430887"/>
            </a:xfrm>
            <a:prstGeom prst="rect">
              <a:avLst/>
            </a:prstGeom>
            <a:noFill/>
          </p:spPr>
          <p:txBody>
            <a:bodyPr wrap="square" rtlCol="0">
              <a:spAutoFit/>
            </a:bodyPr>
            <a:lstStyle/>
            <a:p>
              <a:pPr algn="ctr"/>
              <a:r>
                <a:rPr lang="en-US" sz="2200" dirty="0" err="1">
                  <a:solidFill>
                    <a:srgbClr val="0000FF"/>
                  </a:solidFill>
                  <a:effectLst/>
                  <a:latin typeface="+mj-lt"/>
                </a:rPr>
                <a:t>Thơ</a:t>
              </a:r>
              <a:r>
                <a:rPr lang="en-US" sz="2200" dirty="0">
                  <a:solidFill>
                    <a:srgbClr val="0000FF"/>
                  </a:solidFill>
                  <a:effectLst/>
                  <a:latin typeface="+mj-lt"/>
                </a:rPr>
                <a:t> </a:t>
              </a:r>
              <a:r>
                <a:rPr lang="en-US" sz="2200" dirty="0" err="1">
                  <a:solidFill>
                    <a:srgbClr val="0000FF"/>
                  </a:solidFill>
                  <a:effectLst/>
                  <a:latin typeface="+mj-lt"/>
                </a:rPr>
                <a:t>năm</a:t>
              </a:r>
              <a:r>
                <a:rPr lang="en-US" sz="2200" dirty="0">
                  <a:solidFill>
                    <a:srgbClr val="0000FF"/>
                  </a:solidFill>
                  <a:effectLst/>
                  <a:latin typeface="+mj-lt"/>
                </a:rPr>
                <a:t> </a:t>
              </a:r>
              <a:r>
                <a:rPr lang="en-US" sz="2200" dirty="0" err="1">
                  <a:solidFill>
                    <a:srgbClr val="0000FF"/>
                  </a:solidFill>
                  <a:effectLst/>
                  <a:latin typeface="+mj-lt"/>
                </a:rPr>
                <a:t>chữ</a:t>
              </a:r>
              <a:endParaRPr lang="en-US" sz="2200" dirty="0">
                <a:solidFill>
                  <a:srgbClr val="0000FF"/>
                </a:solidFill>
                <a:effectLst/>
                <a:latin typeface="+mj-lt"/>
              </a:endParaRPr>
            </a:p>
          </p:txBody>
        </p:sp>
      </p:grpSp>
      <p:grpSp>
        <p:nvGrpSpPr>
          <p:cNvPr id="21" name="Group 20">
            <a:extLst>
              <a:ext uri="{FF2B5EF4-FFF2-40B4-BE49-F238E27FC236}">
                <a16:creationId xmlns="" xmlns:a16="http://schemas.microsoft.com/office/drawing/2014/main" id="{B781B214-E3D1-48CA-87B9-7DE5FD32CA56}"/>
              </a:ext>
            </a:extLst>
          </p:cNvPr>
          <p:cNvGrpSpPr/>
          <p:nvPr/>
        </p:nvGrpSpPr>
        <p:grpSpPr>
          <a:xfrm>
            <a:off x="2612489" y="3765605"/>
            <a:ext cx="2597021" cy="1301695"/>
            <a:chOff x="360217" y="1703637"/>
            <a:chExt cx="2791691" cy="1301695"/>
          </a:xfrm>
        </p:grpSpPr>
        <p:sp>
          <p:nvSpPr>
            <p:cNvPr id="29" name="Rectangle: Rounded Corners 28">
              <a:extLst>
                <a:ext uri="{FF2B5EF4-FFF2-40B4-BE49-F238E27FC236}">
                  <a16:creationId xmlns="" xmlns:a16="http://schemas.microsoft.com/office/drawing/2014/main" id="{B2667DE0-6A2C-42F1-9DB5-0805E0C535B3}"/>
                </a:ext>
              </a:extLst>
            </p:cNvPr>
            <p:cNvSpPr/>
            <p:nvPr/>
          </p:nvSpPr>
          <p:spPr bwMode="auto">
            <a:xfrm>
              <a:off x="360217" y="1703637"/>
              <a:ext cx="2791691" cy="1301695"/>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mj-lt"/>
              </a:endParaRPr>
            </a:p>
          </p:txBody>
        </p:sp>
        <p:sp>
          <p:nvSpPr>
            <p:cNvPr id="28" name="TextBox 27">
              <a:extLst>
                <a:ext uri="{FF2B5EF4-FFF2-40B4-BE49-F238E27FC236}">
                  <a16:creationId xmlns="" xmlns:a16="http://schemas.microsoft.com/office/drawing/2014/main" id="{5768B240-15AA-439E-9A25-DD34FE76EBD9}"/>
                </a:ext>
              </a:extLst>
            </p:cNvPr>
            <p:cNvSpPr txBox="1"/>
            <p:nvPr/>
          </p:nvSpPr>
          <p:spPr>
            <a:xfrm>
              <a:off x="368678" y="2033234"/>
              <a:ext cx="2687784" cy="769441"/>
            </a:xfrm>
            <a:prstGeom prst="rect">
              <a:avLst/>
            </a:prstGeom>
            <a:noFill/>
          </p:spPr>
          <p:txBody>
            <a:bodyPr wrap="square" rtlCol="0">
              <a:spAutoFit/>
            </a:bodyPr>
            <a:lstStyle/>
            <a:p>
              <a:pPr algn="ctr"/>
              <a:r>
                <a:rPr lang="vi-VN" sz="2200" dirty="0">
                  <a:solidFill>
                    <a:srgbClr val="0000FF"/>
                  </a:solidFill>
                  <a:effectLst/>
                  <a:latin typeface="+mj-lt"/>
                  <a:cs typeface="Times New Roman" pitchFamily="18" charset="0"/>
                </a:rPr>
                <a:t>Bài thơ </a:t>
              </a:r>
              <a:r>
                <a:rPr lang="vi-VN" sz="2200" dirty="0" smtClean="0">
                  <a:solidFill>
                    <a:srgbClr val="0000FF"/>
                  </a:solidFill>
                  <a:effectLst/>
                  <a:latin typeface="+mj-lt"/>
                  <a:cs typeface="Times New Roman" pitchFamily="18" charset="0"/>
                </a:rPr>
                <a:t>giàu </a:t>
              </a:r>
              <a:r>
                <a:rPr lang="vi-VN" sz="2200" dirty="0">
                  <a:solidFill>
                    <a:srgbClr val="0000FF"/>
                  </a:solidFill>
                  <a:effectLst/>
                  <a:latin typeface="+mj-lt"/>
                  <a:cs typeface="Times New Roman" pitchFamily="18" charset="0"/>
                </a:rPr>
                <a:t>chất trữ tình</a:t>
              </a:r>
              <a:endParaRPr lang="en-US" sz="2200" dirty="0">
                <a:solidFill>
                  <a:srgbClr val="0000FF"/>
                </a:solidFill>
                <a:effectLst/>
                <a:latin typeface="+mj-lt"/>
              </a:endParaRPr>
            </a:p>
          </p:txBody>
        </p:sp>
      </p:grpSp>
      <p:pic>
        <p:nvPicPr>
          <p:cNvPr id="3074" name="Picture 2" descr="Bài văn mẫu lớp 6: Phân tích bài thơ Đêm nay Bác không ngủ của Minh Huệ -  Tin Tức Giáo Dục Học Tập Tiny">
            <a:extLst>
              <a:ext uri="{FF2B5EF4-FFF2-40B4-BE49-F238E27FC236}">
                <a16:creationId xmlns="" xmlns:a16="http://schemas.microsoft.com/office/drawing/2014/main" id="{2B5C1DE0-57D4-418A-AB8E-72D211003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3349" y="1679190"/>
            <a:ext cx="3159189" cy="1653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356589"/>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7"/>
                                        </p:tgtEl>
                                        <p:attrNameLst>
                                          <p:attrName>style.visibility</p:attrName>
                                        </p:attrNameLst>
                                      </p:cBhvr>
                                      <p:to>
                                        <p:strVal val="visible"/>
                                      </p:to>
                                    </p:set>
                                    <p:anim calcmode="lin" valueType="num">
                                      <p:cBhvr>
                                        <p:cTn id="14" dur="500" fill="hold"/>
                                        <p:tgtEl>
                                          <p:spTgt spid="47"/>
                                        </p:tgtEl>
                                        <p:attrNameLst>
                                          <p:attrName>ppt_w</p:attrName>
                                        </p:attrNameLst>
                                      </p:cBhvr>
                                      <p:tavLst>
                                        <p:tav tm="0">
                                          <p:val>
                                            <p:fltVal val="0"/>
                                          </p:val>
                                        </p:tav>
                                        <p:tav tm="100000">
                                          <p:val>
                                            <p:strVal val="#ppt_w"/>
                                          </p:val>
                                        </p:tav>
                                      </p:tavLst>
                                    </p:anim>
                                    <p:anim calcmode="lin" valueType="num">
                                      <p:cBhvr>
                                        <p:cTn id="15" dur="500" fill="hold"/>
                                        <p:tgtEl>
                                          <p:spTgt spid="47"/>
                                        </p:tgtEl>
                                        <p:attrNameLst>
                                          <p:attrName>ppt_h</p:attrName>
                                        </p:attrNameLst>
                                      </p:cBhvr>
                                      <p:tavLst>
                                        <p:tav tm="0">
                                          <p:val>
                                            <p:fltVal val="0"/>
                                          </p:val>
                                        </p:tav>
                                        <p:tav tm="100000">
                                          <p:val>
                                            <p:strVal val="#ppt_h"/>
                                          </p:val>
                                        </p:tav>
                                      </p:tavLst>
                                    </p:anim>
                                    <p:animEffect transition="in" filter="fade">
                                      <p:cBhvr>
                                        <p:cTn id="16" dur="500"/>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7" name="Picture 5" descr="http://2.bp.blogspot.com/-twgyH-79thc/T7dnF1G9BdI/AAAAAAAAEec/TnXCPIyojVU/s1600/Chien%2Bdich%2BViet%2Bbac%2Bthu%2Bdong%2B19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7563" y="96838"/>
            <a:ext cx="2232025"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9" name="Picture 7" descr="http://2.bp.blogspot.com/-ipbmdG37TjI/T7doJKSsTSI/AAAAAAAAEgs/PRjqZni_B-I/s1600/Viet%2BBac%2B19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2613" y="96838"/>
            <a:ext cx="2159000" cy="255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41" name="Picture 9" descr="http://1.bp.blogspot.com/-Lg01tRRUXU8/T7doMT7iWII/AAAAAAAAEg4/qlhOpK6eAjg/s1600/Viet%2BBac%2B19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7513" y="2767013"/>
            <a:ext cx="2305050"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43" name="Picture 11" descr="Chủ tịch Hồ Chí Minh ở Việt Bắ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5488" y="2736850"/>
            <a:ext cx="2197100" cy="282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45" name="Picture 13" descr="Chủ tịch Hồ Chí Minh kêu gọi &amp;dstrok;ồng bào và chiến sỹ thực hiện khẩu hiệu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38" y="98425"/>
            <a:ext cx="1944687"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47" name="Picture 15" descr="24%20Ch%E1%BB%A7%20t%E1%BB%8Bch%20tr%C3%AAn%20%C4%91%C6%B0%E1%BB%9Dng%20%C4%91i%20d%E1%BB%B1%20%C4%90%E1%BA%A1i%20h%E1%BB%99i%20%C4%90%E1%BA%A3ng%20l%E1%BA%A7n%20th%E1%BB%A9%20hai%20%E1%BB%9F%20chi%E1%BA%BFn%20khu%20Vi%E1%BB%87t%20B%E1%BA%AFc,%202%20195121112012_1447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38" y="2708275"/>
            <a:ext cx="2087562"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49" name="Picture 17" descr="B%E1%BB%AFa%20c%C6%A1m%20c%E1%BB%A7a%20B%C3%A1c%20H%E1%BB%93%20v%C3%A0%20c%C3%A1c%20chi%E1%BA%BFn%20s%E1%BB%B9%20%E1%BB%9F%20T%C3%A2n%20Tr%C3%A0o%20trong%20nh%E1%BB%AFng%20ng%C3%A0y%20kh%C3%A1ng%20chi%E1%BA%BFn%20ch%E1%BB%91ng%20th%E1%BB%B1c%20d%C3%A2n%20Ph%C3%A1p18102012_14245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89713" y="96838"/>
            <a:ext cx="248285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51" name="Picture 19" descr="Chủ tịch Hồ Chí Minh và &amp;dstrok;ồng chí Võ Nguyên Giáp thảo luận kế hoạch tác chiến &amp;Dstrok;ông Khê n&amp;abreve;m 195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32025" y="2736850"/>
            <a:ext cx="2268538" cy="282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8839"/>
                                        </p:tgtEl>
                                        <p:attrNameLst>
                                          <p:attrName>style.visibility</p:attrName>
                                        </p:attrNameLst>
                                      </p:cBhvr>
                                      <p:to>
                                        <p:strVal val="visible"/>
                                      </p:to>
                                    </p:set>
                                    <p:animEffect transition="in" filter="blinds(horizontal)">
                                      <p:cBhvr>
                                        <p:cTn id="7" dur="500"/>
                                        <p:tgtEl>
                                          <p:spTgt spid="2488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48843"/>
                                        </p:tgtEl>
                                        <p:attrNameLst>
                                          <p:attrName>style.visibility</p:attrName>
                                        </p:attrNameLst>
                                      </p:cBhvr>
                                      <p:to>
                                        <p:strVal val="visible"/>
                                      </p:to>
                                    </p:set>
                                    <p:animEffect transition="in" filter="box(in)">
                                      <p:cBhvr>
                                        <p:cTn id="12" dur="500"/>
                                        <p:tgtEl>
                                          <p:spTgt spid="2488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248837"/>
                                        </p:tgtEl>
                                        <p:attrNameLst>
                                          <p:attrName>style.visibility</p:attrName>
                                        </p:attrNameLst>
                                      </p:cBhvr>
                                      <p:to>
                                        <p:strVal val="visible"/>
                                      </p:to>
                                    </p:set>
                                    <p:animEffect transition="in" filter="checkerboard(across)">
                                      <p:cBhvr>
                                        <p:cTn id="17" dur="500"/>
                                        <p:tgtEl>
                                          <p:spTgt spid="24883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248851"/>
                                        </p:tgtEl>
                                        <p:attrNameLst>
                                          <p:attrName>style.visibility</p:attrName>
                                        </p:attrNameLst>
                                      </p:cBhvr>
                                      <p:to>
                                        <p:strVal val="visible"/>
                                      </p:to>
                                    </p:set>
                                    <p:animEffect transition="in" filter="circle(in)">
                                      <p:cBhvr>
                                        <p:cTn id="22" dur="2000"/>
                                        <p:tgtEl>
                                          <p:spTgt spid="24885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48845"/>
                                        </p:tgtEl>
                                        <p:attrNameLst>
                                          <p:attrName>style.visibility</p:attrName>
                                        </p:attrNameLst>
                                      </p:cBhvr>
                                      <p:to>
                                        <p:strVal val="visible"/>
                                      </p:to>
                                    </p:set>
                                    <p:animEffect transition="in" filter="blinds(horizontal)">
                                      <p:cBhvr>
                                        <p:cTn id="27" dur="500"/>
                                        <p:tgtEl>
                                          <p:spTgt spid="24884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248847"/>
                                        </p:tgtEl>
                                        <p:attrNameLst>
                                          <p:attrName>style.visibility</p:attrName>
                                        </p:attrNameLst>
                                      </p:cBhvr>
                                      <p:to>
                                        <p:strVal val="visible"/>
                                      </p:to>
                                    </p:set>
                                    <p:animEffect transition="in" filter="box(in)">
                                      <p:cBhvr>
                                        <p:cTn id="32" dur="500"/>
                                        <p:tgtEl>
                                          <p:spTgt spid="24884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nodeType="clickEffect">
                                  <p:stCondLst>
                                    <p:cond delay="0"/>
                                  </p:stCondLst>
                                  <p:childTnLst>
                                    <p:set>
                                      <p:cBhvr>
                                        <p:cTn id="36" dur="1" fill="hold">
                                          <p:stCondLst>
                                            <p:cond delay="0"/>
                                          </p:stCondLst>
                                        </p:cTn>
                                        <p:tgtEl>
                                          <p:spTgt spid="248849"/>
                                        </p:tgtEl>
                                        <p:attrNameLst>
                                          <p:attrName>style.visibility</p:attrName>
                                        </p:attrNameLst>
                                      </p:cBhvr>
                                      <p:to>
                                        <p:strVal val="visible"/>
                                      </p:to>
                                    </p:set>
                                    <p:animEffect transition="in" filter="checkerboard(across)">
                                      <p:cBhvr>
                                        <p:cTn id="37" dur="500"/>
                                        <p:tgtEl>
                                          <p:spTgt spid="24884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nodeType="clickEffect">
                                  <p:stCondLst>
                                    <p:cond delay="0"/>
                                  </p:stCondLst>
                                  <p:childTnLst>
                                    <p:set>
                                      <p:cBhvr>
                                        <p:cTn id="41" dur="1" fill="hold">
                                          <p:stCondLst>
                                            <p:cond delay="0"/>
                                          </p:stCondLst>
                                        </p:cTn>
                                        <p:tgtEl>
                                          <p:spTgt spid="248841"/>
                                        </p:tgtEl>
                                        <p:attrNameLst>
                                          <p:attrName>style.visibility</p:attrName>
                                        </p:attrNameLst>
                                      </p:cBhvr>
                                      <p:to>
                                        <p:strVal val="visible"/>
                                      </p:to>
                                    </p:set>
                                    <p:animEffect transition="in" filter="checkerboard(across)">
                                      <p:cBhvr>
                                        <p:cTn id="42" dur="500"/>
                                        <p:tgtEl>
                                          <p:spTgt spid="2488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69&quot;/&gt;&lt;/object&gt;&lt;object type=&quot;3&quot; unique_id=&quot;10004&quot;&gt;&lt;property id=&quot;20148&quot; value=&quot;5&quot;/&gt;&lt;property id=&quot;20300&quot; value=&quot;Slide 2&quot;/&gt;&lt;property id=&quot;20307&quot; value=&quot;256&quot;/&gt;&lt;/object&gt;&lt;object type=&quot;3&quot; unique_id=&quot;10005&quot;&gt;&lt;property id=&quot;20148&quot; value=&quot;5&quot;/&gt;&lt;property id=&quot;20300&quot; value=&quot;Slide 3&quot;/&gt;&lt;property id=&quot;20307&quot; value=&quot;270&quot;/&gt;&lt;/object&gt;&lt;object type=&quot;3&quot; unique_id=&quot;10006&quot;&gt;&lt;property id=&quot;20148&quot; value=&quot;5&quot;/&gt;&lt;property id=&quot;20300&quot; value=&quot;Slide 6&quot;/&gt;&lt;property id=&quot;20307&quot; value=&quot;285&quot;/&gt;&lt;/object&gt;&lt;object type=&quot;3&quot; unique_id=&quot;10025&quot;&gt;&lt;property id=&quot;20148&quot; value=&quot;5&quot;/&gt;&lt;property id=&quot;20300&quot; value=&quot;Slide 17&quot;/&gt;&lt;property id=&quot;20307&quot; value=&quot;317&quot;/&gt;&lt;/object&gt;&lt;object type=&quot;3&quot; unique_id=&quot;10026&quot;&gt;&lt;property id=&quot;20148&quot; value=&quot;5&quot;/&gt;&lt;property id=&quot;20300&quot; value=&quot;Slide 18&quot;/&gt;&lt;property id=&quot;20307&quot; value=&quot;318&quot;/&gt;&lt;/object&gt;&lt;object type=&quot;3&quot; unique_id=&quot;10203&quot;&gt;&lt;property id=&quot;20148&quot; value=&quot;5&quot;/&gt;&lt;property id=&quot;20300&quot; value=&quot;Slide 4&quot;/&gt;&lt;property id=&quot;20307&quot; value=&quot;319&quot;/&gt;&lt;/object&gt;&lt;object type=&quot;3&quot; unique_id=&quot;10309&quot;&gt;&lt;property id=&quot;20148&quot; value=&quot;5&quot;/&gt;&lt;property id=&quot;20300&quot; value=&quot;Slide 5&quot;/&gt;&lt;property id=&quot;20307&quot; value=&quot;320&quot;/&gt;&lt;/object&gt;&lt;object type=&quot;3&quot; unique_id=&quot;10310&quot;&gt;&lt;property id=&quot;20148&quot; value=&quot;5&quot;/&gt;&lt;property id=&quot;20300&quot; value=&quot;Slide 7&quot;/&gt;&lt;property id=&quot;20307&quot; value=&quot;321&quot;/&gt;&lt;/object&gt;&lt;object type=&quot;3&quot; unique_id=&quot;10411&quot;&gt;&lt;property id=&quot;20148&quot; value=&quot;5&quot;/&gt;&lt;property id=&quot;20300&quot; value=&quot;Slide 8&quot;/&gt;&lt;property id=&quot;20307&quot; value=&quot;322&quot;/&gt;&lt;/object&gt;&lt;object type=&quot;3&quot; unique_id=&quot;10496&quot;&gt;&lt;property id=&quot;20148&quot; value=&quot;5&quot;/&gt;&lt;property id=&quot;20300&quot; value=&quot;Slide 9&quot;/&gt;&lt;property id=&quot;20307&quot; value=&quot;323&quot;/&gt;&lt;/object&gt;&lt;object type=&quot;3&quot; unique_id=&quot;10755&quot;&gt;&lt;property id=&quot;20148&quot; value=&quot;5&quot;/&gt;&lt;property id=&quot;20300&quot; value=&quot;Slide 11&quot;/&gt;&lt;property id=&quot;20307&quot; value=&quot;327&quot;/&gt;&lt;/object&gt;&lt;object type=&quot;3&quot; unique_id=&quot;10756&quot;&gt;&lt;property id=&quot;20148&quot; value=&quot;5&quot;/&gt;&lt;property id=&quot;20300&quot; value=&quot;Slide 12&quot;/&gt;&lt;property id=&quot;20307&quot; value=&quot;328&quot;/&gt;&lt;/object&gt;&lt;object type=&quot;3&quot; unique_id=&quot;10757&quot;&gt;&lt;property id=&quot;20148&quot; value=&quot;5&quot;/&gt;&lt;property id=&quot;20300&quot; value=&quot;Slide 13&quot;/&gt;&lt;property id=&quot;20307&quot; value=&quot;325&quot;/&gt;&lt;/object&gt;&lt;object type=&quot;3&quot; unique_id=&quot;10758&quot;&gt;&lt;property id=&quot;20148&quot; value=&quot;5&quot;/&gt;&lt;property id=&quot;20300&quot; value=&quot;Slide 15&quot;/&gt;&lt;property id=&quot;20307&quot; value=&quot;326&quot;/&gt;&lt;/object&gt;&lt;object type=&quot;3&quot; unique_id=&quot;10759&quot;&gt;&lt;property id=&quot;20148&quot; value=&quot;5&quot;/&gt;&lt;property id=&quot;20300&quot; value=&quot;Slide 16&quot;/&gt;&lt;property id=&quot;20307&quot; value=&quot;329&quot;/&gt;&lt;/object&gt;&lt;object type=&quot;3&quot; unique_id=&quot;10818&quot;&gt;&lt;property id=&quot;20148&quot; value=&quot;5&quot;/&gt;&lt;property id=&quot;20300&quot; value=&quot;Slide 14&quot;/&gt;&lt;property id=&quot;20307&quot; value=&quot;330&quot;/&gt;&lt;/object&gt;&lt;object type=&quot;3&quot; unique_id=&quot;10880&quot;&gt;&lt;property id=&quot;20148&quot; value=&quot;5&quot;/&gt;&lt;property id=&quot;20300&quot; value=&quot;Slide 10&quot;/&gt;&lt;property id=&quot;20307&quot; value=&quot;331&quot;/&gt;&lt;/object&gt;&lt;/object&gt;&lt;object type=&quot;8&quot; unique_id=&quot;10052&quot;&gt;&lt;/object&gt;&lt;/object&gt;&lt;/database&gt;"/>
  <p:tag name="SECTOMILLISECCONVERTED" val="1"/>
  <p:tag name="GENSWF_OUTPUT_FILE_NAME" val="16"/>
  <p:tag name="GENSWF_MOVIE_ONCLICK_URL" val="http://"/>
  <p:tag name="GENSWF_MOVIE_PRESENTATION_END_URL" val="http://"/>
</p:tagLst>
</file>

<file path=ppt/tags/tag10.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11.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Fireworks</Template>
  <TotalTime>2475</TotalTime>
  <Words>2061</Words>
  <Application>Microsoft Office PowerPoint</Application>
  <PresentationFormat>On-screen Show (16:10)</PresentationFormat>
  <Paragraphs>211</Paragraphs>
  <Slides>40</Slides>
  <Notes>6</Notes>
  <HiddenSlides>0</HiddenSlides>
  <MMClips>15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Arial</vt:lpstr>
      <vt:lpstr>VNI-Souvir</vt:lpstr>
      <vt:lpstr>SimSun</vt:lpstr>
      <vt:lpstr>Times New Roman</vt:lpstr>
      <vt:lpstr>Wingdings</vt:lpstr>
      <vt:lpstr>.VnSouthernH</vt:lpstr>
      <vt:lpstr>Tahoma</vt:lpstr>
      <vt:lpstr>.VnTifani Heavy</vt:lpstr>
      <vt:lpstr>.VnTime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01688.727995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23 Dem nay bac ko ngu</dc:title>
  <dc:creator>Nguyễn Lương Hùng</dc:creator>
  <cp:lastModifiedBy>andongnhi</cp:lastModifiedBy>
  <cp:revision>533</cp:revision>
  <dcterms:created xsi:type="dcterms:W3CDTF">2009-03-17T05:37:30Z</dcterms:created>
  <dcterms:modified xsi:type="dcterms:W3CDTF">2024-02-19T16:29:32Z</dcterms:modified>
</cp:coreProperties>
</file>