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wmf" ContentType="image/x-wmf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gif" ContentType="image/gif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1"/>
  </p:notesMasterIdLst>
  <p:sldIdLst>
    <p:sldId id="400" r:id="rId2"/>
    <p:sldId id="283" r:id="rId3"/>
    <p:sldId id="284" r:id="rId4"/>
    <p:sldId id="285" r:id="rId5"/>
    <p:sldId id="539" r:id="rId6"/>
    <p:sldId id="531" r:id="rId7"/>
    <p:sldId id="524" r:id="rId8"/>
    <p:sldId id="308" r:id="rId9"/>
    <p:sldId id="434" r:id="rId10"/>
    <p:sldId id="540" r:id="rId11"/>
    <p:sldId id="423" r:id="rId12"/>
    <p:sldId id="371" r:id="rId13"/>
    <p:sldId id="541" r:id="rId14"/>
    <p:sldId id="542" r:id="rId15"/>
    <p:sldId id="543" r:id="rId16"/>
    <p:sldId id="528" r:id="rId17"/>
    <p:sldId id="299" r:id="rId18"/>
    <p:sldId id="257" r:id="rId19"/>
    <p:sldId id="261" r:id="rId20"/>
    <p:sldId id="256" r:id="rId21"/>
    <p:sldId id="258" r:id="rId22"/>
    <p:sldId id="259" r:id="rId23"/>
    <p:sldId id="260" r:id="rId24"/>
    <p:sldId id="262" r:id="rId25"/>
    <p:sldId id="545" r:id="rId26"/>
    <p:sldId id="544" r:id="rId27"/>
    <p:sldId id="305" r:id="rId28"/>
    <p:sldId id="546" r:id="rId29"/>
    <p:sldId id="306" r:id="rId30"/>
  </p:sldIdLst>
  <p:sldSz cx="9144000" cy="5715000" type="screen16x10"/>
  <p:notesSz cx="6858000" cy="9144000"/>
  <p:embeddedFontLst>
    <p:embeddedFont>
      <p:font typeface="SimSun" pitchFamily="2" charset="-122"/>
      <p:regular r:id="rId32"/>
    </p:embeddedFont>
    <p:embeddedFont>
      <p:font typeface="Tahoma" pitchFamily="34" charset="0"/>
      <p:regular r:id="rId33"/>
      <p:bold r:id="rId34"/>
    </p:embeddedFont>
    <p:embeddedFont>
      <p:font typeface="Haettenschweiler" pitchFamily="34" charset="0"/>
      <p:regular r:id="rId35"/>
    </p:embeddedFont>
    <p:embeddedFont>
      <p:font typeface="HP001 4 hàng" charset="0"/>
      <p:regular r:id="rId36"/>
      <p:bold r:id="rId37"/>
    </p:embeddedFont>
    <p:embeddedFont>
      <p:font typeface="Calibri" pitchFamily="34" charset="0"/>
      <p:regular r:id="rId38"/>
      <p:bold r:id="rId39"/>
      <p:italic r:id="rId40"/>
      <p:boldItalic r:id="rId41"/>
    </p:embeddedFont>
    <p:embeddedFont>
      <p:font typeface=".VnTifani Heavy" pitchFamily="34" charset="0"/>
      <p:regular r:id="rId42"/>
    </p:embeddedFont>
  </p:embeddedFontLst>
  <p:custDataLst>
    <p:tags r:id="rId43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FFFFCC"/>
    <a:srgbClr val="006600"/>
    <a:srgbClr val="0000FF"/>
    <a:srgbClr val="00FFFF"/>
    <a:srgbClr val="0000CC"/>
    <a:srgbClr val="000000"/>
    <a:srgbClr val="FFCC00"/>
    <a:srgbClr val="669900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18" autoAdjust="0"/>
    <p:restoredTop sz="94280" autoAdjust="0"/>
  </p:normalViewPr>
  <p:slideViewPr>
    <p:cSldViewPr>
      <p:cViewPr>
        <p:scale>
          <a:sx n="87" d="100"/>
          <a:sy n="87" d="100"/>
        </p:scale>
        <p:origin x="-666" y="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-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7A948A-8E75-43CB-A4A3-F816367E7D4A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5C966-A7C4-47F0-A005-8140A375C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182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E4806D72-6B3F-4FB9-BDDC-C030D41026BD}" type="slidenum">
              <a:rPr lang="en-US" smtClean="0"/>
              <a:pPr eaLnBrk="1" hangingPunct="1"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10938-0BF7-42FB-A4A0-12442E959BD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689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D5C966-A7C4-47F0-A005-8140A375C38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183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xmlns="" id="{744507F5-3837-42A0-A0CA-02AABAAF08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5AC9423-6D2C-4AC4-A017-2BBAC409BDB5}" type="slidenum">
              <a:rPr lang="en-US" altLang="en-US"/>
              <a:pPr eaLnBrk="1" hangingPunct="1"/>
              <a:t>9</a:t>
            </a:fld>
            <a:endParaRPr lang="en-US" altLang="en-US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xmlns="" id="{EF621EC5-8EC3-4B00-94A1-3DD75F21AD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xmlns="" id="{9A092F3E-112D-43F4-9824-83DCDCFF14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449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10938-0BF7-42FB-A4A0-12442E959BDA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7025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xmlns="" id="{D429DBD1-7381-47F3-88D2-A84B489490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6029818-5EB6-4FB2-A557-324682753ABF}" type="slidenum">
              <a:rPr lang="en-US" altLang="en-US"/>
              <a:pPr eaLnBrk="1" hangingPunct="1"/>
              <a:t>16</a:t>
            </a:fld>
            <a:endParaRPr lang="en-US" altLang="en-US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xmlns="" id="{D5153A32-7B41-4BDA-A107-3FD021AE57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xmlns="" id="{3272FF41-3C75-4DC6-9CC7-ECB44A66BC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846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10938-0BF7-42FB-A4A0-12442E959BDA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6946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10938-0BF7-42FB-A4A0-12442E959BDA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368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31FAB-775A-45F8-8F25-8C8C737540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114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47986-D878-4E11-8A0A-47DE95320C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17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1DBB88-5695-45DD-8FB1-E5AB7593FD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410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6CCD8-C698-49FB-A2D7-0B8823CF2E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584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F4CD3-0ED4-4421-827C-26CF44D1AA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13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A4DFAB-7B48-4DBC-BCE5-8645EF0E9D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735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69E07-4319-4C71-89A4-35216CCE39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356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D10B8-E362-4BD3-8918-B92D129247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299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3FCFF-D0A6-4001-BDDB-22B4D02D25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489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D20B4-E55B-44EB-B1E3-A9C36BC613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416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753C9-96EB-429D-B41D-6F282CF7E9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715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865"/>
            <a:ext cx="8229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3500"/>
            <a:ext cx="8229600" cy="3771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5204354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5204354"/>
            <a:ext cx="2895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5204354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F5847B36-0CD9-4409-A767-AF37FD00B6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gif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wmf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tags" Target="../tags/tag8.xml"/><Relationship Id="rId7" Type="http://schemas.openxmlformats.org/officeDocument/2006/relationships/image" Target="../media/image19.gif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7" Type="http://schemas.openxmlformats.org/officeDocument/2006/relationships/image" Target="../media/image23.png"/><Relationship Id="rId2" Type="http://schemas.microsoft.com/office/2007/relationships/media" Target="../media/media2.mp4"/><Relationship Id="rId1" Type="http://schemas.openxmlformats.org/officeDocument/2006/relationships/tags" Target="../tags/tag9.xml"/><Relationship Id="rId6" Type="http://schemas.openxmlformats.org/officeDocument/2006/relationships/image" Target="../media/image1.gif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1.xml"/><Relationship Id="rId7" Type="http://schemas.microsoft.com/office/2007/relationships/hdphoto" Target="../media/hdphoto1.wdp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9.png"/><Relationship Id="rId5" Type="http://schemas.openxmlformats.org/officeDocument/2006/relationships/image" Target="../media/image28.gif"/><Relationship Id="rId4" Type="http://schemas.openxmlformats.org/officeDocument/2006/relationships/image" Target="../media/image27.png"/><Relationship Id="rId9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2.xml"/><Relationship Id="rId7" Type="http://schemas.microsoft.com/office/2007/relationships/hdphoto" Target="../media/hdphoto4.wdp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2.png"/><Relationship Id="rId5" Type="http://schemas.microsoft.com/office/2007/relationships/hdphoto" Target="../media/hdphoto3.wdp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7.png"/><Relationship Id="rId2" Type="http://schemas.microsoft.com/office/2007/relationships/media" Target="../media/media1.mp4"/><Relationship Id="rId1" Type="http://schemas.openxmlformats.org/officeDocument/2006/relationships/tags" Target="../tags/tag2.xml"/><Relationship Id="rId6" Type="http://schemas.openxmlformats.org/officeDocument/2006/relationships/image" Target="../media/image1.gif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.png"/><Relationship Id="rId18" Type="http://schemas.openxmlformats.org/officeDocument/2006/relationships/image" Target="../media/image27.png"/><Relationship Id="rId3" Type="http://schemas.microsoft.com/office/2007/relationships/media" Target="../media/media5.WAV"/><Relationship Id="rId7" Type="http://schemas.openxmlformats.org/officeDocument/2006/relationships/slideLayout" Target="../slideLayouts/slideLayout1.xml"/><Relationship Id="rId12" Type="http://schemas.microsoft.com/office/2007/relationships/hdphoto" Target="../media/hdphoto6.wdp"/><Relationship Id="rId17" Type="http://schemas.microsoft.com/office/2007/relationships/hdphoto" Target="../media/hdphoto8.wdp"/><Relationship Id="rId2" Type="http://schemas.openxmlformats.org/officeDocument/2006/relationships/audio" Target="../media/media4.wma"/><Relationship Id="rId16" Type="http://schemas.openxmlformats.org/officeDocument/2006/relationships/image" Target="../media/image38.png"/><Relationship Id="rId1" Type="http://schemas.microsoft.com/office/2007/relationships/media" Target="../media/media4.wma"/><Relationship Id="rId6" Type="http://schemas.openxmlformats.org/officeDocument/2006/relationships/audio" Target="../media/media6.mp3"/><Relationship Id="rId11" Type="http://schemas.openxmlformats.org/officeDocument/2006/relationships/image" Target="../media/image35.png"/><Relationship Id="rId5" Type="http://schemas.microsoft.com/office/2007/relationships/media" Target="../media/media6.mp3"/><Relationship Id="rId15" Type="http://schemas.microsoft.com/office/2007/relationships/hdphoto" Target="../media/hdphoto7.wdp"/><Relationship Id="rId10" Type="http://schemas.microsoft.com/office/2007/relationships/hdphoto" Target="../media/hdphoto5.wdp"/><Relationship Id="rId19" Type="http://schemas.openxmlformats.org/officeDocument/2006/relationships/image" Target="../media/image39.png"/><Relationship Id="rId4" Type="http://schemas.openxmlformats.org/officeDocument/2006/relationships/audio" Target="../media/media5.WAV"/><Relationship Id="rId9" Type="http://schemas.openxmlformats.org/officeDocument/2006/relationships/image" Target="../media/image34.png"/><Relationship Id="rId1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.png"/><Relationship Id="rId18" Type="http://schemas.openxmlformats.org/officeDocument/2006/relationships/image" Target="../media/image27.png"/><Relationship Id="rId3" Type="http://schemas.microsoft.com/office/2007/relationships/media" Target="../media/media5.WAV"/><Relationship Id="rId7" Type="http://schemas.openxmlformats.org/officeDocument/2006/relationships/slideLayout" Target="../slideLayouts/slideLayout1.xml"/><Relationship Id="rId12" Type="http://schemas.microsoft.com/office/2007/relationships/hdphoto" Target="../media/hdphoto6.wdp"/><Relationship Id="rId17" Type="http://schemas.microsoft.com/office/2007/relationships/hdphoto" Target="../media/hdphoto8.wdp"/><Relationship Id="rId2" Type="http://schemas.openxmlformats.org/officeDocument/2006/relationships/audio" Target="../media/media4.wma"/><Relationship Id="rId16" Type="http://schemas.openxmlformats.org/officeDocument/2006/relationships/image" Target="../media/image38.png"/><Relationship Id="rId1" Type="http://schemas.microsoft.com/office/2007/relationships/media" Target="../media/media4.wma"/><Relationship Id="rId6" Type="http://schemas.openxmlformats.org/officeDocument/2006/relationships/audio" Target="../media/media6.mp3"/><Relationship Id="rId11" Type="http://schemas.openxmlformats.org/officeDocument/2006/relationships/image" Target="../media/image35.png"/><Relationship Id="rId5" Type="http://schemas.microsoft.com/office/2007/relationships/media" Target="../media/media6.mp3"/><Relationship Id="rId15" Type="http://schemas.microsoft.com/office/2007/relationships/hdphoto" Target="../media/hdphoto7.wdp"/><Relationship Id="rId10" Type="http://schemas.microsoft.com/office/2007/relationships/hdphoto" Target="../media/hdphoto9.wdp"/><Relationship Id="rId19" Type="http://schemas.openxmlformats.org/officeDocument/2006/relationships/image" Target="../media/image39.png"/><Relationship Id="rId4" Type="http://schemas.openxmlformats.org/officeDocument/2006/relationships/audio" Target="../media/media5.WAV"/><Relationship Id="rId9" Type="http://schemas.openxmlformats.org/officeDocument/2006/relationships/image" Target="../media/image40.png"/><Relationship Id="rId1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.png"/><Relationship Id="rId18" Type="http://schemas.openxmlformats.org/officeDocument/2006/relationships/image" Target="../media/image27.png"/><Relationship Id="rId3" Type="http://schemas.microsoft.com/office/2007/relationships/media" Target="../media/media5.WAV"/><Relationship Id="rId7" Type="http://schemas.openxmlformats.org/officeDocument/2006/relationships/slideLayout" Target="../slideLayouts/slideLayout1.xml"/><Relationship Id="rId12" Type="http://schemas.microsoft.com/office/2007/relationships/hdphoto" Target="../media/hdphoto6.wdp"/><Relationship Id="rId17" Type="http://schemas.microsoft.com/office/2007/relationships/hdphoto" Target="../media/hdphoto8.wdp"/><Relationship Id="rId2" Type="http://schemas.openxmlformats.org/officeDocument/2006/relationships/audio" Target="../media/media4.wma"/><Relationship Id="rId16" Type="http://schemas.openxmlformats.org/officeDocument/2006/relationships/image" Target="../media/image38.png"/><Relationship Id="rId1" Type="http://schemas.microsoft.com/office/2007/relationships/media" Target="../media/media4.wma"/><Relationship Id="rId6" Type="http://schemas.openxmlformats.org/officeDocument/2006/relationships/audio" Target="../media/media6.mp3"/><Relationship Id="rId11" Type="http://schemas.openxmlformats.org/officeDocument/2006/relationships/image" Target="../media/image35.png"/><Relationship Id="rId5" Type="http://schemas.microsoft.com/office/2007/relationships/media" Target="../media/media6.mp3"/><Relationship Id="rId15" Type="http://schemas.microsoft.com/office/2007/relationships/hdphoto" Target="../media/hdphoto7.wdp"/><Relationship Id="rId10" Type="http://schemas.microsoft.com/office/2007/relationships/hdphoto" Target="../media/hdphoto9.wdp"/><Relationship Id="rId19" Type="http://schemas.openxmlformats.org/officeDocument/2006/relationships/image" Target="../media/image39.png"/><Relationship Id="rId4" Type="http://schemas.openxmlformats.org/officeDocument/2006/relationships/audio" Target="../media/media5.WAV"/><Relationship Id="rId9" Type="http://schemas.openxmlformats.org/officeDocument/2006/relationships/image" Target="../media/image40.png"/><Relationship Id="rId1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.png"/><Relationship Id="rId18" Type="http://schemas.openxmlformats.org/officeDocument/2006/relationships/image" Target="../media/image27.png"/><Relationship Id="rId3" Type="http://schemas.microsoft.com/office/2007/relationships/media" Target="../media/media5.WAV"/><Relationship Id="rId7" Type="http://schemas.openxmlformats.org/officeDocument/2006/relationships/slideLayout" Target="../slideLayouts/slideLayout1.xml"/><Relationship Id="rId12" Type="http://schemas.microsoft.com/office/2007/relationships/hdphoto" Target="../media/hdphoto6.wdp"/><Relationship Id="rId17" Type="http://schemas.microsoft.com/office/2007/relationships/hdphoto" Target="../media/hdphoto8.wdp"/><Relationship Id="rId2" Type="http://schemas.openxmlformats.org/officeDocument/2006/relationships/audio" Target="../media/media4.wma"/><Relationship Id="rId16" Type="http://schemas.openxmlformats.org/officeDocument/2006/relationships/image" Target="../media/image38.png"/><Relationship Id="rId1" Type="http://schemas.microsoft.com/office/2007/relationships/media" Target="../media/media4.wma"/><Relationship Id="rId6" Type="http://schemas.openxmlformats.org/officeDocument/2006/relationships/audio" Target="../media/media6.mp3"/><Relationship Id="rId11" Type="http://schemas.openxmlformats.org/officeDocument/2006/relationships/image" Target="../media/image35.png"/><Relationship Id="rId5" Type="http://schemas.microsoft.com/office/2007/relationships/media" Target="../media/media6.mp3"/><Relationship Id="rId15" Type="http://schemas.microsoft.com/office/2007/relationships/hdphoto" Target="../media/hdphoto7.wdp"/><Relationship Id="rId10" Type="http://schemas.microsoft.com/office/2007/relationships/hdphoto" Target="../media/hdphoto9.wdp"/><Relationship Id="rId19" Type="http://schemas.openxmlformats.org/officeDocument/2006/relationships/image" Target="../media/image39.png"/><Relationship Id="rId4" Type="http://schemas.openxmlformats.org/officeDocument/2006/relationships/audio" Target="../media/media5.WAV"/><Relationship Id="rId9" Type="http://schemas.openxmlformats.org/officeDocument/2006/relationships/image" Target="../media/image40.png"/><Relationship Id="rId1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.png"/><Relationship Id="rId18" Type="http://schemas.openxmlformats.org/officeDocument/2006/relationships/image" Target="../media/image27.png"/><Relationship Id="rId3" Type="http://schemas.microsoft.com/office/2007/relationships/media" Target="../media/media5.WAV"/><Relationship Id="rId7" Type="http://schemas.openxmlformats.org/officeDocument/2006/relationships/slideLayout" Target="../slideLayouts/slideLayout1.xml"/><Relationship Id="rId12" Type="http://schemas.microsoft.com/office/2007/relationships/hdphoto" Target="../media/hdphoto6.wdp"/><Relationship Id="rId17" Type="http://schemas.microsoft.com/office/2007/relationships/hdphoto" Target="../media/hdphoto8.wdp"/><Relationship Id="rId2" Type="http://schemas.openxmlformats.org/officeDocument/2006/relationships/audio" Target="../media/media4.wma"/><Relationship Id="rId16" Type="http://schemas.openxmlformats.org/officeDocument/2006/relationships/image" Target="../media/image38.png"/><Relationship Id="rId1" Type="http://schemas.microsoft.com/office/2007/relationships/media" Target="../media/media4.wma"/><Relationship Id="rId6" Type="http://schemas.openxmlformats.org/officeDocument/2006/relationships/audio" Target="../media/media6.mp3"/><Relationship Id="rId11" Type="http://schemas.openxmlformats.org/officeDocument/2006/relationships/image" Target="../media/image35.png"/><Relationship Id="rId5" Type="http://schemas.microsoft.com/office/2007/relationships/media" Target="../media/media6.mp3"/><Relationship Id="rId15" Type="http://schemas.microsoft.com/office/2007/relationships/hdphoto" Target="../media/hdphoto7.wdp"/><Relationship Id="rId10" Type="http://schemas.microsoft.com/office/2007/relationships/hdphoto" Target="../media/hdphoto9.wdp"/><Relationship Id="rId19" Type="http://schemas.openxmlformats.org/officeDocument/2006/relationships/image" Target="../media/image39.png"/><Relationship Id="rId4" Type="http://schemas.openxmlformats.org/officeDocument/2006/relationships/audio" Target="../media/media5.WAV"/><Relationship Id="rId9" Type="http://schemas.openxmlformats.org/officeDocument/2006/relationships/image" Target="../media/image40.png"/><Relationship Id="rId1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" Type="http://schemas.openxmlformats.org/officeDocument/2006/relationships/image" Target="../media/image41.png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19" Type="http://schemas.openxmlformats.org/officeDocument/2006/relationships/image" Target="../media/image58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video" Target="../media/media7.mp4"/><Relationship Id="rId7" Type="http://schemas.openxmlformats.org/officeDocument/2006/relationships/image" Target="../media/image59.png"/><Relationship Id="rId2" Type="http://schemas.microsoft.com/office/2007/relationships/media" Target="../media/media7.mp4"/><Relationship Id="rId1" Type="http://schemas.openxmlformats.org/officeDocument/2006/relationships/tags" Target="../tags/tag10.xml"/><Relationship Id="rId6" Type="http://schemas.openxmlformats.org/officeDocument/2006/relationships/image" Target="../media/image1.gif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62.png"/><Relationship Id="rId5" Type="http://schemas.openxmlformats.org/officeDocument/2006/relationships/image" Target="../media/image61.gif"/><Relationship Id="rId4" Type="http://schemas.openxmlformats.org/officeDocument/2006/relationships/image" Target="../media/image60.gif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../media/media8.mp4"/><Relationship Id="rId7" Type="http://schemas.openxmlformats.org/officeDocument/2006/relationships/image" Target="../media/image63.png"/><Relationship Id="rId2" Type="http://schemas.openxmlformats.org/officeDocument/2006/relationships/video" Target="NULL" TargetMode="External"/><Relationship Id="rId1" Type="http://schemas.openxmlformats.org/officeDocument/2006/relationships/tags" Target="../tags/tag12.xml"/><Relationship Id="rId6" Type="http://schemas.openxmlformats.org/officeDocument/2006/relationships/image" Target="../media/image1.gif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gif"/><Relationship Id="rId2" Type="http://schemas.openxmlformats.org/officeDocument/2006/relationships/image" Target="../media/image6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9.jpe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WordArt 10"/>
          <p:cNvSpPr>
            <a:spLocks noChangeArrowheads="1" noChangeShapeType="1" noTextEdit="1"/>
          </p:cNvSpPr>
          <p:nvPr/>
        </p:nvSpPr>
        <p:spPr bwMode="auto">
          <a:xfrm>
            <a:off x="1940873" y="1954805"/>
            <a:ext cx="5185938" cy="34887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0" hangingPunct="0">
              <a:defRPr/>
            </a:pPr>
            <a:r>
              <a:rPr lang="en-US" sz="1600" b="1" kern="10" spc="50" dirty="0">
                <a:ln w="11430"/>
                <a:solidFill>
                  <a:srgbClr val="FF0000"/>
                </a:solidFill>
                <a:latin typeface="Arial"/>
                <a:cs typeface="Arial"/>
              </a:rPr>
              <a:t>MÔN: NGỮ VĂN 6</a:t>
            </a:r>
          </a:p>
        </p:txBody>
      </p:sp>
      <p:pic>
        <p:nvPicPr>
          <p:cNvPr id="31" name="Picture 42" descr="bluline[1]">
            <a:extLst>
              <a:ext uri="{FF2B5EF4-FFF2-40B4-BE49-F238E27FC236}">
                <a16:creationId xmlns:a16="http://schemas.microsoft.com/office/drawing/2014/main" xmlns="" id="{884CEF02-CED7-4A77-89D6-A72263497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76900"/>
            <a:ext cx="9144000" cy="5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AutoShape 3">
            <a:extLst>
              <a:ext uri="{FF2B5EF4-FFF2-40B4-BE49-F238E27FC236}">
                <a16:creationId xmlns:a16="http://schemas.microsoft.com/office/drawing/2014/main" xmlns="" id="{971EACED-CC4A-4863-86D3-03950940A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2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4" name="AutoShape 4">
            <a:extLst>
              <a:ext uri="{FF2B5EF4-FFF2-40B4-BE49-F238E27FC236}">
                <a16:creationId xmlns:a16="http://schemas.microsoft.com/office/drawing/2014/main" xmlns="" id="{BCD1DDFD-F0D4-4E5B-957C-C886AE6CE8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760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5" name="AutoShape 5">
            <a:extLst>
              <a:ext uri="{FF2B5EF4-FFF2-40B4-BE49-F238E27FC236}">
                <a16:creationId xmlns:a16="http://schemas.microsoft.com/office/drawing/2014/main" xmlns="" id="{1AC2F6D2-707F-4BE3-9E95-6B94211F7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7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6" name="AutoShape 6">
            <a:extLst>
              <a:ext uri="{FF2B5EF4-FFF2-40B4-BE49-F238E27FC236}">
                <a16:creationId xmlns:a16="http://schemas.microsoft.com/office/drawing/2014/main" xmlns="" id="{64DD0E0F-FB04-401C-BC9C-73AE285089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10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7" name="AutoShape 7">
            <a:extLst>
              <a:ext uri="{FF2B5EF4-FFF2-40B4-BE49-F238E27FC236}">
                <a16:creationId xmlns:a16="http://schemas.microsoft.com/office/drawing/2014/main" xmlns="" id="{7BF1B4ED-8016-49B5-A9B1-44D98C698B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32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8" name="AutoShape 8">
            <a:extLst>
              <a:ext uri="{FF2B5EF4-FFF2-40B4-BE49-F238E27FC236}">
                <a16:creationId xmlns:a16="http://schemas.microsoft.com/office/drawing/2014/main" xmlns="" id="{485D5221-2D96-40AF-82B8-D3210BEEF5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7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9" name="AutoShape 9">
            <a:extLst>
              <a:ext uri="{FF2B5EF4-FFF2-40B4-BE49-F238E27FC236}">
                <a16:creationId xmlns:a16="http://schemas.microsoft.com/office/drawing/2014/main" xmlns="" id="{8CECA938-D885-4361-8D52-7D461C236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92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40" name="AutoShape 10">
            <a:extLst>
              <a:ext uri="{FF2B5EF4-FFF2-40B4-BE49-F238E27FC236}">
                <a16:creationId xmlns:a16="http://schemas.microsoft.com/office/drawing/2014/main" xmlns="" id="{B70F7852-3B8C-4E1B-8E82-2F4EB684B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07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41" name="Line 48">
            <a:extLst>
              <a:ext uri="{FF2B5EF4-FFF2-40B4-BE49-F238E27FC236}">
                <a16:creationId xmlns:a16="http://schemas.microsoft.com/office/drawing/2014/main" xmlns="" id="{FF3CBBF0-F9DC-4175-9B21-957CFAF12C04}"/>
              </a:ext>
            </a:extLst>
          </p:cNvPr>
          <p:cNvSpPr>
            <a:spLocks noChangeShapeType="1"/>
          </p:cNvSpPr>
          <p:nvPr/>
        </p:nvSpPr>
        <p:spPr bwMode="auto">
          <a:xfrm>
            <a:off x="276885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2" name="Line 49">
            <a:extLst>
              <a:ext uri="{FF2B5EF4-FFF2-40B4-BE49-F238E27FC236}">
                <a16:creationId xmlns:a16="http://schemas.microsoft.com/office/drawing/2014/main" xmlns="" id="{E2C3EE86-9175-4B21-85E5-385CD2B46B62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035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3" name="Line 50">
            <a:extLst>
              <a:ext uri="{FF2B5EF4-FFF2-40B4-BE49-F238E27FC236}">
                <a16:creationId xmlns:a16="http://schemas.microsoft.com/office/drawing/2014/main" xmlns="" id="{1359AE0B-EABB-4BEB-AB8D-416670DD06FC}"/>
              </a:ext>
            </a:extLst>
          </p:cNvPr>
          <p:cNvSpPr>
            <a:spLocks noChangeShapeType="1"/>
          </p:cNvSpPr>
          <p:nvPr/>
        </p:nvSpPr>
        <p:spPr bwMode="auto">
          <a:xfrm>
            <a:off x="385470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4" name="Line 51">
            <a:extLst>
              <a:ext uri="{FF2B5EF4-FFF2-40B4-BE49-F238E27FC236}">
                <a16:creationId xmlns:a16="http://schemas.microsoft.com/office/drawing/2014/main" xmlns="" id="{CD885326-4C8E-411E-B215-3773E075199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620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5" name="Line 52">
            <a:extLst>
              <a:ext uri="{FF2B5EF4-FFF2-40B4-BE49-F238E27FC236}">
                <a16:creationId xmlns:a16="http://schemas.microsoft.com/office/drawing/2014/main" xmlns="" id="{B80B100C-FECE-4383-B31C-7C2A8AE9D3B0}"/>
              </a:ext>
            </a:extLst>
          </p:cNvPr>
          <p:cNvSpPr>
            <a:spLocks noChangeShapeType="1"/>
          </p:cNvSpPr>
          <p:nvPr/>
        </p:nvSpPr>
        <p:spPr bwMode="auto">
          <a:xfrm>
            <a:off x="499770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6" name="Line 53">
            <a:extLst>
              <a:ext uri="{FF2B5EF4-FFF2-40B4-BE49-F238E27FC236}">
                <a16:creationId xmlns:a16="http://schemas.microsoft.com/office/drawing/2014/main" xmlns="" id="{FB790774-C6DC-4223-9692-4C09319C7D72}"/>
              </a:ext>
            </a:extLst>
          </p:cNvPr>
          <p:cNvSpPr>
            <a:spLocks noChangeShapeType="1"/>
          </p:cNvSpPr>
          <p:nvPr/>
        </p:nvSpPr>
        <p:spPr bwMode="auto">
          <a:xfrm>
            <a:off x="562635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7" name="Line 54">
            <a:extLst>
              <a:ext uri="{FF2B5EF4-FFF2-40B4-BE49-F238E27FC236}">
                <a16:creationId xmlns:a16="http://schemas.microsoft.com/office/drawing/2014/main" xmlns="" id="{0A140AA1-3BA5-4A00-9B7A-0B89946449CD}"/>
              </a:ext>
            </a:extLst>
          </p:cNvPr>
          <p:cNvSpPr>
            <a:spLocks noChangeShapeType="1"/>
          </p:cNvSpPr>
          <p:nvPr/>
        </p:nvSpPr>
        <p:spPr bwMode="auto">
          <a:xfrm>
            <a:off x="619785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8" name="Rectangle 12">
            <a:extLst>
              <a:ext uri="{FF2B5EF4-FFF2-40B4-BE49-F238E27FC236}">
                <a16:creationId xmlns:a16="http://schemas.microsoft.com/office/drawing/2014/main" xmlns="" id="{FE0D0AFB-9612-4AAC-8FDA-0F7CA4776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8100"/>
            <a:ext cx="9144000" cy="8001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7920" tIns="43960" rIns="87920" bIns="43960" anchor="ctr"/>
          <a:lstStyle/>
          <a:p>
            <a:endParaRPr lang="en-US" sz="1500"/>
          </a:p>
        </p:txBody>
      </p:sp>
      <p:pic>
        <p:nvPicPr>
          <p:cNvPr id="49" name="Picture 24" descr="POINSET2">
            <a:extLst>
              <a:ext uri="{FF2B5EF4-FFF2-40B4-BE49-F238E27FC236}">
                <a16:creationId xmlns:a16="http://schemas.microsoft.com/office/drawing/2014/main" xmlns="" id="{CCDF5785-38D3-482F-BC98-E4E349F28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1524000" cy="857250"/>
          </a:xfrm>
          <a:prstGeom prst="rect">
            <a:avLst/>
          </a:prstGeom>
          <a:noFill/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1" descr="Books">
            <a:extLst>
              <a:ext uri="{FF2B5EF4-FFF2-40B4-BE49-F238E27FC236}">
                <a16:creationId xmlns:a16="http://schemas.microsoft.com/office/drawing/2014/main" xmlns="" id="{65D7707B-48BE-406E-AC4B-9C039A695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933" y="107157"/>
            <a:ext cx="1295400" cy="597694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46" descr="bluline[1]">
            <a:extLst>
              <a:ext uri="{FF2B5EF4-FFF2-40B4-BE49-F238E27FC236}">
                <a16:creationId xmlns:a16="http://schemas.microsoft.com/office/drawing/2014/main" xmlns="" id="{1406DC4D-FF8D-4D95-A57B-585C66E56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"/>
            <a:ext cx="9144000" cy="5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 Box 98">
            <a:extLst>
              <a:ext uri="{FF2B5EF4-FFF2-40B4-BE49-F238E27FC236}">
                <a16:creationId xmlns:a16="http://schemas.microsoft.com/office/drawing/2014/main" xmlns="" id="{B20F3543-26B9-4E2D-99B8-03F1A02D3B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2" y="190501"/>
            <a:ext cx="3368675" cy="319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20" tIns="43960" rIns="87920" bIns="43960">
            <a:spAutoFit/>
          </a:bodyPr>
          <a:lstStyle/>
          <a:p>
            <a:endParaRPr lang="en-US" sz="1500"/>
          </a:p>
        </p:txBody>
      </p:sp>
      <p:sp>
        <p:nvSpPr>
          <p:cNvPr id="53" name="Text Box 99">
            <a:extLst>
              <a:ext uri="{FF2B5EF4-FFF2-40B4-BE49-F238E27FC236}">
                <a16:creationId xmlns:a16="http://schemas.microsoft.com/office/drawing/2014/main" xmlns="" id="{1C705C5E-823F-4F23-B9BE-F26F6A740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25" y="174945"/>
            <a:ext cx="7743739" cy="519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7920" tIns="43960" rIns="87920" bIns="43960">
            <a:spAutoFit/>
          </a:bodyPr>
          <a:lstStyle/>
          <a:p>
            <a:pPr algn="ctr" eaLnBrk="0" hangingPunct="0">
              <a:spcBef>
                <a:spcPct val="10000"/>
              </a:spcBef>
              <a:defRPr/>
            </a:pPr>
            <a:r>
              <a:rPr lang="en-US" sz="2800" b="1" dirty="0">
                <a:ln>
                  <a:solidFill>
                    <a:srgbClr val="00FFFF"/>
                  </a:solidFill>
                </a:ln>
                <a:solidFill>
                  <a:srgbClr val="FF0000"/>
                </a:solidFill>
                <a:latin typeface="+mj-lt"/>
                <a:cs typeface="Arial" pitchFamily="34" charset="0"/>
              </a:rPr>
              <a:t>BÀI GIẢNG ĐIỆN TỬ CÁNH DIỀU</a:t>
            </a:r>
          </a:p>
        </p:txBody>
      </p:sp>
      <p:pic>
        <p:nvPicPr>
          <p:cNvPr id="54" name="Picture 13" descr="bluline[1]">
            <a:extLst>
              <a:ext uri="{FF2B5EF4-FFF2-40B4-BE49-F238E27FC236}">
                <a16:creationId xmlns:a16="http://schemas.microsoft.com/office/drawing/2014/main" xmlns="" id="{F8102E4E-DC0B-44C0-B361-891D875DE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3420"/>
            <a:ext cx="9144000" cy="68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AutoShape 18">
            <a:extLst>
              <a:ext uri="{FF2B5EF4-FFF2-40B4-BE49-F238E27FC236}">
                <a16:creationId xmlns:a16="http://schemas.microsoft.com/office/drawing/2014/main" xmlns="" id="{510C5A28-71EF-43B5-854A-74F689279A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7700"/>
            <a:ext cx="304800" cy="27432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17226" tIns="58613" rIns="117226" bIns="58613" anchor="ctr"/>
          <a:lstStyle/>
          <a:p>
            <a:endParaRPr lang="en-US"/>
          </a:p>
        </p:txBody>
      </p:sp>
      <p:sp>
        <p:nvSpPr>
          <p:cNvPr id="56" name="Line 44">
            <a:extLst>
              <a:ext uri="{FF2B5EF4-FFF2-40B4-BE49-F238E27FC236}">
                <a16:creationId xmlns:a16="http://schemas.microsoft.com/office/drawing/2014/main" xmlns="" id="{4E43A230-582C-4D08-9E89-C8C8B8D0F4E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001610"/>
            <a:ext cx="9067685" cy="1185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17226" tIns="58613" rIns="117226" bIns="58613">
            <a:spAutoFit/>
          </a:bodyPr>
          <a:lstStyle/>
          <a:p>
            <a:endParaRPr lang="en-US"/>
          </a:p>
        </p:txBody>
      </p:sp>
      <p:sp>
        <p:nvSpPr>
          <p:cNvPr id="57" name="AutoShape 16">
            <a:extLst>
              <a:ext uri="{FF2B5EF4-FFF2-40B4-BE49-F238E27FC236}">
                <a16:creationId xmlns:a16="http://schemas.microsoft.com/office/drawing/2014/main" xmlns="" id="{A8E24CEC-ECFD-4BDA-B043-7DF8FAB908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" name="AutoShape 17">
            <a:extLst>
              <a:ext uri="{FF2B5EF4-FFF2-40B4-BE49-F238E27FC236}">
                <a16:creationId xmlns:a16="http://schemas.microsoft.com/office/drawing/2014/main" xmlns="" id="{C56C9241-B8E3-413B-B909-6A904EEDC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" name="AutoShape 18">
            <a:extLst>
              <a:ext uri="{FF2B5EF4-FFF2-40B4-BE49-F238E27FC236}">
                <a16:creationId xmlns:a16="http://schemas.microsoft.com/office/drawing/2014/main" xmlns="" id="{B50FE081-F906-433E-92A9-D6F66B76E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" name="AutoShape 19">
            <a:extLst>
              <a:ext uri="{FF2B5EF4-FFF2-40B4-BE49-F238E27FC236}">
                <a16:creationId xmlns:a16="http://schemas.microsoft.com/office/drawing/2014/main" xmlns="" id="{E4370E8D-3BEA-4948-B835-09AC376D2C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" name="AutoShape 20">
            <a:extLst>
              <a:ext uri="{FF2B5EF4-FFF2-40B4-BE49-F238E27FC236}">
                <a16:creationId xmlns:a16="http://schemas.microsoft.com/office/drawing/2014/main" xmlns="" id="{EC8B4EFF-E880-497A-A07A-7767864F4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" name="AutoShape 21">
            <a:extLst>
              <a:ext uri="{FF2B5EF4-FFF2-40B4-BE49-F238E27FC236}">
                <a16:creationId xmlns:a16="http://schemas.microsoft.com/office/drawing/2014/main" xmlns="" id="{523AAC46-1675-4336-90A7-06642D3AEB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" name="AutoShape 26">
            <a:extLst>
              <a:ext uri="{FF2B5EF4-FFF2-40B4-BE49-F238E27FC236}">
                <a16:creationId xmlns:a16="http://schemas.microsoft.com/office/drawing/2014/main" xmlns="" id="{8CCB50B7-BDD0-4312-B6A2-FBB03AE83D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" name="AutoShape 27">
            <a:extLst>
              <a:ext uri="{FF2B5EF4-FFF2-40B4-BE49-F238E27FC236}">
                <a16:creationId xmlns:a16="http://schemas.microsoft.com/office/drawing/2014/main" xmlns="" id="{DC3C3799-41F1-4A5C-831D-11E972EFC8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" name="AutoShape 28">
            <a:extLst>
              <a:ext uri="{FF2B5EF4-FFF2-40B4-BE49-F238E27FC236}">
                <a16:creationId xmlns:a16="http://schemas.microsoft.com/office/drawing/2014/main" xmlns="" id="{C60D1B36-6950-4A8D-9903-FF7A2996BA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" name="AutoShape 29">
            <a:extLst>
              <a:ext uri="{FF2B5EF4-FFF2-40B4-BE49-F238E27FC236}">
                <a16:creationId xmlns:a16="http://schemas.microsoft.com/office/drawing/2014/main" xmlns="" id="{BFA0D88E-666A-45A9-8416-D4FE7BA8CF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" name="AutoShape 30">
            <a:extLst>
              <a:ext uri="{FF2B5EF4-FFF2-40B4-BE49-F238E27FC236}">
                <a16:creationId xmlns:a16="http://schemas.microsoft.com/office/drawing/2014/main" xmlns="" id="{EAF023AB-65E8-411B-BB57-4777392BFD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" name="AutoShape 31">
            <a:extLst>
              <a:ext uri="{FF2B5EF4-FFF2-40B4-BE49-F238E27FC236}">
                <a16:creationId xmlns:a16="http://schemas.microsoft.com/office/drawing/2014/main" xmlns="" id="{DE1418A7-6C35-45CA-BE68-1B0233770D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" name="AutoShape 32">
            <a:extLst>
              <a:ext uri="{FF2B5EF4-FFF2-40B4-BE49-F238E27FC236}">
                <a16:creationId xmlns:a16="http://schemas.microsoft.com/office/drawing/2014/main" xmlns="" id="{3AE9AD72-6FE2-4ADD-BDA8-FA390011D3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" name="AutoShape 33">
            <a:extLst>
              <a:ext uri="{FF2B5EF4-FFF2-40B4-BE49-F238E27FC236}">
                <a16:creationId xmlns:a16="http://schemas.microsoft.com/office/drawing/2014/main" xmlns="" id="{F9867920-3F41-4025-A258-D4F75D594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" name="AutoShape 34">
            <a:extLst>
              <a:ext uri="{FF2B5EF4-FFF2-40B4-BE49-F238E27FC236}">
                <a16:creationId xmlns:a16="http://schemas.microsoft.com/office/drawing/2014/main" xmlns="" id="{136CB180-018C-4C03-9E7B-667950167E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" name="AutoShape 35">
            <a:extLst>
              <a:ext uri="{FF2B5EF4-FFF2-40B4-BE49-F238E27FC236}">
                <a16:creationId xmlns:a16="http://schemas.microsoft.com/office/drawing/2014/main" xmlns="" id="{67C12520-F057-441F-A9B7-B2B24005D1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" name="AutoShape 36">
            <a:extLst>
              <a:ext uri="{FF2B5EF4-FFF2-40B4-BE49-F238E27FC236}">
                <a16:creationId xmlns:a16="http://schemas.microsoft.com/office/drawing/2014/main" xmlns="" id="{42F2F290-C37E-4172-A4C5-8763BFD79A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" name="AutoShape 37">
            <a:extLst>
              <a:ext uri="{FF2B5EF4-FFF2-40B4-BE49-F238E27FC236}">
                <a16:creationId xmlns:a16="http://schemas.microsoft.com/office/drawing/2014/main" xmlns="" id="{4DEA3CC8-7FEA-4952-8470-03FB57AD5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" name="AutoShape 38">
            <a:extLst>
              <a:ext uri="{FF2B5EF4-FFF2-40B4-BE49-F238E27FC236}">
                <a16:creationId xmlns:a16="http://schemas.microsoft.com/office/drawing/2014/main" xmlns="" id="{074FD01A-FABD-455D-A397-EFD6EDB8D3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" name="AutoShape 39">
            <a:extLst>
              <a:ext uri="{FF2B5EF4-FFF2-40B4-BE49-F238E27FC236}">
                <a16:creationId xmlns:a16="http://schemas.microsoft.com/office/drawing/2014/main" xmlns="" id="{A2E9D347-B6BC-4015-B333-E98DB2EEA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" name="AutoShape 40">
            <a:extLst>
              <a:ext uri="{FF2B5EF4-FFF2-40B4-BE49-F238E27FC236}">
                <a16:creationId xmlns:a16="http://schemas.microsoft.com/office/drawing/2014/main" xmlns="" id="{A73EDA97-0DDB-42D0-ADD6-37BF25EE4C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3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8" name="Line 44">
            <a:extLst>
              <a:ext uri="{FF2B5EF4-FFF2-40B4-BE49-F238E27FC236}">
                <a16:creationId xmlns:a16="http://schemas.microsoft.com/office/drawing/2014/main" xmlns="" id="{D717C8CC-E840-45AA-B20A-9C21ECFC98AD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045788"/>
            <a:ext cx="91440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9" name="Line 45">
            <a:extLst>
              <a:ext uri="{FF2B5EF4-FFF2-40B4-BE49-F238E27FC236}">
                <a16:creationId xmlns:a16="http://schemas.microsoft.com/office/drawing/2014/main" xmlns="" id="{EA72AE56-6773-4D97-A875-8E459254EEE6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093413"/>
            <a:ext cx="9144000" cy="0"/>
          </a:xfrm>
          <a:prstGeom prst="line">
            <a:avLst/>
          </a:prstGeom>
          <a:noFill/>
          <a:ln w="28575" cap="rnd">
            <a:solidFill>
              <a:srgbClr val="00FF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0" name="Oval 55">
            <a:extLst>
              <a:ext uri="{FF2B5EF4-FFF2-40B4-BE49-F238E27FC236}">
                <a16:creationId xmlns:a16="http://schemas.microsoft.com/office/drawing/2014/main" xmlns="" id="{B4B8FD2D-47A3-4521-B896-A738EF19E0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0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1" name="Oval 56">
            <a:extLst>
              <a:ext uri="{FF2B5EF4-FFF2-40B4-BE49-F238E27FC236}">
                <a16:creationId xmlns:a16="http://schemas.microsoft.com/office/drawing/2014/main" xmlns="" id="{78BCAD57-2E2B-49C0-A019-5CBA3AE12D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" name="Oval 57">
            <a:extLst>
              <a:ext uri="{FF2B5EF4-FFF2-40B4-BE49-F238E27FC236}">
                <a16:creationId xmlns:a16="http://schemas.microsoft.com/office/drawing/2014/main" xmlns="" id="{CE4AA2C7-0718-45A5-8AFA-09FB1D7141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3" name="Oval 58">
            <a:extLst>
              <a:ext uri="{FF2B5EF4-FFF2-40B4-BE49-F238E27FC236}">
                <a16:creationId xmlns:a16="http://schemas.microsoft.com/office/drawing/2014/main" xmlns="" id="{4E12A06E-47C1-480F-982D-7A3FF72CE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4" name="Oval 59">
            <a:extLst>
              <a:ext uri="{FF2B5EF4-FFF2-40B4-BE49-F238E27FC236}">
                <a16:creationId xmlns:a16="http://schemas.microsoft.com/office/drawing/2014/main" xmlns="" id="{A0D486AB-6BB5-49F0-A49C-42E35F47CB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5" name="Oval 60">
            <a:extLst>
              <a:ext uri="{FF2B5EF4-FFF2-40B4-BE49-F238E27FC236}">
                <a16:creationId xmlns:a16="http://schemas.microsoft.com/office/drawing/2014/main" xmlns="" id="{A0CC9653-30EC-49CE-8C03-DD8A1945E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6" name="Oval 61">
            <a:extLst>
              <a:ext uri="{FF2B5EF4-FFF2-40B4-BE49-F238E27FC236}">
                <a16:creationId xmlns:a16="http://schemas.microsoft.com/office/drawing/2014/main" xmlns="" id="{25F92028-FC89-445D-9C20-A509D3F049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2475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7" name="Oval 62">
            <a:extLst>
              <a:ext uri="{FF2B5EF4-FFF2-40B4-BE49-F238E27FC236}">
                <a16:creationId xmlns:a16="http://schemas.microsoft.com/office/drawing/2014/main" xmlns="" id="{B5455C30-6375-4D27-ADE0-D6499E33E1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8" name="Oval 63">
            <a:extLst>
              <a:ext uri="{FF2B5EF4-FFF2-40B4-BE49-F238E27FC236}">
                <a16:creationId xmlns:a16="http://schemas.microsoft.com/office/drawing/2014/main" xmlns="" id="{D36A5F9E-078E-450E-9B31-730B334C8F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9" name="Oval 64">
            <a:extLst>
              <a:ext uri="{FF2B5EF4-FFF2-40B4-BE49-F238E27FC236}">
                <a16:creationId xmlns:a16="http://schemas.microsoft.com/office/drawing/2014/main" xmlns="" id="{80B8FA39-45E4-4897-AB50-989956831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0" name="Oval 65">
            <a:extLst>
              <a:ext uri="{FF2B5EF4-FFF2-40B4-BE49-F238E27FC236}">
                <a16:creationId xmlns:a16="http://schemas.microsoft.com/office/drawing/2014/main" xmlns="" id="{4F56EE5D-852F-4760-8D6E-0F6714CD1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1" name="Oval 66">
            <a:extLst>
              <a:ext uri="{FF2B5EF4-FFF2-40B4-BE49-F238E27FC236}">
                <a16:creationId xmlns:a16="http://schemas.microsoft.com/office/drawing/2014/main" xmlns="" id="{1B80D9D2-C817-4EE0-9AC5-0CB7679265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70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2" name="Oval 67">
            <a:extLst>
              <a:ext uri="{FF2B5EF4-FFF2-40B4-BE49-F238E27FC236}">
                <a16:creationId xmlns:a16="http://schemas.microsoft.com/office/drawing/2014/main" xmlns="" id="{3FF867A8-C188-4D63-9212-34A2493A37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53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3" name="Oval 68">
            <a:extLst>
              <a:ext uri="{FF2B5EF4-FFF2-40B4-BE49-F238E27FC236}">
                <a16:creationId xmlns:a16="http://schemas.microsoft.com/office/drawing/2014/main" xmlns="" id="{58C1F1D7-4BCA-458A-B1EF-D773D635EE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4" name="Oval 69">
            <a:extLst>
              <a:ext uri="{FF2B5EF4-FFF2-40B4-BE49-F238E27FC236}">
                <a16:creationId xmlns:a16="http://schemas.microsoft.com/office/drawing/2014/main" xmlns="" id="{92001BE9-4DED-4157-B48A-AFC4B21BE2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5" name="Oval 70">
            <a:extLst>
              <a:ext uri="{FF2B5EF4-FFF2-40B4-BE49-F238E27FC236}">
                <a16:creationId xmlns:a16="http://schemas.microsoft.com/office/drawing/2014/main" xmlns="" id="{61FF5261-98A1-4AAA-B99C-3901138193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6" name="Oval 71">
            <a:extLst>
              <a:ext uri="{FF2B5EF4-FFF2-40B4-BE49-F238E27FC236}">
                <a16:creationId xmlns:a16="http://schemas.microsoft.com/office/drawing/2014/main" xmlns="" id="{11D29E28-1B53-4AFB-9927-75CDB9252A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7" name="Oval 72">
            <a:extLst>
              <a:ext uri="{FF2B5EF4-FFF2-40B4-BE49-F238E27FC236}">
                <a16:creationId xmlns:a16="http://schemas.microsoft.com/office/drawing/2014/main" xmlns="" id="{F27ECBAC-F8A9-4F11-B53D-C60649AD1E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40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8" name="Oval 73">
            <a:extLst>
              <a:ext uri="{FF2B5EF4-FFF2-40B4-BE49-F238E27FC236}">
                <a16:creationId xmlns:a16="http://schemas.microsoft.com/office/drawing/2014/main" xmlns="" id="{40D23EA9-C446-4EAB-A1A9-E2E6A7ABC5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50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9" name="Oval 74">
            <a:extLst>
              <a:ext uri="{FF2B5EF4-FFF2-40B4-BE49-F238E27FC236}">
                <a16:creationId xmlns:a16="http://schemas.microsoft.com/office/drawing/2014/main" xmlns="" id="{82C66FF3-2023-40A7-85CE-1CDC55279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1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0" name="Oval 75">
            <a:extLst>
              <a:ext uri="{FF2B5EF4-FFF2-40B4-BE49-F238E27FC236}">
                <a16:creationId xmlns:a16="http://schemas.microsoft.com/office/drawing/2014/main" xmlns="" id="{3059B684-83E3-4AEF-BFA2-D81FF49D79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3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02" name="Picture 22" descr="POINSET3">
            <a:extLst>
              <a:ext uri="{FF2B5EF4-FFF2-40B4-BE49-F238E27FC236}">
                <a16:creationId xmlns:a16="http://schemas.microsoft.com/office/drawing/2014/main" xmlns="" id="{611F0976-3090-4600-93F0-4BCD0BCC5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293" y="4176780"/>
            <a:ext cx="2163623" cy="1486202"/>
          </a:xfrm>
          <a:prstGeom prst="rect">
            <a:avLst/>
          </a:prstGeom>
          <a:noFill/>
          <a:effectLst>
            <a:outerShdw dist="107763" dir="135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92" descr="Dove-02-june[1]">
            <a:extLst>
              <a:ext uri="{FF2B5EF4-FFF2-40B4-BE49-F238E27FC236}">
                <a16:creationId xmlns:a16="http://schemas.microsoft.com/office/drawing/2014/main" xmlns="" id="{FF4CA1DC-D711-4AD8-823F-868138A019E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66203" y="4382259"/>
            <a:ext cx="1625600" cy="817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" name="Picture 95" descr="Dove-02-june[1]">
            <a:extLst>
              <a:ext uri="{FF2B5EF4-FFF2-40B4-BE49-F238E27FC236}">
                <a16:creationId xmlns:a16="http://schemas.microsoft.com/office/drawing/2014/main" xmlns="" id="{75F4A190-E742-4743-A21F-177C0B26EC9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9464"/>
            <a:ext cx="1625600" cy="817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" name="AutoShape 76">
            <a:extLst>
              <a:ext uri="{FF2B5EF4-FFF2-40B4-BE49-F238E27FC236}">
                <a16:creationId xmlns:a16="http://schemas.microsoft.com/office/drawing/2014/main" xmlns="" id="{2457924B-3772-4A98-B27E-DB8A7F9BC5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80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8" name="AutoShape 77">
            <a:extLst>
              <a:ext uri="{FF2B5EF4-FFF2-40B4-BE49-F238E27FC236}">
                <a16:creationId xmlns:a16="http://schemas.microsoft.com/office/drawing/2014/main" xmlns="" id="{D45C6E7B-B89B-4EE5-BCDE-B020E66B56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9" name="AutoShape 78">
            <a:extLst>
              <a:ext uri="{FF2B5EF4-FFF2-40B4-BE49-F238E27FC236}">
                <a16:creationId xmlns:a16="http://schemas.microsoft.com/office/drawing/2014/main" xmlns="" id="{B5CF902F-DD5B-4A53-A054-15342C4968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0" name="AutoShape 79">
            <a:extLst>
              <a:ext uri="{FF2B5EF4-FFF2-40B4-BE49-F238E27FC236}">
                <a16:creationId xmlns:a16="http://schemas.microsoft.com/office/drawing/2014/main" xmlns="" id="{3115330E-FC0E-448B-BF17-4B1DFAD47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54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1" name="AutoShape 80">
            <a:extLst>
              <a:ext uri="{FF2B5EF4-FFF2-40B4-BE49-F238E27FC236}">
                <a16:creationId xmlns:a16="http://schemas.microsoft.com/office/drawing/2014/main" xmlns="" id="{E682E6BA-FD36-4298-8C91-1F28AB8B72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64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" name="AutoShape 81">
            <a:extLst>
              <a:ext uri="{FF2B5EF4-FFF2-40B4-BE49-F238E27FC236}">
                <a16:creationId xmlns:a16="http://schemas.microsoft.com/office/drawing/2014/main" xmlns="" id="{AA27F7DA-9684-4BF7-9E0F-D2B6B47C72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36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" name="AutoShape 82">
            <a:extLst>
              <a:ext uri="{FF2B5EF4-FFF2-40B4-BE49-F238E27FC236}">
                <a16:creationId xmlns:a16="http://schemas.microsoft.com/office/drawing/2014/main" xmlns="" id="{8EAE9265-9F03-4027-B452-0E0D7665A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24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" name="AutoShape 83">
            <a:extLst>
              <a:ext uri="{FF2B5EF4-FFF2-40B4-BE49-F238E27FC236}">
                <a16:creationId xmlns:a16="http://schemas.microsoft.com/office/drawing/2014/main" xmlns="" id="{2FBC7719-A5FA-4897-8EE6-920F059D5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96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5" name="Oval 84">
            <a:extLst>
              <a:ext uri="{FF2B5EF4-FFF2-40B4-BE49-F238E27FC236}">
                <a16:creationId xmlns:a16="http://schemas.microsoft.com/office/drawing/2014/main" xmlns="" id="{4430C2B8-B32E-450E-9748-C5C0E77601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30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6" name="Oval 85">
            <a:extLst>
              <a:ext uri="{FF2B5EF4-FFF2-40B4-BE49-F238E27FC236}">
                <a16:creationId xmlns:a16="http://schemas.microsoft.com/office/drawing/2014/main" xmlns="" id="{CE353CFA-7978-4124-A937-55726F389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40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7" name="Oval 86">
            <a:extLst>
              <a:ext uri="{FF2B5EF4-FFF2-40B4-BE49-F238E27FC236}">
                <a16:creationId xmlns:a16="http://schemas.microsoft.com/office/drawing/2014/main" xmlns="" id="{6273B8E9-64E9-4619-915A-DF8E1AF216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2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8" name="Oval 87">
            <a:extLst>
              <a:ext uri="{FF2B5EF4-FFF2-40B4-BE49-F238E27FC236}">
                <a16:creationId xmlns:a16="http://schemas.microsoft.com/office/drawing/2014/main" xmlns="" id="{267BE644-724B-437D-983A-5C1270FBD0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84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9" name="Oval 88">
            <a:extLst>
              <a:ext uri="{FF2B5EF4-FFF2-40B4-BE49-F238E27FC236}">
                <a16:creationId xmlns:a16="http://schemas.microsoft.com/office/drawing/2014/main" xmlns="" id="{956F43B1-C71F-431B-8C02-AD1CE7747D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56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0" name="Oval 89">
            <a:extLst>
              <a:ext uri="{FF2B5EF4-FFF2-40B4-BE49-F238E27FC236}">
                <a16:creationId xmlns:a16="http://schemas.microsoft.com/office/drawing/2014/main" xmlns="" id="{B3F469CB-80EA-4B5D-A614-5BD3D04C4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28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1" name="Oval 90">
            <a:extLst>
              <a:ext uri="{FF2B5EF4-FFF2-40B4-BE49-F238E27FC236}">
                <a16:creationId xmlns:a16="http://schemas.microsoft.com/office/drawing/2014/main" xmlns="" id="{9DA8FB9C-BC27-499C-B179-864F0486CC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00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2" name="Oval 91">
            <a:extLst>
              <a:ext uri="{FF2B5EF4-FFF2-40B4-BE49-F238E27FC236}">
                <a16:creationId xmlns:a16="http://schemas.microsoft.com/office/drawing/2014/main" xmlns="" id="{EFB6BCB4-974A-43C2-9B19-3EB33CC09D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72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3" name="AutoShape 97">
            <a:extLst>
              <a:ext uri="{FF2B5EF4-FFF2-40B4-BE49-F238E27FC236}">
                <a16:creationId xmlns:a16="http://schemas.microsoft.com/office/drawing/2014/main" xmlns="" id="{9DA2C1EF-D9C6-4EA6-84E4-2D808FF539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2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6" name="Picture 2" descr="Lớp 6 - Bộ Sách Giáo Khoa Cánh Diều">
            <a:extLst>
              <a:ext uri="{FF2B5EF4-FFF2-40B4-BE49-F238E27FC236}">
                <a16:creationId xmlns:a16="http://schemas.microsoft.com/office/drawing/2014/main" xmlns="" id="{8A90BC7A-2817-42A4-9C3D-B1502B11D3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49" b="6826"/>
          <a:stretch/>
        </p:blipFill>
        <p:spPr bwMode="auto">
          <a:xfrm>
            <a:off x="3687762" y="2535032"/>
            <a:ext cx="2225675" cy="1752572"/>
          </a:xfrm>
          <a:prstGeom prst="round2DiagRect">
            <a:avLst>
              <a:gd name="adj1" fmla="val 37231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3971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ình ảnh đẹp Về Bóng đá U23">
            <a:extLst>
              <a:ext uri="{FF2B5EF4-FFF2-40B4-BE49-F238E27FC236}">
                <a16:creationId xmlns:a16="http://schemas.microsoft.com/office/drawing/2014/main" xmlns="" id="{7141F8F1-8936-4112-B900-D9054BACF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5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4D32CF8-32A6-4EB5-BFDC-9C19F65C2FE0}"/>
              </a:ext>
            </a:extLst>
          </p:cNvPr>
          <p:cNvSpPr/>
          <p:nvPr/>
        </p:nvSpPr>
        <p:spPr bwMode="auto">
          <a:xfrm>
            <a:off x="-39402" y="0"/>
            <a:ext cx="9213089" cy="5753100"/>
          </a:xfrm>
          <a:prstGeom prst="rect">
            <a:avLst/>
          </a:prstGeom>
          <a:solidFill>
            <a:srgbClr val="000000">
              <a:alpha val="6784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C26DCA5B-5DF8-4F2C-B81E-F14DF087C963}"/>
              </a:ext>
            </a:extLst>
          </p:cNvPr>
          <p:cNvSpPr/>
          <p:nvPr/>
        </p:nvSpPr>
        <p:spPr bwMode="auto">
          <a:xfrm>
            <a:off x="216907" y="190500"/>
            <a:ext cx="8774693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vi-VN" sz="2400" b="1" dirty="0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Bóng đá Việt Nam đang “thống trị” khu vực Đông Nam Á</a:t>
            </a:r>
            <a:endParaRPr lang="en-US" sz="2400" b="1" dirty="0">
              <a:solidFill>
                <a:srgbClr val="FFFF00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CB8D93D-1B4E-48EC-95CA-0B3F4DCED38E}"/>
              </a:ext>
            </a:extLst>
          </p:cNvPr>
          <p:cNvSpPr txBox="1"/>
          <p:nvPr/>
        </p:nvSpPr>
        <p:spPr>
          <a:xfrm flipH="1">
            <a:off x="152399" y="1181100"/>
            <a:ext cx="4539635" cy="450979"/>
          </a:xfrm>
          <a:prstGeom prst="rect">
            <a:avLst/>
          </a:prstGeom>
          <a:solidFill>
            <a:srgbClr val="FFFFCC">
              <a:alpha val="18824"/>
            </a:srgbClr>
          </a:solidFill>
        </p:spPr>
        <p:txBody>
          <a:bodyPr wrap="square" rtlCol="0">
            <a:noAutofit/>
          </a:bodyPr>
          <a:lstStyle/>
          <a:p>
            <a:pPr algn="just"/>
            <a:r>
              <a:rPr lang="vi-VN" dirty="0">
                <a:solidFill>
                  <a:schemeClr val="bg1"/>
                </a:solidFill>
              </a:rPr>
              <a:t>Đội tuyển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vi-VN" dirty="0">
                <a:solidFill>
                  <a:schemeClr val="bg1"/>
                </a:solidFill>
              </a:rPr>
              <a:t>nam vô địch AFF Cup 2018</a:t>
            </a:r>
            <a:endParaRPr lang="en-US" sz="2400" dirty="0">
              <a:solidFill>
                <a:schemeClr val="bg1"/>
              </a:solidFill>
              <a:ea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AB32DC8-E09B-43AD-A207-0480003B5CF1}"/>
              </a:ext>
            </a:extLst>
          </p:cNvPr>
          <p:cNvSpPr txBox="1"/>
          <p:nvPr/>
        </p:nvSpPr>
        <p:spPr>
          <a:xfrm flipH="1">
            <a:off x="4800488" y="1181100"/>
            <a:ext cx="4267312" cy="450829"/>
          </a:xfrm>
          <a:prstGeom prst="rect">
            <a:avLst/>
          </a:prstGeom>
          <a:solidFill>
            <a:srgbClr val="FFFFCC">
              <a:alpha val="18824"/>
            </a:srgb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vi-VN" dirty="0">
                <a:solidFill>
                  <a:schemeClr val="bg1"/>
                </a:solidFill>
              </a:rPr>
              <a:t>Đội tuyển nữ vô địch Đông Nam Á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50" name="Picture 2" descr="Bóng đá Việt Nam vô địch SEA Games: 60 năm cho khoảnh khắc huy hoàng -  VietNamNet">
            <a:extLst>
              <a:ext uri="{FF2B5EF4-FFF2-40B4-BE49-F238E27FC236}">
                <a16:creationId xmlns:a16="http://schemas.microsoft.com/office/drawing/2014/main" xmlns="" id="{6C74B7D2-4239-4558-960B-EFF17D8036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r="2019"/>
          <a:stretch/>
        </p:blipFill>
        <p:spPr bwMode="auto">
          <a:xfrm>
            <a:off x="2400941" y="1790700"/>
            <a:ext cx="4533203" cy="2686653"/>
          </a:xfrm>
          <a:prstGeom prst="rect">
            <a:avLst/>
          </a:prstGeom>
          <a:noFill/>
          <a:effectLst>
            <a:glow rad="101600">
              <a:srgbClr val="FFFF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7A93F0F-1940-4659-AC92-3F5E068A946E}"/>
              </a:ext>
            </a:extLst>
          </p:cNvPr>
          <p:cNvSpPr txBox="1"/>
          <p:nvPr/>
        </p:nvSpPr>
        <p:spPr>
          <a:xfrm flipH="1">
            <a:off x="216907" y="4610100"/>
            <a:ext cx="8546093" cy="926729"/>
          </a:xfrm>
          <a:prstGeom prst="rect">
            <a:avLst/>
          </a:prstGeom>
          <a:solidFill>
            <a:srgbClr val="FFFFCC">
              <a:alpha val="18824"/>
            </a:srgb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vi-VN" sz="2200" b="1" dirty="0">
                <a:solidFill>
                  <a:schemeClr val="bg1"/>
                </a:solidFill>
              </a:rPr>
              <a:t>Tại SEA GAME 2019,  </a:t>
            </a:r>
            <a:r>
              <a:rPr lang="en-US" sz="2200" b="1" dirty="0">
                <a:solidFill>
                  <a:schemeClr val="bg1"/>
                </a:solidFill>
              </a:rPr>
              <a:t>U</a:t>
            </a:r>
            <a:r>
              <a:rPr lang="vi-VN" sz="2200" b="1" dirty="0">
                <a:solidFill>
                  <a:schemeClr val="bg1"/>
                </a:solidFill>
              </a:rPr>
              <a:t>22 Việt Nam và tuyển nữ Việt Nam </a:t>
            </a:r>
            <a:r>
              <a:rPr lang="en-US" sz="2200" b="1" dirty="0">
                <a:solidFill>
                  <a:schemeClr val="bg1"/>
                </a:solidFill>
              </a:rPr>
              <a:t/>
            </a:r>
            <a:br>
              <a:rPr lang="en-US" sz="2200" b="1" dirty="0">
                <a:solidFill>
                  <a:schemeClr val="bg1"/>
                </a:solidFill>
              </a:rPr>
            </a:br>
            <a:r>
              <a:rPr lang="vi-VN" sz="2200" b="1" dirty="0">
                <a:solidFill>
                  <a:schemeClr val="bg1"/>
                </a:solidFill>
              </a:rPr>
              <a:t>đều giành huy chương Vàng</a:t>
            </a:r>
            <a:endParaRPr lang="en-US" sz="22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95210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Bộ hình nền desktop đặc biệt cổ vũ đội tuyển U23 Việt Nam">
            <a:extLst>
              <a:ext uri="{FF2B5EF4-FFF2-40B4-BE49-F238E27FC236}">
                <a16:creationId xmlns:a16="http://schemas.microsoft.com/office/drawing/2014/main" xmlns="" id="{9E5CE8EA-00E4-402E-ADA3-484013678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4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Line 12">
            <a:extLst>
              <a:ext uri="{FF2B5EF4-FFF2-40B4-BE49-F238E27FC236}">
                <a16:creationId xmlns:a16="http://schemas.microsoft.com/office/drawing/2014/main" xmlns="" id="{BCC6A977-64D0-42DB-99A3-471AFFAEBEB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7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xmlns="" id="{85B1924F-048E-46DD-A851-196A1DDFB31A}"/>
              </a:ext>
            </a:extLst>
          </p:cNvPr>
          <p:cNvSpPr/>
          <p:nvPr/>
        </p:nvSpPr>
        <p:spPr bwMode="auto">
          <a:xfrm>
            <a:off x="914400" y="38100"/>
            <a:ext cx="73152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</a:rPr>
              <a:t>2. </a:t>
            </a:r>
            <a:r>
              <a:rPr lang="en-US" sz="2400" b="1" dirty="0" err="1">
                <a:solidFill>
                  <a:srgbClr val="FFFF00"/>
                </a:solidFill>
              </a:rPr>
              <a:t>Nguyên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nhân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thắng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lợi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của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bóng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đá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Việt</a:t>
            </a:r>
            <a:r>
              <a:rPr lang="en-US" sz="2400" b="1" dirty="0">
                <a:solidFill>
                  <a:srgbClr val="FFFF00"/>
                </a:solidFill>
              </a:rPr>
              <a:t> Nam: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21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0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304800" y="900906"/>
            <a:ext cx="8382000" cy="381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50000"/>
                </a:schemeClr>
              </a:gs>
              <a:gs pos="100000">
                <a:srgbClr val="FF0000"/>
              </a:gs>
            </a:gsLst>
            <a:lin ang="0" scaled="1"/>
          </a:gradFill>
          <a:ln w="12700" algn="ctr">
            <a:solidFill>
              <a:schemeClr val="accent1">
                <a:lumMod val="20000"/>
                <a:lumOff val="80000"/>
              </a:schemeClr>
            </a:solidFill>
            <a:round/>
            <a:headEnd/>
            <a:tailEnd/>
          </a:ln>
          <a:effectLst>
            <a:glow rad="139700">
              <a:schemeClr val="accent1">
                <a:lumMod val="20000"/>
                <a:lumOff val="80000"/>
                <a:alpha val="40000"/>
              </a:schemeClr>
            </a:glow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lIns="71323" tIns="35662" rIns="71323" bIns="35662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49" name="Text Box 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44575" y="897483"/>
            <a:ext cx="7153275" cy="41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200" b="1">
                <a:solidFill>
                  <a:schemeClr val="bg1"/>
                </a:solidFill>
                <a:latin typeface="Arial" charset="0"/>
                <a:cs typeface="Arial" charset="0"/>
              </a:rPr>
              <a:t>THẢO LUẬN NHÓM</a:t>
            </a:r>
          </a:p>
        </p:txBody>
      </p:sp>
      <p:sp>
        <p:nvSpPr>
          <p:cNvPr id="10" name="Rounded Rectangle 9"/>
          <p:cNvSpPr/>
          <p:nvPr>
            <p:custDataLst>
              <p:tags r:id="rId3"/>
            </p:custDataLst>
          </p:nvPr>
        </p:nvSpPr>
        <p:spPr>
          <a:xfrm>
            <a:off x="304800" y="1481677"/>
            <a:ext cx="4572000" cy="2366423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71323" tIns="35662" rIns="71323" bIns="35662" anchor="ctr"/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400" dirty="0" err="1"/>
              <a:t>Hãy</a:t>
            </a:r>
            <a:r>
              <a:rPr lang="en-US" sz="2400" dirty="0"/>
              <a:t> </a:t>
            </a:r>
            <a:r>
              <a:rPr lang="en-US" sz="2400" dirty="0" err="1"/>
              <a:t>trình</a:t>
            </a:r>
            <a:r>
              <a:rPr lang="en-US" sz="2400" dirty="0"/>
              <a:t> </a:t>
            </a:r>
            <a:r>
              <a:rPr lang="en-US" sz="2400" dirty="0" err="1"/>
              <a:t>bày</a:t>
            </a:r>
            <a:r>
              <a:rPr lang="en-US" sz="2400" dirty="0"/>
              <a:t> </a:t>
            </a:r>
            <a:r>
              <a:rPr lang="en-US" sz="2400" dirty="0" err="1"/>
              <a:t>những</a:t>
            </a:r>
            <a:r>
              <a:rPr lang="en-US" sz="2400" dirty="0"/>
              <a:t> </a:t>
            </a:r>
            <a:r>
              <a:rPr lang="en-US" sz="2400" dirty="0" err="1"/>
              <a:t>nguyên</a:t>
            </a:r>
            <a:r>
              <a:rPr lang="en-US" sz="2400" dirty="0"/>
              <a:t> </a:t>
            </a:r>
            <a:r>
              <a:rPr lang="en-US" sz="2400" dirty="0" err="1"/>
              <a:t>nhân</a:t>
            </a:r>
            <a:r>
              <a:rPr lang="en-US" sz="2400" dirty="0"/>
              <a:t> </a:t>
            </a:r>
            <a:r>
              <a:rPr lang="en-US" sz="2400" dirty="0" err="1"/>
              <a:t>dẫn</a:t>
            </a:r>
            <a:r>
              <a:rPr lang="en-US" sz="2400" dirty="0"/>
              <a:t> </a:t>
            </a:r>
            <a:r>
              <a:rPr lang="en-US" sz="2400" dirty="0" err="1"/>
              <a:t>đến</a:t>
            </a:r>
            <a:r>
              <a:rPr lang="en-US" sz="2400" dirty="0"/>
              <a:t> </a:t>
            </a:r>
            <a:r>
              <a:rPr lang="en-US" sz="2400" dirty="0" err="1"/>
              <a:t>thắng</a:t>
            </a:r>
            <a:r>
              <a:rPr lang="en-US" sz="2400" dirty="0"/>
              <a:t> </a:t>
            </a:r>
            <a:r>
              <a:rPr lang="en-US" sz="2400" dirty="0" err="1"/>
              <a:t>lời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bóng</a:t>
            </a:r>
            <a:r>
              <a:rPr lang="en-US" sz="2400" dirty="0"/>
              <a:t> </a:t>
            </a:r>
            <a:r>
              <a:rPr lang="en-US" sz="2400" dirty="0" err="1"/>
              <a:t>đá</a:t>
            </a:r>
            <a:r>
              <a:rPr lang="en-US" sz="2400" dirty="0"/>
              <a:t> </a:t>
            </a:r>
            <a:r>
              <a:rPr lang="en-US" sz="2400" dirty="0" err="1"/>
              <a:t>Việt</a:t>
            </a:r>
            <a:r>
              <a:rPr lang="en-US" sz="2400" dirty="0"/>
              <a:t> Nam. Khi </a:t>
            </a:r>
            <a:r>
              <a:rPr lang="en-US" sz="2400" dirty="0" err="1"/>
              <a:t>nêu</a:t>
            </a:r>
            <a:r>
              <a:rPr lang="en-US" sz="2400" dirty="0"/>
              <a:t> </a:t>
            </a:r>
            <a:r>
              <a:rPr lang="en-US" sz="2400" dirty="0" err="1"/>
              <a:t>những</a:t>
            </a:r>
            <a:r>
              <a:rPr lang="en-US" sz="2400" dirty="0"/>
              <a:t> </a:t>
            </a:r>
            <a:r>
              <a:rPr lang="en-US" sz="2400" dirty="0" err="1"/>
              <a:t>nguyên</a:t>
            </a:r>
            <a:r>
              <a:rPr lang="en-US" sz="2400" dirty="0"/>
              <a:t> </a:t>
            </a:r>
            <a:r>
              <a:rPr lang="en-US" sz="2400" dirty="0" err="1"/>
              <a:t>nhân</a:t>
            </a:r>
            <a:r>
              <a:rPr lang="en-US" sz="2400" dirty="0"/>
              <a:t> </a:t>
            </a:r>
            <a:r>
              <a:rPr lang="en-US" sz="2400" dirty="0" err="1"/>
              <a:t>đó</a:t>
            </a:r>
            <a:r>
              <a:rPr lang="en-US" sz="2400" dirty="0"/>
              <a:t> </a:t>
            </a:r>
            <a:r>
              <a:rPr lang="en-US" sz="2400" dirty="0" err="1"/>
              <a:t>báo</a:t>
            </a:r>
            <a:r>
              <a:rPr lang="en-US" sz="2400" dirty="0"/>
              <a:t> </a:t>
            </a:r>
            <a:r>
              <a:rPr lang="en-US" sz="2400" dirty="0" err="1"/>
              <a:t>chí</a:t>
            </a:r>
            <a:r>
              <a:rPr lang="en-US" sz="2400" dirty="0"/>
              <a:t> </a:t>
            </a:r>
            <a:r>
              <a:rPr lang="en-US" sz="2400" dirty="0" err="1"/>
              <a:t>Thái</a:t>
            </a:r>
            <a:r>
              <a:rPr lang="en-US" sz="2400" dirty="0"/>
              <a:t> Lan </a:t>
            </a:r>
            <a:r>
              <a:rPr lang="en-US" sz="2400" dirty="0" err="1"/>
              <a:t>đã</a:t>
            </a:r>
            <a:r>
              <a:rPr lang="en-US" sz="2400" dirty="0"/>
              <a:t> </a:t>
            </a:r>
            <a:r>
              <a:rPr lang="en-US" sz="2400" dirty="0" err="1"/>
              <a:t>thể</a:t>
            </a:r>
            <a:r>
              <a:rPr lang="en-US" sz="2400" dirty="0"/>
              <a:t> </a:t>
            </a:r>
            <a:r>
              <a:rPr lang="en-US" sz="2400" dirty="0" err="1"/>
              <a:t>hiện</a:t>
            </a:r>
            <a:r>
              <a:rPr lang="en-US" sz="2400" dirty="0"/>
              <a:t> </a:t>
            </a:r>
            <a:r>
              <a:rPr lang="en-US" sz="2400" dirty="0" err="1"/>
              <a:t>thái</a:t>
            </a:r>
            <a:r>
              <a:rPr lang="en-US" sz="2400" dirty="0"/>
              <a:t> </a:t>
            </a:r>
            <a:r>
              <a:rPr lang="en-US" sz="2400" dirty="0" err="1"/>
              <a:t>độ</a:t>
            </a:r>
            <a:r>
              <a:rPr lang="en-US" sz="2400" dirty="0"/>
              <a:t> </a:t>
            </a:r>
            <a:r>
              <a:rPr lang="en-US" sz="2400" dirty="0" err="1"/>
              <a:t>thế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?</a:t>
            </a:r>
            <a:endParaRPr lang="en-US" sz="2400" dirty="0">
              <a:solidFill>
                <a:srgbClr val="FFFF00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53" name="TextBox 5"/>
          <p:cNvSpPr txBox="1">
            <a:spLocks noChangeArrowheads="1"/>
          </p:cNvSpPr>
          <p:nvPr/>
        </p:nvSpPr>
        <p:spPr bwMode="auto">
          <a:xfrm>
            <a:off x="76200" y="4035673"/>
            <a:ext cx="8991600" cy="1610903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Yêu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cầu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-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Làm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việc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theo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nhóm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lớn</a:t>
            </a:r>
            <a:endParaRPr lang="en-US" altLang="en-US" sz="2000" b="1" dirty="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-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Các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nhóm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trình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bày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thành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sơ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đồ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tư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duy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,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cắt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dán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,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kẻ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bảng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…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-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Nếu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xong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trước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thời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gian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yêu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cầu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thì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trưng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bày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lên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nhóm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nào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xong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trước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lên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trình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bày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.</a:t>
            </a:r>
          </a:p>
        </p:txBody>
      </p:sp>
      <p:sp>
        <p:nvSpPr>
          <p:cNvPr id="6155" name="Line 12"/>
          <p:cNvSpPr>
            <a:spLocks noChangeShapeType="1"/>
          </p:cNvSpPr>
          <p:nvPr/>
        </p:nvSpPr>
        <p:spPr bwMode="auto">
          <a:xfrm>
            <a:off x="0" y="8255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1323" tIns="35662" rIns="71323" bIns="35662"/>
          <a:lstStyle/>
          <a:p>
            <a:endParaRPr lang="en-US"/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3781426" y="6706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0</a:t>
            </a: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</a:t>
            </a: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2</a:t>
            </a: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3</a:t>
            </a: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4</a:t>
            </a: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5</a:t>
            </a:r>
          </a:p>
        </p:txBody>
      </p: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6</a:t>
            </a:r>
          </a:p>
        </p:txBody>
      </p:sp>
      <p:sp>
        <p:nvSpPr>
          <p:cNvPr id="19" name="Text Box 13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7</a:t>
            </a:r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8</a:t>
            </a: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3733801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9</a:t>
            </a:r>
          </a:p>
        </p:txBody>
      </p:sp>
      <p:sp>
        <p:nvSpPr>
          <p:cNvPr id="22" name="Text Box 16"/>
          <p:cNvSpPr txBox="1">
            <a:spLocks noChangeArrowheads="1"/>
          </p:cNvSpPr>
          <p:nvPr/>
        </p:nvSpPr>
        <p:spPr bwMode="auto">
          <a:xfrm>
            <a:off x="3748089" y="2787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10</a:t>
            </a:r>
          </a:p>
        </p:txBody>
      </p:sp>
      <p:sp>
        <p:nvSpPr>
          <p:cNvPr id="23" name="Text Box 17"/>
          <p:cNvSpPr txBox="1">
            <a:spLocks noChangeArrowheads="1"/>
          </p:cNvSpPr>
          <p:nvPr/>
        </p:nvSpPr>
        <p:spPr bwMode="auto">
          <a:xfrm>
            <a:off x="3748089" y="13321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20</a:t>
            </a:r>
          </a:p>
        </p:txBody>
      </p:sp>
      <p:sp>
        <p:nvSpPr>
          <p:cNvPr id="24" name="Text Box 18"/>
          <p:cNvSpPr txBox="1">
            <a:spLocks noChangeArrowheads="1"/>
          </p:cNvSpPr>
          <p:nvPr/>
        </p:nvSpPr>
        <p:spPr bwMode="auto">
          <a:xfrm>
            <a:off x="3748089" y="92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30</a:t>
            </a:r>
          </a:p>
        </p:txBody>
      </p:sp>
      <p:sp>
        <p:nvSpPr>
          <p:cNvPr id="25" name="Text Box 19"/>
          <p:cNvSpPr txBox="1">
            <a:spLocks noChangeArrowheads="1"/>
          </p:cNvSpPr>
          <p:nvPr/>
        </p:nvSpPr>
        <p:spPr bwMode="auto">
          <a:xfrm>
            <a:off x="3748089" y="1464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40</a:t>
            </a:r>
          </a:p>
        </p:txBody>
      </p:sp>
      <p:sp>
        <p:nvSpPr>
          <p:cNvPr id="26" name="Text Box 20"/>
          <p:cNvSpPr txBox="1">
            <a:spLocks noChangeArrowheads="1"/>
          </p:cNvSpPr>
          <p:nvPr/>
        </p:nvSpPr>
        <p:spPr bwMode="auto">
          <a:xfrm>
            <a:off x="3748089" y="13321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50</a:t>
            </a:r>
          </a:p>
        </p:txBody>
      </p:sp>
      <p:sp>
        <p:nvSpPr>
          <p:cNvPr id="27" name="Text Box 21"/>
          <p:cNvSpPr txBox="1">
            <a:spLocks noChangeArrowheads="1"/>
          </p:cNvSpPr>
          <p:nvPr/>
        </p:nvSpPr>
        <p:spPr bwMode="auto">
          <a:xfrm>
            <a:off x="3748089" y="13321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60</a:t>
            </a:r>
          </a:p>
        </p:txBody>
      </p:sp>
      <p:sp>
        <p:nvSpPr>
          <p:cNvPr id="28" name="Text Box 22"/>
          <p:cNvSpPr txBox="1">
            <a:spLocks noChangeArrowheads="1"/>
          </p:cNvSpPr>
          <p:nvPr/>
        </p:nvSpPr>
        <p:spPr bwMode="auto">
          <a:xfrm>
            <a:off x="3748089" y="2787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70</a:t>
            </a:r>
          </a:p>
        </p:txBody>
      </p:sp>
      <p:sp>
        <p:nvSpPr>
          <p:cNvPr id="29" name="Text Box 23"/>
          <p:cNvSpPr txBox="1">
            <a:spLocks noChangeArrowheads="1"/>
          </p:cNvSpPr>
          <p:nvPr/>
        </p:nvSpPr>
        <p:spPr bwMode="auto">
          <a:xfrm>
            <a:off x="3748089" y="1464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80</a:t>
            </a:r>
          </a:p>
        </p:txBody>
      </p:sp>
      <p:sp>
        <p:nvSpPr>
          <p:cNvPr id="30" name="Text Box 24"/>
          <p:cNvSpPr txBox="1">
            <a:spLocks noChangeArrowheads="1"/>
          </p:cNvSpPr>
          <p:nvPr/>
        </p:nvSpPr>
        <p:spPr bwMode="auto">
          <a:xfrm>
            <a:off x="3748089" y="2787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90</a:t>
            </a:r>
          </a:p>
        </p:txBody>
      </p:sp>
      <p:sp>
        <p:nvSpPr>
          <p:cNvPr id="31" name="Text Box 25"/>
          <p:cNvSpPr txBox="1">
            <a:spLocks noChangeArrowheads="1"/>
          </p:cNvSpPr>
          <p:nvPr/>
        </p:nvSpPr>
        <p:spPr bwMode="auto">
          <a:xfrm>
            <a:off x="3810001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100</a:t>
            </a:r>
          </a:p>
        </p:txBody>
      </p:sp>
      <p:sp>
        <p:nvSpPr>
          <p:cNvPr id="32" name="Text Box 26"/>
          <p:cNvSpPr txBox="1">
            <a:spLocks noChangeArrowheads="1"/>
          </p:cNvSpPr>
          <p:nvPr/>
        </p:nvSpPr>
        <p:spPr bwMode="auto">
          <a:xfrm>
            <a:off x="3810001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110</a:t>
            </a:r>
          </a:p>
        </p:txBody>
      </p:sp>
      <p:sp>
        <p:nvSpPr>
          <p:cNvPr id="33" name="Text Box 27"/>
          <p:cNvSpPr txBox="1">
            <a:spLocks noChangeArrowheads="1"/>
          </p:cNvSpPr>
          <p:nvPr/>
        </p:nvSpPr>
        <p:spPr bwMode="auto">
          <a:xfrm>
            <a:off x="3810001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120</a:t>
            </a:r>
          </a:p>
        </p:txBody>
      </p:sp>
      <p:sp>
        <p:nvSpPr>
          <p:cNvPr id="36" name="Text Box 27"/>
          <p:cNvSpPr txBox="1">
            <a:spLocks noChangeArrowheads="1"/>
          </p:cNvSpPr>
          <p:nvPr/>
        </p:nvSpPr>
        <p:spPr bwMode="auto">
          <a:xfrm>
            <a:off x="3781426" y="10264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130</a:t>
            </a:r>
          </a:p>
        </p:txBody>
      </p:sp>
      <p:sp>
        <p:nvSpPr>
          <p:cNvPr id="37" name="Text Box 27"/>
          <p:cNvSpPr txBox="1">
            <a:spLocks noChangeArrowheads="1"/>
          </p:cNvSpPr>
          <p:nvPr/>
        </p:nvSpPr>
        <p:spPr bwMode="auto">
          <a:xfrm>
            <a:off x="3757612" y="0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140</a:t>
            </a:r>
          </a:p>
        </p:txBody>
      </p:sp>
      <p:sp>
        <p:nvSpPr>
          <p:cNvPr id="38" name="Text Box 27"/>
          <p:cNvSpPr txBox="1">
            <a:spLocks noChangeArrowheads="1"/>
          </p:cNvSpPr>
          <p:nvPr/>
        </p:nvSpPr>
        <p:spPr bwMode="auto">
          <a:xfrm>
            <a:off x="3733801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150</a:t>
            </a:r>
          </a:p>
        </p:txBody>
      </p:sp>
      <p:sp>
        <p:nvSpPr>
          <p:cNvPr id="39" name="Text Box 27"/>
          <p:cNvSpPr txBox="1">
            <a:spLocks noChangeArrowheads="1"/>
          </p:cNvSpPr>
          <p:nvPr/>
        </p:nvSpPr>
        <p:spPr bwMode="auto">
          <a:xfrm>
            <a:off x="3757612" y="0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160</a:t>
            </a:r>
          </a:p>
        </p:txBody>
      </p:sp>
      <p:sp>
        <p:nvSpPr>
          <p:cNvPr id="40" name="Text Box 27"/>
          <p:cNvSpPr txBox="1">
            <a:spLocks noChangeArrowheads="1"/>
          </p:cNvSpPr>
          <p:nvPr/>
        </p:nvSpPr>
        <p:spPr bwMode="auto">
          <a:xfrm>
            <a:off x="3757612" y="20300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170</a:t>
            </a:r>
          </a:p>
        </p:txBody>
      </p:sp>
      <p:sp>
        <p:nvSpPr>
          <p:cNvPr id="41" name="Text Box 27"/>
          <p:cNvSpPr txBox="1">
            <a:spLocks noChangeArrowheads="1"/>
          </p:cNvSpPr>
          <p:nvPr/>
        </p:nvSpPr>
        <p:spPr bwMode="auto">
          <a:xfrm>
            <a:off x="3757612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180</a:t>
            </a:r>
          </a:p>
        </p:txBody>
      </p:sp>
      <p:pic>
        <p:nvPicPr>
          <p:cNvPr id="35" name="Picture 34" descr="BELLS2~1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926" y="-27873"/>
            <a:ext cx="21669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3" descr="BELLS2~1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351" y="-1597"/>
            <a:ext cx="21669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 descr="Việt Nam 1-0 UAE: Báo Thái ca ngợi ĐT Việt Nam, chỉ trích đội nhà bạc nhược">
            <a:extLst>
              <a:ext uri="{FF2B5EF4-FFF2-40B4-BE49-F238E27FC236}">
                <a16:creationId xmlns:a16="http://schemas.microsoft.com/office/drawing/2014/main" xmlns="" id="{1F80ED8B-0326-42AD-BF18-E174718CA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528315"/>
            <a:ext cx="3853124" cy="23197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935840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7" dur="10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9" dur="10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2000"/>
                            </p:stCondLst>
                            <p:childTnLst>
                              <p:par>
                                <p:cTn id="15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2000"/>
                            </p:stCondLst>
                            <p:childTnLst>
                              <p:par>
                                <p:cTn id="15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9" dur="10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1" dur="10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32000"/>
                            </p:stCondLst>
                            <p:childTnLst>
                              <p:par>
                                <p:cTn id="16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5" dur="10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7" dur="10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42000"/>
                            </p:stCondLst>
                            <p:childTnLst>
                              <p:par>
                                <p:cTn id="17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1" dur="10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3" dur="10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2000"/>
                            </p:stCondLst>
                            <p:childTnLst>
                              <p:par>
                                <p:cTn id="17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7" dur="10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9" dur="10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62000"/>
                            </p:stCondLst>
                            <p:childTnLst>
                              <p:par>
                                <p:cTn id="18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3" dur="10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5" dur="10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72000"/>
                            </p:stCondLst>
                            <p:childTnLst>
                              <p:par>
                                <p:cTn id="18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9" dur="10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1" dur="1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82000"/>
                            </p:stCondLst>
                            <p:childTnLst>
                              <p:par>
                                <p:cTn id="19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5" dur="10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7" dur="1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92000"/>
                            </p:stCondLst>
                            <p:childTnLst>
                              <p:par>
                                <p:cTn id="20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1" dur="10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3" dur="1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02000"/>
                            </p:stCondLst>
                            <p:childTnLst>
                              <p:par>
                                <p:cTn id="20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7" dur="10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9" dur="1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12000"/>
                            </p:stCondLst>
                            <p:childTnLst>
                              <p:par>
                                <p:cTn id="21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3" dur="10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5" dur="1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122000"/>
                            </p:stCondLst>
                            <p:childTnLst>
                              <p:par>
                                <p:cTn id="21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9" dur="10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1" dur="1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32000"/>
                            </p:stCondLst>
                            <p:childTnLst>
                              <p:par>
                                <p:cTn id="22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5" dur="10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7" dur="1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142000"/>
                            </p:stCondLst>
                            <p:childTnLst>
                              <p:par>
                                <p:cTn id="23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1" dur="10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3" dur="10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152000"/>
                            </p:stCondLst>
                            <p:childTnLst>
                              <p:par>
                                <p:cTn id="23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7" dur="10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9" dur="1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162000"/>
                            </p:stCondLst>
                            <p:childTnLst>
                              <p:par>
                                <p:cTn id="24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3" dur="10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5" dur="1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72000"/>
                            </p:stCondLst>
                            <p:childTnLst>
                              <p:par>
                                <p:cTn id="24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9" dur="10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1" dur="1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82000"/>
                            </p:stCondLst>
                            <p:childTnLst>
                              <p:par>
                                <p:cTn id="25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183000"/>
                            </p:stCondLst>
                            <p:childTnLst>
                              <p:par>
                                <p:cTn id="26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184000"/>
                            </p:stCondLst>
                            <p:childTnLst>
                              <p:par>
                                <p:cTn id="26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185000"/>
                            </p:stCondLst>
                            <p:childTnLst>
                              <p:par>
                                <p:cTn id="27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186000"/>
                            </p:stCondLst>
                            <p:childTnLst>
                              <p:par>
                                <p:cTn id="27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187000"/>
                            </p:stCondLst>
                            <p:childTnLst>
                              <p:par>
                                <p:cTn id="28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188000"/>
                            </p:stCondLst>
                            <p:childTnLst>
                              <p:par>
                                <p:cTn id="29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189000"/>
                            </p:stCondLst>
                            <p:childTnLst>
                              <p:par>
                                <p:cTn id="29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190000"/>
                            </p:stCondLst>
                            <p:childTnLst>
                              <p:par>
                                <p:cTn id="30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191000"/>
                            </p:stCondLst>
                            <p:childTnLst>
                              <p:par>
                                <p:cTn id="30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192000"/>
                            </p:stCondLst>
                            <p:childTnLst>
                              <p:par>
                                <p:cTn id="314" presetID="50" presetClass="entr" presetSubtype="0" repeatCount="200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OOR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193000"/>
                            </p:stCondLst>
                            <p:childTnLst>
                              <p:par>
                                <p:cTn id="320" presetID="50" presetClass="entr" presetSubtype="0" repeatCount="200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OOR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ình ảnh đẹp Về Bóng đá U23">
            <a:extLst>
              <a:ext uri="{FF2B5EF4-FFF2-40B4-BE49-F238E27FC236}">
                <a16:creationId xmlns:a16="http://schemas.microsoft.com/office/drawing/2014/main" xmlns="" id="{7141F8F1-8936-4112-B900-D9054BACF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5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4D32CF8-32A6-4EB5-BFDC-9C19F65C2FE0}"/>
              </a:ext>
            </a:extLst>
          </p:cNvPr>
          <p:cNvSpPr/>
          <p:nvPr/>
        </p:nvSpPr>
        <p:spPr bwMode="auto">
          <a:xfrm>
            <a:off x="-39402" y="0"/>
            <a:ext cx="9213089" cy="5753100"/>
          </a:xfrm>
          <a:prstGeom prst="rect">
            <a:avLst/>
          </a:prstGeom>
          <a:solidFill>
            <a:schemeClr val="tx1">
              <a:lumMod val="85000"/>
              <a:lumOff val="15000"/>
              <a:alpha val="9098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C26DCA5B-5DF8-4F2C-B81E-F14DF087C963}"/>
              </a:ext>
            </a:extLst>
          </p:cNvPr>
          <p:cNvSpPr/>
          <p:nvPr/>
        </p:nvSpPr>
        <p:spPr bwMode="auto">
          <a:xfrm>
            <a:off x="216907" y="190500"/>
            <a:ext cx="8774693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</a:rPr>
              <a:t>2. </a:t>
            </a:r>
            <a:r>
              <a:rPr lang="en-US" sz="2400" b="1" dirty="0" err="1">
                <a:solidFill>
                  <a:srgbClr val="FFFF00"/>
                </a:solidFill>
              </a:rPr>
              <a:t>Nguyên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nhân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thắng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lợi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của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bóng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đá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Việt</a:t>
            </a:r>
            <a:r>
              <a:rPr lang="en-US" sz="2400" b="1" dirty="0">
                <a:solidFill>
                  <a:srgbClr val="FFFF00"/>
                </a:solidFill>
              </a:rPr>
              <a:t> Nam: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CB8D93D-1B4E-48EC-95CA-0B3F4DCED38E}"/>
              </a:ext>
            </a:extLst>
          </p:cNvPr>
          <p:cNvSpPr txBox="1"/>
          <p:nvPr/>
        </p:nvSpPr>
        <p:spPr>
          <a:xfrm flipH="1">
            <a:off x="152398" y="952500"/>
            <a:ext cx="4267311" cy="450979"/>
          </a:xfrm>
          <a:prstGeom prst="rect">
            <a:avLst/>
          </a:prstGeom>
          <a:solidFill>
            <a:srgbClr val="FFFFCC">
              <a:alpha val="18824"/>
            </a:srgbClr>
          </a:solidFill>
        </p:spPr>
        <p:txBody>
          <a:bodyPr wrap="square" rtlCol="0">
            <a:noAutofit/>
          </a:bodyPr>
          <a:lstStyle/>
          <a:p>
            <a:pPr algn="just"/>
            <a:r>
              <a:rPr lang="en-US" sz="2200" dirty="0" err="1">
                <a:solidFill>
                  <a:schemeClr val="bg1"/>
                </a:solidFill>
              </a:rPr>
              <a:t>Lòng</a:t>
            </a:r>
            <a:r>
              <a:rPr lang="en-US" sz="2200" dirty="0">
                <a:solidFill>
                  <a:schemeClr val="bg1"/>
                </a:solidFill>
              </a:rPr>
              <a:t> khao </a:t>
            </a:r>
            <a:r>
              <a:rPr lang="en-US" sz="2200" dirty="0" err="1">
                <a:solidFill>
                  <a:schemeClr val="bg1"/>
                </a:solidFill>
              </a:rPr>
              <a:t>khát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của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các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cầu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thủ</a:t>
            </a:r>
            <a:endParaRPr lang="en-US" sz="2200" dirty="0">
              <a:solidFill>
                <a:schemeClr val="bg1"/>
              </a:solidFill>
              <a:ea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AB32DC8-E09B-43AD-A207-0480003B5CF1}"/>
              </a:ext>
            </a:extLst>
          </p:cNvPr>
          <p:cNvSpPr txBox="1"/>
          <p:nvPr/>
        </p:nvSpPr>
        <p:spPr>
          <a:xfrm flipH="1">
            <a:off x="152399" y="1761292"/>
            <a:ext cx="4267312" cy="486608"/>
          </a:xfrm>
          <a:prstGeom prst="rect">
            <a:avLst/>
          </a:prstGeom>
          <a:solidFill>
            <a:srgbClr val="FFFFCC">
              <a:alpha val="18824"/>
            </a:srgb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 err="1">
                <a:solidFill>
                  <a:schemeClr val="bg1"/>
                </a:solidFill>
              </a:rPr>
              <a:t>Sự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tự</a:t>
            </a:r>
            <a:r>
              <a:rPr lang="en-US" sz="2200" dirty="0">
                <a:solidFill>
                  <a:schemeClr val="bg1"/>
                </a:solidFill>
              </a:rPr>
              <a:t> tin </a:t>
            </a:r>
            <a:r>
              <a:rPr lang="en-US" sz="2200" dirty="0" err="1">
                <a:solidFill>
                  <a:schemeClr val="bg1"/>
                </a:solidFill>
              </a:rPr>
              <a:t>của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các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cầu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thủ</a:t>
            </a:r>
            <a:endParaRPr lang="en-US" sz="2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D7A559D-C107-430D-AD1B-3BB647C63951}"/>
              </a:ext>
            </a:extLst>
          </p:cNvPr>
          <p:cNvSpPr txBox="1"/>
          <p:nvPr/>
        </p:nvSpPr>
        <p:spPr>
          <a:xfrm flipH="1">
            <a:off x="152399" y="2787521"/>
            <a:ext cx="4267310" cy="450979"/>
          </a:xfrm>
          <a:prstGeom prst="rect">
            <a:avLst/>
          </a:prstGeom>
          <a:solidFill>
            <a:srgbClr val="FFFFCC">
              <a:alpha val="18824"/>
            </a:srgbClr>
          </a:solidFill>
        </p:spPr>
        <p:txBody>
          <a:bodyPr wrap="square" rtlCol="0">
            <a:noAutofit/>
          </a:bodyPr>
          <a:lstStyle/>
          <a:p>
            <a:pPr algn="just"/>
            <a:r>
              <a:rPr lang="en-US" sz="2200" dirty="0" err="1">
                <a:solidFill>
                  <a:schemeClr val="bg1"/>
                </a:solidFill>
              </a:rPr>
              <a:t>Sự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tiến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bộ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của</a:t>
            </a:r>
            <a:r>
              <a:rPr lang="en-US" sz="2200" dirty="0">
                <a:solidFill>
                  <a:schemeClr val="bg1"/>
                </a:solidFill>
              </a:rPr>
              <a:t> V-League</a:t>
            </a:r>
            <a:endParaRPr lang="en-US" sz="2200" dirty="0">
              <a:solidFill>
                <a:schemeClr val="bg1"/>
              </a:solidFill>
              <a:ea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D4506D3-3ED8-488C-AB6C-0D26FEAFE2F7}"/>
              </a:ext>
            </a:extLst>
          </p:cNvPr>
          <p:cNvSpPr txBox="1"/>
          <p:nvPr/>
        </p:nvSpPr>
        <p:spPr>
          <a:xfrm flipH="1">
            <a:off x="152396" y="3404144"/>
            <a:ext cx="5181603" cy="926729"/>
          </a:xfrm>
          <a:prstGeom prst="rect">
            <a:avLst/>
          </a:prstGeom>
          <a:solidFill>
            <a:srgbClr val="FFFFCC">
              <a:alpha val="18824"/>
            </a:srgb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 err="1">
                <a:solidFill>
                  <a:schemeClr val="bg1"/>
                </a:solidFill>
              </a:rPr>
              <a:t>Cầu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thủ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gắn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bó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với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nhau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trong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một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thời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gian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dài</a:t>
            </a:r>
            <a:endParaRPr lang="en-US" sz="2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6F7B88C-E3E2-4B8F-9D22-8ED03ACA400E}"/>
              </a:ext>
            </a:extLst>
          </p:cNvPr>
          <p:cNvSpPr txBox="1"/>
          <p:nvPr/>
        </p:nvSpPr>
        <p:spPr>
          <a:xfrm flipH="1">
            <a:off x="152396" y="4656892"/>
            <a:ext cx="5181604" cy="486608"/>
          </a:xfrm>
          <a:prstGeom prst="rect">
            <a:avLst/>
          </a:prstGeom>
          <a:solidFill>
            <a:srgbClr val="FFFFCC">
              <a:alpha val="18824"/>
            </a:srgb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 err="1">
                <a:solidFill>
                  <a:schemeClr val="bg1"/>
                </a:solidFill>
              </a:rPr>
              <a:t>Được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dẫn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dắt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bởi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huấn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luyện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viên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giỏi</a:t>
            </a:r>
            <a:endParaRPr lang="en-US" sz="2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242" name="Picture 2" descr="Báo Thái Lan nói gì khi tuyển Việt Nam được thi đấu trên sân nhà?">
            <a:extLst>
              <a:ext uri="{FF2B5EF4-FFF2-40B4-BE49-F238E27FC236}">
                <a16:creationId xmlns:a16="http://schemas.microsoft.com/office/drawing/2014/main" xmlns="" id="{97EF2346-5607-4261-B850-0B0E083AC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952" y="798697"/>
            <a:ext cx="4358648" cy="2439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Ngân hàng đầu tiên công bố thưởng nóng cho đội tuyển bóng đá nữ Việt Nam -  Báo Người lao động">
            <a:extLst>
              <a:ext uri="{FF2B5EF4-FFF2-40B4-BE49-F238E27FC236}">
                <a16:creationId xmlns:a16="http://schemas.microsoft.com/office/drawing/2014/main" xmlns="" id="{4E32AC36-BA90-4A29-8B1D-540C708D3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394" y="3404143"/>
            <a:ext cx="3505206" cy="2235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72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9" grpId="0" animBg="1"/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Bộ hình nền desktop đặc biệt cổ vũ đội tuyển U23 Việt Nam">
            <a:extLst>
              <a:ext uri="{FF2B5EF4-FFF2-40B4-BE49-F238E27FC236}">
                <a16:creationId xmlns:a16="http://schemas.microsoft.com/office/drawing/2014/main" xmlns="" id="{9E5CE8EA-00E4-402E-ADA3-4840136781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67"/>
          <a:stretch/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Line 12">
            <a:extLst>
              <a:ext uri="{FF2B5EF4-FFF2-40B4-BE49-F238E27FC236}">
                <a16:creationId xmlns:a16="http://schemas.microsoft.com/office/drawing/2014/main" xmlns="" id="{BCC6A977-64D0-42DB-99A3-471AFFAEBEB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7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xmlns="" id="{85B1924F-048E-46DD-A851-196A1DDFB31A}"/>
              </a:ext>
            </a:extLst>
          </p:cNvPr>
          <p:cNvSpPr/>
          <p:nvPr/>
        </p:nvSpPr>
        <p:spPr bwMode="auto">
          <a:xfrm>
            <a:off x="914400" y="38100"/>
            <a:ext cx="73152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</a:rPr>
              <a:t>2. </a:t>
            </a:r>
            <a:r>
              <a:rPr lang="en-US" sz="2400" b="1" dirty="0" err="1">
                <a:solidFill>
                  <a:srgbClr val="FFFF00"/>
                </a:solidFill>
              </a:rPr>
              <a:t>Nguyên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nhân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thắng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lợi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của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bóng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đá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Việt</a:t>
            </a:r>
            <a:r>
              <a:rPr lang="en-US" sz="2400" b="1" dirty="0">
                <a:solidFill>
                  <a:srgbClr val="FFFF00"/>
                </a:solidFill>
              </a:rPr>
              <a:t> Nam: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CF5308F-7EFB-450B-945C-D65A29243590}"/>
              </a:ext>
            </a:extLst>
          </p:cNvPr>
          <p:cNvSpPr txBox="1"/>
          <p:nvPr/>
        </p:nvSpPr>
        <p:spPr>
          <a:xfrm flipH="1">
            <a:off x="1219201" y="1412200"/>
            <a:ext cx="6857999" cy="2893100"/>
          </a:xfrm>
          <a:prstGeom prst="rect">
            <a:avLst/>
          </a:prstGeom>
          <a:solidFill>
            <a:srgbClr val="002060">
              <a:alpha val="74118"/>
            </a:srgb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solidFill>
                  <a:srgbClr val="FFFF00"/>
                </a:solidFill>
              </a:rPr>
              <a:t>- Đ</a:t>
            </a:r>
            <a:r>
              <a:rPr lang="vi-VN" sz="2800" dirty="0">
                <a:solidFill>
                  <a:srgbClr val="FFFF00"/>
                </a:solidFill>
              </a:rPr>
              <a:t>ây là các </a:t>
            </a:r>
            <a:r>
              <a:rPr lang="en-US" sz="2800" dirty="0" err="1">
                <a:solidFill>
                  <a:srgbClr val="FFFF00"/>
                </a:solidFill>
              </a:rPr>
              <a:t>nguyên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nhân</a:t>
            </a:r>
            <a:r>
              <a:rPr lang="vi-VN" sz="2800" dirty="0">
                <a:solidFill>
                  <a:srgbClr val="FFFF00"/>
                </a:solidFill>
              </a:rPr>
              <a:t> chính 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dẫn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tới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chiến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thắng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và</a:t>
            </a:r>
            <a:r>
              <a:rPr lang="en-US" sz="2800" dirty="0">
                <a:solidFill>
                  <a:srgbClr val="FFFF00"/>
                </a:solidFill>
              </a:rPr>
              <a:t> ca </a:t>
            </a:r>
            <a:r>
              <a:rPr lang="en-US" sz="2800" dirty="0" err="1">
                <a:solidFill>
                  <a:srgbClr val="FFFF00"/>
                </a:solidFill>
              </a:rPr>
              <a:t>ngợi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những</a:t>
            </a:r>
            <a:r>
              <a:rPr lang="en-US" sz="2800" dirty="0">
                <a:solidFill>
                  <a:srgbClr val="FFFF00"/>
                </a:solidFill>
              </a:rPr>
              <a:t> con </a:t>
            </a:r>
            <a:r>
              <a:rPr lang="en-US" sz="2800" dirty="0" err="1">
                <a:solidFill>
                  <a:srgbClr val="FFFF00"/>
                </a:solidFill>
              </a:rPr>
              <a:t>người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đem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lại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thành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công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này</a:t>
            </a:r>
            <a:r>
              <a:rPr lang="en-US" sz="2800" dirty="0">
                <a:solidFill>
                  <a:srgbClr val="FFFF00"/>
                </a:solidFill>
              </a:rPr>
              <a:t>.</a:t>
            </a:r>
          </a:p>
          <a:p>
            <a:pPr algn="just"/>
            <a:r>
              <a:rPr lang="en-US" sz="2800" i="1" dirty="0">
                <a:solidFill>
                  <a:srgbClr val="FFFF00"/>
                </a:solidFill>
              </a:rPr>
              <a:t>- </a:t>
            </a:r>
            <a:r>
              <a:rPr lang="en-US" sz="2800" dirty="0">
                <a:solidFill>
                  <a:srgbClr val="FFFF00"/>
                </a:solidFill>
              </a:rPr>
              <a:t>T</a:t>
            </a:r>
            <a:r>
              <a:rPr lang="vi-VN" sz="2800" dirty="0">
                <a:solidFill>
                  <a:srgbClr val="FFFF00"/>
                </a:solidFill>
              </a:rPr>
              <a:t>hể hiện sự </a:t>
            </a:r>
            <a:r>
              <a:rPr lang="en-US" sz="2800" dirty="0" err="1">
                <a:solidFill>
                  <a:srgbClr val="FFFF00"/>
                </a:solidFill>
              </a:rPr>
              <a:t>vui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mừng</a:t>
            </a:r>
            <a:r>
              <a:rPr lang="en-US" sz="2800" dirty="0">
                <a:solidFill>
                  <a:srgbClr val="FFFF00"/>
                </a:solidFill>
              </a:rPr>
              <a:t>, </a:t>
            </a:r>
            <a:r>
              <a:rPr lang="en-US" sz="2800" dirty="0" err="1">
                <a:solidFill>
                  <a:srgbClr val="FFFF00"/>
                </a:solidFill>
              </a:rPr>
              <a:t>cảm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thán</a:t>
            </a:r>
            <a:r>
              <a:rPr lang="en-US" sz="2800" dirty="0">
                <a:solidFill>
                  <a:srgbClr val="FFFF00"/>
                </a:solidFill>
              </a:rPr>
              <a:t>, </a:t>
            </a:r>
            <a:r>
              <a:rPr lang="en-US" sz="2800" dirty="0" err="1">
                <a:solidFill>
                  <a:srgbClr val="FFFF00"/>
                </a:solidFill>
              </a:rPr>
              <a:t>khâm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phục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của</a:t>
            </a:r>
            <a:r>
              <a:rPr lang="vi-VN" sz="2800" dirty="0">
                <a:solidFill>
                  <a:srgbClr val="FFFF00"/>
                </a:solidFill>
              </a:rPr>
              <a:t> báo chí Thái Lan </a:t>
            </a:r>
            <a:r>
              <a:rPr lang="en-US" sz="2800" dirty="0" err="1">
                <a:solidFill>
                  <a:srgbClr val="FFFF00"/>
                </a:solidFill>
              </a:rPr>
              <a:t>đối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với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bóng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đá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Việt</a:t>
            </a:r>
            <a:r>
              <a:rPr lang="en-US" sz="2800" dirty="0">
                <a:solidFill>
                  <a:srgbClr val="FFFF00"/>
                </a:solidFill>
              </a:rPr>
              <a:t> Nam.</a:t>
            </a:r>
          </a:p>
        </p:txBody>
      </p:sp>
    </p:spTree>
    <p:extLst>
      <p:ext uri="{BB962C8B-B14F-4D97-AF65-F5344CB8AC3E}">
        <p14:creationId xmlns:p14="http://schemas.microsoft.com/office/powerpoint/2010/main" val="1739951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4" descr="duong phan cac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565765"/>
            <a:ext cx="9144000" cy="81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WordArt 6"/>
          <p:cNvSpPr>
            <a:spLocks noChangeArrowheads="1" noChangeShapeType="1" noTextEdit="1"/>
          </p:cNvSpPr>
          <p:nvPr/>
        </p:nvSpPr>
        <p:spPr bwMode="auto">
          <a:xfrm>
            <a:off x="0" y="190500"/>
            <a:ext cx="3810000" cy="35078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Thành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quả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của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bóng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đá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Việt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Nam</a:t>
            </a:r>
          </a:p>
        </p:txBody>
      </p:sp>
      <p:pic>
        <p:nvPicPr>
          <p:cNvPr id="3" name="Thanh qua cua bong da VN">
            <a:hlinkClick r:id="" action="ppaction://media"/>
            <a:extLst>
              <a:ext uri="{FF2B5EF4-FFF2-40B4-BE49-F238E27FC236}">
                <a16:creationId xmlns:a16="http://schemas.microsoft.com/office/drawing/2014/main" xmlns="" id="{616C10B0-6008-495F-8375-3848B866A627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770" y="672676"/>
            <a:ext cx="9122230" cy="50455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78732230"/>
      </p:ext>
    </p:extLst>
  </p:cSld>
  <p:clrMapOvr>
    <a:masterClrMapping/>
  </p:clrMapOvr>
  <p:transition>
    <p:plus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5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Line 5">
            <a:extLst>
              <a:ext uri="{FF2B5EF4-FFF2-40B4-BE49-F238E27FC236}">
                <a16:creationId xmlns:a16="http://schemas.microsoft.com/office/drawing/2014/main" xmlns="" id="{636601F3-D49B-4463-B8EA-C3D15618C09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24016" y="876301"/>
            <a:ext cx="2947984" cy="1058223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62467" name="Text Box 3">
            <a:extLst>
              <a:ext uri="{FF2B5EF4-FFF2-40B4-BE49-F238E27FC236}">
                <a16:creationId xmlns:a16="http://schemas.microsoft.com/office/drawing/2014/main" xmlns="" id="{8D6165BB-9386-4963-9F2F-52E903A0F6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2110" y="1943099"/>
            <a:ext cx="2929277" cy="2590801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- T</a:t>
            </a:r>
            <a:r>
              <a:rPr lang="vi-VN" dirty="0">
                <a:solidFill>
                  <a:schemeClr val="bg1"/>
                </a:solidFill>
              </a:rPr>
              <a:t>rình bày logic, rõ ràng, có sự so sánh làm tăng hiệu quả diễn đạt.</a:t>
            </a:r>
            <a:endParaRPr lang="en-US" dirty="0">
              <a:solidFill>
                <a:schemeClr val="bg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vi-VN" dirty="0">
                <a:solidFill>
                  <a:schemeClr val="bg1"/>
                </a:solidFill>
              </a:rPr>
              <a:t>- </a:t>
            </a:r>
            <a:r>
              <a:rPr lang="en-US" dirty="0" err="1">
                <a:solidFill>
                  <a:schemeClr val="bg1"/>
                </a:solidFill>
              </a:rPr>
              <a:t>Sử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dụng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kiểu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chữ</a:t>
            </a:r>
            <a:r>
              <a:rPr lang="en-US" dirty="0">
                <a:solidFill>
                  <a:schemeClr val="bg1"/>
                </a:solidFill>
              </a:rPr>
              <a:t> in </a:t>
            </a:r>
            <a:r>
              <a:rPr lang="en-US" dirty="0" err="1">
                <a:solidFill>
                  <a:schemeClr val="bg1"/>
                </a:solidFill>
              </a:rPr>
              <a:t>đâm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đánh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số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thứ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để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đánh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số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các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đề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mục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làm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nổi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bật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thông</a:t>
            </a:r>
            <a:r>
              <a:rPr lang="en-US" dirty="0">
                <a:solidFill>
                  <a:schemeClr val="bg1"/>
                </a:solidFill>
              </a:rPr>
              <a:t> tin </a:t>
            </a:r>
            <a:r>
              <a:rPr lang="en-US" dirty="0" err="1">
                <a:solidFill>
                  <a:schemeClr val="bg1"/>
                </a:solidFill>
              </a:rPr>
              <a:t>chính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2469" name="Line 5">
            <a:extLst>
              <a:ext uri="{FF2B5EF4-FFF2-40B4-BE49-F238E27FC236}">
                <a16:creationId xmlns:a16="http://schemas.microsoft.com/office/drawing/2014/main" xmlns="" id="{2D5E965B-993B-4F6A-A16E-077F9B474305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1998" y="893207"/>
            <a:ext cx="2743199" cy="1041317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62477" name="AutoShape 13">
            <a:extLst>
              <a:ext uri="{FF2B5EF4-FFF2-40B4-BE49-F238E27FC236}">
                <a16:creationId xmlns:a16="http://schemas.microsoft.com/office/drawing/2014/main" xmlns="" id="{E5D22F41-586E-43FB-8077-DD0570D77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5238" y="156686"/>
            <a:ext cx="4233523" cy="670876"/>
          </a:xfrm>
          <a:prstGeom prst="hexagon">
            <a:avLst>
              <a:gd name="adj" fmla="val 25000"/>
              <a:gd name="vf" fmla="val 115470"/>
            </a:avLst>
          </a:prstGeom>
          <a:gradFill rotWithShape="1">
            <a:gsLst>
              <a:gs pos="0">
                <a:srgbClr val="336600"/>
              </a:gs>
              <a:gs pos="100000">
                <a:srgbClr val="182F00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en-US" sz="2400" b="1" dirty="0">
                <a:solidFill>
                  <a:srgbClr val="FFFF00"/>
                </a:solidFill>
              </a:rPr>
              <a:t>III. TỔNG KẾT</a:t>
            </a:r>
            <a:endParaRPr lang="en-US" altLang="en-US" sz="1800" b="1" dirty="0">
              <a:solidFill>
                <a:srgbClr val="00FFFF"/>
              </a:solidFill>
              <a:latin typeface="+mj-lt"/>
            </a:endParaRPr>
          </a:p>
        </p:txBody>
      </p:sp>
      <p:sp>
        <p:nvSpPr>
          <p:cNvPr id="14" name="Text Box 3">
            <a:extLst>
              <a:ext uri="{FF2B5EF4-FFF2-40B4-BE49-F238E27FC236}">
                <a16:creationId xmlns:a16="http://schemas.microsoft.com/office/drawing/2014/main" xmlns="" id="{394FE91D-D117-444F-B015-141ABDB5ED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954479"/>
            <a:ext cx="3023291" cy="2579421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dirty="0" err="1">
                <a:solidFill>
                  <a:schemeClr val="bg1"/>
                </a:solidFill>
              </a:rPr>
              <a:t>Văn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bản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cung</a:t>
            </a:r>
            <a:r>
              <a:rPr lang="vi-VN" dirty="0">
                <a:solidFill>
                  <a:schemeClr val="bg1"/>
                </a:solidFill>
              </a:rPr>
              <a:t> cấp thông tin được tiếp nhận từ tờ báo Smmsport của Thái Lan về nguyên nhân giúp đội tuyển bóng đá Việt Nam "thống trị" Đông Nam Á ở thời điểm hiện tại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4147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5833"/>
            <a:ext cx="9296400" cy="605823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74" y="1893887"/>
            <a:ext cx="6919913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2582902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ar: 5 Points 9">
            <a:extLst>
              <a:ext uri="{FF2B5EF4-FFF2-40B4-BE49-F238E27FC236}">
                <a16:creationId xmlns:a16="http://schemas.microsoft.com/office/drawing/2014/main" xmlns="" id="{75FE17B7-0B29-42F7-9F5D-E9FC82F61E90}"/>
              </a:ext>
            </a:extLst>
          </p:cNvPr>
          <p:cNvSpPr/>
          <p:nvPr/>
        </p:nvSpPr>
        <p:spPr>
          <a:xfrm>
            <a:off x="2988129" y="1273629"/>
            <a:ext cx="3167743" cy="3167743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AE8F67B-0360-4E64-A353-BF62688823B3}"/>
              </a:ext>
            </a:extLst>
          </p:cNvPr>
          <p:cNvSpPr/>
          <p:nvPr/>
        </p:nvSpPr>
        <p:spPr>
          <a:xfrm>
            <a:off x="2050096" y="1672105"/>
            <a:ext cx="4928272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405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VIỆT NAM VÔ ĐỊCH</a:t>
            </a:r>
          </a:p>
        </p:txBody>
      </p:sp>
      <p:pic>
        <p:nvPicPr>
          <p:cNvPr id="11" name="Crystal">
            <a:hlinkClick r:id="" action="ppaction://media"/>
            <a:extLst>
              <a:ext uri="{FF2B5EF4-FFF2-40B4-BE49-F238E27FC236}">
                <a16:creationId xmlns:a16="http://schemas.microsoft.com/office/drawing/2014/main" xmlns="" id="{F17243AC-922B-42FE-B1BA-1DBD71D041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94371" y="1298120"/>
            <a:ext cx="457200" cy="457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971AB153-E932-4E4F-A79D-63DB8B2AC2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263" y="2693194"/>
            <a:ext cx="371475" cy="3286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4EA600BF-C2ED-4957-AC00-A80D89F47D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134" y="2185359"/>
            <a:ext cx="371475" cy="32861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35D9B580-C5E8-45B2-A1EF-E7199F53C9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219" y="1426708"/>
            <a:ext cx="371475" cy="3286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67EDFB4C-4700-4A7B-9607-731565FBCF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276" y="1133814"/>
            <a:ext cx="371475" cy="3286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E7D0E068-19C2-43F5-B460-BC1DB84965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765" y="1755320"/>
            <a:ext cx="371475" cy="3286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4AF924DE-F71B-40AE-A7C8-052F663021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796" y="2245518"/>
            <a:ext cx="371475" cy="32861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937D38D4-0C76-471D-AA2B-3A58640124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774" y="2081212"/>
            <a:ext cx="371475" cy="32861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42AC131E-4AC7-4656-8620-E8BD9A61AFB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02" b="96075" l="5859" r="66895">
                        <a14:foregroundMark x1="39355" y1="58073" x2="41797" y2="94737"/>
                        <a14:foregroundMark x1="37207" y1="93845" x2="46680" y2="93845"/>
                        <a14:foregroundMark x1="39063" y1="94737" x2="47266" y2="95004"/>
                        <a14:foregroundMark x1="38184" y1="93310" x2="50586" y2="885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781" r="29256"/>
          <a:stretch/>
        </p:blipFill>
        <p:spPr>
          <a:xfrm>
            <a:off x="-201886" y="2174536"/>
            <a:ext cx="2742277" cy="340413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495CAE58-9B77-499B-8225-17C5C1AD251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6589" b="100000" l="30273" r="100000">
                        <a14:foregroundMark x1="60449" y1="75521" x2="64160" y2="75521"/>
                        <a14:foregroundMark x1="37109" y1="71094" x2="38574" y2="70052"/>
                        <a14:foregroundMark x1="37109" y1="71354" x2="37109" y2="72135"/>
                        <a14:foregroundMark x1="36230" y1="95182" x2="34766" y2="99870"/>
                        <a14:foregroundMark x1="64941" y1="95833" x2="66211" y2="99870"/>
                        <a14:foregroundMark x1="73828" y1="95833" x2="76465" y2="97396"/>
                        <a14:foregroundMark x1="80176" y1="92969" x2="84473" y2="95703"/>
                        <a14:foregroundMark x1="93945" y1="93099" x2="99219" y2="98047"/>
                        <a14:foregroundMark x1="40820" y1="67057" x2="43848" y2="68620"/>
                        <a14:foregroundMark x1="46094" y1="65495" x2="46484" y2="67057"/>
                        <a14:backgroundMark x1="34766" y1="78776" x2="34961" y2="77865"/>
                        <a14:backgroundMark x1="45508" y1="80859" x2="46484" y2="80599"/>
                        <a14:backgroundMark x1="44434" y1="65234" x2="45117" y2="66406"/>
                        <a14:backgroundMark x1="36035" y1="73828" x2="35742" y2="74609"/>
                        <a14:backgroundMark x1="46094" y1="67969" x2="45508" y2="66667"/>
                        <a14:backgroundMark x1="42773" y1="65234" x2="44043" y2="65495"/>
                        <a14:backgroundMark x1="56152" y1="60026" x2="54297" y2="59505"/>
                        <a14:backgroundMark x1="56348" y1="74349" x2="56836" y2="74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905" t="36722" b="5175"/>
          <a:stretch/>
        </p:blipFill>
        <p:spPr>
          <a:xfrm>
            <a:off x="5129997" y="3021807"/>
            <a:ext cx="4054947" cy="241746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1E429FBD-C62A-4B78-B188-3CE5FC4520CC}"/>
              </a:ext>
            </a:extLst>
          </p:cNvPr>
          <p:cNvSpPr/>
          <p:nvPr/>
        </p:nvSpPr>
        <p:spPr>
          <a:xfrm>
            <a:off x="2123099" y="3084459"/>
            <a:ext cx="4897816" cy="8309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495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SÚT LUÂN LƯU</a:t>
            </a:r>
          </a:p>
        </p:txBody>
      </p:sp>
    </p:spTree>
    <p:extLst>
      <p:ext uri="{BB962C8B-B14F-4D97-AF65-F5344CB8AC3E}">
        <p14:creationId xmlns:p14="http://schemas.microsoft.com/office/powerpoint/2010/main" val="1903459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2392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9"/>
          <p:cNvSpPr>
            <a:spLocks noChangeArrowheads="1" noChangeShapeType="1" noTextEdit="1"/>
          </p:cNvSpPr>
          <p:nvPr/>
        </p:nvSpPr>
        <p:spPr bwMode="auto">
          <a:xfrm>
            <a:off x="1871400" y="285750"/>
            <a:ext cx="5418700" cy="1092994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2700" kern="10" spc="-27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Arial"/>
                <a:cs typeface="Arial"/>
              </a:rPr>
              <a:t>SÚT LUÂN LƯU!</a:t>
            </a: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-8627" y="1771120"/>
            <a:ext cx="177165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700" b="1" u="sng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Luật</a:t>
            </a:r>
            <a:r>
              <a:rPr lang="en-US" sz="2700" b="1" u="sng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u="sng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chơi</a:t>
            </a:r>
            <a:endParaRPr lang="en-US" sz="2700" b="1" u="sng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1781963" y="1736110"/>
            <a:ext cx="7172850" cy="249299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Trên màn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kỹ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thủ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bắt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bay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lưới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buFontTx/>
              <a:buChar char="-"/>
            </a:pP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lời đúng bạn sẽ nhận được một phần quà, nếu trả lời sai quyền trả lời sẽ thuộc về bạn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2AC131E-4AC7-4656-8620-E8BD9A61AFB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02" b="96075" l="5859" r="66895">
                        <a14:foregroundMark x1="39355" y1="58073" x2="41797" y2="94737"/>
                        <a14:foregroundMark x1="37207" y1="93845" x2="46680" y2="93845"/>
                        <a14:foregroundMark x1="39063" y1="94737" x2="47266" y2="95004"/>
                        <a14:foregroundMark x1="38184" y1="93310" x2="50586" y2="885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781" r="29256"/>
          <a:stretch/>
        </p:blipFill>
        <p:spPr>
          <a:xfrm>
            <a:off x="-216752" y="3113341"/>
            <a:ext cx="2187901" cy="271595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95CAE58-9B77-499B-8225-17C5C1AD251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6589" b="100000" l="30273" r="100000">
                        <a14:foregroundMark x1="60449" y1="75521" x2="64160" y2="75521"/>
                        <a14:foregroundMark x1="37109" y1="71094" x2="38574" y2="70052"/>
                        <a14:foregroundMark x1="37109" y1="71354" x2="37109" y2="72135"/>
                        <a14:foregroundMark x1="36230" y1="95182" x2="34766" y2="99870"/>
                        <a14:foregroundMark x1="64941" y1="95833" x2="66211" y2="99870"/>
                        <a14:foregroundMark x1="73828" y1="95833" x2="76465" y2="97396"/>
                        <a14:foregroundMark x1="80176" y1="92969" x2="84473" y2="95703"/>
                        <a14:foregroundMark x1="93945" y1="93099" x2="99219" y2="98047"/>
                        <a14:foregroundMark x1="40820" y1="67057" x2="43848" y2="68620"/>
                        <a14:foregroundMark x1="46094" y1="65495" x2="46484" y2="67057"/>
                        <a14:backgroundMark x1="34766" y1="78776" x2="34961" y2="77865"/>
                        <a14:backgroundMark x1="45508" y1="80859" x2="46484" y2="80599"/>
                        <a14:backgroundMark x1="44434" y1="65234" x2="45117" y2="66406"/>
                        <a14:backgroundMark x1="36035" y1="73828" x2="35742" y2="74609"/>
                        <a14:backgroundMark x1="46094" y1="67969" x2="45508" y2="66667"/>
                        <a14:backgroundMark x1="42773" y1="65234" x2="44043" y2="65495"/>
                        <a14:backgroundMark x1="56152" y1="60026" x2="54297" y2="59505"/>
                        <a14:backgroundMark x1="56348" y1="74349" x2="56836" y2="74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905" t="36722" b="5175"/>
          <a:stretch/>
        </p:blipFill>
        <p:spPr>
          <a:xfrm>
            <a:off x="7010206" y="4381500"/>
            <a:ext cx="2236756" cy="1333500"/>
          </a:xfrm>
          <a:prstGeom prst="rect">
            <a:avLst/>
          </a:prstGeom>
        </p:spPr>
      </p:pic>
      <p:pic>
        <p:nvPicPr>
          <p:cNvPr id="11" name="Crystal">
            <a:hlinkClick r:id="" action="ppaction://media"/>
            <a:extLst>
              <a:ext uri="{FF2B5EF4-FFF2-40B4-BE49-F238E27FC236}">
                <a16:creationId xmlns:a16="http://schemas.microsoft.com/office/drawing/2014/main" xmlns="" id="{F17243AC-922B-42FE-B1BA-1DBD71D041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394371" y="129812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111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2392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" grpId="0" animBg="1"/>
      <p:bldP spid="5" grpId="0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4" descr="duong phan cac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565765"/>
            <a:ext cx="9144000" cy="81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WordArt 6"/>
          <p:cNvSpPr>
            <a:spLocks noChangeArrowheads="1" noChangeShapeType="1" noTextEdit="1"/>
          </p:cNvSpPr>
          <p:nvPr/>
        </p:nvSpPr>
        <p:spPr bwMode="auto">
          <a:xfrm>
            <a:off x="0" y="190500"/>
            <a:ext cx="3810000" cy="35078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Khởi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động</a:t>
            </a:r>
            <a:endParaRPr lang="en-US" sz="5400" kern="10" dirty="0">
              <a:ln w="19050">
                <a:solidFill>
                  <a:srgbClr val="FF3300"/>
                </a:solidFill>
                <a:miter lim="800000"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+mj-lt"/>
            </a:endParaRPr>
          </a:p>
        </p:txBody>
      </p:sp>
      <p:pic>
        <p:nvPicPr>
          <p:cNvPr id="2" name="Vao bai dieu gi lam nen chien thang bong da Viet Nam">
            <a:hlinkClick r:id="" action="ppaction://media"/>
            <a:extLst>
              <a:ext uri="{FF2B5EF4-FFF2-40B4-BE49-F238E27FC236}">
                <a16:creationId xmlns:a16="http://schemas.microsoft.com/office/drawing/2014/main" xmlns="" id="{175AA84C-C772-4137-BE19-BE72CBA3C729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672182"/>
            <a:ext cx="9144000" cy="50428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13594142"/>
      </p:ext>
    </p:extLst>
  </p:cSld>
  <p:clrMapOvr>
    <a:masterClrMapping/>
  </p:clrMapOvr>
  <p:transition>
    <p:plus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D6A9AF83-E759-4661-8F42-DBBC94F92754}"/>
              </a:ext>
            </a:extLst>
          </p:cNvPr>
          <p:cNvSpPr/>
          <p:nvPr/>
        </p:nvSpPr>
        <p:spPr>
          <a:xfrm>
            <a:off x="0" y="2114354"/>
            <a:ext cx="9144000" cy="68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FB862C0F-CC9C-4C39-B3A8-F396CB0BF118}"/>
              </a:ext>
            </a:extLst>
          </p:cNvPr>
          <p:cNvSpPr/>
          <p:nvPr/>
        </p:nvSpPr>
        <p:spPr>
          <a:xfrm>
            <a:off x="0" y="-38100"/>
            <a:ext cx="9144000" cy="524668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D12B0EA7-893C-47BB-A159-7BBAE4D9E03F}"/>
              </a:ext>
            </a:extLst>
          </p:cNvPr>
          <p:cNvSpPr/>
          <p:nvPr/>
        </p:nvSpPr>
        <p:spPr>
          <a:xfrm>
            <a:off x="0" y="485518"/>
            <a:ext cx="9144000" cy="695582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 NAM VÔ ĐỊCH! TÔI YÊU VIỆT NAM!</a:t>
            </a:r>
          </a:p>
        </p:txBody>
      </p:sp>
      <p:sp>
        <p:nvSpPr>
          <p:cNvPr id="34" name="Trapezoid 33">
            <a:extLst>
              <a:ext uri="{FF2B5EF4-FFF2-40B4-BE49-F238E27FC236}">
                <a16:creationId xmlns:a16="http://schemas.microsoft.com/office/drawing/2014/main" xmlns="" id="{61A8B587-1253-4A9C-ABB9-C09E27EB15A4}"/>
              </a:ext>
            </a:extLst>
          </p:cNvPr>
          <p:cNvSpPr/>
          <p:nvPr/>
        </p:nvSpPr>
        <p:spPr>
          <a:xfrm>
            <a:off x="79780" y="2141201"/>
            <a:ext cx="8981003" cy="1859299"/>
          </a:xfrm>
          <a:prstGeom prst="trapezoid">
            <a:avLst>
              <a:gd name="adj" fmla="val 76979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C7FBA35E-4957-4116-B49B-049A2FA3DD14}"/>
              </a:ext>
            </a:extLst>
          </p:cNvPr>
          <p:cNvSpPr/>
          <p:nvPr/>
        </p:nvSpPr>
        <p:spPr>
          <a:xfrm>
            <a:off x="4563393" y="3695700"/>
            <a:ext cx="313407" cy="785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4251D326-2A74-4743-8297-E06A5214E0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969" y="456682"/>
            <a:ext cx="4302625" cy="1769517"/>
          </a:xfrm>
          <a:prstGeom prst="rect">
            <a:avLst/>
          </a:prstGeom>
        </p:spPr>
      </p:pic>
      <p:sp>
        <p:nvSpPr>
          <p:cNvPr id="48" name="Rectangle: Diagonal Corners Snipped 47">
            <a:extLst>
              <a:ext uri="{FF2B5EF4-FFF2-40B4-BE49-F238E27FC236}">
                <a16:creationId xmlns:a16="http://schemas.microsoft.com/office/drawing/2014/main" xmlns="" id="{1BAB9FC1-6344-4332-9C92-BB881858EAD3}"/>
              </a:ext>
            </a:extLst>
          </p:cNvPr>
          <p:cNvSpPr/>
          <p:nvPr/>
        </p:nvSpPr>
        <p:spPr>
          <a:xfrm>
            <a:off x="1423988" y="4229100"/>
            <a:ext cx="7262812" cy="726818"/>
          </a:xfrm>
          <a:prstGeom prst="snip2DiagRect">
            <a:avLst/>
          </a:prstGeom>
          <a:solidFill>
            <a:srgbClr val="7030A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Câu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1: </a:t>
            </a:r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Văn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bản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được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trích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dẫn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trên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báo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nước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nào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xmlns="" id="{CFD0B7EB-87B7-4BDA-86C3-01F1BD1A380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5106" l="8149" r="94613">
                        <a14:foregroundMark x1="55663" y1="47720" x2="59116" y2="93437"/>
                        <a14:foregroundMark x1="52624" y1="92325" x2="66022" y2="92325"/>
                        <a14:foregroundMark x1="55249" y1="93437" x2="66851" y2="93771"/>
                        <a14:foregroundMark x1="54006" y1="91657" x2="71547" y2="857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64807" y="3762453"/>
            <a:ext cx="1664995" cy="2066847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2EB8284A-4D28-49B2-A303-3B1FF507BC37}"/>
              </a:ext>
            </a:extLst>
          </p:cNvPr>
          <p:cNvSpPr/>
          <p:nvPr/>
        </p:nvSpPr>
        <p:spPr>
          <a:xfrm>
            <a:off x="1552575" y="5014926"/>
            <a:ext cx="3400425" cy="67848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120F417C-22B5-41CB-9376-E9C0C14AEF57}"/>
              </a:ext>
            </a:extLst>
          </p:cNvPr>
          <p:cNvSpPr/>
          <p:nvPr/>
        </p:nvSpPr>
        <p:spPr>
          <a:xfrm>
            <a:off x="5210175" y="5014925"/>
            <a:ext cx="3400425" cy="67848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Lan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8036AD6F-2336-469C-87BA-1A8DEACB160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8" b="89989" l="51538" r="86000">
                        <a14:foregroundMark x1="67769" y1="39590" x2="74000" y2="40273"/>
                        <a14:foregroundMark x1="68538" y1="46416" x2="72923" y2="47099"/>
                        <a14:foregroundMark x1="56692" y1="51422" x2="57769" y2="56428"/>
                        <a14:foregroundMark x1="81846" y1="50967" x2="83615" y2="56655"/>
                        <a14:backgroundMark x1="55385" y1="84414" x2="65385" y2="88623"/>
                        <a14:backgroundMark x1="69846" y1="85779" x2="86000" y2="883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59" t="25118" r="13650" b="12319"/>
          <a:stretch/>
        </p:blipFill>
        <p:spPr>
          <a:xfrm>
            <a:off x="4138301" y="1087001"/>
            <a:ext cx="947738" cy="12571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CC4A505-5F6C-4DDC-AED4-B45E4495451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137" y="3297083"/>
            <a:ext cx="442913" cy="44291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xmlns="" id="{004BB906-C97F-466F-957E-98E55AF8749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4541" b="86877" l="49769" r="69462">
                        <a14:foregroundMark x1="57000" y1="43438" x2="66385" y2="41732"/>
                        <a14:foregroundMark x1="65615" y1="38976" x2="58692" y2="40551"/>
                        <a14:foregroundMark x1="65154" y1="41732" x2="61538" y2="50787"/>
                        <a14:foregroundMark x1="65615" y1="43832" x2="65615" y2="44619"/>
                        <a14:foregroundMark x1="56231" y1="44619" x2="59615" y2="44619"/>
                        <a14:foregroundMark x1="56000" y1="45932" x2="60308" y2="41732"/>
                        <a14:foregroundMark x1="60846" y1="50787" x2="63231" y2="45538"/>
                        <a14:foregroundMark x1="58692" y1="75459" x2="60077" y2="82808"/>
                        <a14:foregroundMark x1="58385" y1="80709" x2="56769" y2="82808"/>
                        <a14:foregroundMark x1="66077" y1="72178" x2="68000" y2="78740"/>
                        <a14:foregroundMark x1="66385" y1="73360" x2="66385" y2="80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5428" r="30288" b="13481"/>
          <a:stretch/>
        </p:blipFill>
        <p:spPr>
          <a:xfrm>
            <a:off x="5376952" y="1267512"/>
            <a:ext cx="585788" cy="1064155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xmlns="" id="{C1209640-D20E-4B86-B18B-E282281BF12E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5756" b="84739" l="39769" r="68769">
                        <a14:foregroundMark x1="45846" y1="31593" x2="51231" y2="31593"/>
                        <a14:foregroundMark x1="60462" y1="27175" x2="57000" y2="48996"/>
                        <a14:foregroundMark x1="56846" y1="27175" x2="64692" y2="40295"/>
                        <a14:foregroundMark x1="61077" y1="24900" x2="66231" y2="34538"/>
                        <a14:foregroundMark x1="62231" y1="24900" x2="54538" y2="34538"/>
                        <a14:foregroundMark x1="57000" y1="26908" x2="55462" y2="39625"/>
                        <a14:foregroundMark x1="63538" y1="42972" x2="57231" y2="47256"/>
                        <a14:foregroundMark x1="59308" y1="47657" x2="62385" y2="43641"/>
                        <a14:foregroundMark x1="53923" y1="10442" x2="58154" y2="157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801" r="31307" b="13643"/>
          <a:stretch/>
        </p:blipFill>
        <p:spPr>
          <a:xfrm>
            <a:off x="2608688" y="869425"/>
            <a:ext cx="947738" cy="1474664"/>
          </a:xfrm>
          <a:prstGeom prst="rect">
            <a:avLst/>
          </a:prstGeom>
        </p:spPr>
      </p:pic>
      <p:pic>
        <p:nvPicPr>
          <p:cNvPr id="72" name="chon sai">
            <a:hlinkClick r:id="" action="ppaction://media"/>
            <a:extLst>
              <a:ext uri="{FF2B5EF4-FFF2-40B4-BE49-F238E27FC236}">
                <a16:creationId xmlns:a16="http://schemas.microsoft.com/office/drawing/2014/main" xmlns="" id="{44137F8B-AA31-4012-9898-5DAE9ADBD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39943" y="1612673"/>
            <a:ext cx="457200" cy="457200"/>
          </a:xfrm>
          <a:prstGeom prst="rect">
            <a:avLst/>
          </a:prstGeom>
        </p:spPr>
      </p:pic>
      <p:pic>
        <p:nvPicPr>
          <p:cNvPr id="73" name="F_YEAH">
            <a:hlinkClick r:id="" action="ppaction://media"/>
            <a:extLst>
              <a:ext uri="{FF2B5EF4-FFF2-40B4-BE49-F238E27FC236}">
                <a16:creationId xmlns:a16="http://schemas.microsoft.com/office/drawing/2014/main" xmlns="" id="{745D270C-4757-4DFF-BA43-04D6672F840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275977" y="593600"/>
            <a:ext cx="457200" cy="457200"/>
          </a:xfrm>
          <a:prstGeom prst="rect">
            <a:avLst/>
          </a:prstGeom>
        </p:spPr>
      </p:pic>
      <p:pic>
        <p:nvPicPr>
          <p:cNvPr id="74" name="soccer-ball-kick_zy1CD24_">
            <a:hlinkClick r:id="" action="ppaction://media"/>
            <a:extLst>
              <a:ext uri="{FF2B5EF4-FFF2-40B4-BE49-F238E27FC236}">
                <a16:creationId xmlns:a16="http://schemas.microsoft.com/office/drawing/2014/main" xmlns="" id="{8B848569-5D99-4DAC-AB21-4969AC76156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39943" y="2468336"/>
            <a:ext cx="457200" cy="457200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xmlns="" id="{68822157-54C2-4D61-A534-99A04F077B0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875" y="1807369"/>
            <a:ext cx="4286250" cy="210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625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391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-0.18203 -0.33102 " pathEditMode="relative" rAng="0" ptsTypes="AA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02" y="-16551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0.11797 0.00278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98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4063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391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-0.20312 -0.36412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56" y="-18218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-0.1349 0.00278 " pathEditMode="relative" rAng="0" ptsTypes="AA">
                                      <p:cBhvr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45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589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"/>
                </p:tgtEl>
              </p:cMediaNode>
            </p:audio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3"/>
                </p:tgtEl>
              </p:cMediaNode>
            </p:audio>
            <p:audio>
              <p:cMediaNode vol="8000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</p:childTnLst>
        </p:cTn>
      </p:par>
    </p:tnLst>
    <p:bldLst>
      <p:bldP spid="48" grpId="0" animBg="1"/>
      <p:bldP spid="49" grpId="0" animBg="1"/>
      <p:bldP spid="5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D6A9AF83-E759-4661-8F42-DBBC94F92754}"/>
              </a:ext>
            </a:extLst>
          </p:cNvPr>
          <p:cNvSpPr/>
          <p:nvPr/>
        </p:nvSpPr>
        <p:spPr>
          <a:xfrm>
            <a:off x="0" y="2114354"/>
            <a:ext cx="9144000" cy="68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FB862C0F-CC9C-4C39-B3A8-F396CB0BF118}"/>
              </a:ext>
            </a:extLst>
          </p:cNvPr>
          <p:cNvSpPr/>
          <p:nvPr/>
        </p:nvSpPr>
        <p:spPr>
          <a:xfrm>
            <a:off x="0" y="-38100"/>
            <a:ext cx="9144000" cy="524668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D12B0EA7-893C-47BB-A159-7BBAE4D9E03F}"/>
              </a:ext>
            </a:extLst>
          </p:cNvPr>
          <p:cNvSpPr/>
          <p:nvPr/>
        </p:nvSpPr>
        <p:spPr>
          <a:xfrm>
            <a:off x="0" y="485518"/>
            <a:ext cx="9144000" cy="695582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 NAM VÔ ĐỊCH! TÔI YÊU VIỆT NAM!</a:t>
            </a:r>
          </a:p>
        </p:txBody>
      </p:sp>
      <p:sp>
        <p:nvSpPr>
          <p:cNvPr id="34" name="Trapezoid 33">
            <a:extLst>
              <a:ext uri="{FF2B5EF4-FFF2-40B4-BE49-F238E27FC236}">
                <a16:creationId xmlns:a16="http://schemas.microsoft.com/office/drawing/2014/main" xmlns="" id="{61A8B587-1253-4A9C-ABB9-C09E27EB15A4}"/>
              </a:ext>
            </a:extLst>
          </p:cNvPr>
          <p:cNvSpPr/>
          <p:nvPr/>
        </p:nvSpPr>
        <p:spPr>
          <a:xfrm>
            <a:off x="79780" y="2141201"/>
            <a:ext cx="8981003" cy="1859299"/>
          </a:xfrm>
          <a:prstGeom prst="trapezoid">
            <a:avLst>
              <a:gd name="adj" fmla="val 76979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C7FBA35E-4957-4116-B49B-049A2FA3DD14}"/>
              </a:ext>
            </a:extLst>
          </p:cNvPr>
          <p:cNvSpPr/>
          <p:nvPr/>
        </p:nvSpPr>
        <p:spPr>
          <a:xfrm>
            <a:off x="4593890" y="3682177"/>
            <a:ext cx="313407" cy="785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4251D326-2A74-4743-8297-E06A5214E0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969" y="456682"/>
            <a:ext cx="4302625" cy="1769517"/>
          </a:xfrm>
          <a:prstGeom prst="rect">
            <a:avLst/>
          </a:prstGeom>
        </p:spPr>
      </p:pic>
      <p:sp>
        <p:nvSpPr>
          <p:cNvPr id="48" name="Rectangle: Diagonal Corners Snipped 47">
            <a:extLst>
              <a:ext uri="{FF2B5EF4-FFF2-40B4-BE49-F238E27FC236}">
                <a16:creationId xmlns:a16="http://schemas.microsoft.com/office/drawing/2014/main" xmlns="" id="{1BAB9FC1-6344-4332-9C92-BB881858EAD3}"/>
              </a:ext>
            </a:extLst>
          </p:cNvPr>
          <p:cNvSpPr/>
          <p:nvPr/>
        </p:nvSpPr>
        <p:spPr>
          <a:xfrm>
            <a:off x="1500188" y="4076700"/>
            <a:ext cx="6999632" cy="899958"/>
          </a:xfrm>
          <a:prstGeom prst="snip2DiagRect">
            <a:avLst/>
          </a:prstGeom>
          <a:solidFill>
            <a:srgbClr val="7030A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Câu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2: </a:t>
            </a:r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Văn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bản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viết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về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sự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kiện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đội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bóng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đá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nam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nữ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Việt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Nam </a:t>
            </a:r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vô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địch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Seagame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Đúng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hay </a:t>
            </a:r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sai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xmlns="" id="{CFD0B7EB-87B7-4BDA-86C3-01F1BD1A380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02" b="96075" l="5859" r="66895">
                        <a14:foregroundMark x1="39355" y1="58073" x2="41797" y2="94737"/>
                        <a14:foregroundMark x1="37207" y1="93845" x2="46680" y2="93845"/>
                        <a14:foregroundMark x1="39063" y1="94737" x2="47266" y2="95004"/>
                        <a14:foregroundMark x1="38184" y1="93310" x2="50586" y2="885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781" r="29256"/>
          <a:stretch/>
        </p:blipFill>
        <p:spPr>
          <a:xfrm>
            <a:off x="-164807" y="3695700"/>
            <a:ext cx="1664995" cy="2066847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2EB8284A-4D28-49B2-A303-3B1FF507BC37}"/>
              </a:ext>
            </a:extLst>
          </p:cNvPr>
          <p:cNvSpPr/>
          <p:nvPr/>
        </p:nvSpPr>
        <p:spPr>
          <a:xfrm>
            <a:off x="5097842" y="5053621"/>
            <a:ext cx="3400425" cy="67848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Sai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120F417C-22B5-41CB-9376-E9C0C14AEF57}"/>
              </a:ext>
            </a:extLst>
          </p:cNvPr>
          <p:cNvSpPr/>
          <p:nvPr/>
        </p:nvSpPr>
        <p:spPr>
          <a:xfrm>
            <a:off x="1506872" y="5052858"/>
            <a:ext cx="3400425" cy="67848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Đúng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8036AD6F-2336-469C-87BA-1A8DEACB160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8" b="89989" l="51538" r="86000">
                        <a14:foregroundMark x1="67769" y1="39590" x2="74000" y2="40273"/>
                        <a14:foregroundMark x1="68538" y1="46416" x2="72923" y2="47099"/>
                        <a14:foregroundMark x1="56692" y1="51422" x2="57769" y2="56428"/>
                        <a14:foregroundMark x1="81846" y1="50967" x2="83615" y2="56655"/>
                        <a14:backgroundMark x1="55385" y1="84414" x2="65385" y2="88623"/>
                        <a14:backgroundMark x1="69846" y1="85779" x2="86000" y2="883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59" t="25118" r="13650" b="12319"/>
          <a:stretch/>
        </p:blipFill>
        <p:spPr>
          <a:xfrm>
            <a:off x="4138301" y="1087001"/>
            <a:ext cx="947738" cy="12571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CC4A505-5F6C-4DDC-AED4-B45E4495451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137" y="3297083"/>
            <a:ext cx="442913" cy="44291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xmlns="" id="{004BB906-C97F-466F-957E-98E55AF8749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4541" b="86877" l="49769" r="69462">
                        <a14:foregroundMark x1="57000" y1="43438" x2="66385" y2="41732"/>
                        <a14:foregroundMark x1="65615" y1="38976" x2="58692" y2="40551"/>
                        <a14:foregroundMark x1="65154" y1="41732" x2="61538" y2="50787"/>
                        <a14:foregroundMark x1="65615" y1="43832" x2="65615" y2="44619"/>
                        <a14:foregroundMark x1="56231" y1="44619" x2="59615" y2="44619"/>
                        <a14:foregroundMark x1="56000" y1="45932" x2="60308" y2="41732"/>
                        <a14:foregroundMark x1="60846" y1="50787" x2="63231" y2="45538"/>
                        <a14:foregroundMark x1="58692" y1="75459" x2="60077" y2="82808"/>
                        <a14:foregroundMark x1="58385" y1="80709" x2="56769" y2="82808"/>
                        <a14:foregroundMark x1="66077" y1="72178" x2="68000" y2="78740"/>
                        <a14:foregroundMark x1="66385" y1="73360" x2="66385" y2="80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5428" r="30288" b="13481"/>
          <a:stretch/>
        </p:blipFill>
        <p:spPr>
          <a:xfrm>
            <a:off x="5376952" y="1267512"/>
            <a:ext cx="585788" cy="1064155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xmlns="" id="{C1209640-D20E-4B86-B18B-E282281BF12E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5756" b="84739" l="39769" r="68769">
                        <a14:foregroundMark x1="45846" y1="31593" x2="51231" y2="31593"/>
                        <a14:foregroundMark x1="60462" y1="27175" x2="57000" y2="48996"/>
                        <a14:foregroundMark x1="56846" y1="27175" x2="64692" y2="40295"/>
                        <a14:foregroundMark x1="61077" y1="24900" x2="66231" y2="34538"/>
                        <a14:foregroundMark x1="62231" y1="24900" x2="54538" y2="34538"/>
                        <a14:foregroundMark x1="57000" y1="26908" x2="55462" y2="39625"/>
                        <a14:foregroundMark x1="63538" y1="42972" x2="57231" y2="47256"/>
                        <a14:foregroundMark x1="59308" y1="47657" x2="62385" y2="43641"/>
                        <a14:foregroundMark x1="53923" y1="10442" x2="58154" y2="157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801" r="31307" b="13643"/>
          <a:stretch/>
        </p:blipFill>
        <p:spPr>
          <a:xfrm>
            <a:off x="2608688" y="869425"/>
            <a:ext cx="947738" cy="1474664"/>
          </a:xfrm>
          <a:prstGeom prst="rect">
            <a:avLst/>
          </a:prstGeom>
        </p:spPr>
      </p:pic>
      <p:pic>
        <p:nvPicPr>
          <p:cNvPr id="72" name="chon sai">
            <a:hlinkClick r:id="" action="ppaction://media"/>
            <a:extLst>
              <a:ext uri="{FF2B5EF4-FFF2-40B4-BE49-F238E27FC236}">
                <a16:creationId xmlns:a16="http://schemas.microsoft.com/office/drawing/2014/main" xmlns="" id="{44137F8B-AA31-4012-9898-5DAE9ADBD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39943" y="1612673"/>
            <a:ext cx="457200" cy="457200"/>
          </a:xfrm>
          <a:prstGeom prst="rect">
            <a:avLst/>
          </a:prstGeom>
        </p:spPr>
      </p:pic>
      <p:pic>
        <p:nvPicPr>
          <p:cNvPr id="73" name="F_YEAH">
            <a:hlinkClick r:id="" action="ppaction://media"/>
            <a:extLst>
              <a:ext uri="{FF2B5EF4-FFF2-40B4-BE49-F238E27FC236}">
                <a16:creationId xmlns:a16="http://schemas.microsoft.com/office/drawing/2014/main" xmlns="" id="{745D270C-4757-4DFF-BA43-04D6672F840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275977" y="593600"/>
            <a:ext cx="457200" cy="457200"/>
          </a:xfrm>
          <a:prstGeom prst="rect">
            <a:avLst/>
          </a:prstGeom>
        </p:spPr>
      </p:pic>
      <p:pic>
        <p:nvPicPr>
          <p:cNvPr id="74" name="soccer-ball-kick_zy1CD24_">
            <a:hlinkClick r:id="" action="ppaction://media"/>
            <a:extLst>
              <a:ext uri="{FF2B5EF4-FFF2-40B4-BE49-F238E27FC236}">
                <a16:creationId xmlns:a16="http://schemas.microsoft.com/office/drawing/2014/main" xmlns="" id="{8B848569-5D99-4DAC-AB21-4969AC76156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39943" y="2468336"/>
            <a:ext cx="457200" cy="457200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xmlns="" id="{68822157-54C2-4D61-A534-99A04F077B0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875" y="1807369"/>
            <a:ext cx="4286250" cy="210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50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104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-0.18203 -0.33102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02" y="-16551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0.11797 0.00278 " pathEditMode="relative" rAng="0" ptsTypes="AA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98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04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4063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104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-0.20312 -0.36412 " pathEditMode="relative" rAng="0" ptsTypes="AA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56" y="-18218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-0.1349 0.00278 " pathEditMode="relative" rAng="0" ptsTypes="AA">
                                      <p:cBhvr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45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104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604"/>
                            </p:stCondLst>
                            <p:childTnLst>
                              <p:par>
                                <p:cTn id="7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589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3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</p:childTnLst>
        </p:cTn>
      </p:par>
    </p:tnLst>
    <p:bldLst>
      <p:bldP spid="48" grpId="0" animBg="1"/>
      <p:bldP spid="49" grpId="0" animBg="1"/>
      <p:bldP spid="5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D6A9AF83-E759-4661-8F42-DBBC94F92754}"/>
              </a:ext>
            </a:extLst>
          </p:cNvPr>
          <p:cNvSpPr/>
          <p:nvPr/>
        </p:nvSpPr>
        <p:spPr>
          <a:xfrm>
            <a:off x="0" y="2114354"/>
            <a:ext cx="9144000" cy="68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FB862C0F-CC9C-4C39-B3A8-F396CB0BF118}"/>
              </a:ext>
            </a:extLst>
          </p:cNvPr>
          <p:cNvSpPr/>
          <p:nvPr/>
        </p:nvSpPr>
        <p:spPr>
          <a:xfrm>
            <a:off x="0" y="-38100"/>
            <a:ext cx="9144000" cy="524668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D12B0EA7-893C-47BB-A159-7BBAE4D9E03F}"/>
              </a:ext>
            </a:extLst>
          </p:cNvPr>
          <p:cNvSpPr/>
          <p:nvPr/>
        </p:nvSpPr>
        <p:spPr>
          <a:xfrm>
            <a:off x="0" y="495300"/>
            <a:ext cx="9144000" cy="695582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 NAM VÔ ĐỊCH! TÔI YÊU VIỆT NAM!</a:t>
            </a:r>
          </a:p>
        </p:txBody>
      </p:sp>
      <p:sp>
        <p:nvSpPr>
          <p:cNvPr id="34" name="Trapezoid 33">
            <a:extLst>
              <a:ext uri="{FF2B5EF4-FFF2-40B4-BE49-F238E27FC236}">
                <a16:creationId xmlns:a16="http://schemas.microsoft.com/office/drawing/2014/main" xmlns="" id="{61A8B587-1253-4A9C-ABB9-C09E27EB15A4}"/>
              </a:ext>
            </a:extLst>
          </p:cNvPr>
          <p:cNvSpPr/>
          <p:nvPr/>
        </p:nvSpPr>
        <p:spPr>
          <a:xfrm>
            <a:off x="79780" y="2141201"/>
            <a:ext cx="8981003" cy="1859299"/>
          </a:xfrm>
          <a:prstGeom prst="trapezoid">
            <a:avLst>
              <a:gd name="adj" fmla="val 76979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C7FBA35E-4957-4116-B49B-049A2FA3DD14}"/>
              </a:ext>
            </a:extLst>
          </p:cNvPr>
          <p:cNvSpPr/>
          <p:nvPr/>
        </p:nvSpPr>
        <p:spPr>
          <a:xfrm>
            <a:off x="4593890" y="3682177"/>
            <a:ext cx="313407" cy="785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4251D326-2A74-4743-8297-E06A5214E0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969" y="456682"/>
            <a:ext cx="4302625" cy="1769517"/>
          </a:xfrm>
          <a:prstGeom prst="rect">
            <a:avLst/>
          </a:prstGeom>
        </p:spPr>
      </p:pic>
      <p:sp>
        <p:nvSpPr>
          <p:cNvPr id="48" name="Rectangle: Diagonal Corners Snipped 47">
            <a:extLst>
              <a:ext uri="{FF2B5EF4-FFF2-40B4-BE49-F238E27FC236}">
                <a16:creationId xmlns:a16="http://schemas.microsoft.com/office/drawing/2014/main" xmlns="" id="{1BAB9FC1-6344-4332-9C92-BB881858EAD3}"/>
              </a:ext>
            </a:extLst>
          </p:cNvPr>
          <p:cNvSpPr/>
          <p:nvPr/>
        </p:nvSpPr>
        <p:spPr>
          <a:xfrm>
            <a:off x="1500188" y="4076700"/>
            <a:ext cx="6999632" cy="899958"/>
          </a:xfrm>
          <a:prstGeom prst="snip2DiagRect">
            <a:avLst/>
          </a:prstGeom>
          <a:solidFill>
            <a:srgbClr val="7030A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xmlns="" id="{CFD0B7EB-87B7-4BDA-86C3-01F1BD1A380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02" b="96075" l="5859" r="66895">
                        <a14:foregroundMark x1="39355" y1="58073" x2="41797" y2="94737"/>
                        <a14:foregroundMark x1="37207" y1="93845" x2="46680" y2="93845"/>
                        <a14:foregroundMark x1="39063" y1="94737" x2="47266" y2="95004"/>
                        <a14:foregroundMark x1="38184" y1="93310" x2="50586" y2="885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781" r="29256"/>
          <a:stretch/>
        </p:blipFill>
        <p:spPr>
          <a:xfrm>
            <a:off x="-164807" y="3762453"/>
            <a:ext cx="1664995" cy="2066847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2EB8284A-4D28-49B2-A303-3B1FF507BC37}"/>
              </a:ext>
            </a:extLst>
          </p:cNvPr>
          <p:cNvSpPr/>
          <p:nvPr/>
        </p:nvSpPr>
        <p:spPr>
          <a:xfrm>
            <a:off x="1500188" y="5060174"/>
            <a:ext cx="3400425" cy="67848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120F417C-22B5-41CB-9376-E9C0C14AEF57}"/>
              </a:ext>
            </a:extLst>
          </p:cNvPr>
          <p:cNvSpPr/>
          <p:nvPr/>
        </p:nvSpPr>
        <p:spPr>
          <a:xfrm>
            <a:off x="5099395" y="5060173"/>
            <a:ext cx="3400425" cy="67848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8036AD6F-2336-469C-87BA-1A8DEACB160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8" b="89989" l="51538" r="86000">
                        <a14:foregroundMark x1="67769" y1="39590" x2="74000" y2="40273"/>
                        <a14:foregroundMark x1="68538" y1="46416" x2="72923" y2="47099"/>
                        <a14:foregroundMark x1="56692" y1="51422" x2="57769" y2="56428"/>
                        <a14:foregroundMark x1="81846" y1="50967" x2="83615" y2="56655"/>
                        <a14:backgroundMark x1="55385" y1="84414" x2="65385" y2="88623"/>
                        <a14:backgroundMark x1="69846" y1="85779" x2="86000" y2="883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59" t="25118" r="13650" b="12319"/>
          <a:stretch/>
        </p:blipFill>
        <p:spPr>
          <a:xfrm>
            <a:off x="4138301" y="1087001"/>
            <a:ext cx="947738" cy="12571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CC4A505-5F6C-4DDC-AED4-B45E4495451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137" y="3297083"/>
            <a:ext cx="442913" cy="44291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xmlns="" id="{004BB906-C97F-466F-957E-98E55AF8749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4541" b="86877" l="49769" r="69462">
                        <a14:foregroundMark x1="57000" y1="43438" x2="66385" y2="41732"/>
                        <a14:foregroundMark x1="65615" y1="38976" x2="58692" y2="40551"/>
                        <a14:foregroundMark x1="65154" y1="41732" x2="61538" y2="50787"/>
                        <a14:foregroundMark x1="65615" y1="43832" x2="65615" y2="44619"/>
                        <a14:foregroundMark x1="56231" y1="44619" x2="59615" y2="44619"/>
                        <a14:foregroundMark x1="56000" y1="45932" x2="60308" y2="41732"/>
                        <a14:foregroundMark x1="60846" y1="50787" x2="63231" y2="45538"/>
                        <a14:foregroundMark x1="58692" y1="75459" x2="60077" y2="82808"/>
                        <a14:foregroundMark x1="58385" y1="80709" x2="56769" y2="82808"/>
                        <a14:foregroundMark x1="66077" y1="72178" x2="68000" y2="78740"/>
                        <a14:foregroundMark x1="66385" y1="73360" x2="66385" y2="80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5428" r="30288" b="13481"/>
          <a:stretch/>
        </p:blipFill>
        <p:spPr>
          <a:xfrm>
            <a:off x="5376952" y="1267512"/>
            <a:ext cx="585788" cy="1064155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xmlns="" id="{C1209640-D20E-4B86-B18B-E282281BF12E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5756" b="84739" l="39769" r="68769">
                        <a14:foregroundMark x1="45846" y1="31593" x2="51231" y2="31593"/>
                        <a14:foregroundMark x1="60462" y1="27175" x2="57000" y2="48996"/>
                        <a14:foregroundMark x1="56846" y1="27175" x2="64692" y2="40295"/>
                        <a14:foregroundMark x1="61077" y1="24900" x2="66231" y2="34538"/>
                        <a14:foregroundMark x1="62231" y1="24900" x2="54538" y2="34538"/>
                        <a14:foregroundMark x1="57000" y1="26908" x2="55462" y2="39625"/>
                        <a14:foregroundMark x1="63538" y1="42972" x2="57231" y2="47256"/>
                        <a14:foregroundMark x1="59308" y1="47657" x2="62385" y2="43641"/>
                        <a14:foregroundMark x1="53923" y1="10442" x2="58154" y2="157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801" r="31307" b="13643"/>
          <a:stretch/>
        </p:blipFill>
        <p:spPr>
          <a:xfrm>
            <a:off x="2608688" y="869425"/>
            <a:ext cx="947738" cy="1474664"/>
          </a:xfrm>
          <a:prstGeom prst="rect">
            <a:avLst/>
          </a:prstGeom>
        </p:spPr>
      </p:pic>
      <p:pic>
        <p:nvPicPr>
          <p:cNvPr id="72" name="chon sai">
            <a:hlinkClick r:id="" action="ppaction://media"/>
            <a:extLst>
              <a:ext uri="{FF2B5EF4-FFF2-40B4-BE49-F238E27FC236}">
                <a16:creationId xmlns:a16="http://schemas.microsoft.com/office/drawing/2014/main" xmlns="" id="{44137F8B-AA31-4012-9898-5DAE9ADBD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39943" y="1612673"/>
            <a:ext cx="457200" cy="457200"/>
          </a:xfrm>
          <a:prstGeom prst="rect">
            <a:avLst/>
          </a:prstGeom>
        </p:spPr>
      </p:pic>
      <p:pic>
        <p:nvPicPr>
          <p:cNvPr id="73" name="F_YEAH">
            <a:hlinkClick r:id="" action="ppaction://media"/>
            <a:extLst>
              <a:ext uri="{FF2B5EF4-FFF2-40B4-BE49-F238E27FC236}">
                <a16:creationId xmlns:a16="http://schemas.microsoft.com/office/drawing/2014/main" xmlns="" id="{745D270C-4757-4DFF-BA43-04D6672F840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275977" y="593600"/>
            <a:ext cx="457200" cy="457200"/>
          </a:xfrm>
          <a:prstGeom prst="rect">
            <a:avLst/>
          </a:prstGeom>
        </p:spPr>
      </p:pic>
      <p:pic>
        <p:nvPicPr>
          <p:cNvPr id="74" name="soccer-ball-kick_zy1CD24_">
            <a:hlinkClick r:id="" action="ppaction://media"/>
            <a:extLst>
              <a:ext uri="{FF2B5EF4-FFF2-40B4-BE49-F238E27FC236}">
                <a16:creationId xmlns:a16="http://schemas.microsoft.com/office/drawing/2014/main" xmlns="" id="{8B848569-5D99-4DAC-AB21-4969AC76156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39943" y="2468336"/>
            <a:ext cx="457200" cy="457200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xmlns="" id="{68822157-54C2-4D61-A534-99A04F077B0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875" y="1807369"/>
            <a:ext cx="4286250" cy="210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038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104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-0.18203 -0.33102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02" y="-16551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0.11797 0.00278 " pathEditMode="relative" rAng="0" ptsTypes="AA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98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04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4063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104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-0.20312 -0.36412 " pathEditMode="relative" rAng="0" ptsTypes="AA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56" y="-18218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-0.1349 0.00278 " pathEditMode="relative" rAng="0" ptsTypes="AA">
                                      <p:cBhvr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45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104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604"/>
                            </p:stCondLst>
                            <p:childTnLst>
                              <p:par>
                                <p:cTn id="7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589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3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</p:childTnLst>
        </p:cTn>
      </p:par>
    </p:tnLst>
    <p:bldLst>
      <p:bldP spid="48" grpId="0" animBg="1"/>
      <p:bldP spid="49" grpId="0" animBg="1"/>
      <p:bldP spid="5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D6A9AF83-E759-4661-8F42-DBBC94F92754}"/>
              </a:ext>
            </a:extLst>
          </p:cNvPr>
          <p:cNvSpPr/>
          <p:nvPr/>
        </p:nvSpPr>
        <p:spPr>
          <a:xfrm>
            <a:off x="0" y="2114354"/>
            <a:ext cx="9144000" cy="68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FB862C0F-CC9C-4C39-B3A8-F396CB0BF118}"/>
              </a:ext>
            </a:extLst>
          </p:cNvPr>
          <p:cNvSpPr/>
          <p:nvPr/>
        </p:nvSpPr>
        <p:spPr>
          <a:xfrm>
            <a:off x="0" y="-38100"/>
            <a:ext cx="9144000" cy="524668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D12B0EA7-893C-47BB-A159-7BBAE4D9E03F}"/>
              </a:ext>
            </a:extLst>
          </p:cNvPr>
          <p:cNvSpPr/>
          <p:nvPr/>
        </p:nvSpPr>
        <p:spPr>
          <a:xfrm>
            <a:off x="0" y="495300"/>
            <a:ext cx="9144000" cy="695582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 NAM VÔ ĐỊCH! TÔI YÊU VIỆT NAM!</a:t>
            </a:r>
          </a:p>
        </p:txBody>
      </p:sp>
      <p:sp>
        <p:nvSpPr>
          <p:cNvPr id="34" name="Trapezoid 33">
            <a:extLst>
              <a:ext uri="{FF2B5EF4-FFF2-40B4-BE49-F238E27FC236}">
                <a16:creationId xmlns:a16="http://schemas.microsoft.com/office/drawing/2014/main" xmlns="" id="{61A8B587-1253-4A9C-ABB9-C09E27EB15A4}"/>
              </a:ext>
            </a:extLst>
          </p:cNvPr>
          <p:cNvSpPr/>
          <p:nvPr/>
        </p:nvSpPr>
        <p:spPr>
          <a:xfrm>
            <a:off x="79780" y="2141201"/>
            <a:ext cx="8981003" cy="1859299"/>
          </a:xfrm>
          <a:prstGeom prst="trapezoid">
            <a:avLst>
              <a:gd name="adj" fmla="val 76979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C7FBA35E-4957-4116-B49B-049A2FA3DD14}"/>
              </a:ext>
            </a:extLst>
          </p:cNvPr>
          <p:cNvSpPr/>
          <p:nvPr/>
        </p:nvSpPr>
        <p:spPr>
          <a:xfrm>
            <a:off x="4593890" y="3682177"/>
            <a:ext cx="313407" cy="785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4251D326-2A74-4743-8297-E06A5214E0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969" y="456682"/>
            <a:ext cx="4302625" cy="1769517"/>
          </a:xfrm>
          <a:prstGeom prst="rect">
            <a:avLst/>
          </a:prstGeom>
        </p:spPr>
      </p:pic>
      <p:sp>
        <p:nvSpPr>
          <p:cNvPr id="48" name="Rectangle: Diagonal Corners Snipped 47">
            <a:extLst>
              <a:ext uri="{FF2B5EF4-FFF2-40B4-BE49-F238E27FC236}">
                <a16:creationId xmlns:a16="http://schemas.microsoft.com/office/drawing/2014/main" xmlns="" id="{1BAB9FC1-6344-4332-9C92-BB881858EAD3}"/>
              </a:ext>
            </a:extLst>
          </p:cNvPr>
          <p:cNvSpPr/>
          <p:nvPr/>
        </p:nvSpPr>
        <p:spPr>
          <a:xfrm>
            <a:off x="1500188" y="4091142"/>
            <a:ext cx="6999632" cy="899958"/>
          </a:xfrm>
          <a:prstGeom prst="snip2DiagRect">
            <a:avLst/>
          </a:prstGeom>
          <a:solidFill>
            <a:srgbClr val="7030A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Câu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4: </a:t>
            </a:r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Văn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bản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khẳng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định</a:t>
            </a:r>
            <a:r>
              <a:rPr lang="en-US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: </a:t>
            </a:r>
            <a:r>
              <a:rPr lang="vi-VN" b="1" dirty="0">
                <a:latin typeface="+mj-lt"/>
              </a:rPr>
              <a:t>Bóng đá Việt Nam đang “thống trị” khu vực Đông Nam Á</a:t>
            </a:r>
            <a:r>
              <a:rPr lang="en-US" b="1" dirty="0">
                <a:latin typeface="+mj-lt"/>
              </a:rPr>
              <a:t>. </a:t>
            </a:r>
            <a:r>
              <a:rPr lang="en-US" b="1" dirty="0" err="1">
                <a:latin typeface="+mj-lt"/>
              </a:rPr>
              <a:t>Đúng</a:t>
            </a:r>
            <a:r>
              <a:rPr lang="en-US" b="1" dirty="0">
                <a:latin typeface="+mj-lt"/>
              </a:rPr>
              <a:t> hay </a:t>
            </a:r>
            <a:r>
              <a:rPr lang="en-US" b="1" dirty="0" err="1">
                <a:latin typeface="+mj-lt"/>
              </a:rPr>
              <a:t>sai</a:t>
            </a:r>
            <a:r>
              <a:rPr lang="en-US" b="1" dirty="0">
                <a:latin typeface="+mj-lt"/>
              </a:rPr>
              <a:t>?</a:t>
            </a:r>
            <a:endParaRPr lang="en-US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xmlns="" id="{CFD0B7EB-87B7-4BDA-86C3-01F1BD1A380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02" b="96075" l="5859" r="66895">
                        <a14:foregroundMark x1="39355" y1="58073" x2="41797" y2="94737"/>
                        <a14:foregroundMark x1="37207" y1="93845" x2="46680" y2="93845"/>
                        <a14:foregroundMark x1="39063" y1="94737" x2="47266" y2="95004"/>
                        <a14:foregroundMark x1="38184" y1="93310" x2="50586" y2="885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781" r="29256"/>
          <a:stretch/>
        </p:blipFill>
        <p:spPr>
          <a:xfrm>
            <a:off x="-164807" y="3695700"/>
            <a:ext cx="1664995" cy="2066847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2EB8284A-4D28-49B2-A303-3B1FF507BC37}"/>
              </a:ext>
            </a:extLst>
          </p:cNvPr>
          <p:cNvSpPr/>
          <p:nvPr/>
        </p:nvSpPr>
        <p:spPr>
          <a:xfrm>
            <a:off x="5097842" y="4991863"/>
            <a:ext cx="3400425" cy="67848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Sai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120F417C-22B5-41CB-9376-E9C0C14AEF57}"/>
              </a:ext>
            </a:extLst>
          </p:cNvPr>
          <p:cNvSpPr/>
          <p:nvPr/>
        </p:nvSpPr>
        <p:spPr>
          <a:xfrm>
            <a:off x="1506872" y="4991100"/>
            <a:ext cx="3400425" cy="67848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Đúng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8036AD6F-2336-469C-87BA-1A8DEACB160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8" b="89989" l="51538" r="86000">
                        <a14:foregroundMark x1="67769" y1="39590" x2="74000" y2="40273"/>
                        <a14:foregroundMark x1="68538" y1="46416" x2="72923" y2="47099"/>
                        <a14:foregroundMark x1="56692" y1="51422" x2="57769" y2="56428"/>
                        <a14:foregroundMark x1="81846" y1="50967" x2="83615" y2="56655"/>
                        <a14:backgroundMark x1="55385" y1="84414" x2="65385" y2="88623"/>
                        <a14:backgroundMark x1="69846" y1="85779" x2="86000" y2="883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59" t="25118" r="13650" b="12319"/>
          <a:stretch/>
        </p:blipFill>
        <p:spPr>
          <a:xfrm>
            <a:off x="4138301" y="1087001"/>
            <a:ext cx="947738" cy="12571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CC4A505-5F6C-4DDC-AED4-B45E4495451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137" y="3297083"/>
            <a:ext cx="442913" cy="44291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xmlns="" id="{004BB906-C97F-466F-957E-98E55AF8749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4541" b="86877" l="49769" r="69462">
                        <a14:foregroundMark x1="57000" y1="43438" x2="66385" y2="41732"/>
                        <a14:foregroundMark x1="65615" y1="38976" x2="58692" y2="40551"/>
                        <a14:foregroundMark x1="65154" y1="41732" x2="61538" y2="50787"/>
                        <a14:foregroundMark x1="65615" y1="43832" x2="65615" y2="44619"/>
                        <a14:foregroundMark x1="56231" y1="44619" x2="59615" y2="44619"/>
                        <a14:foregroundMark x1="56000" y1="45932" x2="60308" y2="41732"/>
                        <a14:foregroundMark x1="60846" y1="50787" x2="63231" y2="45538"/>
                        <a14:foregroundMark x1="58692" y1="75459" x2="60077" y2="82808"/>
                        <a14:foregroundMark x1="58385" y1="80709" x2="56769" y2="82808"/>
                        <a14:foregroundMark x1="66077" y1="72178" x2="68000" y2="78740"/>
                        <a14:foregroundMark x1="66385" y1="73360" x2="66385" y2="80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5428" r="30288" b="13481"/>
          <a:stretch/>
        </p:blipFill>
        <p:spPr>
          <a:xfrm>
            <a:off x="5376952" y="1267512"/>
            <a:ext cx="585788" cy="1064155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xmlns="" id="{C1209640-D20E-4B86-B18B-E282281BF12E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5756" b="84739" l="39769" r="68769">
                        <a14:foregroundMark x1="45846" y1="31593" x2="51231" y2="31593"/>
                        <a14:foregroundMark x1="60462" y1="27175" x2="57000" y2="48996"/>
                        <a14:foregroundMark x1="56846" y1="27175" x2="64692" y2="40295"/>
                        <a14:foregroundMark x1="61077" y1="24900" x2="66231" y2="34538"/>
                        <a14:foregroundMark x1="62231" y1="24900" x2="54538" y2="34538"/>
                        <a14:foregroundMark x1="57000" y1="26908" x2="55462" y2="39625"/>
                        <a14:foregroundMark x1="63538" y1="42972" x2="57231" y2="47256"/>
                        <a14:foregroundMark x1="59308" y1="47657" x2="62385" y2="43641"/>
                        <a14:foregroundMark x1="53923" y1="10442" x2="58154" y2="157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801" r="31307" b="13643"/>
          <a:stretch/>
        </p:blipFill>
        <p:spPr>
          <a:xfrm>
            <a:off x="2608688" y="869425"/>
            <a:ext cx="947738" cy="1474664"/>
          </a:xfrm>
          <a:prstGeom prst="rect">
            <a:avLst/>
          </a:prstGeom>
        </p:spPr>
      </p:pic>
      <p:pic>
        <p:nvPicPr>
          <p:cNvPr id="72" name="chon sai">
            <a:hlinkClick r:id="" action="ppaction://media"/>
            <a:extLst>
              <a:ext uri="{FF2B5EF4-FFF2-40B4-BE49-F238E27FC236}">
                <a16:creationId xmlns:a16="http://schemas.microsoft.com/office/drawing/2014/main" xmlns="" id="{44137F8B-AA31-4012-9898-5DAE9ADBD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39943" y="1612673"/>
            <a:ext cx="457200" cy="457200"/>
          </a:xfrm>
          <a:prstGeom prst="rect">
            <a:avLst/>
          </a:prstGeom>
        </p:spPr>
      </p:pic>
      <p:pic>
        <p:nvPicPr>
          <p:cNvPr id="73" name="F_YEAH">
            <a:hlinkClick r:id="" action="ppaction://media"/>
            <a:extLst>
              <a:ext uri="{FF2B5EF4-FFF2-40B4-BE49-F238E27FC236}">
                <a16:creationId xmlns:a16="http://schemas.microsoft.com/office/drawing/2014/main" xmlns="" id="{745D270C-4757-4DFF-BA43-04D6672F840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275977" y="593600"/>
            <a:ext cx="457200" cy="457200"/>
          </a:xfrm>
          <a:prstGeom prst="rect">
            <a:avLst/>
          </a:prstGeom>
        </p:spPr>
      </p:pic>
      <p:pic>
        <p:nvPicPr>
          <p:cNvPr id="74" name="soccer-ball-kick_zy1CD24_">
            <a:hlinkClick r:id="" action="ppaction://media"/>
            <a:extLst>
              <a:ext uri="{FF2B5EF4-FFF2-40B4-BE49-F238E27FC236}">
                <a16:creationId xmlns:a16="http://schemas.microsoft.com/office/drawing/2014/main" xmlns="" id="{8B848569-5D99-4DAC-AB21-4969AC76156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39943" y="2468336"/>
            <a:ext cx="457200" cy="457200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xmlns="" id="{68822157-54C2-4D61-A534-99A04F077B0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875" y="1807369"/>
            <a:ext cx="4286250" cy="210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997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104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-0.18203 -0.33102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02" y="-16551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0.11797 0.00278 " pathEditMode="relative" rAng="0" ptsTypes="AA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98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04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4063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104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-0.20312 -0.36412 " pathEditMode="relative" rAng="0" ptsTypes="AA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56" y="-18218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-0.1349 0.00278 " pathEditMode="relative" rAng="0" ptsTypes="AA">
                                      <p:cBhvr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45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104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604"/>
                            </p:stCondLst>
                            <p:childTnLst>
                              <p:par>
                                <p:cTn id="7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589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3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</p:childTnLst>
        </p:cTn>
      </p:par>
    </p:tnLst>
    <p:bldLst>
      <p:bldP spid="48" grpId="0" animBg="1"/>
      <p:bldP spid="49" grpId="0" animBg="1"/>
      <p:bldP spid="5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D6A9AF83-E759-4661-8F42-DBBC94F92754}"/>
              </a:ext>
            </a:extLst>
          </p:cNvPr>
          <p:cNvSpPr/>
          <p:nvPr/>
        </p:nvSpPr>
        <p:spPr>
          <a:xfrm>
            <a:off x="0" y="2114354"/>
            <a:ext cx="9144000" cy="68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FB862C0F-CC9C-4C39-B3A8-F396CB0BF118}"/>
              </a:ext>
            </a:extLst>
          </p:cNvPr>
          <p:cNvSpPr/>
          <p:nvPr/>
        </p:nvSpPr>
        <p:spPr>
          <a:xfrm>
            <a:off x="0" y="-38100"/>
            <a:ext cx="9144000" cy="524668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D12B0EA7-893C-47BB-A159-7BBAE4D9E03F}"/>
              </a:ext>
            </a:extLst>
          </p:cNvPr>
          <p:cNvSpPr/>
          <p:nvPr/>
        </p:nvSpPr>
        <p:spPr>
          <a:xfrm>
            <a:off x="0" y="495300"/>
            <a:ext cx="9144000" cy="695582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 NAM VÔ ĐỊCH! TÔI YÊU VIỆT NAM!</a:t>
            </a:r>
          </a:p>
        </p:txBody>
      </p:sp>
      <p:sp>
        <p:nvSpPr>
          <p:cNvPr id="34" name="Trapezoid 33">
            <a:extLst>
              <a:ext uri="{FF2B5EF4-FFF2-40B4-BE49-F238E27FC236}">
                <a16:creationId xmlns:a16="http://schemas.microsoft.com/office/drawing/2014/main" xmlns="" id="{61A8B587-1253-4A9C-ABB9-C09E27EB15A4}"/>
              </a:ext>
            </a:extLst>
          </p:cNvPr>
          <p:cNvSpPr/>
          <p:nvPr/>
        </p:nvSpPr>
        <p:spPr>
          <a:xfrm>
            <a:off x="79780" y="2141201"/>
            <a:ext cx="8981003" cy="1859299"/>
          </a:xfrm>
          <a:prstGeom prst="trapezoid">
            <a:avLst>
              <a:gd name="adj" fmla="val 76979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C7FBA35E-4957-4116-B49B-049A2FA3DD14}"/>
              </a:ext>
            </a:extLst>
          </p:cNvPr>
          <p:cNvSpPr/>
          <p:nvPr/>
        </p:nvSpPr>
        <p:spPr>
          <a:xfrm>
            <a:off x="4593890" y="3682177"/>
            <a:ext cx="313407" cy="785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4251D326-2A74-4743-8297-E06A5214E0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969" y="456682"/>
            <a:ext cx="4302625" cy="1769517"/>
          </a:xfrm>
          <a:prstGeom prst="rect">
            <a:avLst/>
          </a:prstGeom>
        </p:spPr>
      </p:pic>
      <p:sp>
        <p:nvSpPr>
          <p:cNvPr id="48" name="Rectangle: Diagonal Corners Snipped 47">
            <a:extLst>
              <a:ext uri="{FF2B5EF4-FFF2-40B4-BE49-F238E27FC236}">
                <a16:creationId xmlns:a16="http://schemas.microsoft.com/office/drawing/2014/main" xmlns="" id="{1BAB9FC1-6344-4332-9C92-BB881858EAD3}"/>
              </a:ext>
            </a:extLst>
          </p:cNvPr>
          <p:cNvSpPr/>
          <p:nvPr/>
        </p:nvSpPr>
        <p:spPr>
          <a:xfrm>
            <a:off x="1500188" y="4076700"/>
            <a:ext cx="6999632" cy="899958"/>
          </a:xfrm>
          <a:prstGeom prst="snip2DiagRect">
            <a:avLst/>
          </a:prstGeom>
          <a:solidFill>
            <a:srgbClr val="7030A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5: Khi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xmlns="" id="{CFD0B7EB-87B7-4BDA-86C3-01F1BD1A380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02" b="96075" l="5859" r="66895">
                        <a14:foregroundMark x1="39355" y1="58073" x2="41797" y2="94737"/>
                        <a14:foregroundMark x1="37207" y1="93845" x2="46680" y2="93845"/>
                        <a14:foregroundMark x1="39063" y1="94737" x2="47266" y2="95004"/>
                        <a14:foregroundMark x1="38184" y1="93310" x2="50586" y2="885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781" r="29256"/>
          <a:stretch/>
        </p:blipFill>
        <p:spPr>
          <a:xfrm>
            <a:off x="-164807" y="3762453"/>
            <a:ext cx="1664995" cy="2066847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2EB8284A-4D28-49B2-A303-3B1FF507BC37}"/>
              </a:ext>
            </a:extLst>
          </p:cNvPr>
          <p:cNvSpPr/>
          <p:nvPr/>
        </p:nvSpPr>
        <p:spPr>
          <a:xfrm>
            <a:off x="5097842" y="4998416"/>
            <a:ext cx="3400425" cy="67848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120F417C-22B5-41CB-9376-E9C0C14AEF57}"/>
              </a:ext>
            </a:extLst>
          </p:cNvPr>
          <p:cNvSpPr/>
          <p:nvPr/>
        </p:nvSpPr>
        <p:spPr>
          <a:xfrm>
            <a:off x="1506872" y="4997653"/>
            <a:ext cx="3400425" cy="67848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8036AD6F-2336-469C-87BA-1A8DEACB160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8" b="89989" l="51538" r="86000">
                        <a14:foregroundMark x1="67769" y1="39590" x2="74000" y2="40273"/>
                        <a14:foregroundMark x1="68538" y1="46416" x2="72923" y2="47099"/>
                        <a14:foregroundMark x1="56692" y1="51422" x2="57769" y2="56428"/>
                        <a14:foregroundMark x1="81846" y1="50967" x2="83615" y2="56655"/>
                        <a14:backgroundMark x1="55385" y1="84414" x2="65385" y2="88623"/>
                        <a14:backgroundMark x1="69846" y1="85779" x2="86000" y2="883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59" t="25118" r="13650" b="12319"/>
          <a:stretch/>
        </p:blipFill>
        <p:spPr>
          <a:xfrm>
            <a:off x="4138301" y="1087001"/>
            <a:ext cx="947738" cy="12571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CC4A505-5F6C-4DDC-AED4-B45E4495451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137" y="3297083"/>
            <a:ext cx="442913" cy="44291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xmlns="" id="{004BB906-C97F-466F-957E-98E55AF8749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4541" b="86877" l="49769" r="69462">
                        <a14:foregroundMark x1="57000" y1="43438" x2="66385" y2="41732"/>
                        <a14:foregroundMark x1="65615" y1="38976" x2="58692" y2="40551"/>
                        <a14:foregroundMark x1="65154" y1="41732" x2="61538" y2="50787"/>
                        <a14:foregroundMark x1="65615" y1="43832" x2="65615" y2="44619"/>
                        <a14:foregroundMark x1="56231" y1="44619" x2="59615" y2="44619"/>
                        <a14:foregroundMark x1="56000" y1="45932" x2="60308" y2="41732"/>
                        <a14:foregroundMark x1="60846" y1="50787" x2="63231" y2="45538"/>
                        <a14:foregroundMark x1="58692" y1="75459" x2="60077" y2="82808"/>
                        <a14:foregroundMark x1="58385" y1="80709" x2="56769" y2="82808"/>
                        <a14:foregroundMark x1="66077" y1="72178" x2="68000" y2="78740"/>
                        <a14:foregroundMark x1="66385" y1="73360" x2="66385" y2="80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5428" r="30288" b="13481"/>
          <a:stretch/>
        </p:blipFill>
        <p:spPr>
          <a:xfrm>
            <a:off x="5376952" y="1267512"/>
            <a:ext cx="585788" cy="1064155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xmlns="" id="{C1209640-D20E-4B86-B18B-E282281BF12E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5756" b="84739" l="39769" r="68769">
                        <a14:foregroundMark x1="45846" y1="31593" x2="51231" y2="31593"/>
                        <a14:foregroundMark x1="60462" y1="27175" x2="57000" y2="48996"/>
                        <a14:foregroundMark x1="56846" y1="27175" x2="64692" y2="40295"/>
                        <a14:foregroundMark x1="61077" y1="24900" x2="66231" y2="34538"/>
                        <a14:foregroundMark x1="62231" y1="24900" x2="54538" y2="34538"/>
                        <a14:foregroundMark x1="57000" y1="26908" x2="55462" y2="39625"/>
                        <a14:foregroundMark x1="63538" y1="42972" x2="57231" y2="47256"/>
                        <a14:foregroundMark x1="59308" y1="47657" x2="62385" y2="43641"/>
                        <a14:foregroundMark x1="53923" y1="10442" x2="58154" y2="157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801" r="31307" b="13643"/>
          <a:stretch/>
        </p:blipFill>
        <p:spPr>
          <a:xfrm>
            <a:off x="2608688" y="869425"/>
            <a:ext cx="947738" cy="1474664"/>
          </a:xfrm>
          <a:prstGeom prst="rect">
            <a:avLst/>
          </a:prstGeom>
        </p:spPr>
      </p:pic>
      <p:pic>
        <p:nvPicPr>
          <p:cNvPr id="72" name="chon sai">
            <a:hlinkClick r:id="" action="ppaction://media"/>
            <a:extLst>
              <a:ext uri="{FF2B5EF4-FFF2-40B4-BE49-F238E27FC236}">
                <a16:creationId xmlns:a16="http://schemas.microsoft.com/office/drawing/2014/main" xmlns="" id="{44137F8B-AA31-4012-9898-5DAE9ADBD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39943" y="1612673"/>
            <a:ext cx="457200" cy="457200"/>
          </a:xfrm>
          <a:prstGeom prst="rect">
            <a:avLst/>
          </a:prstGeom>
        </p:spPr>
      </p:pic>
      <p:pic>
        <p:nvPicPr>
          <p:cNvPr id="73" name="F_YEAH">
            <a:hlinkClick r:id="" action="ppaction://media"/>
            <a:extLst>
              <a:ext uri="{FF2B5EF4-FFF2-40B4-BE49-F238E27FC236}">
                <a16:creationId xmlns:a16="http://schemas.microsoft.com/office/drawing/2014/main" xmlns="" id="{745D270C-4757-4DFF-BA43-04D6672F840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275977" y="593600"/>
            <a:ext cx="457200" cy="457200"/>
          </a:xfrm>
          <a:prstGeom prst="rect">
            <a:avLst/>
          </a:prstGeom>
        </p:spPr>
      </p:pic>
      <p:pic>
        <p:nvPicPr>
          <p:cNvPr id="74" name="soccer-ball-kick_zy1CD24_">
            <a:hlinkClick r:id="" action="ppaction://media"/>
            <a:extLst>
              <a:ext uri="{FF2B5EF4-FFF2-40B4-BE49-F238E27FC236}">
                <a16:creationId xmlns:a16="http://schemas.microsoft.com/office/drawing/2014/main" xmlns="" id="{8B848569-5D99-4DAC-AB21-4969AC76156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39943" y="2468336"/>
            <a:ext cx="457200" cy="457200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xmlns="" id="{68822157-54C2-4D61-A534-99A04F077B0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875" y="1807369"/>
            <a:ext cx="4286250" cy="210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921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104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-0.18203 -0.33102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02" y="-16551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0.11797 0.00278 " pathEditMode="relative" rAng="0" ptsTypes="AA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98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04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4063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104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-0.20312 -0.36412 " pathEditMode="relative" rAng="0" ptsTypes="AA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56" y="-18218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-0.1349 0.00278 " pathEditMode="relative" rAng="0" ptsTypes="AA">
                                      <p:cBhvr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45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104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604"/>
                            </p:stCondLst>
                            <p:childTnLst>
                              <p:par>
                                <p:cTn id="7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589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3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</p:childTnLst>
        </p:cTn>
      </p:par>
    </p:tnLst>
    <p:bldLst>
      <p:bldP spid="48" grpId="0" animBg="1"/>
      <p:bldP spid="49" grpId="0" animBg="1"/>
      <p:bldP spid="5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22" name="Picture 18">
            <a:extLst>
              <a:ext uri="{FF2B5EF4-FFF2-40B4-BE49-F238E27FC236}">
                <a16:creationId xmlns:a16="http://schemas.microsoft.com/office/drawing/2014/main" xmlns="" id="{6FB0E667-5298-4783-8D6E-D93D93205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3" y="1425575"/>
            <a:ext cx="2995612" cy="263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1" name="Picture 17">
            <a:extLst>
              <a:ext uri="{FF2B5EF4-FFF2-40B4-BE49-F238E27FC236}">
                <a16:creationId xmlns:a16="http://schemas.microsoft.com/office/drawing/2014/main" xmlns="" id="{CBD291DD-EF15-4AF1-B157-74523F8655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1436688"/>
            <a:ext cx="2874962" cy="177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0" name="Picture 16">
            <a:extLst>
              <a:ext uri="{FF2B5EF4-FFF2-40B4-BE49-F238E27FC236}">
                <a16:creationId xmlns:a16="http://schemas.microsoft.com/office/drawing/2014/main" xmlns="" id="{AC46B7DD-CB40-4B82-B412-6C323EC48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5250"/>
            <a:ext cx="3051175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9" name="Picture 15">
            <a:extLst>
              <a:ext uri="{FF2B5EF4-FFF2-40B4-BE49-F238E27FC236}">
                <a16:creationId xmlns:a16="http://schemas.microsoft.com/office/drawing/2014/main" xmlns="" id="{3274F38C-B3FA-49BF-A420-0770CC5C4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687388"/>
            <a:ext cx="3160712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8" name="Picture 14">
            <a:extLst>
              <a:ext uri="{FF2B5EF4-FFF2-40B4-BE49-F238E27FC236}">
                <a16:creationId xmlns:a16="http://schemas.microsoft.com/office/drawing/2014/main" xmlns="" id="{53E46ABC-8335-46DD-9361-476EB0D26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513" y="114300"/>
            <a:ext cx="2709862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7" name="Picture 13">
            <a:extLst>
              <a:ext uri="{FF2B5EF4-FFF2-40B4-BE49-F238E27FC236}">
                <a16:creationId xmlns:a16="http://schemas.microsoft.com/office/drawing/2014/main" xmlns="" id="{CB4BA305-F3B8-41F9-9077-EAE8E3F70F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888" y="1287463"/>
            <a:ext cx="2081212" cy="148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6" name="Picture 12">
            <a:extLst>
              <a:ext uri="{FF2B5EF4-FFF2-40B4-BE49-F238E27FC236}">
                <a16:creationId xmlns:a16="http://schemas.microsoft.com/office/drawing/2014/main" xmlns="" id="{7CA282CB-47FB-4E94-BB55-3C86C675E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050" y="3817938"/>
            <a:ext cx="3860800" cy="15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5" name="Picture 11">
            <a:extLst>
              <a:ext uri="{FF2B5EF4-FFF2-40B4-BE49-F238E27FC236}">
                <a16:creationId xmlns:a16="http://schemas.microsoft.com/office/drawing/2014/main" xmlns="" id="{588F1CD0-BCF6-40EE-A721-B15D6946E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013" y="3833813"/>
            <a:ext cx="3111500" cy="131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Picture 10">
            <a:extLst>
              <a:ext uri="{FF2B5EF4-FFF2-40B4-BE49-F238E27FC236}">
                <a16:creationId xmlns:a16="http://schemas.microsoft.com/office/drawing/2014/main" xmlns="" id="{25D04876-7150-4439-B2E6-95741F08D2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013" y="3743325"/>
            <a:ext cx="3119437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9">
            <a:extLst>
              <a:ext uri="{FF2B5EF4-FFF2-40B4-BE49-F238E27FC236}">
                <a16:creationId xmlns:a16="http://schemas.microsoft.com/office/drawing/2014/main" xmlns="" id="{9A6300A2-D2B7-4C49-8D57-85F5CE0BAD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075" y="2878138"/>
            <a:ext cx="271462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8">
            <a:extLst>
              <a:ext uri="{FF2B5EF4-FFF2-40B4-BE49-F238E27FC236}">
                <a16:creationId xmlns:a16="http://schemas.microsoft.com/office/drawing/2014/main" xmlns="" id="{0F602202-B57F-4182-BDCD-C50B69C2C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788" y="2757488"/>
            <a:ext cx="1296987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7">
            <a:extLst>
              <a:ext uri="{FF2B5EF4-FFF2-40B4-BE49-F238E27FC236}">
                <a16:creationId xmlns:a16="http://schemas.microsoft.com/office/drawing/2014/main" xmlns="" id="{257A1774-3616-451A-A788-50818ED98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063" y="1909763"/>
            <a:ext cx="2238375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>
            <a:extLst>
              <a:ext uri="{FF2B5EF4-FFF2-40B4-BE49-F238E27FC236}">
                <a16:creationId xmlns:a16="http://schemas.microsoft.com/office/drawing/2014/main" xmlns="" id="{79742C7A-3EE0-4C12-99BE-7EBA124A92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363" y="788988"/>
            <a:ext cx="242887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>
            <a:extLst>
              <a:ext uri="{FF2B5EF4-FFF2-40B4-BE49-F238E27FC236}">
                <a16:creationId xmlns:a16="http://schemas.microsoft.com/office/drawing/2014/main" xmlns="" id="{214140ED-C2F2-4EA7-926C-FC2CAB2CC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788" y="1763713"/>
            <a:ext cx="2205037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>
            <a:extLst>
              <a:ext uri="{FF2B5EF4-FFF2-40B4-BE49-F238E27FC236}">
                <a16:creationId xmlns:a16="http://schemas.microsoft.com/office/drawing/2014/main" xmlns="" id="{635E3254-C043-4E65-A92A-26BD680B4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613" y="2390775"/>
            <a:ext cx="14763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9C56C226-FF8F-469C-ADC0-493D95CA1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563" y="814388"/>
            <a:ext cx="2501900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62CDCED-4E8D-4ED6-8AA9-F2FD4013B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988" y="3319463"/>
            <a:ext cx="1731962" cy="131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4" name="Picture 20" descr="Niềm tự hào mang tên U23 Việt Nam - Báo Gia Lai điện tử - Tin nhanh - Chính  xác">
            <a:extLst>
              <a:ext uri="{FF2B5EF4-FFF2-40B4-BE49-F238E27FC236}">
                <a16:creationId xmlns:a16="http://schemas.microsoft.com/office/drawing/2014/main" xmlns="" id="{14C93978-7A52-4D7D-9EFF-3671B6AE8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4111625"/>
            <a:ext cx="2036762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4" descr="duong phan cac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565765"/>
            <a:ext cx="9144000" cy="81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WordArt 6"/>
          <p:cNvSpPr>
            <a:spLocks noChangeArrowheads="1" noChangeShapeType="1" noTextEdit="1"/>
          </p:cNvSpPr>
          <p:nvPr/>
        </p:nvSpPr>
        <p:spPr bwMode="auto">
          <a:xfrm>
            <a:off x="0" y="190500"/>
            <a:ext cx="3810000" cy="35078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Liên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hệ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mở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rộng</a:t>
            </a:r>
            <a:endParaRPr lang="en-US" sz="5400" kern="10" dirty="0">
              <a:ln w="19050">
                <a:solidFill>
                  <a:srgbClr val="FF3300"/>
                </a:solidFill>
                <a:miter lim="800000"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+mj-lt"/>
            </a:endParaRPr>
          </a:p>
        </p:txBody>
      </p:sp>
      <p:pic>
        <p:nvPicPr>
          <p:cNvPr id="2" name="KET BAI">
            <a:hlinkClick r:id="" action="ppaction://media"/>
            <a:extLst>
              <a:ext uri="{FF2B5EF4-FFF2-40B4-BE49-F238E27FC236}">
                <a16:creationId xmlns:a16="http://schemas.microsoft.com/office/drawing/2014/main" xmlns="" id="{D0447145-7D71-49BA-93C8-2452A108AD74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968" y="723899"/>
            <a:ext cx="9141032" cy="492751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9548146"/>
      </p:ext>
    </p:extLst>
  </p:cSld>
  <p:clrMapOvr>
    <a:masterClrMapping/>
  </p:clrMapOvr>
  <p:transition>
    <p:plus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3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ChangeArrowheads="1"/>
          </p:cNvSpPr>
          <p:nvPr/>
        </p:nvSpPr>
        <p:spPr bwMode="auto">
          <a:xfrm>
            <a:off x="152400" y="1143000"/>
            <a:ext cx="8839200" cy="3619500"/>
          </a:xfrm>
          <a:prstGeom prst="rect">
            <a:avLst/>
          </a:prstGeom>
          <a:noFill/>
          <a:ln w="76200" cmpd="tri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1445" name="Picture 5" descr="bloem23"/>
          <p:cNvPicPr>
            <a:picLocks noChangeAspect="1" noChangeArrowheads="1" noCrop="1"/>
          </p:cNvPicPr>
          <p:nvPr/>
        </p:nvPicPr>
        <p:blipFill>
          <a:blip r:embed="rId4">
            <a:lum bright="-20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2222501"/>
            <a:ext cx="549275" cy="48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893" name="Group 7"/>
          <p:cNvGrpSpPr>
            <a:grpSpLocks/>
          </p:cNvGrpSpPr>
          <p:nvPr/>
        </p:nvGrpSpPr>
        <p:grpSpPr bwMode="auto">
          <a:xfrm>
            <a:off x="1447800" y="4484688"/>
            <a:ext cx="6324600" cy="1230313"/>
            <a:chOff x="1680" y="2880"/>
            <a:chExt cx="2976" cy="1266"/>
          </a:xfrm>
        </p:grpSpPr>
        <p:pic>
          <p:nvPicPr>
            <p:cNvPr id="37901" name="Picture 8" descr="tn_an1000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" y="2880"/>
              <a:ext cx="2976" cy="1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902" name="Freeform 9"/>
            <p:cNvSpPr>
              <a:spLocks/>
            </p:cNvSpPr>
            <p:nvPr/>
          </p:nvSpPr>
          <p:spPr bwMode="auto">
            <a:xfrm>
              <a:off x="1928" y="3352"/>
              <a:ext cx="108" cy="192"/>
            </a:xfrm>
            <a:custGeom>
              <a:avLst/>
              <a:gdLst>
                <a:gd name="T0" fmla="*/ 37 w 100"/>
                <a:gd name="T1" fmla="*/ 0 h 155"/>
                <a:gd name="T2" fmla="*/ 21 w 100"/>
                <a:gd name="T3" fmla="*/ 152 h 155"/>
                <a:gd name="T4" fmla="*/ 37 w 100"/>
                <a:gd name="T5" fmla="*/ 0 h 155"/>
                <a:gd name="T6" fmla="*/ 0 60000 65536"/>
                <a:gd name="T7" fmla="*/ 0 60000 65536"/>
                <a:gd name="T8" fmla="*/ 0 60000 65536"/>
                <a:gd name="T9" fmla="*/ 0 w 100"/>
                <a:gd name="T10" fmla="*/ 0 h 155"/>
                <a:gd name="T11" fmla="*/ 100 w 100"/>
                <a:gd name="T12" fmla="*/ 155 h 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0" h="155">
                  <a:moveTo>
                    <a:pt x="37" y="0"/>
                  </a:moveTo>
                  <a:cubicBezTo>
                    <a:pt x="0" y="56"/>
                    <a:pt x="15" y="69"/>
                    <a:pt x="21" y="152"/>
                  </a:cubicBezTo>
                  <a:cubicBezTo>
                    <a:pt x="100" y="132"/>
                    <a:pt x="54" y="155"/>
                    <a:pt x="37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3" name="Freeform 10"/>
            <p:cNvSpPr>
              <a:spLocks/>
            </p:cNvSpPr>
            <p:nvPr/>
          </p:nvSpPr>
          <p:spPr bwMode="auto">
            <a:xfrm>
              <a:off x="3856" y="3320"/>
              <a:ext cx="188" cy="196"/>
            </a:xfrm>
            <a:custGeom>
              <a:avLst/>
              <a:gdLst>
                <a:gd name="T0" fmla="*/ 40 w 188"/>
                <a:gd name="T1" fmla="*/ 0 h 196"/>
                <a:gd name="T2" fmla="*/ 86 w 188"/>
                <a:gd name="T3" fmla="*/ 196 h 196"/>
                <a:gd name="T4" fmla="*/ 40 w 188"/>
                <a:gd name="T5" fmla="*/ 0 h 196"/>
                <a:gd name="T6" fmla="*/ 0 60000 65536"/>
                <a:gd name="T7" fmla="*/ 0 60000 65536"/>
                <a:gd name="T8" fmla="*/ 0 60000 65536"/>
                <a:gd name="T9" fmla="*/ 0 w 188"/>
                <a:gd name="T10" fmla="*/ 0 h 196"/>
                <a:gd name="T11" fmla="*/ 188 w 188"/>
                <a:gd name="T12" fmla="*/ 196 h 1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8" h="196">
                  <a:moveTo>
                    <a:pt x="40" y="0"/>
                  </a:moveTo>
                  <a:cubicBezTo>
                    <a:pt x="0" y="69"/>
                    <a:pt x="79" y="93"/>
                    <a:pt x="86" y="196"/>
                  </a:cubicBezTo>
                  <a:cubicBezTo>
                    <a:pt x="188" y="124"/>
                    <a:pt x="128" y="192"/>
                    <a:pt x="40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4" name="Freeform 11"/>
            <p:cNvSpPr>
              <a:spLocks/>
            </p:cNvSpPr>
            <p:nvPr/>
          </p:nvSpPr>
          <p:spPr bwMode="auto">
            <a:xfrm>
              <a:off x="2130" y="3414"/>
              <a:ext cx="101" cy="188"/>
            </a:xfrm>
            <a:custGeom>
              <a:avLst/>
              <a:gdLst>
                <a:gd name="T0" fmla="*/ 36 w 101"/>
                <a:gd name="T1" fmla="*/ 0 h 188"/>
                <a:gd name="T2" fmla="*/ 0 w 101"/>
                <a:gd name="T3" fmla="*/ 150 h 188"/>
                <a:gd name="T4" fmla="*/ 36 w 101"/>
                <a:gd name="T5" fmla="*/ 0 h 188"/>
                <a:gd name="T6" fmla="*/ 0 60000 65536"/>
                <a:gd name="T7" fmla="*/ 0 60000 65536"/>
                <a:gd name="T8" fmla="*/ 0 60000 65536"/>
                <a:gd name="T9" fmla="*/ 0 w 101"/>
                <a:gd name="T10" fmla="*/ 0 h 188"/>
                <a:gd name="T11" fmla="*/ 101 w 101"/>
                <a:gd name="T12" fmla="*/ 188 h 1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1" h="188">
                  <a:moveTo>
                    <a:pt x="36" y="0"/>
                  </a:moveTo>
                  <a:cubicBezTo>
                    <a:pt x="6" y="68"/>
                    <a:pt x="12" y="18"/>
                    <a:pt x="0" y="150"/>
                  </a:cubicBezTo>
                  <a:cubicBezTo>
                    <a:pt x="36" y="48"/>
                    <a:pt x="101" y="188"/>
                    <a:pt x="36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5" name="Freeform 12"/>
            <p:cNvSpPr>
              <a:spLocks/>
            </p:cNvSpPr>
            <p:nvPr/>
          </p:nvSpPr>
          <p:spPr bwMode="auto">
            <a:xfrm>
              <a:off x="2202" y="3570"/>
              <a:ext cx="126" cy="204"/>
            </a:xfrm>
            <a:custGeom>
              <a:avLst/>
              <a:gdLst>
                <a:gd name="T0" fmla="*/ 126 w 126"/>
                <a:gd name="T1" fmla="*/ 0 h 204"/>
                <a:gd name="T2" fmla="*/ 0 w 126"/>
                <a:gd name="T3" fmla="*/ 150 h 204"/>
                <a:gd name="T4" fmla="*/ 126 w 126"/>
                <a:gd name="T5" fmla="*/ 0 h 204"/>
                <a:gd name="T6" fmla="*/ 0 60000 65536"/>
                <a:gd name="T7" fmla="*/ 0 60000 65536"/>
                <a:gd name="T8" fmla="*/ 0 60000 65536"/>
                <a:gd name="T9" fmla="*/ 0 w 126"/>
                <a:gd name="T10" fmla="*/ 0 h 204"/>
                <a:gd name="T11" fmla="*/ 126 w 126"/>
                <a:gd name="T12" fmla="*/ 204 h 2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6" h="204">
                  <a:moveTo>
                    <a:pt x="126" y="0"/>
                  </a:moveTo>
                  <a:cubicBezTo>
                    <a:pt x="96" y="68"/>
                    <a:pt x="12" y="18"/>
                    <a:pt x="0" y="150"/>
                  </a:cubicBezTo>
                  <a:cubicBezTo>
                    <a:pt x="36" y="48"/>
                    <a:pt x="54" y="204"/>
                    <a:pt x="126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61454" name="Picture 14" descr="bloem23"/>
          <p:cNvPicPr>
            <a:picLocks noChangeAspect="1" noChangeArrowheads="1" noCrop="1"/>
          </p:cNvPicPr>
          <p:nvPr/>
        </p:nvPicPr>
        <p:blipFill>
          <a:blip r:embed="rId4">
            <a:lum bright="-20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97000"/>
            <a:ext cx="549275" cy="48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5" name="Picture 15" descr="bloem23"/>
          <p:cNvPicPr>
            <a:picLocks noChangeAspect="1" noChangeArrowheads="1" noCrop="1"/>
          </p:cNvPicPr>
          <p:nvPr/>
        </p:nvPicPr>
        <p:blipFill>
          <a:blip r:embed="rId4">
            <a:lum bright="-20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3073400"/>
            <a:ext cx="549275" cy="48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58" name="Rectangle 18"/>
          <p:cNvSpPr>
            <a:spLocks noChangeArrowheads="1"/>
          </p:cNvSpPr>
          <p:nvPr/>
        </p:nvSpPr>
        <p:spPr bwMode="auto">
          <a:xfrm>
            <a:off x="1371600" y="1333500"/>
            <a:ext cx="723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eaLnBrk="1" hangingPunct="1">
              <a:spcBef>
                <a:spcPct val="0"/>
              </a:spcBef>
            </a:pP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Vẽ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sơ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đồ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tư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duy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khái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smtClean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quát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kiến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thức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­</a:t>
            </a:r>
            <a:endParaRPr lang="ru-RU" sz="2400" b="1" dirty="0">
              <a:solidFill>
                <a:srgbClr val="0000CC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1459" name="Rectangle 19"/>
          <p:cNvSpPr>
            <a:spLocks noChangeArrowheads="1"/>
          </p:cNvSpPr>
          <p:nvPr/>
        </p:nvSpPr>
        <p:spPr bwMode="auto">
          <a:xfrm>
            <a:off x="1371600" y="2222501"/>
            <a:ext cx="7315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US" sz="2400" b="1" dirty="0" err="1">
                <a:solidFill>
                  <a:srgbClr val="0000CC"/>
                </a:solidFill>
                <a:latin typeface="+mj-lt"/>
              </a:rPr>
              <a:t>Chuẩn</a:t>
            </a:r>
            <a:r>
              <a:rPr lang="en-US" sz="2400" b="1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</a:rPr>
              <a:t>bị</a:t>
            </a:r>
            <a:r>
              <a:rPr lang="en-US" sz="2400" b="1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</a:rPr>
              <a:t>nội</a:t>
            </a:r>
            <a:r>
              <a:rPr lang="en-US" sz="2400" b="1" dirty="0">
                <a:solidFill>
                  <a:srgbClr val="0000CC"/>
                </a:solidFill>
                <a:latin typeface="+mj-lt"/>
              </a:rPr>
              <a:t> dung </a:t>
            </a:r>
            <a:r>
              <a:rPr lang="en-US" sz="2400" b="1" dirty="0" err="1">
                <a:solidFill>
                  <a:srgbClr val="0000CC"/>
                </a:solidFill>
                <a:latin typeface="+mj-lt"/>
              </a:rPr>
              <a:t>bài</a:t>
            </a:r>
            <a:r>
              <a:rPr lang="en-US" sz="2400" b="1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</a:rPr>
              <a:t>sau</a:t>
            </a:r>
            <a:endParaRPr lang="en-US" sz="2400" b="1" dirty="0">
              <a:solidFill>
                <a:srgbClr val="0000CC"/>
              </a:solidFill>
              <a:latin typeface="+mj-lt"/>
            </a:endParaRPr>
          </a:p>
        </p:txBody>
      </p:sp>
      <p:sp>
        <p:nvSpPr>
          <p:cNvPr id="61461" name="Rectangle 21"/>
          <p:cNvSpPr>
            <a:spLocks noChangeArrowheads="1"/>
          </p:cNvSpPr>
          <p:nvPr/>
        </p:nvSpPr>
        <p:spPr bwMode="auto">
          <a:xfrm>
            <a:off x="1447801" y="3009900"/>
            <a:ext cx="739139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Viết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đoạn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văn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khoảng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7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giới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thiệu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một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cầu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thủ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đội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tuyển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Việt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Nam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mà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yêu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thích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2400" i="1" dirty="0">
              <a:solidFill>
                <a:srgbClr val="0000CC"/>
              </a:solidFill>
              <a:latin typeface="+mj-lt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463" y="190500"/>
            <a:ext cx="444976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89425591"/>
      </p:ext>
    </p:extLst>
  </p:cSld>
  <p:clrMapOvr>
    <a:masterClrMapping/>
  </p:clrMapOvr>
  <p:transition>
    <p:sndAc>
      <p:stSnd>
        <p:snd r:embed="rId3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61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6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61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8" grpId="0"/>
      <p:bldP spid="61459" grpId="0"/>
      <p:bldP spid="6146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4" descr="duong phan cac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565765"/>
            <a:ext cx="9144000" cy="81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WordArt 6"/>
          <p:cNvSpPr>
            <a:spLocks noChangeArrowheads="1" noChangeShapeType="1" noTextEdit="1"/>
          </p:cNvSpPr>
          <p:nvPr/>
        </p:nvSpPr>
        <p:spPr bwMode="auto">
          <a:xfrm>
            <a:off x="0" y="190500"/>
            <a:ext cx="3810000" cy="35078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Tôi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yêu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bóng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đá</a:t>
            </a:r>
            <a:endParaRPr lang="en-US" sz="5400" kern="10" dirty="0">
              <a:ln w="19050">
                <a:solidFill>
                  <a:srgbClr val="FF3300"/>
                </a:solidFill>
                <a:miter lim="800000"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+mj-lt"/>
            </a:endParaRPr>
          </a:p>
        </p:txBody>
      </p:sp>
      <p:pic>
        <p:nvPicPr>
          <p:cNvPr id="5" name="Toi yeu bong da">
            <a:hlinkClick r:id="" action="ppaction://media"/>
            <a:extLst>
              <a:ext uri="{FF2B5EF4-FFF2-40B4-BE49-F238E27FC236}">
                <a16:creationId xmlns:a16="http://schemas.microsoft.com/office/drawing/2014/main" xmlns="" id="{F4BAF78E-2267-48C9-A478-2023DFA6C03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11714" end="10171"/>
                </p14:media>
              </p:ext>
            </p:extLst>
          </p:nvPr>
        </p:nvPicPr>
        <p:blipFill rotWithShape="1">
          <a:blip r:embed="rId7"/>
          <a:srcRect t="13012" b="12808"/>
          <a:stretch/>
        </p:blipFill>
        <p:spPr>
          <a:xfrm>
            <a:off x="23750" y="672182"/>
            <a:ext cx="9120250" cy="50428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70449287"/>
      </p:ext>
    </p:extLst>
  </p:cSld>
  <p:clrMapOvr>
    <a:masterClrMapping/>
  </p:clrMapOvr>
  <p:transition>
    <p:plus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Mobile_SCRS (7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5" name="Picture 3" descr="Mobile_SCRS (6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76" y="4778375"/>
            <a:ext cx="898525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6" name="Picture 4" descr="Mobile_SCRS (6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664" y="4681804"/>
            <a:ext cx="992187" cy="103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7" name="Picture 5" descr="Mobile_SCRS (6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326" y="4745304"/>
            <a:ext cx="930275" cy="96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8" name="Picture 6" descr="Mobile_SCRS (141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41011"/>
            <a:ext cx="1066800" cy="111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9" name="Picture 7" descr="Mobile_SCRS (141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413" y="41011"/>
            <a:ext cx="1066800" cy="111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800" name="WordArt 8"/>
          <p:cNvSpPr>
            <a:spLocks noChangeArrowheads="1" noChangeShapeType="1" noTextEdit="1"/>
          </p:cNvSpPr>
          <p:nvPr/>
        </p:nvSpPr>
        <p:spPr bwMode="auto">
          <a:xfrm>
            <a:off x="914400" y="2313782"/>
            <a:ext cx="7619999" cy="7937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lIns="71323" tIns="35662" rIns="71323" bIns="35662" fromWordArt="1">
            <a:prstTxWarp prst="textCascadeUp">
              <a:avLst>
                <a:gd name="adj" fmla="val 96731"/>
              </a:avLst>
            </a:prstTxWarp>
            <a:scene3d>
              <a:camera prst="legacyObliqueTopRight">
                <a:rot lat="21299999" lon="21299999" rev="0"/>
              </a:camera>
              <a:lightRig rig="legacyFlat3" dir="b"/>
            </a:scene3d>
            <a:sp3d extrusionH="430200" prstMaterial="legacyMatte">
              <a:extrusionClr>
                <a:srgbClr val="FDE9E3"/>
              </a:extrusionClr>
            </a:sp3d>
          </a:bodyPr>
          <a:lstStyle/>
          <a:p>
            <a:pPr algn="ctr"/>
            <a:r>
              <a:rPr lang="en-US" sz="2800" b="1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+mj-lt"/>
              </a:rPr>
              <a:t>CHÂN THÀNH CÁM ƠN CÁC THẦY CÔ GIÁO VÀ CÁC CON!</a:t>
            </a:r>
          </a:p>
        </p:txBody>
      </p:sp>
    </p:spTree>
    <p:extLst>
      <p:ext uri="{BB962C8B-B14F-4D97-AF65-F5344CB8AC3E}">
        <p14:creationId xmlns:p14="http://schemas.microsoft.com/office/powerpoint/2010/main" val="373737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750"/>
                            </p:stCondLst>
                            <p:childTnLst>
                              <p:par>
                                <p:cTn id="12" presetID="27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3" dur="250" autoRev="1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5" dur="250" autoRev="1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18" presetID="22" presetClass="emph" presetSubtype="0" repeatCount="indefinite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0" grpId="0" animBg="1"/>
      <p:bldP spid="33800" grpId="1" animBg="1"/>
      <p:bldP spid="33800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Bộ hình nền desktop đặc biệt cổ vũ đội tuyển U23 Việt Nam">
            <a:extLst>
              <a:ext uri="{FF2B5EF4-FFF2-40B4-BE49-F238E27FC236}">
                <a16:creationId xmlns:a16="http://schemas.microsoft.com/office/drawing/2014/main" xmlns="" id="{CD596722-7033-4C27-BD84-7EDC00E5B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4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7BAFBD5-DC67-43FF-9C8C-EEFDC0F622C3}"/>
              </a:ext>
            </a:extLst>
          </p:cNvPr>
          <p:cNvSpPr/>
          <p:nvPr/>
        </p:nvSpPr>
        <p:spPr bwMode="auto">
          <a:xfrm>
            <a:off x="7112" y="2474"/>
            <a:ext cx="9144000" cy="5753100"/>
          </a:xfrm>
          <a:prstGeom prst="rect">
            <a:avLst/>
          </a:prstGeom>
          <a:solidFill>
            <a:srgbClr val="000000">
              <a:alpha val="6784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A4C661C-4EE6-4CB9-89AE-BBCB82B063F4}"/>
              </a:ext>
            </a:extLst>
          </p:cNvPr>
          <p:cNvSpPr txBox="1"/>
          <p:nvPr/>
        </p:nvSpPr>
        <p:spPr>
          <a:xfrm>
            <a:off x="5410200" y="3086100"/>
            <a:ext cx="3173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Haettenschweiler" panose="020B0706040902060204" pitchFamily="34" charset="0"/>
              </a:rPr>
              <a:t>- </a:t>
            </a:r>
            <a:r>
              <a:rPr lang="en-US" sz="2400" dirty="0">
                <a:solidFill>
                  <a:srgbClr val="FFFF00"/>
                </a:solidFill>
                <a:latin typeface="Haettenschweiler" panose="020B0706040902060204" pitchFamily="34" charset="0"/>
              </a:rPr>
              <a:t>thethaovanhoa.vn </a:t>
            </a:r>
            <a:r>
              <a:rPr lang="en-US" sz="3200" b="1" dirty="0">
                <a:solidFill>
                  <a:srgbClr val="FFFF00"/>
                </a:solidFill>
                <a:latin typeface="Haettenschweiler" panose="020B0706040902060204" pitchFamily="34" charset="0"/>
              </a:rPr>
              <a:t>-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68BA0F4-0863-4877-811A-53B87EA5A967}"/>
              </a:ext>
            </a:extLst>
          </p:cNvPr>
          <p:cNvSpPr txBox="1"/>
          <p:nvPr/>
        </p:nvSpPr>
        <p:spPr>
          <a:xfrm>
            <a:off x="2133600" y="544151"/>
            <a:ext cx="632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Bài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10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Tiết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128,129</a:t>
            </a:r>
            <a:endParaRPr lang="en-US" sz="36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399F645-B88A-4ADA-B803-DF0B0F97E435}"/>
              </a:ext>
            </a:extLst>
          </p:cNvPr>
          <p:cNvSpPr txBox="1"/>
          <p:nvPr/>
        </p:nvSpPr>
        <p:spPr>
          <a:xfrm>
            <a:off x="304800" y="1410950"/>
            <a:ext cx="83553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Điều</a:t>
            </a:r>
            <a:r>
              <a:rPr lang="en-US" sz="4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gì</a:t>
            </a:r>
            <a:r>
              <a:rPr lang="en-US" sz="4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giúp</a:t>
            </a:r>
            <a:r>
              <a:rPr lang="en-US" sz="4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bóng</a:t>
            </a:r>
            <a:r>
              <a:rPr lang="en-US" sz="4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đá</a:t>
            </a:r>
            <a:r>
              <a:rPr lang="en-US" sz="4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Việt</a:t>
            </a:r>
            <a:r>
              <a:rPr lang="en-US" sz="4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Nam </a:t>
            </a:r>
            <a:r>
              <a:rPr lang="en-US" sz="4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chiến</a:t>
            </a:r>
            <a:r>
              <a:rPr lang="en-US" sz="4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thắng</a:t>
            </a:r>
            <a:endParaRPr lang="en-US" sz="44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027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0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371600" y="900906"/>
            <a:ext cx="6400800" cy="381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50000"/>
                </a:schemeClr>
              </a:gs>
              <a:gs pos="100000">
                <a:srgbClr val="FF0000"/>
              </a:gs>
            </a:gsLst>
            <a:lin ang="0" scaled="1"/>
          </a:gradFill>
          <a:ln w="12700" algn="ctr">
            <a:solidFill>
              <a:schemeClr val="accent1">
                <a:lumMod val="20000"/>
                <a:lumOff val="80000"/>
              </a:schemeClr>
            </a:solidFill>
            <a:round/>
            <a:headEnd/>
            <a:tailEnd/>
          </a:ln>
          <a:effectLst>
            <a:glow rad="139700">
              <a:schemeClr val="accent1">
                <a:lumMod val="20000"/>
                <a:lumOff val="80000"/>
                <a:alpha val="40000"/>
              </a:schemeClr>
            </a:glow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49" name="Text Box 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111377" y="948532"/>
            <a:ext cx="535622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BÁO CÁO BÀI TẬP DỰ ÁN</a:t>
            </a:r>
          </a:p>
        </p:txBody>
      </p:sp>
      <p:sp>
        <p:nvSpPr>
          <p:cNvPr id="10" name="Rounded Rectangle 9"/>
          <p:cNvSpPr/>
          <p:nvPr>
            <p:custDataLst>
              <p:tags r:id="rId3"/>
            </p:custDataLst>
          </p:nvPr>
        </p:nvSpPr>
        <p:spPr>
          <a:xfrm>
            <a:off x="304800" y="1553272"/>
            <a:ext cx="4876800" cy="2255288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130000"/>
              </a:lnSpc>
              <a:spcBef>
                <a:spcPts val="0"/>
              </a:spcBef>
              <a:defRPr/>
            </a:pP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Trình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bày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những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hiểu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biết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của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em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về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văn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bản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“</a:t>
            </a:r>
            <a:r>
              <a:rPr lang="en-US" sz="2400" dirty="0" err="1">
                <a:solidFill>
                  <a:srgbClr val="FFFF00"/>
                </a:solidFill>
                <a:latin typeface="+mj-lt"/>
              </a:rPr>
              <a:t>Điều</a:t>
            </a:r>
            <a:r>
              <a:rPr lang="en-US" sz="24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+mj-lt"/>
              </a:rPr>
              <a:t>gì</a:t>
            </a:r>
            <a:r>
              <a:rPr lang="en-US" sz="24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+mj-lt"/>
              </a:rPr>
              <a:t>giúp</a:t>
            </a:r>
            <a:r>
              <a:rPr lang="en-US" sz="24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+mj-lt"/>
              </a:rPr>
              <a:t>bóng</a:t>
            </a:r>
            <a:r>
              <a:rPr lang="en-US" sz="24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+mj-lt"/>
              </a:rPr>
              <a:t>đá</a:t>
            </a:r>
            <a:r>
              <a:rPr lang="en-US" sz="24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+mj-lt"/>
              </a:rPr>
              <a:t>Việt</a:t>
            </a:r>
            <a:r>
              <a:rPr lang="en-US" sz="2400" dirty="0">
                <a:solidFill>
                  <a:srgbClr val="FFFF00"/>
                </a:solidFill>
                <a:latin typeface="+mj-lt"/>
              </a:rPr>
              <a:t> Nam </a:t>
            </a:r>
            <a:r>
              <a:rPr lang="en-US" sz="2400" dirty="0" err="1">
                <a:solidFill>
                  <a:srgbClr val="FFFF00"/>
                </a:solidFill>
                <a:latin typeface="+mj-lt"/>
              </a:rPr>
              <a:t>chiến</a:t>
            </a:r>
            <a:r>
              <a:rPr lang="en-US" sz="24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+mj-lt"/>
              </a:rPr>
              <a:t>thắng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”</a:t>
            </a:r>
            <a:endParaRPr lang="en-US" sz="2400" dirty="0">
              <a:solidFill>
                <a:srgbClr val="FFFF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6153" name="TextBox 5"/>
          <p:cNvSpPr txBox="1">
            <a:spLocks noChangeArrowheads="1"/>
          </p:cNvSpPr>
          <p:nvPr/>
        </p:nvSpPr>
        <p:spPr bwMode="auto">
          <a:xfrm>
            <a:off x="76200" y="4076700"/>
            <a:ext cx="8991600" cy="1569660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Yêu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cầu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 eaLnBrk="1" hangingPunct="1">
              <a:spcBef>
                <a:spcPts val="0"/>
              </a:spcBef>
            </a:pP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Làm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việc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nhóm</a:t>
            </a:r>
            <a:endParaRPr lang="en-US" altLang="en-US" sz="2400" b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</a:pP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Trình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bày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slide,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sơ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đồ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tư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duy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, video clip,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phóng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sự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….</a:t>
            </a:r>
          </a:p>
          <a:p>
            <a:pPr algn="just" eaLnBrk="1" hangingPunct="1">
              <a:spcBef>
                <a:spcPts val="0"/>
              </a:spcBef>
            </a:pP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Nếu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xong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trước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thời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gian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yêu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cầu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thì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đặt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cờ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báo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hiệu</a:t>
            </a:r>
            <a:endParaRPr lang="en-US" altLang="en-US" sz="2400" b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55" name="Line 12"/>
          <p:cNvSpPr>
            <a:spLocks noChangeShapeType="1"/>
          </p:cNvSpPr>
          <p:nvPr/>
        </p:nvSpPr>
        <p:spPr bwMode="auto">
          <a:xfrm>
            <a:off x="0" y="8255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6" name="Rectangle 13"/>
          <p:cNvSpPr>
            <a:spLocks noChangeArrowheads="1"/>
          </p:cNvSpPr>
          <p:nvPr/>
        </p:nvSpPr>
        <p:spPr bwMode="auto">
          <a:xfrm>
            <a:off x="0" y="0"/>
            <a:ext cx="9144000" cy="834170"/>
          </a:xfrm>
          <a:prstGeom prst="rect">
            <a:avLst/>
          </a:prstGeom>
          <a:solidFill>
            <a:srgbClr val="00660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85C31C2-8AB2-4262-A136-CB02CD247D8C}"/>
              </a:ext>
            </a:extLst>
          </p:cNvPr>
          <p:cNvSpPr txBox="1"/>
          <p:nvPr/>
        </p:nvSpPr>
        <p:spPr>
          <a:xfrm>
            <a:off x="0" y="209080"/>
            <a:ext cx="906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Điều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gì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giúp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bóng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đá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Việt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Nam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chiến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thắng</a:t>
            </a:r>
            <a:endParaRPr lang="en-US" sz="32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pic>
        <p:nvPicPr>
          <p:cNvPr id="1026" name="Picture 2" descr="Vô địch AFF Cup 2018, đội tuyển Việt Nam được thưởng 25 tỷ đồng tiền mặt">
            <a:extLst>
              <a:ext uri="{FF2B5EF4-FFF2-40B4-BE49-F238E27FC236}">
                <a16:creationId xmlns:a16="http://schemas.microsoft.com/office/drawing/2014/main" xmlns="" id="{C366AF8E-41FD-4018-8A9E-DBFFA73AD8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583198"/>
            <a:ext cx="3380048" cy="2255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964395"/>
      </p:ext>
    </p:extLst>
  </p:cSld>
  <p:clrMapOvr>
    <a:masterClrMapping/>
  </p:clrMapOvr>
  <p:transition>
    <p:circl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VGP News :. | Đội tuyển nữ Việt Nam có cơ hội dự Giải vô địch thế giới |  BÁO ĐIỆN TỬ CHÍNH PHỦ NƯỚC CHXHCN VIỆT NAM">
            <a:extLst>
              <a:ext uri="{FF2B5EF4-FFF2-40B4-BE49-F238E27FC236}">
                <a16:creationId xmlns:a16="http://schemas.microsoft.com/office/drawing/2014/main" xmlns="" id="{2138D7FE-6BB0-48F2-83A7-DA74F7438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1" y="0"/>
            <a:ext cx="9144991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4D32CF8-32A6-4EB5-BFDC-9C19F65C2FE0}"/>
              </a:ext>
            </a:extLst>
          </p:cNvPr>
          <p:cNvSpPr/>
          <p:nvPr/>
        </p:nvSpPr>
        <p:spPr bwMode="auto">
          <a:xfrm>
            <a:off x="-69089" y="-38100"/>
            <a:ext cx="9213089" cy="5753100"/>
          </a:xfrm>
          <a:prstGeom prst="rect">
            <a:avLst/>
          </a:prstGeom>
          <a:solidFill>
            <a:srgbClr val="000000">
              <a:alpha val="6784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C26DCA5B-5DF8-4F2C-B81E-F14DF087C963}"/>
              </a:ext>
            </a:extLst>
          </p:cNvPr>
          <p:cNvSpPr/>
          <p:nvPr/>
        </p:nvSpPr>
        <p:spPr bwMode="auto">
          <a:xfrm>
            <a:off x="2699748" y="365522"/>
            <a:ext cx="37338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</a:rPr>
              <a:t>1. </a:t>
            </a:r>
            <a:r>
              <a:rPr lang="en-US" sz="2400" b="1" dirty="0" err="1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</a:rPr>
              <a:t>phẩm</a:t>
            </a:r>
            <a:r>
              <a:rPr lang="en-US" sz="2400" b="1" dirty="0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</a:rPr>
              <a:t>: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CB8D93D-1B4E-48EC-95CA-0B3F4DCED38E}"/>
              </a:ext>
            </a:extLst>
          </p:cNvPr>
          <p:cNvSpPr txBox="1"/>
          <p:nvPr/>
        </p:nvSpPr>
        <p:spPr>
          <a:xfrm flipH="1">
            <a:off x="184653" y="1231969"/>
            <a:ext cx="4419600" cy="1938992"/>
          </a:xfrm>
          <a:prstGeom prst="rect">
            <a:avLst/>
          </a:prstGeom>
          <a:solidFill>
            <a:srgbClr val="FFFFCC">
              <a:alpha val="18824"/>
            </a:srgb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chemeClr val="bg1"/>
                </a:solidFill>
              </a:rPr>
              <a:t>Xuất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xứ</a:t>
            </a:r>
            <a:r>
              <a:rPr lang="en-US" sz="2400" dirty="0">
                <a:solidFill>
                  <a:schemeClr val="bg1"/>
                </a:solidFill>
              </a:rPr>
              <a:t>: </a:t>
            </a:r>
            <a:r>
              <a:rPr lang="vi-VN" sz="2400" kern="100" dirty="0">
                <a:solidFill>
                  <a:schemeClr val="bg1"/>
                </a:solidFill>
                <a:ea typeface="SimSun" panose="02010600030101010101" pitchFamily="2" charset="-122"/>
              </a:rPr>
              <a:t>Bài đăng vào ngày 15/12/2019</a:t>
            </a:r>
            <a:r>
              <a:rPr lang="en-US" sz="2400" kern="100" dirty="0">
                <a:solidFill>
                  <a:schemeClr val="bg1"/>
                </a:solidFill>
                <a:ea typeface="SimSun" panose="02010600030101010101" pitchFamily="2" charset="-122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a typeface="SimSun" panose="02010600030101010101" pitchFamily="2" charset="-122"/>
              </a:rPr>
              <a:t>trên</a:t>
            </a:r>
            <a:r>
              <a:rPr lang="en-US" sz="2400" kern="100" dirty="0">
                <a:solidFill>
                  <a:schemeClr val="bg1"/>
                </a:solidFill>
                <a:ea typeface="SimSun" panose="02010600030101010101" pitchFamily="2" charset="-122"/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thethaovanhoa.vn</a:t>
            </a:r>
            <a:r>
              <a:rPr lang="vi-VN" sz="2400" kern="100" dirty="0">
                <a:solidFill>
                  <a:schemeClr val="bg1"/>
                </a:solidFill>
                <a:ea typeface="SimSun" panose="02010600030101010101" pitchFamily="2" charset="-122"/>
              </a:rPr>
              <a:t>, </a:t>
            </a:r>
            <a:r>
              <a:rPr lang="en-US" sz="2400" dirty="0" err="1">
                <a:solidFill>
                  <a:schemeClr val="bg1"/>
                </a:solidFill>
                <a:ea typeface="Times New Roman" panose="02020603050405020304" pitchFamily="18" charset="0"/>
              </a:rPr>
              <a:t>gần</a:t>
            </a:r>
            <a:r>
              <a:rPr lang="en-US" sz="24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a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a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a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a typeface="Times New Roman" panose="02020603050405020304" pitchFamily="18" charset="0"/>
              </a:rPr>
              <a:t>kiện</a:t>
            </a:r>
            <a:r>
              <a:rPr lang="en-US" sz="24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a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a typeface="Times New Roman" panose="02020603050405020304" pitchFamily="18" charset="0"/>
              </a:rPr>
              <a:t>nhắc</a:t>
            </a:r>
            <a:r>
              <a:rPr lang="en-US" sz="24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a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a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a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a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chemeClr val="bg1"/>
                </a:solidFill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AB32DC8-E09B-43AD-A207-0480003B5CF1}"/>
              </a:ext>
            </a:extLst>
          </p:cNvPr>
          <p:cNvSpPr txBox="1"/>
          <p:nvPr/>
        </p:nvSpPr>
        <p:spPr>
          <a:xfrm flipH="1">
            <a:off x="147048" y="3249449"/>
            <a:ext cx="4419600" cy="522451"/>
          </a:xfrm>
          <a:prstGeom prst="rect">
            <a:avLst/>
          </a:prstGeom>
          <a:solidFill>
            <a:srgbClr val="FFFFCC">
              <a:alpha val="18824"/>
            </a:srgb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400" dirty="0" err="1">
                <a:solidFill>
                  <a:schemeClr val="bg1"/>
                </a:solidFill>
              </a:rPr>
              <a:t>Thể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loại</a:t>
            </a:r>
            <a:r>
              <a:rPr lang="en-US" sz="2400" dirty="0">
                <a:solidFill>
                  <a:schemeClr val="bg1"/>
                </a:solidFill>
              </a:rPr>
              <a:t>: </a:t>
            </a:r>
            <a:r>
              <a:rPr lang="en-US" sz="2400" dirty="0" err="1">
                <a:solidFill>
                  <a:schemeClr val="bg1"/>
                </a:solidFill>
              </a:rPr>
              <a:t>Văn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bản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thông</a:t>
            </a:r>
            <a:r>
              <a:rPr lang="en-US" sz="2400" dirty="0">
                <a:solidFill>
                  <a:schemeClr val="bg1"/>
                </a:solidFill>
              </a:rPr>
              <a:t> tin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50" name="Picture 2" descr="Bóng đá Việt Nam vô địch SEA Games: 60 năm cho khoảnh khắc huy hoàng -  VietNamNet">
            <a:extLst>
              <a:ext uri="{FF2B5EF4-FFF2-40B4-BE49-F238E27FC236}">
                <a16:creationId xmlns:a16="http://schemas.microsoft.com/office/drawing/2014/main" xmlns="" id="{6C74B7D2-4239-4558-960B-EFF17D8036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r="2019"/>
          <a:stretch/>
        </p:blipFill>
        <p:spPr bwMode="auto">
          <a:xfrm>
            <a:off x="4744901" y="1257300"/>
            <a:ext cx="4234947" cy="250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086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hiến thắng Điện Biên Phủ - mốc son chói lọi trong sự nghiệp xây dựng và  bảo vệ Tổ quốc">
            <a:extLst>
              <a:ext uri="{FF2B5EF4-FFF2-40B4-BE49-F238E27FC236}">
                <a16:creationId xmlns:a16="http://schemas.microsoft.com/office/drawing/2014/main" xmlns="" id="{C1111C44-7C56-4355-85A2-77CF4AA0AC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210" y="0"/>
            <a:ext cx="9167209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BB8C098-F865-4A3A-B975-69B8FCEDE81B}"/>
              </a:ext>
            </a:extLst>
          </p:cNvPr>
          <p:cNvSpPr/>
          <p:nvPr/>
        </p:nvSpPr>
        <p:spPr bwMode="auto">
          <a:xfrm>
            <a:off x="-69089" y="0"/>
            <a:ext cx="9213089" cy="5715000"/>
          </a:xfrm>
          <a:prstGeom prst="rect">
            <a:avLst/>
          </a:prstGeom>
          <a:solidFill>
            <a:srgbClr val="000000">
              <a:alpha val="6784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5AE38AA1-9B5A-4030-B59F-7BBA8291EBB0}"/>
              </a:ext>
            </a:extLst>
          </p:cNvPr>
          <p:cNvGrpSpPr/>
          <p:nvPr/>
        </p:nvGrpSpPr>
        <p:grpSpPr>
          <a:xfrm>
            <a:off x="990600" y="800100"/>
            <a:ext cx="7284880" cy="2971800"/>
            <a:chOff x="119477" y="1257300"/>
            <a:chExt cx="6747277" cy="2971800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xmlns="" id="{7405F6FB-3FEA-415F-9CE3-85677536CB05}"/>
                </a:ext>
              </a:extLst>
            </p:cNvPr>
            <p:cNvSpPr/>
            <p:nvPr/>
          </p:nvSpPr>
          <p:spPr bwMode="auto">
            <a:xfrm>
              <a:off x="119477" y="1533699"/>
              <a:ext cx="6704783" cy="2695401"/>
            </a:xfrm>
            <a:prstGeom prst="roundRect">
              <a:avLst/>
            </a:prstGeom>
            <a:solidFill>
              <a:schemeClr val="bg1"/>
            </a:solidFill>
            <a:ln w="57150" cap="flat" cmpd="sng" algn="ctr">
              <a:solidFill>
                <a:srgbClr val="6600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D57721C8-CE22-426A-BD12-EC396B290E1E}"/>
                </a:ext>
              </a:extLst>
            </p:cNvPr>
            <p:cNvSpPr txBox="1"/>
            <p:nvPr/>
          </p:nvSpPr>
          <p:spPr>
            <a:xfrm>
              <a:off x="190054" y="1910722"/>
              <a:ext cx="6676700" cy="21659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  <a:spcBef>
                  <a:spcPts val="0"/>
                </a:spcBef>
              </a:pP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-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Đọc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to,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rõ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ràng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,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lưu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loát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,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tránh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phát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âm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sai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.</a:t>
              </a:r>
            </a:p>
            <a:p>
              <a:pPr algn="just">
                <a:lnSpc>
                  <a:spcPct val="150000"/>
                </a:lnSpc>
                <a:spcBef>
                  <a:spcPts val="0"/>
                </a:spcBef>
              </a:pP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-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Ngắt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nghỉ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đúng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chỗ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, </a:t>
              </a:r>
              <a:r>
                <a:rPr lang="en-US" sz="2400" kern="100" dirty="0" err="1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g</a:t>
              </a:r>
              <a:r>
                <a:rPr lang="en-US" sz="2400" kern="100" dirty="0" err="1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iọng</a:t>
              </a:r>
              <a:r>
                <a:rPr lang="en-US" sz="2400" kern="100" dirty="0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nhanh</a:t>
              </a:r>
              <a:r>
                <a:rPr lang="en-US" sz="2400" kern="100" dirty="0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, </a:t>
              </a:r>
              <a:r>
                <a:rPr lang="en-US" sz="2400" kern="100" dirty="0" err="1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mạnh</a:t>
              </a:r>
              <a:r>
                <a:rPr lang="en-US" sz="2400" kern="100" dirty="0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, </a:t>
              </a:r>
              <a:r>
                <a:rPr lang="en-US" sz="2400" kern="100" dirty="0" err="1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cảm</a:t>
              </a:r>
              <a:r>
                <a:rPr lang="en-US" sz="2400" kern="100" dirty="0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xúc</a:t>
              </a:r>
              <a:r>
                <a:rPr lang="en-US" sz="2400" kern="100" dirty="0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, </a:t>
              </a:r>
              <a:r>
                <a:rPr lang="en-US" sz="2400" kern="100" dirty="0" err="1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chú</a:t>
              </a:r>
              <a:r>
                <a:rPr lang="en-US" sz="2400" kern="100" dirty="0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 ý </a:t>
              </a:r>
              <a:r>
                <a:rPr lang="en-US" sz="2400" kern="100" dirty="0" err="1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cảm</a:t>
              </a:r>
              <a:r>
                <a:rPr lang="en-US" sz="2400" kern="100" dirty="0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xúc</a:t>
              </a:r>
              <a:r>
                <a:rPr lang="en-US" sz="2400" kern="100" dirty="0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của</a:t>
              </a:r>
              <a:r>
                <a:rPr lang="en-US" sz="2400" kern="100" dirty="0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người</a:t>
              </a:r>
              <a:r>
                <a:rPr lang="en-US" sz="2400" kern="100" dirty="0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viết</a:t>
              </a:r>
              <a:r>
                <a:rPr lang="en-US" sz="2400" kern="100" dirty="0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. </a:t>
              </a:r>
              <a:r>
                <a:rPr lang="en-US" sz="2400" kern="100" dirty="0" err="1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Thể</a:t>
              </a:r>
              <a:r>
                <a:rPr lang="en-US" sz="2400" kern="100" dirty="0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hiện</a:t>
              </a:r>
              <a:r>
                <a:rPr lang="en-US" sz="2400" kern="100" dirty="0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được</a:t>
              </a:r>
              <a:r>
                <a:rPr lang="en-US" sz="2400" kern="100" dirty="0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niềm</a:t>
              </a:r>
              <a:r>
                <a:rPr lang="en-US" sz="2400" kern="100" dirty="0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tự</a:t>
              </a:r>
              <a:r>
                <a:rPr lang="en-US" sz="2400" kern="100" dirty="0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hào</a:t>
              </a:r>
              <a:r>
                <a:rPr lang="en-US" sz="2400" kern="100" dirty="0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đối</a:t>
              </a:r>
              <a:r>
                <a:rPr lang="en-US" sz="2400" kern="100" dirty="0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với</a:t>
              </a:r>
              <a:r>
                <a:rPr lang="en-US" sz="2400" kern="100" dirty="0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bóng</a:t>
              </a:r>
              <a:r>
                <a:rPr lang="en-US" sz="2400" kern="100" dirty="0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đá</a:t>
              </a:r>
              <a:r>
                <a:rPr lang="en-US" sz="2400" kern="100" dirty="0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nước</a:t>
              </a:r>
              <a:r>
                <a:rPr lang="en-US" sz="2400" kern="100" dirty="0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nhà</a:t>
              </a:r>
              <a:r>
                <a:rPr lang="en-US" sz="2400" kern="100" dirty="0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.</a:t>
              </a:r>
              <a:endParaRPr lang="en-US" sz="2400" dirty="0">
                <a:solidFill>
                  <a:srgbClr val="0000FF"/>
                </a:solidFill>
                <a:latin typeface="+mj-lt"/>
              </a:endParaRP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xmlns="" id="{D1FB7EA9-414B-42FD-AC92-AFB120443E9D}"/>
                </a:ext>
              </a:extLst>
            </p:cNvPr>
            <p:cNvSpPr/>
            <p:nvPr/>
          </p:nvSpPr>
          <p:spPr bwMode="auto">
            <a:xfrm>
              <a:off x="2286000" y="1257300"/>
              <a:ext cx="2133600" cy="510778"/>
            </a:xfrm>
            <a:prstGeom prst="roundRect">
              <a:avLst/>
            </a:prstGeom>
            <a:solidFill>
              <a:srgbClr val="006600"/>
            </a:solidFill>
            <a:ln w="38100" cap="flat" cmpd="sng" algn="ctr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2. </a:t>
              </a:r>
              <a:r>
                <a:rPr kumimoji="0" lang="en-US" sz="2400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Đọc</a:t>
              </a:r>
              <a:endPara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440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Background xanh">
            <a:extLst>
              <a:ext uri="{FF2B5EF4-FFF2-40B4-BE49-F238E27FC236}">
                <a16:creationId xmlns:a16="http://schemas.microsoft.com/office/drawing/2014/main" xmlns="" id="{76B832E5-81BB-4EA5-8208-E044DE3EA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3D457F7E-DA0C-4826-84DA-9A96A7F2EEAD}"/>
              </a:ext>
            </a:extLst>
          </p:cNvPr>
          <p:cNvSpPr/>
          <p:nvPr/>
        </p:nvSpPr>
        <p:spPr bwMode="auto">
          <a:xfrm>
            <a:off x="315506" y="141418"/>
            <a:ext cx="21336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3. </a:t>
            </a:r>
            <a:r>
              <a:rPr lang="en-US" sz="2400" b="1" dirty="0" err="1">
                <a:solidFill>
                  <a:schemeClr val="bg1"/>
                </a:solidFill>
                <a:latin typeface="+mj-lt"/>
              </a:rPr>
              <a:t>Bố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+mj-lt"/>
              </a:rPr>
              <a:t>cục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21A22F9B-23C0-42FB-B869-E80DDF9D32FA}"/>
              </a:ext>
            </a:extLst>
          </p:cNvPr>
          <p:cNvGrpSpPr/>
          <p:nvPr/>
        </p:nvGrpSpPr>
        <p:grpSpPr>
          <a:xfrm>
            <a:off x="1295400" y="800102"/>
            <a:ext cx="6400800" cy="4000903"/>
            <a:chOff x="838200" y="1118136"/>
            <a:chExt cx="7225145" cy="711616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xmlns="" id="{0923B693-5826-4F19-9958-4873632126DC}"/>
                </a:ext>
              </a:extLst>
            </p:cNvPr>
            <p:cNvSpPr/>
            <p:nvPr/>
          </p:nvSpPr>
          <p:spPr bwMode="auto">
            <a:xfrm>
              <a:off x="838200" y="1177113"/>
              <a:ext cx="7225145" cy="652639"/>
            </a:xfrm>
            <a:prstGeom prst="roundRect">
              <a:avLst/>
            </a:prstGeom>
            <a:noFill/>
            <a:ln w="5715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xmlns="" id="{E56DE917-9230-409C-8DA4-DFACB3594E65}"/>
                </a:ext>
              </a:extLst>
            </p:cNvPr>
            <p:cNvSpPr/>
            <p:nvPr/>
          </p:nvSpPr>
          <p:spPr bwMode="auto">
            <a:xfrm>
              <a:off x="1870364" y="1118136"/>
              <a:ext cx="5332845" cy="123260"/>
            </a:xfrm>
            <a:prstGeom prst="roundRect">
              <a:avLst/>
            </a:prstGeom>
            <a:solidFill>
              <a:srgbClr val="006600"/>
            </a:solidFill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800" b="1" dirty="0">
                  <a:solidFill>
                    <a:schemeClr val="bg1"/>
                  </a:solidFill>
                  <a:latin typeface="+mj-lt"/>
                </a:rPr>
                <a:t>ĐIỀU GÌ GIÚP BÓNG ĐÁ VIỆT NAM CHIẾN THẮNG</a:t>
              </a:r>
              <a:endParaRPr kumimoji="0" 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CA8C161A-CAA8-4D8F-BB5A-2A4ABE30DD6D}"/>
              </a:ext>
            </a:extLst>
          </p:cNvPr>
          <p:cNvGrpSpPr/>
          <p:nvPr/>
        </p:nvGrpSpPr>
        <p:grpSpPr>
          <a:xfrm>
            <a:off x="130796" y="1823345"/>
            <a:ext cx="2688603" cy="2378966"/>
            <a:chOff x="102572" y="2154934"/>
            <a:chExt cx="1459528" cy="2172987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xmlns="" id="{69D7A94C-F29A-47B4-A81E-F1A2BFBB5544}"/>
                </a:ext>
              </a:extLst>
            </p:cNvPr>
            <p:cNvSpPr/>
            <p:nvPr/>
          </p:nvSpPr>
          <p:spPr bwMode="auto">
            <a:xfrm>
              <a:off x="114300" y="2154934"/>
              <a:ext cx="1447800" cy="2172987"/>
            </a:xfrm>
            <a:prstGeom prst="roundRect">
              <a:avLst/>
            </a:prstGeom>
            <a:solidFill>
              <a:srgbClr val="FFFFCC"/>
            </a:solidFill>
            <a:ln w="38100" cap="flat" cmpd="sng" algn="ctr">
              <a:solidFill>
                <a:srgbClr val="6600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123588C0-48F2-4B52-84CE-1610573FDA4B}"/>
                </a:ext>
              </a:extLst>
            </p:cNvPr>
            <p:cNvSpPr txBox="1"/>
            <p:nvPr/>
          </p:nvSpPr>
          <p:spPr>
            <a:xfrm>
              <a:off x="102572" y="2333923"/>
              <a:ext cx="1447800" cy="1882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200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Từ</a:t>
              </a:r>
              <a:r>
                <a:rPr lang="en-US" sz="2200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đầu</a:t>
              </a:r>
              <a:r>
                <a:rPr lang="en-US" sz="2200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đến</a:t>
              </a:r>
              <a:r>
                <a:rPr lang="en-US" sz="2200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i="1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“</a:t>
              </a:r>
              <a:r>
                <a:rPr lang="en-US" sz="2200" i="1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thời</a:t>
              </a:r>
              <a:r>
                <a:rPr lang="en-US" sz="2200" i="1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i="1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điểm</a:t>
              </a:r>
              <a:r>
                <a:rPr lang="en-US" sz="2200" i="1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i="1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hiện</a:t>
              </a:r>
              <a:r>
                <a:rPr lang="en-US" sz="2200" i="1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i="1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tại</a:t>
              </a:r>
              <a:r>
                <a:rPr lang="en-US" sz="2200" i="1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”</a:t>
              </a:r>
              <a:r>
                <a:rPr lang="en-US" sz="2200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: </a:t>
              </a:r>
              <a:r>
                <a:rPr lang="vi-VN" sz="2200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Nêu kết quả của bóng đá Việt Nam</a:t>
              </a:r>
              <a:endParaRPr lang="en-US" sz="2200" b="1" dirty="0">
                <a:solidFill>
                  <a:srgbClr val="0000FF"/>
                </a:solidFill>
                <a:latin typeface="+mj-lt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FDDF3E70-9647-450C-8EB8-8CF53F270D01}"/>
              </a:ext>
            </a:extLst>
          </p:cNvPr>
          <p:cNvGrpSpPr/>
          <p:nvPr/>
        </p:nvGrpSpPr>
        <p:grpSpPr>
          <a:xfrm>
            <a:off x="6324600" y="1823346"/>
            <a:ext cx="2666999" cy="2326964"/>
            <a:chOff x="158457" y="2154934"/>
            <a:chExt cx="1545470" cy="2172987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xmlns="" id="{B326A896-5A76-427D-8034-11B180B0EB6B}"/>
                </a:ext>
              </a:extLst>
            </p:cNvPr>
            <p:cNvSpPr/>
            <p:nvPr/>
          </p:nvSpPr>
          <p:spPr bwMode="auto">
            <a:xfrm>
              <a:off x="158457" y="2154934"/>
              <a:ext cx="1545470" cy="2172987"/>
            </a:xfrm>
            <a:prstGeom prst="roundRect">
              <a:avLst/>
            </a:prstGeom>
            <a:solidFill>
              <a:srgbClr val="FFFFCC"/>
            </a:solidFill>
            <a:ln w="38100" cap="flat" cmpd="sng" algn="ctr">
              <a:solidFill>
                <a:srgbClr val="6600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3A8106C2-D2FB-4030-97AB-AC5229F23210}"/>
                </a:ext>
              </a:extLst>
            </p:cNvPr>
            <p:cNvSpPr txBox="1"/>
            <p:nvPr/>
          </p:nvSpPr>
          <p:spPr>
            <a:xfrm>
              <a:off x="224893" y="2396520"/>
              <a:ext cx="1479034" cy="16874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ct val="130000"/>
                </a:lnSpc>
                <a:spcBef>
                  <a:spcPts val="0"/>
                </a:spcBef>
              </a:pPr>
              <a:r>
                <a:rPr lang="en-US" sz="2200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Tiếp</a:t>
              </a:r>
              <a:r>
                <a:rPr lang="en-US" sz="2200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theo</a:t>
              </a:r>
              <a:r>
                <a:rPr lang="en-US" sz="2200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sz="2200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hết</a:t>
              </a:r>
              <a:r>
                <a:rPr lang="en-US" sz="2200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r>
                <a:rPr lang="en-US" sz="2200" i="1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200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Nêu các nguyên nhân thắng lợi bóng đá Việt Nam </a:t>
              </a:r>
              <a:endParaRPr lang="en-US" sz="2200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endParaRPr>
            </a:p>
          </p:txBody>
        </p:sp>
      </p:grpSp>
      <p:pic>
        <p:nvPicPr>
          <p:cNvPr id="4098" name="Picture 2" descr="60 năm chờ đợi phút giây này: Bóng đá Việt Nam vô địch SEA Games! | Báo Chí  Toàn Cảnh">
            <a:extLst>
              <a:ext uri="{FF2B5EF4-FFF2-40B4-BE49-F238E27FC236}">
                <a16:creationId xmlns:a16="http://schemas.microsoft.com/office/drawing/2014/main" xmlns="" id="{29180959-7A7F-4C04-A4BB-1A3FE85A2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983" y="1617415"/>
            <a:ext cx="2790825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8409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52">
            <a:extLst>
              <a:ext uri="{FF2B5EF4-FFF2-40B4-BE49-F238E27FC236}">
                <a16:creationId xmlns:a16="http://schemas.microsoft.com/office/drawing/2014/main" xmlns="" id="{E18E5C24-7CE1-4FCA-9533-A1645C914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7325" y="77163"/>
            <a:ext cx="6229350" cy="4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lnSpc>
                <a:spcPts val="3500"/>
              </a:lnSpc>
              <a:buClr>
                <a:schemeClr val="tx1"/>
              </a:buClr>
              <a:buSzPct val="60000"/>
              <a:buFont typeface="Times New Roman" pitchFamily="18" charset="0"/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II.  TÌM HIỂU CHI TIẾT</a:t>
            </a:r>
          </a:p>
        </p:txBody>
      </p:sp>
      <p:sp>
        <p:nvSpPr>
          <p:cNvPr id="40" name="Line 12">
            <a:extLst>
              <a:ext uri="{FF2B5EF4-FFF2-40B4-BE49-F238E27FC236}">
                <a16:creationId xmlns:a16="http://schemas.microsoft.com/office/drawing/2014/main" xmlns="" id="{BCC6A977-64D0-42DB-99A3-471AFFAEBEB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7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xmlns="" id="{85B1924F-048E-46DD-A851-196A1DDFB31A}"/>
              </a:ext>
            </a:extLst>
          </p:cNvPr>
          <p:cNvSpPr/>
          <p:nvPr/>
        </p:nvSpPr>
        <p:spPr bwMode="auto">
          <a:xfrm>
            <a:off x="1676400" y="760022"/>
            <a:ext cx="60198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en-US" sz="2400" b="1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</a:rPr>
              <a:t>1. </a:t>
            </a:r>
            <a:r>
              <a:rPr lang="en-US" sz="2400" b="1" dirty="0" err="1">
                <a:solidFill>
                  <a:srgbClr val="FFFF00"/>
                </a:solidFill>
              </a:rPr>
              <a:t>Nêu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kết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quả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của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bóng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đá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Việt</a:t>
            </a:r>
            <a:r>
              <a:rPr lang="en-US" sz="2400" b="1" dirty="0">
                <a:solidFill>
                  <a:srgbClr val="FFFF00"/>
                </a:solidFill>
              </a:rPr>
              <a:t> Nam:</a:t>
            </a:r>
            <a:endParaRPr kumimoji="0" lang="en-US" sz="2400" b="1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</a:endParaRPr>
          </a:p>
        </p:txBody>
      </p:sp>
      <p:pic>
        <p:nvPicPr>
          <p:cNvPr id="5122" name="Picture 2" descr="Vô địch SEA Games, U22 Việt Nam nhận ít nhất 7 tỷ tiền thưởng">
            <a:extLst>
              <a:ext uri="{FF2B5EF4-FFF2-40B4-BE49-F238E27FC236}">
                <a16:creationId xmlns:a16="http://schemas.microsoft.com/office/drawing/2014/main" xmlns="" id="{FFB7F30D-FDD4-4321-9A86-B43B74CCE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383121"/>
            <a:ext cx="6705600" cy="4197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9955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ine 5">
            <a:extLst>
              <a:ext uri="{FF2B5EF4-FFF2-40B4-BE49-F238E27FC236}">
                <a16:creationId xmlns:a16="http://schemas.microsoft.com/office/drawing/2014/main" xmlns="" id="{058D0FB8-BE84-42C1-BBD8-D91197DE83D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24016" y="986315"/>
            <a:ext cx="2947984" cy="1058223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xmlns="" id="{45FF673B-5944-43C2-83A8-A63E40EB5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2110" y="2074384"/>
            <a:ext cx="2929277" cy="1697516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en-US" dirty="0" err="1">
                <a:solidFill>
                  <a:srgbClr val="FFFF00"/>
                </a:solidFill>
              </a:rPr>
              <a:t>Lí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giải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nguyên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nhân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khiến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bóng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đá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Việt</a:t>
            </a:r>
            <a:r>
              <a:rPr lang="en-US" dirty="0">
                <a:solidFill>
                  <a:srgbClr val="FFFF00"/>
                </a:solidFill>
              </a:rPr>
              <a:t> Nam </a:t>
            </a:r>
            <a:r>
              <a:rPr lang="en-US" dirty="0" err="1">
                <a:solidFill>
                  <a:srgbClr val="FFFF00"/>
                </a:solidFill>
              </a:rPr>
              <a:t>thống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trị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Đông</a:t>
            </a:r>
            <a:r>
              <a:rPr lang="en-US" dirty="0">
                <a:solidFill>
                  <a:srgbClr val="FFFF00"/>
                </a:solidFill>
              </a:rPr>
              <a:t> Nam Á </a:t>
            </a:r>
            <a:r>
              <a:rPr lang="en-US" dirty="0" err="1">
                <a:solidFill>
                  <a:srgbClr val="FFFF00"/>
                </a:solidFill>
              </a:rPr>
              <a:t>thời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điểm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hiện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tại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6" name="Line 5">
            <a:extLst>
              <a:ext uri="{FF2B5EF4-FFF2-40B4-BE49-F238E27FC236}">
                <a16:creationId xmlns:a16="http://schemas.microsoft.com/office/drawing/2014/main" xmlns="" id="{B81D9227-B559-488B-9981-C4F6645A67E3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1998" y="1003221"/>
            <a:ext cx="2743199" cy="1041317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17" name="AutoShape 13">
            <a:extLst>
              <a:ext uri="{FF2B5EF4-FFF2-40B4-BE49-F238E27FC236}">
                <a16:creationId xmlns:a16="http://schemas.microsoft.com/office/drawing/2014/main" xmlns="" id="{15797F37-8DD1-4338-932E-CFAA1D1ADF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5638" y="274213"/>
            <a:ext cx="5393362" cy="670876"/>
          </a:xfrm>
          <a:prstGeom prst="hexagon">
            <a:avLst>
              <a:gd name="adj" fmla="val 25000"/>
              <a:gd name="vf" fmla="val 115470"/>
            </a:avLst>
          </a:prstGeom>
          <a:gradFill rotWithShape="1">
            <a:gsLst>
              <a:gs pos="0">
                <a:srgbClr val="336600"/>
              </a:gs>
              <a:gs pos="100000">
                <a:srgbClr val="182F00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en-US" sz="2400" b="1" dirty="0" err="1">
                <a:solidFill>
                  <a:srgbClr val="FFFF00"/>
                </a:solidFill>
              </a:rPr>
              <a:t>Nêu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kết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quả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của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bóng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đá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Việt</a:t>
            </a:r>
            <a:r>
              <a:rPr lang="en-US" sz="2400" b="1" dirty="0">
                <a:solidFill>
                  <a:srgbClr val="FFFF00"/>
                </a:solidFill>
              </a:rPr>
              <a:t> Nam</a:t>
            </a:r>
            <a:endParaRPr lang="en-US" altLang="en-US" sz="1800" b="1" dirty="0">
              <a:solidFill>
                <a:srgbClr val="00FFFF"/>
              </a:solidFill>
              <a:latin typeface="+mj-lt"/>
            </a:endParaRPr>
          </a:p>
        </p:txBody>
      </p:sp>
      <p:sp>
        <p:nvSpPr>
          <p:cNvPr id="19" name="Text Box 3">
            <a:extLst>
              <a:ext uri="{FF2B5EF4-FFF2-40B4-BE49-F238E27FC236}">
                <a16:creationId xmlns:a16="http://schemas.microsoft.com/office/drawing/2014/main" xmlns="" id="{95E32698-4998-49BC-84A6-77DCFF4C65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085764"/>
            <a:ext cx="2929277" cy="1686136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vi-VN" dirty="0">
                <a:solidFill>
                  <a:srgbClr val="FFFF00"/>
                </a:solidFill>
              </a:rPr>
              <a:t>Sa pô giới thiệu tên trang báo, nguồn trích dẫn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6146" name="Picture 2" descr="Vô địch SEA Games 30, đội tuyển nữ Việt Nam nhận &amp;#39;mưa&amp;#39; tiền thưởng">
            <a:extLst>
              <a:ext uri="{FF2B5EF4-FFF2-40B4-BE49-F238E27FC236}">
                <a16:creationId xmlns:a16="http://schemas.microsoft.com/office/drawing/2014/main" xmlns="" id="{EE760314-20C3-42F3-9E3E-E889184F7B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091" y="2061444"/>
            <a:ext cx="2463109" cy="1710456"/>
          </a:xfrm>
          <a:prstGeom prst="rect">
            <a:avLst/>
          </a:prstGeom>
          <a:noFill/>
          <a:ln w="28575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46375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7&quot;/&gt;&lt;/object&gt;&lt;object type=&quot;3&quot; unique_id=&quot;10005&quot;&gt;&lt;property id=&quot;20148&quot; value=&quot;5&quot;/&gt;&lt;property id=&quot;20300&quot; value=&quot;Slide 2&quot;/&gt;&lt;property id=&quot;20307&quot; value=&quot;258&quot;/&gt;&lt;/object&gt;&lt;object type=&quot;3&quot; unique_id=&quot;10006&quot;&gt;&lt;property id=&quot;20148&quot; value=&quot;5&quot;/&gt;&lt;property id=&quot;20300&quot; value=&quot;Slide 3&quot;/&gt;&lt;property id=&quot;20307&quot; value=&quot;259&quot;/&gt;&lt;/object&gt;&lt;object type=&quot;3&quot; unique_id=&quot;10007&quot;&gt;&lt;property id=&quot;20148&quot; value=&quot;5&quot;/&gt;&lt;property id=&quot;20300&quot; value=&quot;Slide 4&quot;/&gt;&lt;property id=&quot;20307&quot; value=&quot;260&quot;/&gt;&lt;/object&gt;&lt;object type=&quot;3&quot; unique_id=&quot;10008&quot;&gt;&lt;property id=&quot;20148&quot; value=&quot;5&quot;/&gt;&lt;property id=&quot;20300&quot; value=&quot;Slide 5&quot;/&gt;&lt;property id=&quot;20307&quot; value=&quot;261&quot;/&gt;&lt;/object&gt;&lt;object type=&quot;3&quot; unique_id=&quot;10009&quot;&gt;&lt;property id=&quot;20148&quot; value=&quot;5&quot;/&gt;&lt;property id=&quot;20300&quot; value=&quot;Slide 6&quot;/&gt;&lt;property id=&quot;20307&quot; value=&quot;262&quot;/&gt;&lt;/object&gt;&lt;object type=&quot;3&quot; unique_id=&quot;10010&quot;&gt;&lt;property id=&quot;20148&quot; value=&quot;5&quot;/&gt;&lt;property id=&quot;20300&quot; value=&quot;Slide 7&quot;/&gt;&lt;property id=&quot;20307&quot; value=&quot;263&quot;/&gt;&lt;/object&gt;&lt;object type=&quot;3&quot; unique_id=&quot;10011&quot;&gt;&lt;property id=&quot;20148&quot; value=&quot;5&quot;/&gt;&lt;property id=&quot;20300&quot; value=&quot;Slide 8&quot;/&gt;&lt;property id=&quot;20307&quot; value=&quot;281&quot;/&gt;&lt;/object&gt;&lt;object type=&quot;3&quot; unique_id=&quot;10012&quot;&gt;&lt;property id=&quot;20148&quot; value=&quot;5&quot;/&gt;&lt;property id=&quot;20300&quot; value=&quot;Slide 9&quot;/&gt;&lt;property id=&quot;20307&quot; value=&quot;276&quot;/&gt;&lt;/object&gt;&lt;object type=&quot;3&quot; unique_id=&quot;10013&quot;&gt;&lt;property id=&quot;20148&quot; value=&quot;5&quot;/&gt;&lt;property id=&quot;20300&quot; value=&quot;Slide 10&quot;/&gt;&lt;property id=&quot;20307&quot; value=&quot;280&quot;/&gt;&lt;/object&gt;&lt;object type=&quot;3&quot; unique_id=&quot;10014&quot;&gt;&lt;property id=&quot;20148&quot; value=&quot;5&quot;/&gt;&lt;property id=&quot;20300&quot; value=&quot;Slide 11&quot;/&gt;&lt;property id=&quot;20307&quot; value=&quot;278&quot;/&gt;&lt;/object&gt;&lt;object type=&quot;3&quot; unique_id=&quot;10015&quot;&gt;&lt;property id=&quot;20148&quot; value=&quot;5&quot;/&gt;&lt;property id=&quot;20300&quot; value=&quot;Slide 12&quot;/&gt;&lt;property id=&quot;20307&quot; value=&quot;279&quot;/&gt;&lt;/object&gt;&lt;/object&gt;&lt;/object&gt;&lt;/database&gt;"/>
  <p:tag name="SECTOMILLISECCONVERTED" val="1"/>
  <p:tag name="ISPRING_UUID" val="{6646DAA1-02F1-4300-8F35-AA2771E3A5E0}"/>
  <p:tag name="ISPRING_RESOURCE_FOLDER" val="F:\Bai giang 2018\Bai 30 Buc thu cua thu linh da do\"/>
  <p:tag name="ISPRING_PRESENTATION_PATH" val="F:\Bai giang 2018\Bai 30 Buc thu cua thu linh da do.pptx"/>
  <p:tag name="ISPRING_PROJECT_VERSION" val="9.3"/>
  <p:tag name="ISPRING_PROJECT_FOLDER_UPDATED" val="1"/>
  <p:tag name="ISPRING_SCREEN_RECS_UPDATED" val="F:\Bai giang 2018\Bai 30 Buc thu cua thu linh da do\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,1394261993,C:\Documents and Settings\Admin\Desktop\Ếch ngồi đáy giếng\Media.ppcx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35,1394261993,C:\Documents and Settings\Admin\Desktop\Ếch ngồi đáy giếng\Media.ppcx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,1394261993,C:\Documents and Settings\Admin\Desktop\Ếch ngồi đáy giếng\Media.ppcx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,1394261993,C:\Documents and Settings\Admin\Desktop\Ếch ngồi đáy giếng\Media.ppcx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4352737B-28A6-40B5-81BC-86F945700313}&quot;/&gt;&lt;isInvalidForFieldText val=&quot;0&quot;/&gt;&lt;Image&gt;&lt;filename val=&quot;C:\Users\BachKim101\Documents\My Adobe Presentations\BINH NGO DAI CAO\data\asimages\{4352737B-28A6-40B5-81BC-86F945700313}_3.png&quot;/&gt;&lt;left val=&quot;39&quot;/&gt;&lt;top val=&quot;45&quot;/&gt;&lt;width val=&quot;690&quot;/&gt;&lt;height val=&quot;65&quot;/&gt;&lt;hasText val=&quot;1&quot;/&gt;&lt;/Image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1&quot;/&gt;&lt;/TableIndex&gt;&lt;/ShapeTextInfo&gt;"/>
  <p:tag name="HTML_SHAPEINFO" val="&lt;ThreeDShapeInfo&gt;&lt;uuid val=&quot;&quot;/&gt;&lt;isInvalidForFieldText val=&quot;0&quot;/&gt;&lt;Image&gt;&lt;filename val=&quot;C:\Users\BachKim101\Documents\My Adobe Presentations\BINH NGO DAI CAO\data\asimages\{6AB696AA-FAE5-4AA9-B8AF-FF5CEFCFBEF3}_3.png&quot;/&gt;&lt;left val=&quot;69&quot;/&gt;&lt;top val=&quot;58&quot;/&gt;&lt;width val=&quot;576&quot;/&gt;&lt;height val=&quot;39&quot;/&gt;&lt;hasText val=&quot;1&quot;/&gt;&lt;/Image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9&quot;/&gt;&lt;lineCharCount val=&quot;8&quot;/&gt;&lt;/TableIndex&gt;&lt;/ShapeTextInfo&gt;"/>
  <p:tag name="PRESENTER_SHAPEINFO" val="&lt;ThreeDShapeInfo&gt;&lt;uuid val=&quot;{DD717422-DD77-45E8-B608-306E7B72B0A7}&quot;/&gt;&lt;isInvalidForFieldText val=&quot;0&quot;/&gt;&lt;Image&gt;&lt;filename val=&quot;C:\Users\BachKim101\Documents\My Adobe Presentations\BINH NGO DAI CAO\data\asimages\{DD717422-DD77-45E8-B608-306E7B72B0A7}_5.png&quot;/&gt;&lt;left val=&quot;114&quot;/&gt;&lt;top val=&quot;124&quot;/&gt;&lt;width val=&quot;151&quot;/&gt;&lt;height val=&quot;82&quot;/&gt;&lt;hasText val=&quot;1&quot;/&gt;&lt;/Image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4352737B-28A6-40B5-81BC-86F945700313}&quot;/&gt;&lt;isInvalidForFieldText val=&quot;0&quot;/&gt;&lt;Image&gt;&lt;filename val=&quot;C:\Users\BachKim101\Documents\My Adobe Presentations\BINH NGO DAI CAO\data\asimages\{4352737B-28A6-40B5-81BC-86F945700313}_3.png&quot;/&gt;&lt;left val=&quot;39&quot;/&gt;&lt;top val=&quot;45&quot;/&gt;&lt;width val=&quot;690&quot;/&gt;&lt;height val=&quot;65&quot;/&gt;&lt;hasText val=&quot;1&quot;/&gt;&lt;/Image&gt;&lt;/ThreeDShape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1&quot;/&gt;&lt;/TableIndex&gt;&lt;/ShapeTextInfo&gt;"/>
  <p:tag name="HTML_SHAPEINFO" val="&lt;ThreeDShapeInfo&gt;&lt;uuid val=&quot;&quot;/&gt;&lt;isInvalidForFieldText val=&quot;0&quot;/&gt;&lt;Image&gt;&lt;filename val=&quot;C:\Users\BachKim101\Documents\My Adobe Presentations\BINH NGO DAI CAO\data\asimages\{6AB696AA-FAE5-4AA9-B8AF-FF5CEFCFBEF3}_3.png&quot;/&gt;&lt;left val=&quot;69&quot;/&gt;&lt;top val=&quot;58&quot;/&gt;&lt;width val=&quot;576&quot;/&gt;&lt;height val=&quot;39&quot;/&gt;&lt;hasText val=&quot;1&quot;/&gt;&lt;/Image&gt;&lt;/ThreeDShape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9&quot;/&gt;&lt;lineCharCount val=&quot;8&quot;/&gt;&lt;/TableIndex&gt;&lt;/ShapeTextInfo&gt;"/>
  <p:tag name="PRESENTER_SHAPEINFO" val="&lt;ThreeDShapeInfo&gt;&lt;uuid val=&quot;{DD717422-DD77-45E8-B608-306E7B72B0A7}&quot;/&gt;&lt;isInvalidForFieldText val=&quot;0&quot;/&gt;&lt;Image&gt;&lt;filename val=&quot;C:\Users\BachKim101\Documents\My Adobe Presentations\BINH NGO DAI CAO\data\asimages\{DD717422-DD77-45E8-B608-306E7B72B0A7}_5.png&quot;/&gt;&lt;left val=&quot;114&quot;/&gt;&lt;top val=&quot;124&quot;/&gt;&lt;width val=&quot;151&quot;/&gt;&lt;height val=&quot;82&quot;/&gt;&lt;hasText val=&quot;1&quot;/&gt;&lt;/Image&gt;&lt;/ThreeDShape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,1394261993,C:\Documents and Settings\Admin\Desktop\Ếch ngồi đáy giếng\Media.ppcx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6100</TotalTime>
  <Words>1007</Words>
  <Application>Microsoft Office PowerPoint</Application>
  <PresentationFormat>On-screen Show (16:10)</PresentationFormat>
  <Paragraphs>121</Paragraphs>
  <Slides>29</Slides>
  <Notes>8</Notes>
  <HiddenSlides>0</HiddenSlides>
  <MMClips>21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Arial</vt:lpstr>
      <vt:lpstr>SimSun</vt:lpstr>
      <vt:lpstr>Times New Roman</vt:lpstr>
      <vt:lpstr>Tahoma</vt:lpstr>
      <vt:lpstr>Haettenschweiler</vt:lpstr>
      <vt:lpstr>HP001 4 hàng</vt:lpstr>
      <vt:lpstr>Calibri</vt:lpstr>
      <vt:lpstr>.VnTifani Heavy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KIEN GIANG-LE THUY-QB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Nguyen Luong Hung</dc:creator>
  <cp:lastModifiedBy>andongnhi</cp:lastModifiedBy>
  <cp:revision>323</cp:revision>
  <dcterms:created xsi:type="dcterms:W3CDTF">2006-01-02T10:45:26Z</dcterms:created>
  <dcterms:modified xsi:type="dcterms:W3CDTF">2024-02-19T14:34:34Z</dcterms:modified>
</cp:coreProperties>
</file>