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6" r:id="rId3"/>
    <p:sldMasterId id="2147483720" r:id="rId4"/>
    <p:sldMasterId id="2147483734" r:id="rId5"/>
    <p:sldMasterId id="2147483747" r:id="rId6"/>
    <p:sldMasterId id="2147483759" r:id="rId7"/>
  </p:sldMasterIdLst>
  <p:notesMasterIdLst>
    <p:notesMasterId r:id="rId77"/>
  </p:notesMasterIdLst>
  <p:handoutMasterIdLst>
    <p:handoutMasterId r:id="rId78"/>
  </p:handoutMasterIdLst>
  <p:sldIdLst>
    <p:sldId id="329" r:id="rId8"/>
    <p:sldId id="325" r:id="rId9"/>
    <p:sldId id="336" r:id="rId10"/>
    <p:sldId id="337" r:id="rId11"/>
    <p:sldId id="335" r:id="rId12"/>
    <p:sldId id="304" r:id="rId13"/>
    <p:sldId id="338" r:id="rId14"/>
    <p:sldId id="311" r:id="rId15"/>
    <p:sldId id="340" r:id="rId16"/>
    <p:sldId id="341" r:id="rId17"/>
    <p:sldId id="342" r:id="rId18"/>
    <p:sldId id="343" r:id="rId19"/>
    <p:sldId id="339" r:id="rId20"/>
    <p:sldId id="344" r:id="rId21"/>
    <p:sldId id="345" r:id="rId22"/>
    <p:sldId id="346" r:id="rId23"/>
    <p:sldId id="347" r:id="rId24"/>
    <p:sldId id="348" r:id="rId25"/>
    <p:sldId id="349" r:id="rId26"/>
    <p:sldId id="350" r:id="rId27"/>
    <p:sldId id="351" r:id="rId28"/>
    <p:sldId id="328" r:id="rId29"/>
    <p:sldId id="312" r:id="rId30"/>
    <p:sldId id="352" r:id="rId31"/>
    <p:sldId id="353" r:id="rId32"/>
    <p:sldId id="354" r:id="rId33"/>
    <p:sldId id="355" r:id="rId34"/>
    <p:sldId id="280" r:id="rId35"/>
    <p:sldId id="382" r:id="rId36"/>
    <p:sldId id="356" r:id="rId37"/>
    <p:sldId id="358" r:id="rId38"/>
    <p:sldId id="357" r:id="rId39"/>
    <p:sldId id="364" r:id="rId40"/>
    <p:sldId id="314" r:id="rId41"/>
    <p:sldId id="359" r:id="rId42"/>
    <p:sldId id="319" r:id="rId43"/>
    <p:sldId id="360" r:id="rId44"/>
    <p:sldId id="361" r:id="rId45"/>
    <p:sldId id="362" r:id="rId46"/>
    <p:sldId id="386" r:id="rId47"/>
    <p:sldId id="383" r:id="rId48"/>
    <p:sldId id="388" r:id="rId49"/>
    <p:sldId id="389" r:id="rId50"/>
    <p:sldId id="390" r:id="rId51"/>
    <p:sldId id="387" r:id="rId52"/>
    <p:sldId id="366" r:id="rId53"/>
    <p:sldId id="367" r:id="rId54"/>
    <p:sldId id="368" r:id="rId55"/>
    <p:sldId id="392" r:id="rId56"/>
    <p:sldId id="369" r:id="rId57"/>
    <p:sldId id="370" r:id="rId58"/>
    <p:sldId id="320" r:id="rId59"/>
    <p:sldId id="371" r:id="rId60"/>
    <p:sldId id="372" r:id="rId61"/>
    <p:sldId id="373" r:id="rId62"/>
    <p:sldId id="374" r:id="rId63"/>
    <p:sldId id="375" r:id="rId64"/>
    <p:sldId id="380" r:id="rId65"/>
    <p:sldId id="381" r:id="rId66"/>
    <p:sldId id="334" r:id="rId67"/>
    <p:sldId id="333" r:id="rId68"/>
    <p:sldId id="332" r:id="rId69"/>
    <p:sldId id="331" r:id="rId70"/>
    <p:sldId id="330" r:id="rId71"/>
    <p:sldId id="385" r:id="rId72"/>
    <p:sldId id="391" r:id="rId73"/>
    <p:sldId id="379" r:id="rId74"/>
    <p:sldId id="376" r:id="rId75"/>
    <p:sldId id="377" r:id="rId76"/>
  </p:sldIdLst>
  <p:sldSz cx="9144000" cy="6858000" type="screen4x3"/>
  <p:notesSz cx="6858000" cy="9144000"/>
  <p:custDataLst>
    <p:tags r:id="rId7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85" autoAdjust="0"/>
    <p:restoredTop sz="94660"/>
  </p:normalViewPr>
  <p:slideViewPr>
    <p:cSldViewPr>
      <p:cViewPr>
        <p:scale>
          <a:sx n="56" d="100"/>
          <a:sy n="56" d="100"/>
        </p:scale>
        <p:origin x="-1938" y="-282"/>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slide" Target="slides/slide69.xml"/><Relationship Id="rId7" Type="http://schemas.openxmlformats.org/officeDocument/2006/relationships/slideMaster" Target="slideMasters/slideMaster7.xml"/><Relationship Id="rId71" Type="http://schemas.openxmlformats.org/officeDocument/2006/relationships/slide" Target="slides/slide64.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tags" Target="tags/tag1.xml"/><Relationship Id="rId5" Type="http://schemas.openxmlformats.org/officeDocument/2006/relationships/slideMaster" Target="slideMasters/slideMaster5.xml"/><Relationship Id="rId61" Type="http://schemas.openxmlformats.org/officeDocument/2006/relationships/slide" Target="slides/slide54.xml"/><Relationship Id="rId82"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4A9DB41-63C1-404C-9350-059E384C7700}" type="datetimeFigureOut">
              <a:rPr lang="en-US" smtClean="0"/>
              <a:pPr/>
              <a:t>2/19/2024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FA4477C-4B9F-431D-8490-59794A8D4E17}" type="slidenum">
              <a:rPr lang="en-US" smtClean="0"/>
              <a:pPr/>
              <a:t>‹#›</a:t>
            </a:fld>
            <a:endParaRPr lang="en-US"/>
          </a:p>
        </p:txBody>
      </p:sp>
    </p:spTree>
    <p:extLst>
      <p:ext uri="{BB962C8B-B14F-4D97-AF65-F5344CB8AC3E}">
        <p14:creationId xmlns:p14="http://schemas.microsoft.com/office/powerpoint/2010/main" val="691083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4FCD3E-F01E-49C1-A749-937922BA4B37}" type="datetimeFigureOut">
              <a:rPr lang="en-US" smtClean="0"/>
              <a:pPr/>
              <a:t>2/19/2024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36D70F-A8A4-423C-A721-08758064C302}" type="slidenum">
              <a:rPr lang="en-US" smtClean="0"/>
              <a:pPr/>
              <a:t>‹#›</a:t>
            </a:fld>
            <a:endParaRPr lang="en-US"/>
          </a:p>
        </p:txBody>
      </p:sp>
    </p:spTree>
    <p:extLst>
      <p:ext uri="{BB962C8B-B14F-4D97-AF65-F5344CB8AC3E}">
        <p14:creationId xmlns:p14="http://schemas.microsoft.com/office/powerpoint/2010/main" val="1197318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A36D70F-A8A4-423C-A721-08758064C302}" type="slidenum">
              <a:rPr lang="en-US" smtClean="0"/>
              <a:pPr/>
              <a:t>3</a:t>
            </a:fld>
            <a:endParaRPr lang="en-US"/>
          </a:p>
        </p:txBody>
      </p:sp>
    </p:spTree>
    <p:extLst>
      <p:ext uri="{BB962C8B-B14F-4D97-AF65-F5344CB8AC3E}">
        <p14:creationId xmlns:p14="http://schemas.microsoft.com/office/powerpoint/2010/main" val="3278475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ln>
            <a:miter lim="800000"/>
            <a:headEnd/>
            <a:tailEnd/>
          </a:ln>
        </p:spPr>
        <p:txBody>
          <a:bodyPr/>
          <a:lstStyle/>
          <a:p>
            <a:fld id="{4E38F56B-C8C3-4E7C-8A35-7EDF017B1EBB}" type="slidenum">
              <a:rPr lang="en-US"/>
              <a:pPr/>
              <a:t>64</a:t>
            </a:fld>
            <a:endParaRPr lang="en-US"/>
          </a:p>
        </p:txBody>
      </p:sp>
      <p:sp>
        <p:nvSpPr>
          <p:cNvPr id="563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63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35291824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TextEdit="1"/>
          </p:cNvSpPr>
          <p:nvPr>
            <p:ph type="sldImg"/>
          </p:nvPr>
        </p:nvSpPr>
        <p:spPr bwMode="auto">
          <a:noFill/>
          <a:ln>
            <a:solidFill>
              <a:srgbClr val="000000"/>
            </a:solidFill>
            <a:miter lim="800000"/>
            <a:headEnd/>
            <a:tailEnd/>
          </a:ln>
        </p:spPr>
      </p:sp>
      <p:sp>
        <p:nvSpPr>
          <p:cNvPr id="64515"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64516" name="灯片编号占位符 3"/>
          <p:cNvSpPr>
            <a:spLocks noGrp="1"/>
          </p:cNvSpPr>
          <p:nvPr>
            <p:ph type="sldNum" sz="quarter" idx="5"/>
          </p:nvPr>
        </p:nvSpPr>
        <p:spPr bwMode="auto">
          <a:noFill/>
          <a:ln>
            <a:miter lim="800000"/>
            <a:headEnd/>
            <a:tailEnd/>
          </a:ln>
        </p:spPr>
        <p:txBody>
          <a:bodyPr/>
          <a:lstStyle/>
          <a:p>
            <a:fld id="{315BE068-6452-4D95-8969-376860009914}" type="slidenum">
              <a:rPr lang="zh-CN" altLang="en-US"/>
              <a:pPr/>
              <a:t>69</a:t>
            </a:fld>
            <a:endParaRPr lang="zh-CN" altLang="en-US"/>
          </a:p>
        </p:txBody>
      </p:sp>
    </p:spTree>
    <p:extLst>
      <p:ext uri="{BB962C8B-B14F-4D97-AF65-F5344CB8AC3E}">
        <p14:creationId xmlns:p14="http://schemas.microsoft.com/office/powerpoint/2010/main" val="412609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A36D70F-A8A4-423C-A721-08758064C302}" type="slidenum">
              <a:rPr lang="en-US" smtClean="0"/>
              <a:pPr/>
              <a:t>4</a:t>
            </a:fld>
            <a:endParaRPr lang="en-US"/>
          </a:p>
        </p:txBody>
      </p:sp>
    </p:spTree>
    <p:extLst>
      <p:ext uri="{BB962C8B-B14F-4D97-AF65-F5344CB8AC3E}">
        <p14:creationId xmlns:p14="http://schemas.microsoft.com/office/powerpoint/2010/main" val="659335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noFill/>
          <a:ln>
            <a:miter lim="800000"/>
            <a:headEnd/>
            <a:tailEnd/>
          </a:ln>
        </p:spPr>
        <p:txBody>
          <a:bodyPr/>
          <a:lstStyle/>
          <a:p>
            <a:fld id="{7CA45639-0599-4B51-91C0-A2E56A560F7B}" type="slidenum">
              <a:rPr lang="en-US"/>
              <a:pPr/>
              <a:t>5</a:t>
            </a:fld>
            <a:endParaRPr lang="en-US"/>
          </a:p>
        </p:txBody>
      </p:sp>
      <p:sp>
        <p:nvSpPr>
          <p:cNvPr id="604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04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3774384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a:p>
            <a:endParaRPr lang="en-US" dirty="0" smtClean="0"/>
          </a:p>
        </p:txBody>
      </p:sp>
      <p:sp>
        <p:nvSpPr>
          <p:cNvPr id="61444" name="Slide Number Placeholder 3"/>
          <p:cNvSpPr>
            <a:spLocks noGrp="1"/>
          </p:cNvSpPr>
          <p:nvPr>
            <p:ph type="sldNum" sz="quarter" idx="5"/>
          </p:nvPr>
        </p:nvSpPr>
        <p:spPr bwMode="auto">
          <a:noFill/>
          <a:ln>
            <a:miter lim="800000"/>
            <a:headEnd/>
            <a:tailEnd/>
          </a:ln>
        </p:spPr>
        <p:txBody>
          <a:bodyPr/>
          <a:lstStyle/>
          <a:p>
            <a:fld id="{2C822F47-4701-479B-B342-A70C41FA50A6}" type="slidenum">
              <a:rPr lang="en-US"/>
              <a:pPr/>
              <a:t>7</a:t>
            </a:fld>
            <a:endParaRPr lang="en-US"/>
          </a:p>
        </p:txBody>
      </p:sp>
    </p:spTree>
    <p:extLst>
      <p:ext uri="{BB962C8B-B14F-4D97-AF65-F5344CB8AC3E}">
        <p14:creationId xmlns:p14="http://schemas.microsoft.com/office/powerpoint/2010/main" val="3392572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62468" name="Slide Number Placeholder 3"/>
          <p:cNvSpPr>
            <a:spLocks noGrp="1"/>
          </p:cNvSpPr>
          <p:nvPr>
            <p:ph type="sldNum" sz="quarter" idx="5"/>
          </p:nvPr>
        </p:nvSpPr>
        <p:spPr bwMode="auto">
          <a:noFill/>
          <a:ln>
            <a:miter lim="800000"/>
            <a:headEnd/>
            <a:tailEnd/>
          </a:ln>
        </p:spPr>
        <p:txBody>
          <a:bodyPr/>
          <a:lstStyle/>
          <a:p>
            <a:fld id="{839E035B-9408-4855-8BEE-D90F0AC1878C}" type="slidenum">
              <a:rPr lang="en-US"/>
              <a:pPr/>
              <a:t>11</a:t>
            </a:fld>
            <a:endParaRPr lang="en-US"/>
          </a:p>
        </p:txBody>
      </p:sp>
    </p:spTree>
    <p:extLst>
      <p:ext uri="{BB962C8B-B14F-4D97-AF65-F5344CB8AC3E}">
        <p14:creationId xmlns:p14="http://schemas.microsoft.com/office/powerpoint/2010/main" val="2767649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a:p>
            <a:pPr eaLnBrk="1" hangingPunct="1"/>
            <a:endParaRPr lang="en-US" dirty="0" smtClean="0"/>
          </a:p>
        </p:txBody>
      </p:sp>
      <p:sp>
        <p:nvSpPr>
          <p:cNvPr id="63492" name="Slide Number Placeholder 3"/>
          <p:cNvSpPr>
            <a:spLocks noGrp="1"/>
          </p:cNvSpPr>
          <p:nvPr>
            <p:ph type="sldNum" sz="quarter" idx="5"/>
          </p:nvPr>
        </p:nvSpPr>
        <p:spPr bwMode="auto">
          <a:noFill/>
          <a:ln>
            <a:miter lim="800000"/>
            <a:headEnd/>
            <a:tailEnd/>
          </a:ln>
        </p:spPr>
        <p:txBody>
          <a:bodyPr/>
          <a:lstStyle/>
          <a:p>
            <a:fld id="{9A935001-E9E9-4763-BA5C-8B476B51B33D}" type="slidenum">
              <a:rPr lang="en-US"/>
              <a:pPr/>
              <a:t>53</a:t>
            </a:fld>
            <a:endParaRPr lang="en-US"/>
          </a:p>
        </p:txBody>
      </p:sp>
    </p:spTree>
    <p:extLst>
      <p:ext uri="{BB962C8B-B14F-4D97-AF65-F5344CB8AC3E}">
        <p14:creationId xmlns:p14="http://schemas.microsoft.com/office/powerpoint/2010/main" val="2952601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ln>
            <a:miter lim="800000"/>
            <a:headEnd/>
            <a:tailEnd/>
          </a:ln>
        </p:spPr>
        <p:txBody>
          <a:bodyPr/>
          <a:lstStyle/>
          <a:p>
            <a:fld id="{B6920891-F7E7-4BCB-85F8-7EC84C8756D1}" type="slidenum">
              <a:rPr lang="en-US"/>
              <a:pPr/>
              <a:t>60</a:t>
            </a:fld>
            <a:endParaRPr lang="en-US"/>
          </a:p>
        </p:txBody>
      </p:sp>
      <p:sp>
        <p:nvSpPr>
          <p:cNvPr id="593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93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1053147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ln>
            <a:miter lim="800000"/>
            <a:headEnd/>
            <a:tailEnd/>
          </a:ln>
        </p:spPr>
        <p:txBody>
          <a:bodyPr/>
          <a:lstStyle/>
          <a:p>
            <a:fld id="{3C4C5A71-067B-47FD-84FA-53073380DC41}" type="slidenum">
              <a:rPr lang="en-US"/>
              <a:pPr/>
              <a:t>61</a:t>
            </a:fld>
            <a:endParaRPr lang="en-US"/>
          </a:p>
        </p:txBody>
      </p:sp>
      <p:sp>
        <p:nvSpPr>
          <p:cNvPr id="583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837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2931815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bwMode="auto">
          <a:noFill/>
          <a:ln>
            <a:miter lim="800000"/>
            <a:headEnd/>
            <a:tailEnd/>
          </a:ln>
        </p:spPr>
        <p:txBody>
          <a:bodyPr/>
          <a:lstStyle/>
          <a:p>
            <a:fld id="{09DE61B5-6801-43B9-BE9D-69FA774CB13D}" type="slidenum">
              <a:rPr lang="en-US"/>
              <a:pPr/>
              <a:t>63</a:t>
            </a:fld>
            <a:endParaRPr lang="en-US"/>
          </a:p>
        </p:txBody>
      </p:sp>
      <p:sp>
        <p:nvSpPr>
          <p:cNvPr id="573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73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606380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99391F5-9618-4E9C-AC88-D11322F53D5D}"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8C645-A30C-455F-A2CE-982DA19FBFD2}" type="slidenum">
              <a:rPr lang="en-US" smtClean="0"/>
              <a:pPr/>
              <a:t>‹#›</a:t>
            </a:fld>
            <a:endParaRPr lang="en-US"/>
          </a:p>
        </p:txBody>
      </p:sp>
    </p:spTree>
    <p:extLst>
      <p:ext uri="{BB962C8B-B14F-4D97-AF65-F5344CB8AC3E}">
        <p14:creationId xmlns:p14="http://schemas.microsoft.com/office/powerpoint/2010/main" val="4282154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9391F5-9618-4E9C-AC88-D11322F53D5D}"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8C645-A30C-455F-A2CE-982DA19FBFD2}" type="slidenum">
              <a:rPr lang="en-US" smtClean="0"/>
              <a:pPr/>
              <a:t>‹#›</a:t>
            </a:fld>
            <a:endParaRPr lang="en-US"/>
          </a:p>
        </p:txBody>
      </p:sp>
    </p:spTree>
    <p:extLst>
      <p:ext uri="{BB962C8B-B14F-4D97-AF65-F5344CB8AC3E}">
        <p14:creationId xmlns:p14="http://schemas.microsoft.com/office/powerpoint/2010/main" val="285428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9391F5-9618-4E9C-AC88-D11322F53D5D}"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8C645-A30C-455F-A2CE-982DA19FBFD2}" type="slidenum">
              <a:rPr lang="en-US" smtClean="0"/>
              <a:pPr/>
              <a:t>‹#›</a:t>
            </a:fld>
            <a:endParaRPr lang="en-US"/>
          </a:p>
        </p:txBody>
      </p:sp>
    </p:spTree>
    <p:extLst>
      <p:ext uri="{BB962C8B-B14F-4D97-AF65-F5344CB8AC3E}">
        <p14:creationId xmlns:p14="http://schemas.microsoft.com/office/powerpoint/2010/main" val="3139578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805B691-7565-47A8-8AF9-CFDFDF79E70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58564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4B6A51E-E044-417F-B81F-DE328DF9612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177478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BF94718-1856-411B-99BC-174E991FF7F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32873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07E279C-F039-4807-88E1-3624F7192F7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26712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55F0E971-5E05-493F-B83B-8F978A4C8C3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46683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7F7DABE5-1901-423E-B2B3-F938C680E75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4690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F2B589B-E8F8-4AB0-A066-B110FCB5EB6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374519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CA7E0D2-2C3D-449F-A917-C909AFF5FE7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3650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9391F5-9618-4E9C-AC88-D11322F53D5D}"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8C645-A30C-455F-A2CE-982DA19FBFD2}" type="slidenum">
              <a:rPr lang="en-US" smtClean="0"/>
              <a:pPr/>
              <a:t>‹#›</a:t>
            </a:fld>
            <a:endParaRPr lang="en-US"/>
          </a:p>
        </p:txBody>
      </p:sp>
    </p:spTree>
    <p:extLst>
      <p:ext uri="{BB962C8B-B14F-4D97-AF65-F5344CB8AC3E}">
        <p14:creationId xmlns:p14="http://schemas.microsoft.com/office/powerpoint/2010/main" val="32849409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4BD6E23-C492-4AA3-8ECE-F922A397328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810973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C109135-DD24-4FBE-A8A1-DCF72C7A1D9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805939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12ADD56-246C-4F03-BDC7-767D9D425B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711772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99391F5-9618-4E9C-AC88-D11322F53D5D}"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108C645-A30C-455F-A2CE-982DA19FBF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90220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9391F5-9618-4E9C-AC88-D11322F53D5D}"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108C645-A30C-455F-A2CE-982DA19FBF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83625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9391F5-9618-4E9C-AC88-D11322F53D5D}"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108C645-A30C-455F-A2CE-982DA19FBF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73185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99391F5-9618-4E9C-AC88-D11322F53D5D}"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108C645-A30C-455F-A2CE-982DA19FBF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25503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99391F5-9618-4E9C-AC88-D11322F53D5D}"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108C645-A30C-455F-A2CE-982DA19FBF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46612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9391F5-9618-4E9C-AC88-D11322F53D5D}"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108C645-A30C-455F-A2CE-982DA19FBF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80636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9391F5-9618-4E9C-AC88-D11322F53D5D}"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108C645-A30C-455F-A2CE-982DA19FBF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8738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9391F5-9618-4E9C-AC88-D11322F53D5D}"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8C645-A30C-455F-A2CE-982DA19FBFD2}" type="slidenum">
              <a:rPr lang="en-US" smtClean="0"/>
              <a:pPr/>
              <a:t>‹#›</a:t>
            </a:fld>
            <a:endParaRPr lang="en-US"/>
          </a:p>
        </p:txBody>
      </p:sp>
    </p:spTree>
    <p:extLst>
      <p:ext uri="{BB962C8B-B14F-4D97-AF65-F5344CB8AC3E}">
        <p14:creationId xmlns:p14="http://schemas.microsoft.com/office/powerpoint/2010/main" val="18502578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9391F5-9618-4E9C-AC88-D11322F53D5D}"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108C645-A30C-455F-A2CE-982DA19FBF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39580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9391F5-9618-4E9C-AC88-D11322F53D5D}"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108C645-A30C-455F-A2CE-982DA19FBF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91695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9391F5-9618-4E9C-AC88-D11322F53D5D}"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108C645-A30C-455F-A2CE-982DA19FBF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2070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9391F5-9618-4E9C-AC88-D11322F53D5D}"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108C645-A30C-455F-A2CE-982DA19FBF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75080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54BE715-1BD8-4056-A4D6-E36B56C5875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488855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F348FA-01EB-44CA-ADD8-6772DEAE15F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471104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8AB690D-F489-4374-89A9-E1959B9D48E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214870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2B0DB88-5F06-42C7-B33F-0099792B6B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654801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73798EF-431F-464B-96FE-FA24B56D975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498482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09940B8-27B5-4116-9601-17AA8090F79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40712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99391F5-9618-4E9C-AC88-D11322F53D5D}" type="datetimeFigureOut">
              <a:rPr lang="en-US" smtClean="0"/>
              <a:pPr/>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08C645-A30C-455F-A2CE-982DA19FBFD2}" type="slidenum">
              <a:rPr lang="en-US" smtClean="0"/>
              <a:pPr/>
              <a:t>‹#›</a:t>
            </a:fld>
            <a:endParaRPr lang="en-US"/>
          </a:p>
        </p:txBody>
      </p:sp>
    </p:spTree>
    <p:extLst>
      <p:ext uri="{BB962C8B-B14F-4D97-AF65-F5344CB8AC3E}">
        <p14:creationId xmlns:p14="http://schemas.microsoft.com/office/powerpoint/2010/main" val="14768118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1400157-A3EE-4F53-80F6-24B6388A53F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671981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299430-A940-48BE-86A8-628F80153C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095487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03225D8-C8D1-4597-AD17-815FAC90613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86377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9B4CFCD-D20D-47D3-BD90-D4DD48E2A58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61683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EBC06F9-055A-405B-9987-E41B6D86625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865455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FD8AFEC-274E-41E7-A34E-1E406912E44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662113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DDC71624-0368-448E-AE84-0FC7BBD8299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874887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p:cNvSpPr>
            <a:spLocks noGrp="1"/>
          </p:cNvSpPr>
          <p:nvPr>
            <p:ph type="ctrTitle"/>
          </p:nvPr>
        </p:nvSpPr>
        <p:spPr>
          <a:xfrm>
            <a:off x="1143000" y="1122363"/>
            <a:ext cx="6858000" cy="2387600"/>
          </a:xfrm>
        </p:spPr>
        <p:txBody>
          <a:bodyPr anchor="b"/>
          <a:lstStyle>
            <a:lvl1pPr algn="ctr">
              <a:defRPr sz="6000"/>
            </a:lvl1pPr>
          </a:lstStyle>
          <a:p>
            <a:r>
              <a:rPr lang="vi-VN"/>
              <a:t>Bấm để sửa kiểu tiêu đề Bản cái</a:t>
            </a:r>
            <a:endParaRPr lang="en-US"/>
          </a:p>
        </p:txBody>
      </p:sp>
      <p:sp>
        <p:nvSpPr>
          <p:cNvPr id="3" name="Tiêu đề phụ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phụ đề của Bản cái</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E56BCD7-34D7-43B2-8D63-F241C33659E6}"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2886094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p:cNvSpPr>
            <a:spLocks noGrp="1"/>
          </p:cNvSpPr>
          <p:nvPr>
            <p:ph type="title"/>
          </p:nvPr>
        </p:nvSpPr>
        <p:spPr/>
        <p:txBody>
          <a:bodyPr/>
          <a:lstStyle/>
          <a:p>
            <a:r>
              <a:rPr lang="vi-VN"/>
              <a:t>Bấm để sửa kiểu tiêu đề Bản cái</a:t>
            </a:r>
            <a:endParaRPr lang="en-US"/>
          </a:p>
        </p:txBody>
      </p:sp>
      <p:sp>
        <p:nvSpPr>
          <p:cNvPr id="3" name="Chỗ dành sẵn cho Nội dung 2"/>
          <p:cNvSpPr>
            <a:spLocks noGrp="1"/>
          </p:cNvSpPr>
          <p:nvPr>
            <p:ph idx="1"/>
          </p:nvPr>
        </p:nvSpPr>
        <p:spPr/>
        <p:txBody>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F7FD3C3-7FE4-4167-9FEA-2248938E6BE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9898800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p:cNvSpPr>
            <a:spLocks noGrp="1"/>
          </p:cNvSpPr>
          <p:nvPr>
            <p:ph type="title"/>
          </p:nvPr>
        </p:nvSpPr>
        <p:spPr>
          <a:xfrm>
            <a:off x="623888" y="1709738"/>
            <a:ext cx="7886700" cy="2852737"/>
          </a:xfrm>
        </p:spPr>
        <p:txBody>
          <a:bodyPr anchor="b"/>
          <a:lstStyle>
            <a:lvl1pPr>
              <a:defRPr sz="6000"/>
            </a:lvl1pPr>
          </a:lstStyle>
          <a:p>
            <a:r>
              <a:rPr lang="vi-VN"/>
              <a:t>Bấm để sửa kiểu tiêu đề Bản cái</a:t>
            </a:r>
            <a:endParaRPr lang="en-US"/>
          </a:p>
        </p:txBody>
      </p:sp>
      <p:sp>
        <p:nvSpPr>
          <p:cNvPr id="3" name="Chỗ dành sẵn cho Văn bản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vi-VN"/>
              <a:t>Chỉnh sửa kiểu văn bản của Bản cái</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5E034D-7A20-4697-9EDD-AEF2450C62F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9722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99391F5-9618-4E9C-AC88-D11322F53D5D}" type="datetimeFigureOut">
              <a:rPr lang="en-US" smtClean="0"/>
              <a:pPr/>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08C645-A30C-455F-A2CE-982DA19FBFD2}" type="slidenum">
              <a:rPr lang="en-US" smtClean="0"/>
              <a:pPr/>
              <a:t>‹#›</a:t>
            </a:fld>
            <a:endParaRPr lang="en-US"/>
          </a:p>
        </p:txBody>
      </p:sp>
    </p:spTree>
    <p:extLst>
      <p:ext uri="{BB962C8B-B14F-4D97-AF65-F5344CB8AC3E}">
        <p14:creationId xmlns:p14="http://schemas.microsoft.com/office/powerpoint/2010/main" val="23933063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p:cNvSpPr>
            <a:spLocks noGrp="1"/>
          </p:cNvSpPr>
          <p:nvPr>
            <p:ph type="title"/>
          </p:nvPr>
        </p:nvSpPr>
        <p:spPr/>
        <p:txBody>
          <a:bodyPr/>
          <a:lstStyle/>
          <a:p>
            <a:r>
              <a:rPr lang="vi-VN"/>
              <a:t>Bấm để sửa kiểu tiêu đề Bản cái</a:t>
            </a:r>
            <a:endParaRPr lang="en-US"/>
          </a:p>
        </p:txBody>
      </p:sp>
      <p:sp>
        <p:nvSpPr>
          <p:cNvPr id="3" name="Chỗ dành sẵn cho Nội dung 2"/>
          <p:cNvSpPr>
            <a:spLocks noGrp="1"/>
          </p:cNvSpPr>
          <p:nvPr>
            <p:ph sz="half" idx="1"/>
          </p:nvPr>
        </p:nvSpPr>
        <p:spPr>
          <a:xfrm>
            <a:off x="457200" y="1600200"/>
            <a:ext cx="4038600" cy="4525963"/>
          </a:xfrm>
        </p:spPr>
        <p:txBody>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p:cNvSpPr>
            <a:spLocks noGrp="1"/>
          </p:cNvSpPr>
          <p:nvPr>
            <p:ph sz="half" idx="2"/>
          </p:nvPr>
        </p:nvSpPr>
        <p:spPr>
          <a:xfrm>
            <a:off x="4648200" y="1600200"/>
            <a:ext cx="4038600" cy="4525963"/>
          </a:xfrm>
        </p:spPr>
        <p:txBody>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7BC0F84-28D2-4079-AC1E-04E5A146D8F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8141246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p:cNvSpPr>
            <a:spLocks noGrp="1"/>
          </p:cNvSpPr>
          <p:nvPr>
            <p:ph type="title"/>
          </p:nvPr>
        </p:nvSpPr>
        <p:spPr>
          <a:xfrm>
            <a:off x="630238" y="365125"/>
            <a:ext cx="7886700" cy="1325563"/>
          </a:xfrm>
        </p:spPr>
        <p:txBody>
          <a:bodyPr/>
          <a:lstStyle/>
          <a:p>
            <a:r>
              <a:rPr lang="vi-VN"/>
              <a:t>Bấm để sửa kiểu tiêu đề Bản cái</a:t>
            </a:r>
            <a:endParaRPr lang="en-US"/>
          </a:p>
        </p:txBody>
      </p:sp>
      <p:sp>
        <p:nvSpPr>
          <p:cNvPr id="3" name="Chỗ dành sẵn cho Văn bản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Chỉnh sửa kiểu văn bản của Bản cái</a:t>
            </a:r>
          </a:p>
        </p:txBody>
      </p:sp>
      <p:sp>
        <p:nvSpPr>
          <p:cNvPr id="4" name="Chỗ dành sẵn cho Nội dung 3"/>
          <p:cNvSpPr>
            <a:spLocks noGrp="1"/>
          </p:cNvSpPr>
          <p:nvPr>
            <p:ph sz="half" idx="2"/>
          </p:nvPr>
        </p:nvSpPr>
        <p:spPr>
          <a:xfrm>
            <a:off x="630238" y="2505075"/>
            <a:ext cx="3868737" cy="3684588"/>
          </a:xfrm>
        </p:spPr>
        <p:txBody>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Chỉnh sửa kiểu văn bản của Bản cái</a:t>
            </a:r>
          </a:p>
        </p:txBody>
      </p:sp>
      <p:sp>
        <p:nvSpPr>
          <p:cNvPr id="6" name="Chỗ dành sẵn cho Nội dung 5"/>
          <p:cNvSpPr>
            <a:spLocks noGrp="1"/>
          </p:cNvSpPr>
          <p:nvPr>
            <p:ph sz="quarter" idx="4"/>
          </p:nvPr>
        </p:nvSpPr>
        <p:spPr>
          <a:xfrm>
            <a:off x="4629150" y="2505075"/>
            <a:ext cx="3887788" cy="3684588"/>
          </a:xfrm>
        </p:spPr>
        <p:txBody>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DC5E657-2362-43FC-B742-23F968A438FD}"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9087892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p:cNvSpPr>
            <a:spLocks noGrp="1"/>
          </p:cNvSpPr>
          <p:nvPr>
            <p:ph type="title"/>
          </p:nvPr>
        </p:nvSpPr>
        <p:spPr/>
        <p:txBody>
          <a:bodyPr/>
          <a:lstStyle/>
          <a:p>
            <a:r>
              <a:rPr lang="vi-VN"/>
              <a:t>Bấm để sửa kiểu tiêu đề Bản cái</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BC22452-2F6E-4AC0-ABDE-4963F249AFC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1292402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028D47B-0F85-4D31-AFCA-346F1FA7C56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7719246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p:cNvSpPr>
            <a:spLocks noGrp="1"/>
          </p:cNvSpPr>
          <p:nvPr>
            <p:ph type="title"/>
          </p:nvPr>
        </p:nvSpPr>
        <p:spPr>
          <a:xfrm>
            <a:off x="630238" y="457200"/>
            <a:ext cx="2949575" cy="1600200"/>
          </a:xfrm>
        </p:spPr>
        <p:txBody>
          <a:bodyPr anchor="b"/>
          <a:lstStyle>
            <a:lvl1pPr>
              <a:defRPr sz="3200"/>
            </a:lvl1pPr>
          </a:lstStyle>
          <a:p>
            <a:r>
              <a:rPr lang="vi-VN"/>
              <a:t>Bấm để sửa kiểu tiêu đề Bản cái</a:t>
            </a:r>
            <a:endParaRPr lang="en-US"/>
          </a:p>
        </p:txBody>
      </p:sp>
      <p:sp>
        <p:nvSpPr>
          <p:cNvPr id="3" name="Chỗ dành sẵn cho Nội dung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Chỉnh sửa kiểu văn bản của Bản cái</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E369A0B-CAFF-463A-9296-C3366353A0D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8349174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p:cNvSpPr>
            <a:spLocks noGrp="1"/>
          </p:cNvSpPr>
          <p:nvPr>
            <p:ph type="title"/>
          </p:nvPr>
        </p:nvSpPr>
        <p:spPr>
          <a:xfrm>
            <a:off x="630238" y="457200"/>
            <a:ext cx="2949575" cy="1600200"/>
          </a:xfrm>
        </p:spPr>
        <p:txBody>
          <a:bodyPr anchor="b"/>
          <a:lstStyle>
            <a:lvl1pPr>
              <a:defRPr sz="3200"/>
            </a:lvl1pPr>
          </a:lstStyle>
          <a:p>
            <a:r>
              <a:rPr lang="vi-VN"/>
              <a:t>Bấm để sửa kiểu tiêu đề Bản cái</a:t>
            </a:r>
            <a:endParaRPr lang="en-US"/>
          </a:p>
        </p:txBody>
      </p:sp>
      <p:sp>
        <p:nvSpPr>
          <p:cNvPr id="3" name="Chỗ dành sẵn cho Hình ảnh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Chỗ dành sẵn cho Văn bản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Chỉnh sửa kiểu văn bản của Bản cái</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E01E9BB-5351-4A66-A5ED-ABA430B196D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9027398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p:cNvSpPr>
            <a:spLocks noGrp="1"/>
          </p:cNvSpPr>
          <p:nvPr>
            <p:ph type="title"/>
          </p:nvPr>
        </p:nvSpPr>
        <p:spPr/>
        <p:txBody>
          <a:bodyPr/>
          <a:lstStyle/>
          <a:p>
            <a:r>
              <a:rPr lang="vi-VN"/>
              <a:t>Bấm để sửa kiểu tiêu đề Bản cái</a:t>
            </a:r>
            <a:endParaRPr lang="en-US"/>
          </a:p>
        </p:txBody>
      </p:sp>
      <p:sp>
        <p:nvSpPr>
          <p:cNvPr id="3" name="Chỗ dành sẵn cho Văn bản Dọc 2"/>
          <p:cNvSpPr>
            <a:spLocks noGrp="1"/>
          </p:cNvSpPr>
          <p:nvPr>
            <p:ph type="body" orient="vert" idx="1"/>
          </p:nvPr>
        </p:nvSpPr>
        <p:spPr/>
        <p:txBody>
          <a:bodyPr vert="eaVert"/>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533897-9931-4038-BDDE-DD5B4C0C67C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5181051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p:cNvSpPr>
            <a:spLocks noGrp="1"/>
          </p:cNvSpPr>
          <p:nvPr>
            <p:ph type="title" orient="vert"/>
          </p:nvPr>
        </p:nvSpPr>
        <p:spPr>
          <a:xfrm>
            <a:off x="6629400" y="274638"/>
            <a:ext cx="2057400" cy="5851525"/>
          </a:xfrm>
        </p:spPr>
        <p:txBody>
          <a:bodyPr vert="eaVert"/>
          <a:lstStyle/>
          <a:p>
            <a:r>
              <a:rPr lang="vi-VN"/>
              <a:t>Bấm để sửa kiểu tiêu đề Bản cái</a:t>
            </a:r>
            <a:endParaRPr lang="en-US"/>
          </a:p>
        </p:txBody>
      </p:sp>
      <p:sp>
        <p:nvSpPr>
          <p:cNvPr id="3" name="Chỗ dành sẵn cho Văn bản Dọc 2"/>
          <p:cNvSpPr>
            <a:spLocks noGrp="1"/>
          </p:cNvSpPr>
          <p:nvPr>
            <p:ph type="body" orient="vert" idx="1"/>
          </p:nvPr>
        </p:nvSpPr>
        <p:spPr>
          <a:xfrm>
            <a:off x="457200" y="274638"/>
            <a:ext cx="6019800" cy="5851525"/>
          </a:xfrm>
        </p:spPr>
        <p:txBody>
          <a:bodyPr vert="eaVert"/>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A2DE576-3559-4E13-B416-8B1B384DB04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1572872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nly" preserve="1">
  <p:cSld name="Nội dung">
    <p:spTree>
      <p:nvGrpSpPr>
        <p:cNvPr id="1" name=""/>
        <p:cNvGrpSpPr/>
        <p:nvPr/>
      </p:nvGrpSpPr>
      <p:grpSpPr>
        <a:xfrm>
          <a:off x="0" y="0"/>
          <a:ext cx="0" cy="0"/>
          <a:chOff x="0" y="0"/>
          <a:chExt cx="0" cy="0"/>
        </a:xfrm>
      </p:grpSpPr>
      <p:sp>
        <p:nvSpPr>
          <p:cNvPr id="2" name="Chỗ dành sẵn cho Nội dung 1"/>
          <p:cNvSpPr>
            <a:spLocks noGrp="1"/>
          </p:cNvSpPr>
          <p:nvPr>
            <p:ph/>
          </p:nvPr>
        </p:nvSpPr>
        <p:spPr>
          <a:xfrm>
            <a:off x="457200" y="274638"/>
            <a:ext cx="8229600" cy="5851525"/>
          </a:xfrm>
        </p:spPr>
        <p:txBody>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A7B60F5-ECBC-42C5-8AEC-96727703A2D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312364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557B7DC-70DF-4A31-B747-4A3FF179FC96}"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EE1751E-147A-4421-94E2-E6F3CF674F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453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9391F5-9618-4E9C-AC88-D11322F53D5D}" type="datetimeFigureOut">
              <a:rPr lang="en-US" smtClean="0"/>
              <a:pPr/>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08C645-A30C-455F-A2CE-982DA19FBFD2}" type="slidenum">
              <a:rPr lang="en-US" smtClean="0"/>
              <a:pPr/>
              <a:t>‹#›</a:t>
            </a:fld>
            <a:endParaRPr lang="en-US"/>
          </a:p>
        </p:txBody>
      </p:sp>
    </p:spTree>
    <p:extLst>
      <p:ext uri="{BB962C8B-B14F-4D97-AF65-F5344CB8AC3E}">
        <p14:creationId xmlns:p14="http://schemas.microsoft.com/office/powerpoint/2010/main" val="10978497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57B7DC-70DF-4A31-B747-4A3FF179FC96}"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EE1751E-147A-4421-94E2-E6F3CF674F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092060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57B7DC-70DF-4A31-B747-4A3FF179FC96}"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EE1751E-147A-4421-94E2-E6F3CF674F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760345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57B7DC-70DF-4A31-B747-4A3FF179FC96}"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EE1751E-147A-4421-94E2-E6F3CF674F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786593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57B7DC-70DF-4A31-B747-4A3FF179FC96}"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EE1751E-147A-4421-94E2-E6F3CF674F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65854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57B7DC-70DF-4A31-B747-4A3FF179FC96}"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EE1751E-147A-4421-94E2-E6F3CF674F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83588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57B7DC-70DF-4A31-B747-4A3FF179FC96}"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EE1751E-147A-4421-94E2-E6F3CF674F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893019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57B7DC-70DF-4A31-B747-4A3FF179FC96}"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EE1751E-147A-4421-94E2-E6F3CF674F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93144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57B7DC-70DF-4A31-B747-4A3FF179FC96}"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EE1751E-147A-4421-94E2-E6F3CF674F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526450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57B7DC-70DF-4A31-B747-4A3FF179FC96}"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EE1751E-147A-4421-94E2-E6F3CF674F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602975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57B7DC-70DF-4A31-B747-4A3FF179FC96}"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EE1751E-147A-4421-94E2-E6F3CF674F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3702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9391F5-9618-4E9C-AC88-D11322F53D5D}" type="datetimeFigureOut">
              <a:rPr lang="en-US" smtClean="0"/>
              <a:pPr/>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08C645-A30C-455F-A2CE-982DA19FBFD2}" type="slidenum">
              <a:rPr lang="en-US" smtClean="0"/>
              <a:pPr/>
              <a:t>‹#›</a:t>
            </a:fld>
            <a:endParaRPr lang="en-US"/>
          </a:p>
        </p:txBody>
      </p:sp>
    </p:spTree>
    <p:extLst>
      <p:ext uri="{BB962C8B-B14F-4D97-AF65-F5344CB8AC3E}">
        <p14:creationId xmlns:p14="http://schemas.microsoft.com/office/powerpoint/2010/main" val="243342895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99959B2-DC88-478E-8EED-F064E2E706E6}" type="slidenum">
              <a:rPr lang="vi-VN">
                <a:solidFill>
                  <a:srgbClr val="000000"/>
                </a:solidFill>
              </a:rPr>
              <a:pPr>
                <a:defRPr/>
              </a:pPr>
              <a:t>‹#›</a:t>
            </a:fld>
            <a:endParaRPr lang="vi-VN">
              <a:solidFill>
                <a:srgbClr val="000000"/>
              </a:solidFill>
            </a:endParaRPr>
          </a:p>
        </p:txBody>
      </p:sp>
    </p:spTree>
    <p:extLst>
      <p:ext uri="{BB962C8B-B14F-4D97-AF65-F5344CB8AC3E}">
        <p14:creationId xmlns:p14="http://schemas.microsoft.com/office/powerpoint/2010/main" val="118167219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5EE3EEB-DCCA-4D14-A45C-3C4494EE1DFB}" type="slidenum">
              <a:rPr lang="vi-VN">
                <a:solidFill>
                  <a:srgbClr val="000000"/>
                </a:solidFill>
              </a:rPr>
              <a:pPr>
                <a:defRPr/>
              </a:pPr>
              <a:t>‹#›</a:t>
            </a:fld>
            <a:endParaRPr lang="vi-VN">
              <a:solidFill>
                <a:srgbClr val="000000"/>
              </a:solidFill>
            </a:endParaRPr>
          </a:p>
        </p:txBody>
      </p:sp>
    </p:spTree>
    <p:extLst>
      <p:ext uri="{BB962C8B-B14F-4D97-AF65-F5344CB8AC3E}">
        <p14:creationId xmlns:p14="http://schemas.microsoft.com/office/powerpoint/2010/main" val="332600330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D486DC8-04D9-4601-8630-4BA65D2E2159}" type="slidenum">
              <a:rPr lang="vi-VN">
                <a:solidFill>
                  <a:srgbClr val="000000"/>
                </a:solidFill>
              </a:rPr>
              <a:pPr>
                <a:defRPr/>
              </a:pPr>
              <a:t>‹#›</a:t>
            </a:fld>
            <a:endParaRPr lang="vi-VN">
              <a:solidFill>
                <a:srgbClr val="000000"/>
              </a:solidFill>
            </a:endParaRPr>
          </a:p>
        </p:txBody>
      </p:sp>
    </p:spTree>
    <p:extLst>
      <p:ext uri="{BB962C8B-B14F-4D97-AF65-F5344CB8AC3E}">
        <p14:creationId xmlns:p14="http://schemas.microsoft.com/office/powerpoint/2010/main" val="228847884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7633B21-0330-443E-A473-7BC095F3471F}" type="slidenum">
              <a:rPr lang="vi-VN">
                <a:solidFill>
                  <a:srgbClr val="000000"/>
                </a:solidFill>
              </a:rPr>
              <a:pPr>
                <a:defRPr/>
              </a:pPr>
              <a:t>‹#›</a:t>
            </a:fld>
            <a:endParaRPr lang="vi-VN">
              <a:solidFill>
                <a:srgbClr val="000000"/>
              </a:solidFill>
            </a:endParaRPr>
          </a:p>
        </p:txBody>
      </p:sp>
    </p:spTree>
    <p:extLst>
      <p:ext uri="{BB962C8B-B14F-4D97-AF65-F5344CB8AC3E}">
        <p14:creationId xmlns:p14="http://schemas.microsoft.com/office/powerpoint/2010/main" val="252119294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7D30C06-F603-4386-8CC0-B8BD5B17E8E4}" type="slidenum">
              <a:rPr lang="vi-VN">
                <a:solidFill>
                  <a:srgbClr val="000000"/>
                </a:solidFill>
              </a:rPr>
              <a:pPr>
                <a:defRPr/>
              </a:pPr>
              <a:t>‹#›</a:t>
            </a:fld>
            <a:endParaRPr lang="vi-VN">
              <a:solidFill>
                <a:srgbClr val="000000"/>
              </a:solidFill>
            </a:endParaRPr>
          </a:p>
        </p:txBody>
      </p:sp>
    </p:spTree>
    <p:extLst>
      <p:ext uri="{BB962C8B-B14F-4D97-AF65-F5344CB8AC3E}">
        <p14:creationId xmlns:p14="http://schemas.microsoft.com/office/powerpoint/2010/main" val="6833311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CC36D14-0AB2-409F-9A63-5009D640C3E9}" type="slidenum">
              <a:rPr lang="vi-VN">
                <a:solidFill>
                  <a:srgbClr val="000000"/>
                </a:solidFill>
              </a:rPr>
              <a:pPr>
                <a:defRPr/>
              </a:pPr>
              <a:t>‹#›</a:t>
            </a:fld>
            <a:endParaRPr lang="vi-VN">
              <a:solidFill>
                <a:srgbClr val="000000"/>
              </a:solidFill>
            </a:endParaRPr>
          </a:p>
        </p:txBody>
      </p:sp>
    </p:spTree>
    <p:extLst>
      <p:ext uri="{BB962C8B-B14F-4D97-AF65-F5344CB8AC3E}">
        <p14:creationId xmlns:p14="http://schemas.microsoft.com/office/powerpoint/2010/main" val="274295963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5655B81-0CC3-4681-80D3-EA457AAAC99D}" type="slidenum">
              <a:rPr lang="vi-VN">
                <a:solidFill>
                  <a:srgbClr val="000000"/>
                </a:solidFill>
              </a:rPr>
              <a:pPr>
                <a:defRPr/>
              </a:pPr>
              <a:t>‹#›</a:t>
            </a:fld>
            <a:endParaRPr lang="vi-VN">
              <a:solidFill>
                <a:srgbClr val="000000"/>
              </a:solidFill>
            </a:endParaRPr>
          </a:p>
        </p:txBody>
      </p:sp>
    </p:spTree>
    <p:extLst>
      <p:ext uri="{BB962C8B-B14F-4D97-AF65-F5344CB8AC3E}">
        <p14:creationId xmlns:p14="http://schemas.microsoft.com/office/powerpoint/2010/main" val="339557601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2A56458-5F78-4DAE-AA4A-34D2EAD46D07}" type="slidenum">
              <a:rPr lang="vi-VN">
                <a:solidFill>
                  <a:srgbClr val="000000"/>
                </a:solidFill>
              </a:rPr>
              <a:pPr>
                <a:defRPr/>
              </a:pPr>
              <a:t>‹#›</a:t>
            </a:fld>
            <a:endParaRPr lang="vi-VN">
              <a:solidFill>
                <a:srgbClr val="000000"/>
              </a:solidFill>
            </a:endParaRPr>
          </a:p>
        </p:txBody>
      </p:sp>
    </p:spTree>
    <p:extLst>
      <p:ext uri="{BB962C8B-B14F-4D97-AF65-F5344CB8AC3E}">
        <p14:creationId xmlns:p14="http://schemas.microsoft.com/office/powerpoint/2010/main" val="175811431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8A2C0C7-13C7-4AFC-AB76-66EF85703731}" type="slidenum">
              <a:rPr lang="vi-VN">
                <a:solidFill>
                  <a:srgbClr val="000000"/>
                </a:solidFill>
              </a:rPr>
              <a:pPr>
                <a:defRPr/>
              </a:pPr>
              <a:t>‹#›</a:t>
            </a:fld>
            <a:endParaRPr lang="vi-VN">
              <a:solidFill>
                <a:srgbClr val="000000"/>
              </a:solidFill>
            </a:endParaRPr>
          </a:p>
        </p:txBody>
      </p:sp>
    </p:spTree>
    <p:extLst>
      <p:ext uri="{BB962C8B-B14F-4D97-AF65-F5344CB8AC3E}">
        <p14:creationId xmlns:p14="http://schemas.microsoft.com/office/powerpoint/2010/main" val="154855360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8DD4643-CAEC-4926-B4A3-83FD4A43189D}" type="slidenum">
              <a:rPr lang="vi-VN">
                <a:solidFill>
                  <a:srgbClr val="000000"/>
                </a:solidFill>
              </a:rPr>
              <a:pPr>
                <a:defRPr/>
              </a:pPr>
              <a:t>‹#›</a:t>
            </a:fld>
            <a:endParaRPr lang="vi-VN">
              <a:solidFill>
                <a:srgbClr val="000000"/>
              </a:solidFill>
            </a:endParaRPr>
          </a:p>
        </p:txBody>
      </p:sp>
    </p:spTree>
    <p:extLst>
      <p:ext uri="{BB962C8B-B14F-4D97-AF65-F5344CB8AC3E}">
        <p14:creationId xmlns:p14="http://schemas.microsoft.com/office/powerpoint/2010/main" val="887835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9391F5-9618-4E9C-AC88-D11322F53D5D}" type="datetimeFigureOut">
              <a:rPr lang="en-US" smtClean="0"/>
              <a:pPr/>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08C645-A30C-455F-A2CE-982DA19FBFD2}" type="slidenum">
              <a:rPr lang="en-US" smtClean="0"/>
              <a:pPr/>
              <a:t>‹#›</a:t>
            </a:fld>
            <a:endParaRPr lang="en-US"/>
          </a:p>
        </p:txBody>
      </p:sp>
    </p:spTree>
    <p:extLst>
      <p:ext uri="{BB962C8B-B14F-4D97-AF65-F5344CB8AC3E}">
        <p14:creationId xmlns:p14="http://schemas.microsoft.com/office/powerpoint/2010/main" val="358689455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D36CB64-BA19-4A7D-BBEF-A81E8D33756E}" type="slidenum">
              <a:rPr lang="vi-VN">
                <a:solidFill>
                  <a:srgbClr val="000000"/>
                </a:solidFill>
              </a:rPr>
              <a:pPr>
                <a:defRPr/>
              </a:pPr>
              <a:t>‹#›</a:t>
            </a:fld>
            <a:endParaRPr lang="vi-VN">
              <a:solidFill>
                <a:srgbClr val="000000"/>
              </a:solidFill>
            </a:endParaRPr>
          </a:p>
        </p:txBody>
      </p:sp>
    </p:spTree>
    <p:extLst>
      <p:ext uri="{BB962C8B-B14F-4D97-AF65-F5344CB8AC3E}">
        <p14:creationId xmlns:p14="http://schemas.microsoft.com/office/powerpoint/2010/main" val="412617175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vi-V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vi-V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4FB03F9-9B50-4076-B9A3-87180BF9F2CB}" type="slidenum">
              <a:rPr lang="vi-VN">
                <a:solidFill>
                  <a:srgbClr val="000000"/>
                </a:solidFill>
              </a:rPr>
              <a:pPr>
                <a:defRPr/>
              </a:pPr>
              <a:t>‹#›</a:t>
            </a:fld>
            <a:endParaRPr lang="vi-VN">
              <a:solidFill>
                <a:srgbClr val="000000"/>
              </a:solidFill>
            </a:endParaRPr>
          </a:p>
        </p:txBody>
      </p:sp>
    </p:spTree>
    <p:extLst>
      <p:ext uri="{BB962C8B-B14F-4D97-AF65-F5344CB8AC3E}">
        <p14:creationId xmlns:p14="http://schemas.microsoft.com/office/powerpoint/2010/main" val="3981513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9391F5-9618-4E9C-AC88-D11322F53D5D}" type="datetimeFigureOut">
              <a:rPr lang="en-US" smtClean="0"/>
              <a:pPr/>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08C645-A30C-455F-A2CE-982DA19FBFD2}" type="slidenum">
              <a:rPr lang="en-US" smtClean="0"/>
              <a:pPr/>
              <a:t>‹#›</a:t>
            </a:fld>
            <a:endParaRPr lang="en-US"/>
          </a:p>
        </p:txBody>
      </p:sp>
    </p:spTree>
    <p:extLst>
      <p:ext uri="{BB962C8B-B14F-4D97-AF65-F5344CB8AC3E}">
        <p14:creationId xmlns:p14="http://schemas.microsoft.com/office/powerpoint/2010/main" val="364514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theme" Target="../theme/theme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9391F5-9618-4E9C-AC88-D11322F53D5D}" type="datetimeFigureOut">
              <a:rPr lang="en-US" smtClean="0"/>
              <a:pPr/>
              <a:t>2/19/2024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08C645-A30C-455F-A2CE-982DA19FBFD2}" type="slidenum">
              <a:rPr lang="en-US" smtClean="0"/>
              <a:pPr/>
              <a:t>‹#›</a:t>
            </a:fld>
            <a:endParaRPr lang="en-US"/>
          </a:p>
        </p:txBody>
      </p:sp>
    </p:spTree>
    <p:extLst>
      <p:ext uri="{BB962C8B-B14F-4D97-AF65-F5344CB8AC3E}">
        <p14:creationId xmlns:p14="http://schemas.microsoft.com/office/powerpoint/2010/main" val="28987326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pPr>
            <a:fld id="{257CE94B-425A-412E-9549-792D9C341907}" type="slidenum">
              <a:rPr lang="en-US" smtClean="0">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41520123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9391F5-9618-4E9C-AC88-D11322F53D5D}"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08C645-A30C-455F-A2CE-982DA19FBF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421783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48566010-7DC0-46EB-8381-A87637604FB8}"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97492016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en-US" alt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en-US" alt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atin typeface="Arial" pitchFamily="34" charset="0"/>
              </a:defRPr>
            </a:lvl1pPr>
          </a:lstStyle>
          <a:p>
            <a:pPr fontAlgn="base">
              <a:spcBef>
                <a:spcPct val="0"/>
              </a:spcBef>
              <a:spcAft>
                <a:spcPct val="0"/>
              </a:spcAft>
              <a:defRPr/>
            </a:pPr>
            <a:fld id="{ACF005A1-ABE0-4568-9940-59E42FFF65BD}" type="slidenum">
              <a:rPr lang="en-US" altLang="en-US">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3608951909"/>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57B7DC-70DF-4A31-B747-4A3FF179FC96}"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E1751E-147A-4421-94E2-E6F3CF674F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229398"/>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vi-VN"/>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vi-VN"/>
              <a:t>Click to edit Master text styles</a:t>
            </a:r>
          </a:p>
          <a:p>
            <a:pPr lvl="1"/>
            <a:r>
              <a:rPr lang="vi-VN"/>
              <a:t>Second level</a:t>
            </a:r>
          </a:p>
          <a:p>
            <a:pPr lvl="2"/>
            <a:r>
              <a:rPr lang="vi-VN"/>
              <a:t>Third level</a:t>
            </a:r>
          </a:p>
          <a:p>
            <a:pPr lvl="3"/>
            <a:r>
              <a:rPr lang="vi-VN"/>
              <a:t>Fourth level</a:t>
            </a:r>
          </a:p>
          <a:p>
            <a:pPr lvl="4"/>
            <a:r>
              <a:rPr lang="vi-VN"/>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fontAlgn="base">
              <a:spcBef>
                <a:spcPct val="0"/>
              </a:spcBef>
              <a:spcAft>
                <a:spcPct val="0"/>
              </a:spcAft>
              <a:defRPr/>
            </a:pPr>
            <a:endParaRPr lang="vi-VN">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fontAlgn="base">
              <a:spcBef>
                <a:spcPct val="0"/>
              </a:spcBef>
              <a:spcAft>
                <a:spcPct val="0"/>
              </a:spcAft>
              <a:defRPr/>
            </a:pPr>
            <a:endParaRPr lang="vi-VN">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fontAlgn="base">
              <a:spcBef>
                <a:spcPct val="0"/>
              </a:spcBef>
              <a:spcAft>
                <a:spcPct val="0"/>
              </a:spcAft>
              <a:defRPr/>
            </a:pPr>
            <a:fld id="{C659A37B-9868-4116-BFB8-6D70E2492610}" type="slidenum">
              <a:rPr lang="vi-VN">
                <a:solidFill>
                  <a:srgbClr val="000000"/>
                </a:solidFill>
              </a:rPr>
              <a:pPr fontAlgn="base">
                <a:spcBef>
                  <a:spcPct val="0"/>
                </a:spcBef>
                <a:spcAft>
                  <a:spcPct val="0"/>
                </a:spcAft>
                <a:defRPr/>
              </a:pPr>
              <a:t>‹#›</a:t>
            </a:fld>
            <a:endParaRPr lang="vi-VN">
              <a:solidFill>
                <a:srgbClr val="000000"/>
              </a:solidFill>
            </a:endParaRPr>
          </a:p>
        </p:txBody>
      </p:sp>
    </p:spTree>
    <p:extLst>
      <p:ext uri="{BB962C8B-B14F-4D97-AF65-F5344CB8AC3E}">
        <p14:creationId xmlns:p14="http://schemas.microsoft.com/office/powerpoint/2010/main" val="1069007897"/>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0.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0.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1.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23.jpe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8.wmf"/><Relationship Id="rId5" Type="http://schemas.openxmlformats.org/officeDocument/2006/relationships/image" Target="../media/image7.wmf"/><Relationship Id="rId4"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48.xm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4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23.jpe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8.wmf"/><Relationship Id="rId5" Type="http://schemas.openxmlformats.org/officeDocument/2006/relationships/image" Target="../media/image7.wmf"/><Relationship Id="rId4"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1.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6.xml"/><Relationship Id="rId6" Type="http://schemas.openxmlformats.org/officeDocument/2006/relationships/image" Target="../media/image1.jpeg"/><Relationship Id="rId5" Type="http://schemas.openxmlformats.org/officeDocument/2006/relationships/image" Target="../media/image5.jpeg"/><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9.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8.wmf"/><Relationship Id="rId5" Type="http://schemas.openxmlformats.org/officeDocument/2006/relationships/image" Target="../media/image7.wmf"/><Relationship Id="rId4"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65.xml"/><Relationship Id="rId4" Type="http://schemas.openxmlformats.org/officeDocument/2006/relationships/image" Target="../media/image4.jpe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5.xml"/><Relationship Id="rId4" Type="http://schemas.openxmlformats.org/officeDocument/2006/relationships/image" Target="../media/image5.jpeg"/></Relationships>
</file>

<file path=ppt/slides/_rels/slide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9.xm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65.xml"/><Relationship Id="rId4" Type="http://schemas.openxmlformats.org/officeDocument/2006/relationships/image" Target="../media/image6.png"/></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6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6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0.xml"/></Relationships>
</file>

<file path=ppt/slides/_rels/slide6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60.xml"/></Relationships>
</file>

<file path=ppt/slides/_rels/slide6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1.xml"/><Relationship Id="rId1" Type="http://schemas.openxmlformats.org/officeDocument/2006/relationships/slideLayout" Target="../slideLayouts/slideLayout59.xml"/><Relationship Id="rId5" Type="http://schemas.openxmlformats.org/officeDocument/2006/relationships/image" Target="../media/image63.png"/><Relationship Id="rId4" Type="http://schemas.openxmlformats.org/officeDocument/2006/relationships/image" Target="../media/image62.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srcRect/>
          <a:stretch>
            <a:fillRect/>
          </a:stretch>
        </p:blipFill>
        <p:spPr bwMode="auto">
          <a:xfrm>
            <a:off x="3733800" y="3595688"/>
            <a:ext cx="4495800" cy="2784475"/>
          </a:xfrm>
          <a:prstGeom prst="rect">
            <a:avLst/>
          </a:prstGeom>
          <a:noFill/>
          <a:ln w="9525">
            <a:noFill/>
            <a:miter lim="800000"/>
            <a:headEnd/>
            <a:tailEnd/>
          </a:ln>
          <a:effectLst/>
        </p:spPr>
      </p:pic>
      <p:sp>
        <p:nvSpPr>
          <p:cNvPr id="2" name="Oval 1"/>
          <p:cNvSpPr/>
          <p:nvPr/>
        </p:nvSpPr>
        <p:spPr>
          <a:xfrm>
            <a:off x="990600" y="304800"/>
            <a:ext cx="4114800" cy="91440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rgbClr val="FFFF00"/>
                </a:solidFill>
                <a:latin typeface="Times New Roman" pitchFamily="18" charset="0"/>
                <a:cs typeface="Times New Roman" pitchFamily="18" charset="0"/>
              </a:rPr>
              <a:t>KHỞI ĐỘNG</a:t>
            </a:r>
          </a:p>
        </p:txBody>
      </p:sp>
      <p:sp>
        <p:nvSpPr>
          <p:cNvPr id="4" name="Cloud 3"/>
          <p:cNvSpPr/>
          <p:nvPr/>
        </p:nvSpPr>
        <p:spPr>
          <a:xfrm>
            <a:off x="5105400" y="304800"/>
            <a:ext cx="3429000" cy="1828800"/>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solidFill>
                  <a:schemeClr val="tx1"/>
                </a:solidFill>
                <a:latin typeface="Times New Roman" pitchFamily="18" charset="0"/>
                <a:cs typeface="Times New Roman" pitchFamily="18" charset="0"/>
              </a:rPr>
              <a:t>TRÒ CHƠI “ VẺ ĐẸP MUÔN MÀU”</a:t>
            </a:r>
          </a:p>
        </p:txBody>
      </p:sp>
      <p:sp>
        <p:nvSpPr>
          <p:cNvPr id="5" name="Rounded Rectangle 4"/>
          <p:cNvSpPr/>
          <p:nvPr/>
        </p:nvSpPr>
        <p:spPr>
          <a:xfrm>
            <a:off x="152400" y="2362200"/>
            <a:ext cx="4800600" cy="12192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2400">
                <a:solidFill>
                  <a:schemeClr val="tx1"/>
                </a:solidFill>
                <a:latin typeface="Times New Roman" pitchFamily="18" charset="0"/>
                <a:cs typeface="Times New Roman" pitchFamily="18" charset="0"/>
              </a:rPr>
              <a:t>Ở đâu thẳng  cánh cò bay</a:t>
            </a:r>
          </a:p>
          <a:p>
            <a:pPr algn="ctr"/>
            <a:r>
              <a:rPr lang="en-US" sz="2400">
                <a:solidFill>
                  <a:schemeClr val="tx1"/>
                </a:solidFill>
                <a:latin typeface="Times New Roman" pitchFamily="18" charset="0"/>
                <a:cs typeface="Times New Roman" pitchFamily="18" charset="0"/>
              </a:rPr>
              <a:t>Ở đâu lấp lánh cá tôm suốt ngày</a:t>
            </a:r>
          </a:p>
          <a:p>
            <a:pPr algn="ctr"/>
            <a:r>
              <a:rPr lang="en-US" sz="2400">
                <a:solidFill>
                  <a:srgbClr val="FF0000"/>
                </a:solidFill>
                <a:latin typeface="Times New Roman" pitchFamily="18" charset="0"/>
                <a:cs typeface="Times New Roman" pitchFamily="18" charset="0"/>
              </a:rPr>
              <a:t>Là nơi nào?</a:t>
            </a:r>
          </a:p>
        </p:txBody>
      </p:sp>
      <p:sp>
        <p:nvSpPr>
          <p:cNvPr id="6" name="TextBox 5"/>
          <p:cNvSpPr txBox="1">
            <a:spLocks noChangeArrowheads="1"/>
          </p:cNvSpPr>
          <p:nvPr/>
        </p:nvSpPr>
        <p:spPr bwMode="auto">
          <a:xfrm>
            <a:off x="4038600" y="3962400"/>
            <a:ext cx="3352800" cy="461963"/>
          </a:xfrm>
          <a:prstGeom prst="rect">
            <a:avLst/>
          </a:prstGeom>
          <a:noFill/>
          <a:ln w="9525">
            <a:noFill/>
            <a:miter lim="800000"/>
            <a:headEnd/>
            <a:tailEnd/>
          </a:ln>
        </p:spPr>
        <p:txBody>
          <a:bodyPr>
            <a:spAutoFit/>
          </a:bodyPr>
          <a:lstStyle/>
          <a:p>
            <a:r>
              <a:rPr lang="pt-BR" sz="2400" b="1" i="1">
                <a:solidFill>
                  <a:srgbClr val="FF0000"/>
                </a:solidFill>
                <a:latin typeface="Times New Roman" pitchFamily="18" charset="0"/>
                <a:cs typeface="Times New Roman" pitchFamily="18" charset="0"/>
              </a:rPr>
              <a:t>ĐỒNG THÁP MƯỜI </a:t>
            </a:r>
            <a:endParaRPr lang="en-US" sz="240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6" presetClass="entr" presetSubtype="21" fill="hold" nodeType="clickEffect">
                                  <p:stCondLst>
                                    <p:cond delay="0"/>
                                  </p:stCondLst>
                                  <p:childTnLst>
                                    <p:set>
                                      <p:cBhvr>
                                        <p:cTn id="24" dur="1" fill="hold">
                                          <p:stCondLst>
                                            <p:cond delay="0"/>
                                          </p:stCondLst>
                                        </p:cTn>
                                        <p:tgtEl>
                                          <p:spTgt spid="3076"/>
                                        </p:tgtEl>
                                        <p:attrNameLst>
                                          <p:attrName>style.visibility</p:attrName>
                                        </p:attrNameLst>
                                      </p:cBhvr>
                                      <p:to>
                                        <p:strVal val="visible"/>
                                      </p:to>
                                    </p:set>
                                    <p:animEffect transition="in" filter="barn(inVertical)">
                                      <p:cBhvr>
                                        <p:cTn id="25" dur="500"/>
                                        <p:tgtEl>
                                          <p:spTgt spid="307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flipH="1">
            <a:off x="3505200" y="755650"/>
            <a:ext cx="2286000" cy="12954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err="1">
                <a:solidFill>
                  <a:schemeClr val="tx1"/>
                </a:solidFill>
                <a:latin typeface="Times New Roman" pitchFamily="18" charset="0"/>
                <a:cs typeface="Times New Roman" pitchFamily="18" charset="0"/>
              </a:rPr>
              <a:t>Xuất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xứ</a:t>
            </a:r>
            <a:r>
              <a:rPr lang="en-US" sz="2800" dirty="0">
                <a:solidFill>
                  <a:schemeClr val="tx1"/>
                </a:solidFill>
                <a:latin typeface="Times New Roman" pitchFamily="18" charset="0"/>
                <a:cs typeface="Times New Roman" pitchFamily="18" charset="0"/>
              </a:rPr>
              <a:t>: </a:t>
            </a:r>
          </a:p>
        </p:txBody>
      </p:sp>
      <p:sp>
        <p:nvSpPr>
          <p:cNvPr id="5" name="Rounded Rectangle 4"/>
          <p:cNvSpPr/>
          <p:nvPr/>
        </p:nvSpPr>
        <p:spPr>
          <a:xfrm>
            <a:off x="5791200" y="1009650"/>
            <a:ext cx="2819400" cy="11430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dirty="0" err="1">
                <a:solidFill>
                  <a:srgbClr val="FFFF00"/>
                </a:solidFill>
                <a:latin typeface="Times New Roman" pitchFamily="18" charset="0"/>
                <a:cs typeface="Times New Roman" pitchFamily="18" charset="0"/>
              </a:rPr>
              <a:t>Báo</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V</a:t>
            </a:r>
            <a:r>
              <a:rPr lang="en-US" sz="2400" dirty="0" err="1" smtClean="0">
                <a:solidFill>
                  <a:srgbClr val="FFFF00"/>
                </a:solidFill>
                <a:latin typeface="Times New Roman" pitchFamily="18" charset="0"/>
                <a:cs typeface="Times New Roman" pitchFamily="18" charset="0"/>
              </a:rPr>
              <a:t>ăn</a:t>
            </a:r>
            <a:r>
              <a:rPr lang="en-US" sz="2400" dirty="0" smtClean="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nghệ</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số</a:t>
            </a:r>
            <a:r>
              <a:rPr lang="en-US" sz="2400" dirty="0">
                <a:solidFill>
                  <a:srgbClr val="FFFF00"/>
                </a:solidFill>
                <a:latin typeface="Times New Roman" pitchFamily="18" charset="0"/>
                <a:cs typeface="Times New Roman" pitchFamily="18" charset="0"/>
              </a:rPr>
              <a:t> 49, </a:t>
            </a:r>
            <a:r>
              <a:rPr lang="en-US" sz="2400" dirty="0" err="1">
                <a:solidFill>
                  <a:srgbClr val="FFFF00"/>
                </a:solidFill>
                <a:latin typeface="Times New Roman" pitchFamily="18" charset="0"/>
                <a:cs typeface="Times New Roman" pitchFamily="18" charset="0"/>
              </a:rPr>
              <a:t>tháng</a:t>
            </a:r>
            <a:r>
              <a:rPr lang="en-US" sz="2400">
                <a:solidFill>
                  <a:srgbClr val="FFFF00"/>
                </a:solidFill>
                <a:latin typeface="Times New Roman" pitchFamily="18" charset="0"/>
                <a:cs typeface="Times New Roman" pitchFamily="18" charset="0"/>
              </a:rPr>
              <a:t> </a:t>
            </a:r>
            <a:r>
              <a:rPr lang="en-US" sz="2400" smtClean="0">
                <a:solidFill>
                  <a:srgbClr val="FFFF00"/>
                </a:solidFill>
                <a:latin typeface="Times New Roman" pitchFamily="18" charset="0"/>
                <a:cs typeface="Times New Roman" pitchFamily="18" charset="0"/>
              </a:rPr>
              <a:t>12-2011</a:t>
            </a:r>
            <a:endParaRPr lang="en-US" sz="2400" dirty="0">
              <a:solidFill>
                <a:srgbClr val="FFFF00"/>
              </a:solidFill>
              <a:latin typeface="Times New Roman" pitchFamily="18" charset="0"/>
              <a:cs typeface="Times New Roman" pitchFamily="18" charset="0"/>
            </a:endParaRPr>
          </a:p>
        </p:txBody>
      </p:sp>
      <p:sp>
        <p:nvSpPr>
          <p:cNvPr id="6" name="Rounded Rectangle 5"/>
          <p:cNvSpPr/>
          <p:nvPr/>
        </p:nvSpPr>
        <p:spPr>
          <a:xfrm>
            <a:off x="3459163" y="3314700"/>
            <a:ext cx="1570037" cy="1131888"/>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err="1">
                <a:solidFill>
                  <a:schemeClr val="tx1"/>
                </a:solidFill>
                <a:latin typeface="Times New Roman" pitchFamily="18" charset="0"/>
                <a:cs typeface="Times New Roman" pitchFamily="18" charset="0"/>
              </a:rPr>
              <a:t>Thể</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loại</a:t>
            </a:r>
            <a:r>
              <a:rPr lang="en-US" sz="2400" dirty="0">
                <a:solidFill>
                  <a:schemeClr val="tx1"/>
                </a:solidFill>
                <a:latin typeface="Times New Roman" pitchFamily="18" charset="0"/>
                <a:cs typeface="Times New Roman" pitchFamily="18" charset="0"/>
              </a:rPr>
              <a:t>: </a:t>
            </a:r>
          </a:p>
        </p:txBody>
      </p:sp>
      <p:sp>
        <p:nvSpPr>
          <p:cNvPr id="7" name="Rounded Rectangle 6"/>
          <p:cNvSpPr/>
          <p:nvPr/>
        </p:nvSpPr>
        <p:spPr>
          <a:xfrm>
            <a:off x="5029200" y="2833688"/>
            <a:ext cx="3352800" cy="364331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dirty="0" err="1">
                <a:solidFill>
                  <a:schemeClr val="tx1"/>
                </a:solidFill>
                <a:latin typeface="Times New Roman" pitchFamily="18" charset="0"/>
                <a:cs typeface="Times New Roman" pitchFamily="18" charset="0"/>
              </a:rPr>
              <a:t>Thể</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loại</a:t>
            </a:r>
            <a:r>
              <a:rPr lang="vi-VN" sz="2400" dirty="0">
                <a:solidFill>
                  <a:schemeClr val="tx1"/>
                </a:solidFill>
                <a:latin typeface="Times New Roman" pitchFamily="18" charset="0"/>
                <a:cs typeface="Times New Roman" pitchFamily="18" charset="0"/>
              </a:rPr>
              <a:t>: </a:t>
            </a:r>
            <a:r>
              <a:rPr lang="en-US" sz="2400" dirty="0">
                <a:solidFill>
                  <a:schemeClr val="tx1"/>
                </a:solidFill>
                <a:latin typeface="Times New Roman" pitchFamily="18" charset="0"/>
                <a:cs typeface="Times New Roman" pitchFamily="18" charset="0"/>
              </a:rPr>
              <a:t>Du </a:t>
            </a:r>
            <a:r>
              <a:rPr lang="en-US" sz="2400" dirty="0" err="1">
                <a:solidFill>
                  <a:schemeClr val="tx1"/>
                </a:solidFill>
                <a:latin typeface="Times New Roman" pitchFamily="18" charset="0"/>
                <a:cs typeface="Times New Roman" pitchFamily="18" charset="0"/>
              </a:rPr>
              <a:t>kí</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là</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một</a:t>
            </a:r>
            <a:r>
              <a:rPr lang="en-US" sz="2400" dirty="0" smtClean="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thể</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của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kí</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nhằm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ghi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lại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những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điều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đã</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chứng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kiến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trong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một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chuyến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diễn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ra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chưa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lâu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của</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người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viết</a:t>
            </a:r>
            <a:r>
              <a:rPr lang="en-US" sz="2400" dirty="0" smtClean="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tới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một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miền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đất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khác</a:t>
            </a:r>
            <a:r>
              <a:rPr lang="en-US" sz="2400" dirty="0">
                <a:solidFill>
                  <a:schemeClr val="tx1"/>
                </a:solidFill>
                <a:latin typeface="Times New Roman" pitchFamily="18" charset="0"/>
                <a:cs typeface="Times New Roman" pitchFamily="18" charset="0"/>
              </a:rPr>
              <a:t>.</a:t>
            </a:r>
          </a:p>
        </p:txBody>
      </p:sp>
      <p:sp>
        <p:nvSpPr>
          <p:cNvPr id="8" name="Oval 7"/>
          <p:cNvSpPr/>
          <p:nvPr/>
        </p:nvSpPr>
        <p:spPr>
          <a:xfrm>
            <a:off x="228600" y="1066800"/>
            <a:ext cx="2362200" cy="22860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2800">
                <a:solidFill>
                  <a:schemeClr val="tx1"/>
                </a:solidFill>
                <a:latin typeface="Times New Roman" pitchFamily="18" charset="0"/>
                <a:cs typeface="Times New Roman" pitchFamily="18" charset="0"/>
              </a:rPr>
              <a:t>VĂN BẢN</a:t>
            </a:r>
          </a:p>
        </p:txBody>
      </p:sp>
      <p:pic>
        <p:nvPicPr>
          <p:cNvPr id="14344" name="Picture 4"/>
          <p:cNvPicPr>
            <a:picLocks noChangeAspect="1" noChangeArrowheads="1"/>
          </p:cNvPicPr>
          <p:nvPr/>
        </p:nvPicPr>
        <p:blipFill>
          <a:blip r:embed="rId2"/>
          <a:srcRect/>
          <a:stretch>
            <a:fillRect/>
          </a:stretch>
        </p:blipFill>
        <p:spPr bwMode="auto">
          <a:xfrm>
            <a:off x="265113" y="3881438"/>
            <a:ext cx="3200400" cy="259556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4370388" y="285750"/>
            <a:ext cx="4468812" cy="954088"/>
          </a:xfrm>
          <a:prstGeom prst="rect">
            <a:avLst/>
          </a:prstGeom>
          <a:noFill/>
          <a:ln w="9525">
            <a:noFill/>
            <a:miter lim="800000"/>
            <a:headEnd/>
            <a:tailEnd/>
          </a:ln>
        </p:spPr>
        <p:txBody>
          <a:bodyPr>
            <a:spAutoFit/>
          </a:bodyPr>
          <a:lstStyle/>
          <a:p>
            <a:r>
              <a:rPr lang="en-US" sz="2800">
                <a:latin typeface="Times New Roman" pitchFamily="18" charset="0"/>
                <a:cs typeface="Times New Roman" pitchFamily="18" charset="0"/>
              </a:rPr>
              <a:t>+ Vai trò của lũ với Đồng Tháp</a:t>
            </a:r>
          </a:p>
        </p:txBody>
      </p:sp>
      <p:pic>
        <p:nvPicPr>
          <p:cNvPr id="6" name="图片 19"/>
          <p:cNvPicPr>
            <a:picLocks noChangeAspect="1"/>
          </p:cNvPicPr>
          <p:nvPr/>
        </p:nvPicPr>
        <p:blipFill>
          <a:blip r:embed="rId3"/>
          <a:srcRect l="82706" t="6693" r="8148" b="75200"/>
          <a:stretch>
            <a:fillRect/>
          </a:stretch>
        </p:blipFill>
        <p:spPr bwMode="auto">
          <a:xfrm>
            <a:off x="3595688" y="273050"/>
            <a:ext cx="774700" cy="1149350"/>
          </a:xfrm>
          <a:prstGeom prst="rect">
            <a:avLst/>
          </a:prstGeom>
          <a:noFill/>
          <a:ln w="9525">
            <a:noFill/>
            <a:miter lim="800000"/>
            <a:headEnd/>
            <a:tailEnd/>
          </a:ln>
        </p:spPr>
      </p:pic>
      <p:sp>
        <p:nvSpPr>
          <p:cNvPr id="7" name="TextBox 6"/>
          <p:cNvSpPr txBox="1">
            <a:spLocks noChangeArrowheads="1"/>
          </p:cNvSpPr>
          <p:nvPr/>
        </p:nvSpPr>
        <p:spPr bwMode="auto">
          <a:xfrm>
            <a:off x="4413250" y="1389063"/>
            <a:ext cx="4578350" cy="801687"/>
          </a:xfrm>
          <a:prstGeom prst="rect">
            <a:avLst/>
          </a:prstGeom>
          <a:noFill/>
          <a:ln w="9525">
            <a:noFill/>
            <a:miter lim="800000"/>
            <a:headEnd/>
            <a:tailEnd/>
          </a:ln>
        </p:spPr>
        <p:txBody>
          <a:bodyPr>
            <a:spAutoFit/>
          </a:bodyPr>
          <a:lstStyle/>
          <a:p>
            <a:r>
              <a:rPr lang="en-US" sz="2800">
                <a:latin typeface="Times New Roman" pitchFamily="18" charset="0"/>
                <a:cs typeface="Times New Roman" pitchFamily="18" charset="0"/>
              </a:rPr>
              <a:t>+ Tác giả tới thăm Tràm Chim</a:t>
            </a:r>
          </a:p>
          <a:p>
            <a:endParaRPr lang="en-US"/>
          </a:p>
        </p:txBody>
      </p:sp>
      <p:pic>
        <p:nvPicPr>
          <p:cNvPr id="8" name="图片 19"/>
          <p:cNvPicPr>
            <a:picLocks noChangeAspect="1"/>
          </p:cNvPicPr>
          <p:nvPr/>
        </p:nvPicPr>
        <p:blipFill>
          <a:blip r:embed="rId3"/>
          <a:srcRect l="82706" t="6693" r="8148" b="75200"/>
          <a:stretch>
            <a:fillRect/>
          </a:stretch>
        </p:blipFill>
        <p:spPr bwMode="auto">
          <a:xfrm>
            <a:off x="3668713" y="1400175"/>
            <a:ext cx="773112" cy="1149350"/>
          </a:xfrm>
          <a:prstGeom prst="rect">
            <a:avLst/>
          </a:prstGeom>
          <a:noFill/>
          <a:ln w="9525">
            <a:noFill/>
            <a:miter lim="800000"/>
            <a:headEnd/>
            <a:tailEnd/>
          </a:ln>
        </p:spPr>
      </p:pic>
      <p:pic>
        <p:nvPicPr>
          <p:cNvPr id="9" name="图片 19"/>
          <p:cNvPicPr>
            <a:picLocks noChangeAspect="1"/>
          </p:cNvPicPr>
          <p:nvPr/>
        </p:nvPicPr>
        <p:blipFill>
          <a:blip r:embed="rId3"/>
          <a:srcRect l="82706" t="6693" r="8148" b="75200"/>
          <a:stretch>
            <a:fillRect/>
          </a:stretch>
        </p:blipFill>
        <p:spPr bwMode="auto">
          <a:xfrm>
            <a:off x="3698875" y="2419350"/>
            <a:ext cx="774700" cy="1149350"/>
          </a:xfrm>
          <a:prstGeom prst="rect">
            <a:avLst/>
          </a:prstGeom>
          <a:noFill/>
          <a:ln w="9525">
            <a:noFill/>
            <a:miter lim="800000"/>
            <a:headEnd/>
            <a:tailEnd/>
          </a:ln>
        </p:spPr>
      </p:pic>
      <p:sp>
        <p:nvSpPr>
          <p:cNvPr id="10" name="TextBox 9"/>
          <p:cNvSpPr txBox="1">
            <a:spLocks noChangeArrowheads="1"/>
          </p:cNvSpPr>
          <p:nvPr/>
        </p:nvSpPr>
        <p:spPr bwMode="auto">
          <a:xfrm>
            <a:off x="4473575" y="2403475"/>
            <a:ext cx="4156075" cy="954088"/>
          </a:xfrm>
          <a:prstGeom prst="rect">
            <a:avLst/>
          </a:prstGeom>
          <a:noFill/>
          <a:ln w="9525">
            <a:noFill/>
            <a:miter lim="800000"/>
            <a:headEnd/>
            <a:tailEnd/>
          </a:ln>
        </p:spPr>
        <p:txBody>
          <a:bodyPr>
            <a:spAutoFit/>
          </a:bodyPr>
          <a:lstStyle/>
          <a:p>
            <a:r>
              <a:rPr lang="en-US" sz="2800">
                <a:latin typeface="Times New Roman" pitchFamily="18" charset="0"/>
                <a:cs typeface="Times New Roman" pitchFamily="18" charset="0"/>
              </a:rPr>
              <a:t>+ Những món đặc sản ở Đồng Tháp</a:t>
            </a:r>
          </a:p>
        </p:txBody>
      </p:sp>
      <p:pic>
        <p:nvPicPr>
          <p:cNvPr id="11" name="图片 19"/>
          <p:cNvPicPr>
            <a:picLocks noChangeAspect="1"/>
          </p:cNvPicPr>
          <p:nvPr/>
        </p:nvPicPr>
        <p:blipFill>
          <a:blip r:embed="rId3"/>
          <a:srcRect l="82706" t="6693" r="8148" b="75200"/>
          <a:stretch>
            <a:fillRect/>
          </a:stretch>
        </p:blipFill>
        <p:spPr bwMode="auto">
          <a:xfrm>
            <a:off x="3744913" y="3440113"/>
            <a:ext cx="774700" cy="1149350"/>
          </a:xfrm>
          <a:prstGeom prst="rect">
            <a:avLst/>
          </a:prstGeom>
          <a:noFill/>
          <a:ln w="9525">
            <a:noFill/>
            <a:miter lim="800000"/>
            <a:headEnd/>
            <a:tailEnd/>
          </a:ln>
        </p:spPr>
      </p:pic>
      <p:sp>
        <p:nvSpPr>
          <p:cNvPr id="12" name="TextBox 11"/>
          <p:cNvSpPr txBox="1">
            <a:spLocks noChangeArrowheads="1"/>
          </p:cNvSpPr>
          <p:nvPr/>
        </p:nvSpPr>
        <p:spPr bwMode="auto">
          <a:xfrm>
            <a:off x="4489450" y="3625850"/>
            <a:ext cx="4502150" cy="1384300"/>
          </a:xfrm>
          <a:prstGeom prst="rect">
            <a:avLst/>
          </a:prstGeom>
          <a:noFill/>
          <a:ln w="9525">
            <a:noFill/>
            <a:miter lim="800000"/>
            <a:headEnd/>
            <a:tailEnd/>
          </a:ln>
        </p:spPr>
        <p:txBody>
          <a:bodyPr>
            <a:spAutoFit/>
          </a:bodyPr>
          <a:lstStyle/>
          <a:p>
            <a:r>
              <a:rPr lang="en-US" sz="2800">
                <a:latin typeface="Times New Roman" pitchFamily="18" charset="0"/>
                <a:cs typeface="Times New Roman" pitchFamily="18" charset="0"/>
              </a:rPr>
              <a:t>+ Vẻ đẹp của sen Tháp Mười</a:t>
            </a:r>
          </a:p>
          <a:p>
            <a:endParaRPr lang="en-US" sz="2800"/>
          </a:p>
          <a:p>
            <a:endParaRPr lang="en-US" sz="2800"/>
          </a:p>
        </p:txBody>
      </p:sp>
      <p:pic>
        <p:nvPicPr>
          <p:cNvPr id="13" name="图片 19"/>
          <p:cNvPicPr>
            <a:picLocks noChangeAspect="1"/>
          </p:cNvPicPr>
          <p:nvPr/>
        </p:nvPicPr>
        <p:blipFill>
          <a:blip r:embed="rId3"/>
          <a:srcRect l="82706" t="6693" r="8148" b="75200"/>
          <a:stretch>
            <a:fillRect/>
          </a:stretch>
        </p:blipFill>
        <p:spPr bwMode="auto">
          <a:xfrm>
            <a:off x="3622675" y="4284663"/>
            <a:ext cx="774700" cy="1150937"/>
          </a:xfrm>
          <a:prstGeom prst="rect">
            <a:avLst/>
          </a:prstGeom>
          <a:noFill/>
          <a:ln w="9525">
            <a:noFill/>
            <a:miter lim="800000"/>
            <a:headEnd/>
            <a:tailEnd/>
          </a:ln>
        </p:spPr>
      </p:pic>
      <p:sp>
        <p:nvSpPr>
          <p:cNvPr id="14" name="TextBox 13"/>
          <p:cNvSpPr txBox="1">
            <a:spLocks noChangeArrowheads="1"/>
          </p:cNvSpPr>
          <p:nvPr/>
        </p:nvSpPr>
        <p:spPr bwMode="auto">
          <a:xfrm>
            <a:off x="4413250" y="4424363"/>
            <a:ext cx="4008438" cy="800100"/>
          </a:xfrm>
          <a:prstGeom prst="rect">
            <a:avLst/>
          </a:prstGeom>
          <a:noFill/>
          <a:ln w="9525">
            <a:noFill/>
            <a:miter lim="800000"/>
            <a:headEnd/>
            <a:tailEnd/>
          </a:ln>
        </p:spPr>
        <p:txBody>
          <a:bodyPr>
            <a:spAutoFit/>
          </a:bodyPr>
          <a:lstStyle/>
          <a:p>
            <a:r>
              <a:rPr lang="en-US" sz="2800">
                <a:latin typeface="Times New Roman" pitchFamily="18" charset="0"/>
                <a:cs typeface="Times New Roman" pitchFamily="18" charset="0"/>
              </a:rPr>
              <a:t>+ Khu du lịch Gò Tháp</a:t>
            </a:r>
          </a:p>
          <a:p>
            <a:endParaRPr lang="en-US"/>
          </a:p>
        </p:txBody>
      </p:sp>
      <p:sp>
        <p:nvSpPr>
          <p:cNvPr id="3" name="Oval 2"/>
          <p:cNvSpPr/>
          <p:nvPr/>
        </p:nvSpPr>
        <p:spPr>
          <a:xfrm>
            <a:off x="381000" y="1828800"/>
            <a:ext cx="2514600" cy="159385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800">
                <a:solidFill>
                  <a:schemeClr val="tx1"/>
                </a:solidFill>
                <a:latin typeface="Times New Roman" pitchFamily="18" charset="0"/>
                <a:cs typeface="Times New Roman" pitchFamily="18" charset="0"/>
              </a:rPr>
              <a:t>Bố cục: 6 phần</a:t>
            </a:r>
          </a:p>
        </p:txBody>
      </p:sp>
      <p:pic>
        <p:nvPicPr>
          <p:cNvPr id="15" name="图片 19"/>
          <p:cNvPicPr>
            <a:picLocks noChangeAspect="1"/>
          </p:cNvPicPr>
          <p:nvPr/>
        </p:nvPicPr>
        <p:blipFill>
          <a:blip r:embed="rId3"/>
          <a:srcRect l="82706" t="6693" r="8148" b="75200"/>
          <a:stretch>
            <a:fillRect/>
          </a:stretch>
        </p:blipFill>
        <p:spPr bwMode="auto">
          <a:xfrm>
            <a:off x="3609975" y="5448300"/>
            <a:ext cx="773113" cy="1150938"/>
          </a:xfrm>
          <a:prstGeom prst="rect">
            <a:avLst/>
          </a:prstGeom>
          <a:noFill/>
          <a:ln w="9525">
            <a:noFill/>
            <a:miter lim="800000"/>
            <a:headEnd/>
            <a:tailEnd/>
          </a:ln>
        </p:spPr>
      </p:pic>
      <p:sp>
        <p:nvSpPr>
          <p:cNvPr id="16" name="TextBox 15"/>
          <p:cNvSpPr txBox="1">
            <a:spLocks noChangeArrowheads="1"/>
          </p:cNvSpPr>
          <p:nvPr/>
        </p:nvSpPr>
        <p:spPr bwMode="auto">
          <a:xfrm>
            <a:off x="4370388" y="5638800"/>
            <a:ext cx="4621212" cy="1384300"/>
          </a:xfrm>
          <a:prstGeom prst="rect">
            <a:avLst/>
          </a:prstGeom>
          <a:noFill/>
          <a:ln w="9525">
            <a:noFill/>
            <a:miter lim="800000"/>
            <a:headEnd/>
            <a:tailEnd/>
          </a:ln>
        </p:spPr>
        <p:txBody>
          <a:bodyPr>
            <a:spAutoFit/>
          </a:bodyPr>
          <a:lstStyle/>
          <a:p>
            <a:r>
              <a:rPr lang="en-US" sz="2800">
                <a:latin typeface="Times New Roman" pitchFamily="18" charset="0"/>
                <a:cs typeface="Times New Roman" pitchFamily="18" charset="0"/>
              </a:rPr>
              <a:t>+ Cảm nhận chung về vùng đất này.</a:t>
            </a:r>
          </a:p>
          <a:p>
            <a:endParaRPr lang="en-US" sz="2800">
              <a:latin typeface="Times New Roman" pitchFamily="18" charset="0"/>
              <a:cs typeface="Times New Roman" pitchFamily="18" charset="0"/>
            </a:endParaRPr>
          </a:p>
        </p:txBody>
      </p:sp>
      <p:pic>
        <p:nvPicPr>
          <p:cNvPr id="15375" name="Picture 2"/>
          <p:cNvPicPr>
            <a:picLocks noChangeAspect="1" noChangeArrowheads="1"/>
          </p:cNvPicPr>
          <p:nvPr/>
        </p:nvPicPr>
        <p:blipFill>
          <a:blip r:embed="rId4"/>
          <a:srcRect/>
          <a:stretch>
            <a:fillRect/>
          </a:stretch>
        </p:blipFill>
        <p:spPr bwMode="auto">
          <a:xfrm>
            <a:off x="152400" y="3567113"/>
            <a:ext cx="2971800" cy="288766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00"/>
                                        <p:tgtEl>
                                          <p:spTgt spid="9"/>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circle(in)">
                                      <p:cBhvr>
                                        <p:cTn id="36" dur="2000"/>
                                        <p:tgtEl>
                                          <p:spTgt spid="10"/>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arn(inVertical)">
                                      <p:cBhvr>
                                        <p:cTn id="47" dur="500"/>
                                        <p:tgtEl>
                                          <p:spTgt spid="1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4"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circle(in)">
                                      <p:cBhvr>
                                        <p:cTn id="57" dur="2000"/>
                                        <p:tgtEl>
                                          <p:spTgt spid="14"/>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4" fill="hold"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down)">
                                      <p:cBhvr>
                                        <p:cTn id="62" dur="500"/>
                                        <p:tgtEl>
                                          <p:spTgt spid="15"/>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additive="base">
                                        <p:cTn id="67" dur="500" fill="hold"/>
                                        <p:tgtEl>
                                          <p:spTgt spid="16"/>
                                        </p:tgtEl>
                                        <p:attrNameLst>
                                          <p:attrName>ppt_x</p:attrName>
                                        </p:attrNameLst>
                                      </p:cBhvr>
                                      <p:tavLst>
                                        <p:tav tm="0">
                                          <p:val>
                                            <p:strVal val="#ppt_x"/>
                                          </p:val>
                                        </p:tav>
                                        <p:tav tm="100000">
                                          <p:val>
                                            <p:strVal val="#ppt_x"/>
                                          </p:val>
                                        </p:tav>
                                      </p:tavLst>
                                    </p:anim>
                                    <p:anim calcmode="lin" valueType="num">
                                      <p:cBhvr additive="base">
                                        <p:cTn id="6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P spid="12" grpId="0"/>
      <p:bldP spid="14"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endParaRPr lang="en-US" smtClean="0"/>
          </a:p>
        </p:txBody>
      </p:sp>
      <p:sp>
        <p:nvSpPr>
          <p:cNvPr id="16387" name="Content Placeholder 2"/>
          <p:cNvSpPr>
            <a:spLocks noGrp="1"/>
          </p:cNvSpPr>
          <p:nvPr>
            <p:ph idx="1"/>
          </p:nvPr>
        </p:nvSpPr>
        <p:spPr/>
        <p:txBody>
          <a:bodyPr/>
          <a:lstStyle/>
          <a:p>
            <a:endParaRPr lang="en-US" smtClean="0"/>
          </a:p>
        </p:txBody>
      </p:sp>
      <p:pic>
        <p:nvPicPr>
          <p:cNvPr id="16388" name="Picture 2"/>
          <p:cNvPicPr>
            <a:picLocks noChangeAspect="1" noChangeArrowheads="1"/>
          </p:cNvPicPr>
          <p:nvPr/>
        </p:nvPicPr>
        <p:blipFill>
          <a:blip r:embed="rId2"/>
          <a:srcRect/>
          <a:stretch>
            <a:fillRect/>
          </a:stretch>
        </p:blipFill>
        <p:spPr bwMode="auto">
          <a:xfrm>
            <a:off x="304800" y="228600"/>
            <a:ext cx="8534400" cy="5181600"/>
          </a:xfrm>
          <a:prstGeom prst="rect">
            <a:avLst/>
          </a:prstGeom>
          <a:noFill/>
          <a:ln w="9525">
            <a:noFill/>
            <a:miter lim="800000"/>
            <a:headEnd/>
            <a:tailEnd/>
          </a:ln>
          <a:effectLst/>
        </p:spPr>
      </p:pic>
      <p:sp>
        <p:nvSpPr>
          <p:cNvPr id="16389" name="TextBox 3"/>
          <p:cNvSpPr txBox="1">
            <a:spLocks noChangeArrowheads="1"/>
          </p:cNvSpPr>
          <p:nvPr/>
        </p:nvSpPr>
        <p:spPr bwMode="auto">
          <a:xfrm>
            <a:off x="838200" y="5715000"/>
            <a:ext cx="7924800" cy="954088"/>
          </a:xfrm>
          <a:prstGeom prst="rect">
            <a:avLst/>
          </a:prstGeom>
          <a:noFill/>
          <a:ln w="9525">
            <a:noFill/>
            <a:miter lim="800000"/>
            <a:headEnd/>
            <a:tailEnd/>
          </a:ln>
        </p:spPr>
        <p:txBody>
          <a:bodyPr>
            <a:spAutoFit/>
          </a:bodyPr>
          <a:lstStyle/>
          <a:p>
            <a:r>
              <a:rPr lang="en-US" sz="2800">
                <a:solidFill>
                  <a:srgbClr val="FF0000"/>
                </a:solidFill>
                <a:latin typeface="Times New Roman" pitchFamily="18" charset="0"/>
                <a:cs typeface="Times New Roman" pitchFamily="18" charset="0"/>
              </a:rPr>
              <a:t>Vùng ngập lũ Đồng Tháp Mười thuộc 3  tỉnh: Đồng Tháp, long An và Tiền Giang</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000500" y="274638"/>
            <a:ext cx="3314700" cy="792162"/>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eaLnBrk="1" hangingPunct="1"/>
            <a:r>
              <a:rPr lang="en-US" sz="2800" smtClean="0">
                <a:solidFill>
                  <a:srgbClr val="002060"/>
                </a:solidFill>
              </a:rPr>
              <a:t>ĐỌC VĂN BẢN</a:t>
            </a:r>
          </a:p>
        </p:txBody>
      </p:sp>
      <p:sp>
        <p:nvSpPr>
          <p:cNvPr id="5" name="Rectangle 4"/>
          <p:cNvSpPr/>
          <p:nvPr/>
        </p:nvSpPr>
        <p:spPr>
          <a:xfrm>
            <a:off x="258763" y="1639888"/>
            <a:ext cx="4191000" cy="609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defRPr/>
            </a:pPr>
            <a:r>
              <a:rPr lang="en-US" sz="2800" dirty="0">
                <a:solidFill>
                  <a:schemeClr val="tx1"/>
                </a:solidFill>
              </a:rPr>
              <a:t>* </a:t>
            </a:r>
            <a:r>
              <a:rPr lang="en-US" sz="2800" dirty="0" err="1">
                <a:solidFill>
                  <a:schemeClr val="tx1"/>
                </a:solidFill>
                <a:latin typeface="Times New Roman" pitchFamily="18" charset="0"/>
                <a:cs typeface="Times New Roman" pitchFamily="18" charset="0"/>
              </a:rPr>
              <a:t>Đọc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sao</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cho</a:t>
            </a:r>
            <a:r>
              <a:rPr lang="en-US" sz="2800" dirty="0">
                <a:solidFill>
                  <a:schemeClr val="tx1"/>
                </a:solidFill>
                <a:latin typeface="Times New Roman" pitchFamily="18" charset="0"/>
                <a:cs typeface="Times New Roman" pitchFamily="18" charset="0"/>
              </a:rPr>
              <a:t> hay?</a:t>
            </a:r>
          </a:p>
        </p:txBody>
      </p:sp>
      <p:sp>
        <p:nvSpPr>
          <p:cNvPr id="2" name="Rounded Rectangle 1"/>
          <p:cNvSpPr/>
          <p:nvPr/>
        </p:nvSpPr>
        <p:spPr>
          <a:xfrm>
            <a:off x="998538" y="2706688"/>
            <a:ext cx="6240462" cy="67945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err="1">
                <a:solidFill>
                  <a:schemeClr val="tx1"/>
                </a:solidFill>
                <a:latin typeface="Times New Roman" pitchFamily="18" charset="0"/>
                <a:cs typeface="Times New Roman" pitchFamily="18" charset="0"/>
              </a:rPr>
              <a:t>Đọc</a:t>
            </a:r>
            <a:r>
              <a:rPr lang="en-US" sz="2800" dirty="0">
                <a:solidFill>
                  <a:schemeClr val="tx1"/>
                </a:solidFill>
                <a:latin typeface="Times New Roman" pitchFamily="18" charset="0"/>
                <a:cs typeface="Times New Roman" pitchFamily="18" charset="0"/>
              </a:rPr>
              <a:t> to, </a:t>
            </a:r>
            <a:r>
              <a:rPr lang="en-US" sz="2800" dirty="0" err="1">
                <a:solidFill>
                  <a:schemeClr val="tx1"/>
                </a:solidFill>
                <a:latin typeface="Times New Roman" pitchFamily="18" charset="0"/>
                <a:cs typeface="Times New Roman" pitchFamily="18" charset="0"/>
              </a:rPr>
              <a:t>rõ</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ràng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ngắt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nghỉ</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đúng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nhịp</a:t>
            </a:r>
            <a:r>
              <a:rPr lang="en-US" sz="2800" dirty="0">
                <a:solidFill>
                  <a:schemeClr val="tx1"/>
                </a:solidFill>
                <a:latin typeface="Times New Roman" pitchFamily="18" charset="0"/>
                <a:cs typeface="Times New Roman" pitchFamily="18" charset="0"/>
              </a:rPr>
              <a:t>.</a:t>
            </a:r>
          </a:p>
        </p:txBody>
      </p:sp>
      <p:sp>
        <p:nvSpPr>
          <p:cNvPr id="6" name="Rounded Rectangle 5"/>
          <p:cNvSpPr/>
          <p:nvPr/>
        </p:nvSpPr>
        <p:spPr>
          <a:xfrm>
            <a:off x="1371600" y="3933825"/>
            <a:ext cx="6324600" cy="140017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err="1">
                <a:solidFill>
                  <a:schemeClr val="tx1"/>
                </a:solidFill>
                <a:latin typeface="Times New Roman" pitchFamily="18" charset="0"/>
                <a:cs typeface="Times New Roman" pitchFamily="18" charset="0"/>
              </a:rPr>
              <a:t>Thể</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hiện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được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sự</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thích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thú</a:t>
            </a:r>
            <a:r>
              <a:rPr lang="en-US" sz="2800" dirty="0">
                <a:solidFill>
                  <a:schemeClr val="tx1"/>
                </a:solidFill>
                <a:latin typeface="Times New Roman" pitchFamily="18" charset="0"/>
                <a:cs typeface="Times New Roman" pitchFamily="18" charset="0"/>
              </a:rPr>
              <a:t> say </a:t>
            </a:r>
            <a:r>
              <a:rPr lang="en-US" sz="2800" dirty="0" err="1">
                <a:solidFill>
                  <a:schemeClr val="tx1"/>
                </a:solidFill>
                <a:latin typeface="Times New Roman" pitchFamily="18" charset="0"/>
                <a:cs typeface="Times New Roman" pitchFamily="18" charset="0"/>
              </a:rPr>
              <a:t>mê</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của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người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viết</a:t>
            </a:r>
            <a:r>
              <a:rPr lang="en-US" sz="2800" dirty="0">
                <a:solidFill>
                  <a:schemeClr val="tx1"/>
                </a:solidFill>
                <a:latin typeface="Times New Roman" pitchFamily="18" charset="0"/>
                <a:cs typeface="Times New Roman" pitchFamily="18" charset="0"/>
              </a:rPr>
              <a:t>.</a:t>
            </a:r>
          </a:p>
        </p:txBody>
      </p:sp>
      <p:pic>
        <p:nvPicPr>
          <p:cNvPr id="12294" name="Picture 5"/>
          <p:cNvPicPr>
            <a:picLocks noChangeAspect="1" noChangeArrowheads="1"/>
          </p:cNvPicPr>
          <p:nvPr/>
        </p:nvPicPr>
        <p:blipFill>
          <a:blip r:embed="rId2"/>
          <a:srcRect/>
          <a:stretch>
            <a:fillRect/>
          </a:stretch>
        </p:blipFill>
        <p:spPr bwMode="auto">
          <a:xfrm>
            <a:off x="558800" y="2795588"/>
            <a:ext cx="439738" cy="527050"/>
          </a:xfrm>
          <a:prstGeom prst="rect">
            <a:avLst/>
          </a:prstGeom>
          <a:noFill/>
          <a:ln w="9525">
            <a:noFill/>
            <a:miter lim="800000"/>
            <a:headEnd/>
            <a:tailEnd/>
          </a:ln>
          <a:effectLst/>
        </p:spPr>
      </p:pic>
      <p:pic>
        <p:nvPicPr>
          <p:cNvPr id="12295" name="Picture 5"/>
          <p:cNvPicPr>
            <a:picLocks noChangeAspect="1" noChangeArrowheads="1"/>
          </p:cNvPicPr>
          <p:nvPr/>
        </p:nvPicPr>
        <p:blipFill>
          <a:blip r:embed="rId2"/>
          <a:srcRect/>
          <a:stretch>
            <a:fillRect/>
          </a:stretch>
        </p:blipFill>
        <p:spPr bwMode="auto">
          <a:xfrm>
            <a:off x="863600" y="4124325"/>
            <a:ext cx="439738" cy="525463"/>
          </a:xfrm>
          <a:prstGeom prst="rect">
            <a:avLst/>
          </a:prstGeom>
          <a:noFill/>
          <a:ln w="9525">
            <a:noFill/>
            <a:miter lim="800000"/>
            <a:headEnd/>
            <a:tailEnd/>
          </a:ln>
          <a:effectLst/>
        </p:spPr>
      </p:pic>
      <p:pic>
        <p:nvPicPr>
          <p:cNvPr id="13" name="Content Placeholder 12" descr="22858PICdbgea5Gz679dY_PIC2018.png"/>
          <p:cNvPicPr>
            <a:picLocks noGrp="1" noChangeAspect="1"/>
          </p:cNvPicPr>
          <p:nvPr>
            <p:ph idx="1"/>
          </p:nvPr>
        </p:nvPicPr>
        <p:blipFill>
          <a:blip r:embed="rId3"/>
          <a:srcRect/>
          <a:stretch>
            <a:fillRect/>
          </a:stretch>
        </p:blipFill>
        <p:spPr>
          <a:xfrm>
            <a:off x="6248400" y="1536700"/>
            <a:ext cx="3200400" cy="3201988"/>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2"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2"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endParaRPr lang="en-US" smtClean="0"/>
          </a:p>
        </p:txBody>
      </p:sp>
      <p:sp>
        <p:nvSpPr>
          <p:cNvPr id="17411" name="Content Placeholder 2"/>
          <p:cNvSpPr>
            <a:spLocks noGrp="1"/>
          </p:cNvSpPr>
          <p:nvPr>
            <p:ph idx="1"/>
          </p:nvPr>
        </p:nvSpPr>
        <p:spPr/>
        <p:txBody>
          <a:bodyPr/>
          <a:lstStyle/>
          <a:p>
            <a:endParaRPr lang="en-US" smtClean="0"/>
          </a:p>
        </p:txBody>
      </p:sp>
      <p:pic>
        <p:nvPicPr>
          <p:cNvPr id="17412" name="Picture 2"/>
          <p:cNvPicPr>
            <a:picLocks noChangeAspect="1" noChangeArrowheads="1"/>
          </p:cNvPicPr>
          <p:nvPr/>
        </p:nvPicPr>
        <p:blipFill>
          <a:blip r:embed="rId2"/>
          <a:srcRect/>
          <a:stretch>
            <a:fillRect/>
          </a:stretch>
        </p:blipFill>
        <p:spPr bwMode="auto">
          <a:xfrm>
            <a:off x="228600" y="304800"/>
            <a:ext cx="8686800" cy="6324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endParaRPr lang="en-US" smtClean="0"/>
          </a:p>
        </p:txBody>
      </p:sp>
      <p:sp>
        <p:nvSpPr>
          <p:cNvPr id="18435" name="Content Placeholder 2"/>
          <p:cNvSpPr>
            <a:spLocks noGrp="1"/>
          </p:cNvSpPr>
          <p:nvPr>
            <p:ph idx="1"/>
          </p:nvPr>
        </p:nvSpPr>
        <p:spPr/>
        <p:txBody>
          <a:bodyPr/>
          <a:lstStyle/>
          <a:p>
            <a:endParaRPr lang="en-US" smtClean="0"/>
          </a:p>
        </p:txBody>
      </p:sp>
      <p:pic>
        <p:nvPicPr>
          <p:cNvPr id="18436" name="Picture 2"/>
          <p:cNvPicPr>
            <a:picLocks noChangeAspect="1" noChangeArrowheads="1"/>
          </p:cNvPicPr>
          <p:nvPr/>
        </p:nvPicPr>
        <p:blipFill>
          <a:blip r:embed="rId2"/>
          <a:srcRect/>
          <a:stretch>
            <a:fillRect/>
          </a:stretch>
        </p:blipFill>
        <p:spPr bwMode="auto">
          <a:xfrm>
            <a:off x="152400" y="152400"/>
            <a:ext cx="8915400" cy="5562600"/>
          </a:xfrm>
          <a:prstGeom prst="rect">
            <a:avLst/>
          </a:prstGeom>
          <a:noFill/>
          <a:ln w="9525">
            <a:noFill/>
            <a:miter lim="800000"/>
            <a:headEnd/>
            <a:tailEnd/>
          </a:ln>
          <a:effectLst/>
        </p:spPr>
      </p:pic>
      <p:sp>
        <p:nvSpPr>
          <p:cNvPr id="18437" name="TextBox 3"/>
          <p:cNvSpPr txBox="1">
            <a:spLocks noChangeArrowheads="1"/>
          </p:cNvSpPr>
          <p:nvPr/>
        </p:nvSpPr>
        <p:spPr bwMode="auto">
          <a:xfrm>
            <a:off x="1600200" y="5943600"/>
            <a:ext cx="7162800" cy="584200"/>
          </a:xfrm>
          <a:prstGeom prst="rect">
            <a:avLst/>
          </a:prstGeom>
          <a:noFill/>
          <a:ln w="9525">
            <a:noFill/>
            <a:miter lim="800000"/>
            <a:headEnd/>
            <a:tailEnd/>
          </a:ln>
        </p:spPr>
        <p:txBody>
          <a:bodyPr>
            <a:spAutoFit/>
          </a:bodyPr>
          <a:lstStyle/>
          <a:p>
            <a:r>
              <a:rPr lang="en-US" sz="3200">
                <a:solidFill>
                  <a:srgbClr val="FF0000"/>
                </a:solidFill>
                <a:latin typeface="Times New Roman" pitchFamily="18" charset="0"/>
                <a:cs typeface="Times New Roman" pitchFamily="18" charset="0"/>
              </a:rPr>
              <a:t>Trấp: chỉ vùng đất trũng và đọng nước</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endParaRPr lang="en-US" smtClean="0"/>
          </a:p>
        </p:txBody>
      </p:sp>
      <p:sp>
        <p:nvSpPr>
          <p:cNvPr id="19459" name="Content Placeholder 2"/>
          <p:cNvSpPr>
            <a:spLocks noGrp="1"/>
          </p:cNvSpPr>
          <p:nvPr>
            <p:ph idx="1"/>
          </p:nvPr>
        </p:nvSpPr>
        <p:spPr/>
        <p:txBody>
          <a:bodyPr/>
          <a:lstStyle/>
          <a:p>
            <a:endParaRPr lang="en-US" smtClean="0"/>
          </a:p>
        </p:txBody>
      </p:sp>
      <p:pic>
        <p:nvPicPr>
          <p:cNvPr id="19460" name="Picture 2"/>
          <p:cNvPicPr>
            <a:picLocks noChangeAspect="1" noChangeArrowheads="1"/>
          </p:cNvPicPr>
          <p:nvPr/>
        </p:nvPicPr>
        <p:blipFill>
          <a:blip r:embed="rId2"/>
          <a:srcRect/>
          <a:stretch>
            <a:fillRect/>
          </a:stretch>
        </p:blipFill>
        <p:spPr bwMode="auto">
          <a:xfrm>
            <a:off x="228600" y="228600"/>
            <a:ext cx="8686800" cy="5486400"/>
          </a:xfrm>
          <a:prstGeom prst="rect">
            <a:avLst/>
          </a:prstGeom>
          <a:noFill/>
          <a:ln w="9525">
            <a:noFill/>
            <a:miter lim="800000"/>
            <a:headEnd/>
            <a:tailEnd/>
          </a:ln>
          <a:effectLst/>
        </p:spPr>
      </p:pic>
      <p:sp>
        <p:nvSpPr>
          <p:cNvPr id="19461" name="TextBox 3"/>
          <p:cNvSpPr txBox="1">
            <a:spLocks noChangeArrowheads="1"/>
          </p:cNvSpPr>
          <p:nvPr/>
        </p:nvSpPr>
        <p:spPr bwMode="auto">
          <a:xfrm>
            <a:off x="1066800" y="5721350"/>
            <a:ext cx="7848600" cy="954088"/>
          </a:xfrm>
          <a:prstGeom prst="rect">
            <a:avLst/>
          </a:prstGeom>
          <a:noFill/>
          <a:ln w="9525">
            <a:noFill/>
            <a:miter lim="800000"/>
            <a:headEnd/>
            <a:tailEnd/>
          </a:ln>
        </p:spPr>
        <p:txBody>
          <a:bodyPr>
            <a:spAutoFit/>
          </a:bodyPr>
          <a:lstStyle/>
          <a:p>
            <a:r>
              <a:rPr lang="en-US" sz="2800">
                <a:solidFill>
                  <a:srgbClr val="FF0000"/>
                </a:solidFill>
                <a:latin typeface="Times New Roman" pitchFamily="18" charset="0"/>
                <a:cs typeface="Times New Roman" pitchFamily="18" charset="0"/>
              </a:rPr>
              <a:t>Rạch: Đường dẫn nước từ sông vào đồng ruộng, thuyền bè có thể đi lại được</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endParaRPr lang="en-US" smtClean="0"/>
          </a:p>
        </p:txBody>
      </p:sp>
      <p:pic>
        <p:nvPicPr>
          <p:cNvPr id="20483" name="Picture 2"/>
          <p:cNvPicPr>
            <a:picLocks noGrp="1" noChangeAspect="1" noChangeArrowheads="1"/>
          </p:cNvPicPr>
          <p:nvPr>
            <p:ph idx="1"/>
          </p:nvPr>
        </p:nvPicPr>
        <p:blipFill>
          <a:blip r:embed="rId2"/>
          <a:srcRect/>
          <a:stretch>
            <a:fillRect/>
          </a:stretch>
        </p:blipFill>
        <p:spPr>
          <a:xfrm>
            <a:off x="228600" y="228600"/>
            <a:ext cx="8686800" cy="5181600"/>
          </a:xfrm>
          <a:noFill/>
        </p:spPr>
      </p:pic>
      <p:sp>
        <p:nvSpPr>
          <p:cNvPr id="20484" name="TextBox 3"/>
          <p:cNvSpPr txBox="1">
            <a:spLocks noChangeArrowheads="1"/>
          </p:cNvSpPr>
          <p:nvPr/>
        </p:nvSpPr>
        <p:spPr bwMode="auto">
          <a:xfrm>
            <a:off x="152400" y="5735638"/>
            <a:ext cx="9144000" cy="523875"/>
          </a:xfrm>
          <a:prstGeom prst="rect">
            <a:avLst/>
          </a:prstGeom>
          <a:noFill/>
          <a:ln w="9525">
            <a:noFill/>
            <a:miter lim="800000"/>
            <a:headEnd/>
            <a:tailEnd/>
          </a:ln>
        </p:spPr>
        <p:txBody>
          <a:bodyPr>
            <a:spAutoFit/>
          </a:bodyPr>
          <a:lstStyle/>
          <a:p>
            <a:r>
              <a:rPr lang="en-US" sz="2800">
                <a:solidFill>
                  <a:srgbClr val="FF0000"/>
                </a:solidFill>
                <a:latin typeface="Times New Roman" pitchFamily="18" charset="0"/>
                <a:cs typeface="Times New Roman" pitchFamily="18" charset="0"/>
              </a:rPr>
              <a:t>Đìa, bàu, đầm: chỉ vùng nước rộng, sâu, nằm giữa cánh đồng.</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endParaRPr lang="en-US" smtClean="0"/>
          </a:p>
        </p:txBody>
      </p:sp>
      <p:pic>
        <p:nvPicPr>
          <p:cNvPr id="21507" name="Picture 2"/>
          <p:cNvPicPr>
            <a:picLocks noGrp="1" noChangeAspect="1" noChangeArrowheads="1"/>
          </p:cNvPicPr>
          <p:nvPr>
            <p:ph idx="1"/>
          </p:nvPr>
        </p:nvPicPr>
        <p:blipFill>
          <a:blip r:embed="rId2"/>
          <a:srcRect/>
          <a:stretch>
            <a:fillRect/>
          </a:stretch>
        </p:blipFill>
        <p:spPr>
          <a:xfrm>
            <a:off x="304800" y="152400"/>
            <a:ext cx="8686800" cy="4957763"/>
          </a:xfrm>
          <a:noFill/>
        </p:spPr>
      </p:pic>
      <p:sp>
        <p:nvSpPr>
          <p:cNvPr id="21508" name="TextBox 3"/>
          <p:cNvSpPr txBox="1">
            <a:spLocks noChangeArrowheads="1"/>
          </p:cNvSpPr>
          <p:nvPr/>
        </p:nvSpPr>
        <p:spPr bwMode="auto">
          <a:xfrm>
            <a:off x="1676400" y="5451475"/>
            <a:ext cx="6400800" cy="954088"/>
          </a:xfrm>
          <a:prstGeom prst="rect">
            <a:avLst/>
          </a:prstGeom>
          <a:noFill/>
          <a:ln w="9525">
            <a:noFill/>
            <a:miter lim="800000"/>
            <a:headEnd/>
            <a:tailEnd/>
          </a:ln>
        </p:spPr>
        <p:txBody>
          <a:bodyPr>
            <a:spAutoFit/>
          </a:bodyPr>
          <a:lstStyle/>
          <a:p>
            <a:r>
              <a:rPr lang="en-US" sz="2800">
                <a:solidFill>
                  <a:srgbClr val="FF0000"/>
                </a:solidFill>
                <a:latin typeface="Times New Roman" pitchFamily="18" charset="0"/>
                <a:cs typeface="Times New Roman" pitchFamily="18" charset="0"/>
              </a:rPr>
              <a:t>Cù lao: Đảo nhỏ nhô lên giữa biển hoặc doi cát nổi lên giữa sông.</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endParaRPr lang="en-US" smtClean="0"/>
          </a:p>
        </p:txBody>
      </p:sp>
      <p:pic>
        <p:nvPicPr>
          <p:cNvPr id="23555" name="Picture 2"/>
          <p:cNvPicPr>
            <a:picLocks noGrp="1" noChangeAspect="1" noChangeArrowheads="1"/>
          </p:cNvPicPr>
          <p:nvPr>
            <p:ph idx="1"/>
          </p:nvPr>
        </p:nvPicPr>
        <p:blipFill>
          <a:blip r:embed="rId2"/>
          <a:srcRect/>
          <a:stretch>
            <a:fillRect/>
          </a:stretch>
        </p:blipFill>
        <p:spPr>
          <a:xfrm>
            <a:off x="457200" y="228600"/>
            <a:ext cx="8382000" cy="4876800"/>
          </a:xfrm>
          <a:noFill/>
        </p:spPr>
      </p:pic>
      <p:sp>
        <p:nvSpPr>
          <p:cNvPr id="23556" name="TextBox 3"/>
          <p:cNvSpPr txBox="1">
            <a:spLocks noChangeArrowheads="1"/>
          </p:cNvSpPr>
          <p:nvPr/>
        </p:nvSpPr>
        <p:spPr bwMode="auto">
          <a:xfrm>
            <a:off x="1676400" y="5486400"/>
            <a:ext cx="1600200" cy="523875"/>
          </a:xfrm>
          <a:prstGeom prst="rect">
            <a:avLst/>
          </a:prstGeom>
          <a:noFill/>
          <a:ln w="9525">
            <a:noFill/>
            <a:miter lim="800000"/>
            <a:headEnd/>
            <a:tailEnd/>
          </a:ln>
        </p:spPr>
        <p:txBody>
          <a:bodyPr>
            <a:spAutoFit/>
          </a:bodyPr>
          <a:lstStyle/>
          <a:p>
            <a:r>
              <a:rPr lang="en-US" sz="2800">
                <a:solidFill>
                  <a:srgbClr val="FF0000"/>
                </a:solidFill>
                <a:latin typeface="Times New Roman" pitchFamily="18" charset="0"/>
                <a:cs typeface="Times New Roman" pitchFamily="18" charset="0"/>
              </a:rPr>
              <a:t>Cỏ năn</a:t>
            </a:r>
          </a:p>
        </p:txBody>
      </p:sp>
      <p:sp>
        <p:nvSpPr>
          <p:cNvPr id="23557" name="TextBox 4"/>
          <p:cNvSpPr txBox="1">
            <a:spLocks noChangeArrowheads="1"/>
          </p:cNvSpPr>
          <p:nvPr/>
        </p:nvSpPr>
        <p:spPr bwMode="auto">
          <a:xfrm>
            <a:off x="5791200" y="5486400"/>
            <a:ext cx="1524000" cy="523875"/>
          </a:xfrm>
          <a:prstGeom prst="rect">
            <a:avLst/>
          </a:prstGeom>
          <a:noFill/>
          <a:ln w="9525">
            <a:noFill/>
            <a:miter lim="800000"/>
            <a:headEnd/>
            <a:tailEnd/>
          </a:ln>
        </p:spPr>
        <p:txBody>
          <a:bodyPr>
            <a:spAutoFit/>
          </a:bodyPr>
          <a:lstStyle/>
          <a:p>
            <a:r>
              <a:rPr lang="en-US" sz="2800">
                <a:solidFill>
                  <a:srgbClr val="FF0000"/>
                </a:solidFill>
                <a:latin typeface="Times New Roman" pitchFamily="18" charset="0"/>
                <a:cs typeface="Times New Roman" pitchFamily="18" charset="0"/>
              </a:rPr>
              <a:t>Cỏ lác</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endParaRPr lang="en-US"/>
          </a:p>
        </p:txBody>
      </p:sp>
      <p:sp>
        <p:nvSpPr>
          <p:cNvPr id="14339" name="Rectangle 3"/>
          <p:cNvSpPr>
            <a:spLocks noGrp="1" noChangeArrowheads="1"/>
          </p:cNvSpPr>
          <p:nvPr>
            <p:ph type="body" idx="1"/>
          </p:nvPr>
        </p:nvSpPr>
        <p:spPr/>
        <p:txBody>
          <a:bodyPr/>
          <a:lstStyle/>
          <a:p>
            <a:pPr eaLnBrk="1" hangingPunct="1"/>
            <a:endParaRPr lang="en-US"/>
          </a:p>
        </p:txBody>
      </p:sp>
      <p:pic>
        <p:nvPicPr>
          <p:cNvPr id="14340" name="Picture 4" descr="4aacd32f_29cfec02_hinhnen_91_resiz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5"/>
          <p:cNvSpPr>
            <a:spLocks noChangeArrowheads="1"/>
          </p:cNvSpPr>
          <p:nvPr/>
        </p:nvSpPr>
        <p:spPr bwMode="auto">
          <a:xfrm>
            <a:off x="533400" y="838200"/>
            <a:ext cx="8001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20000"/>
              </a:spcBef>
              <a:spcAft>
                <a:spcPct val="0"/>
              </a:spcAft>
            </a:pPr>
            <a:r>
              <a:rPr lang="fr-FR" b="1" dirty="0">
                <a:solidFill>
                  <a:srgbClr val="0066FF"/>
                </a:solidFill>
              </a:rPr>
              <a:t>-</a:t>
            </a:r>
            <a:r>
              <a:rPr lang="en-US" b="1" dirty="0">
                <a:solidFill>
                  <a:srgbClr val="0066FF"/>
                </a:solidFill>
              </a:rPr>
              <a:t> </a:t>
            </a:r>
            <a:endParaRPr lang="vi-VN" b="1" dirty="0">
              <a:solidFill>
                <a:srgbClr val="0066FF"/>
              </a:solidFill>
            </a:endParaRPr>
          </a:p>
        </p:txBody>
      </p:sp>
      <p:sp>
        <p:nvSpPr>
          <p:cNvPr id="2" name="TextBox 1"/>
          <p:cNvSpPr txBox="1"/>
          <p:nvPr/>
        </p:nvSpPr>
        <p:spPr>
          <a:xfrm>
            <a:off x="228601" y="381000"/>
            <a:ext cx="8686800" cy="2585323"/>
          </a:xfrm>
          <a:prstGeom prst="rect">
            <a:avLst/>
          </a:prstGeom>
          <a:noFill/>
        </p:spPr>
        <p:txBody>
          <a:bodyPr wrap="square" rtlCol="0">
            <a:spAutoFit/>
          </a:bodyPr>
          <a:lstStyle/>
          <a:p>
            <a:pPr lvl="0" algn="ctr"/>
            <a:r>
              <a:rPr lang="en-US" sz="5400" b="1" dirty="0" err="1" smtClean="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TiẾT</a:t>
            </a:r>
            <a:r>
              <a:rPr lang="en-US" sz="5400" b="1" dirty="0" smtClean="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 35,36,37: ĐỒNG </a:t>
            </a:r>
            <a:r>
              <a:rPr lang="en-US" sz="5400" b="1" dirty="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THÁP MƯỜI </a:t>
            </a:r>
          </a:p>
          <a:p>
            <a:pPr lvl="0" algn="ctr"/>
            <a:r>
              <a:rPr lang="en-US" sz="5400" b="1" dirty="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MÙA NƯỚC </a:t>
            </a:r>
            <a:r>
              <a:rPr lang="en-US" sz="5400" b="1" dirty="0" smtClean="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NỔI- </a:t>
            </a:r>
            <a:r>
              <a:rPr lang="en-US" sz="5400" b="1" dirty="0" err="1" smtClean="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TiẾT</a:t>
            </a:r>
            <a:r>
              <a:rPr lang="en-US" sz="5400" b="1" dirty="0" smtClean="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 1</a:t>
            </a:r>
            <a:endParaRPr lang="en-US" sz="5400" b="1" dirty="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endParaRPr>
          </a:p>
        </p:txBody>
      </p:sp>
      <p:sp>
        <p:nvSpPr>
          <p:cNvPr id="3" name="TextBox 2"/>
          <p:cNvSpPr txBox="1"/>
          <p:nvPr/>
        </p:nvSpPr>
        <p:spPr>
          <a:xfrm>
            <a:off x="4800600" y="3089751"/>
            <a:ext cx="3486852" cy="584775"/>
          </a:xfrm>
          <a:prstGeom prst="rect">
            <a:avLst/>
          </a:prstGeom>
          <a:noFill/>
        </p:spPr>
        <p:txBody>
          <a:bodyPr wrap="none" rtlCol="0">
            <a:spAutoFit/>
          </a:bodyPr>
          <a:lstStyle/>
          <a:p>
            <a:pPr lvl="0" algn="r" fontAlgn="base">
              <a:spcBef>
                <a:spcPct val="20000"/>
              </a:spcBef>
              <a:spcAft>
                <a:spcPct val="0"/>
              </a:spcAft>
            </a:pPr>
            <a:r>
              <a:rPr lang="en-US" sz="3200" kern="0" dirty="0">
                <a:solidFill>
                  <a:srgbClr val="000000"/>
                </a:solidFill>
              </a:rPr>
              <a:t>- </a:t>
            </a:r>
            <a:r>
              <a:rPr lang="en-US" sz="3200" kern="0" dirty="0" err="1">
                <a:solidFill>
                  <a:srgbClr val="000000"/>
                </a:solidFill>
              </a:rPr>
              <a:t>Văn</a:t>
            </a:r>
            <a:r>
              <a:rPr lang="en-US" sz="3200" kern="0" dirty="0">
                <a:solidFill>
                  <a:srgbClr val="000000"/>
                </a:solidFill>
              </a:rPr>
              <a:t> </a:t>
            </a:r>
            <a:r>
              <a:rPr lang="en-US" sz="3200" kern="0" dirty="0" err="1">
                <a:solidFill>
                  <a:srgbClr val="000000"/>
                </a:solidFill>
              </a:rPr>
              <a:t>Công</a:t>
            </a:r>
            <a:r>
              <a:rPr lang="en-US" sz="3200" kern="0" dirty="0">
                <a:solidFill>
                  <a:srgbClr val="000000"/>
                </a:solidFill>
              </a:rPr>
              <a:t> </a:t>
            </a:r>
            <a:r>
              <a:rPr lang="en-US" sz="3200" kern="0" dirty="0" err="1">
                <a:solidFill>
                  <a:srgbClr val="000000"/>
                </a:solidFill>
              </a:rPr>
              <a:t>Hùng</a:t>
            </a:r>
            <a:r>
              <a:rPr lang="en-US" sz="3200" kern="0" dirty="0">
                <a:solidFill>
                  <a:srgbClr val="000000"/>
                </a:solidFill>
              </a:rPr>
              <a:t>-</a:t>
            </a:r>
          </a:p>
        </p:txBody>
      </p:sp>
    </p:spTree>
    <p:extLst>
      <p:ext uri="{BB962C8B-B14F-4D97-AF65-F5344CB8AC3E}">
        <p14:creationId xmlns:p14="http://schemas.microsoft.com/office/powerpoint/2010/main" val="9147718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endParaRPr lang="en-US" smtClean="0"/>
          </a:p>
        </p:txBody>
      </p:sp>
      <p:sp>
        <p:nvSpPr>
          <p:cNvPr id="24579" name="Content Placeholder 2"/>
          <p:cNvSpPr>
            <a:spLocks noGrp="1"/>
          </p:cNvSpPr>
          <p:nvPr>
            <p:ph idx="1"/>
          </p:nvPr>
        </p:nvSpPr>
        <p:spPr/>
        <p:txBody>
          <a:bodyPr/>
          <a:lstStyle/>
          <a:p>
            <a:endParaRPr lang="en-US" smtClean="0"/>
          </a:p>
        </p:txBody>
      </p:sp>
      <p:pic>
        <p:nvPicPr>
          <p:cNvPr id="24580" name="Picture 2"/>
          <p:cNvPicPr>
            <a:picLocks noChangeAspect="1" noChangeArrowheads="1"/>
          </p:cNvPicPr>
          <p:nvPr/>
        </p:nvPicPr>
        <p:blipFill>
          <a:blip r:embed="rId2"/>
          <a:srcRect/>
          <a:stretch>
            <a:fillRect/>
          </a:stretch>
        </p:blipFill>
        <p:spPr bwMode="auto">
          <a:xfrm>
            <a:off x="457200" y="228600"/>
            <a:ext cx="8305800" cy="4953000"/>
          </a:xfrm>
          <a:prstGeom prst="rect">
            <a:avLst/>
          </a:prstGeom>
          <a:noFill/>
          <a:ln w="9525">
            <a:noFill/>
            <a:miter lim="800000"/>
            <a:headEnd/>
            <a:tailEnd/>
          </a:ln>
          <a:effectLst/>
        </p:spPr>
      </p:pic>
      <p:sp>
        <p:nvSpPr>
          <p:cNvPr id="24581" name="TextBox 3"/>
          <p:cNvSpPr txBox="1">
            <a:spLocks noChangeArrowheads="1"/>
          </p:cNvSpPr>
          <p:nvPr/>
        </p:nvSpPr>
        <p:spPr bwMode="auto">
          <a:xfrm>
            <a:off x="533400" y="5476875"/>
            <a:ext cx="8001000" cy="954088"/>
          </a:xfrm>
          <a:prstGeom prst="rect">
            <a:avLst/>
          </a:prstGeom>
          <a:noFill/>
          <a:ln w="9525">
            <a:noFill/>
            <a:miter lim="800000"/>
            <a:headEnd/>
            <a:tailEnd/>
          </a:ln>
        </p:spPr>
        <p:txBody>
          <a:bodyPr>
            <a:spAutoFit/>
          </a:bodyPr>
          <a:lstStyle/>
          <a:p>
            <a:r>
              <a:rPr lang="en-US" sz="2800">
                <a:solidFill>
                  <a:srgbClr val="FF0000"/>
                </a:solidFill>
                <a:latin typeface="Times New Roman" pitchFamily="18" charset="0"/>
                <a:cs typeface="Times New Roman" pitchFamily="18" charset="0"/>
              </a:rPr>
              <a:t>Vọng cổ: Điệu hát cải lương, giọng buồn và kéo dài, nghe như tiếng thở than, ai oán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981200" y="392113"/>
            <a:ext cx="5715000" cy="7620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2800" dirty="0" err="1">
                <a:solidFill>
                  <a:schemeClr val="tx1"/>
                </a:solidFill>
                <a:latin typeface="Times New Roman" pitchFamily="18" charset="0"/>
                <a:cs typeface="Times New Roman" pitchFamily="18" charset="0"/>
              </a:rPr>
              <a:t>Nối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khái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niệm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của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từ</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với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những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từ</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ngữ</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đã</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cho</a:t>
            </a:r>
            <a:endParaRPr lang="en-US" sz="2800" dirty="0">
              <a:solidFill>
                <a:schemeClr val="tx1"/>
              </a:solidFill>
              <a:latin typeface="Times New Roman" pitchFamily="18" charset="0"/>
              <a:cs typeface="Times New Roman" pitchFamily="18" charset="0"/>
            </a:endParaRPr>
          </a:p>
        </p:txBody>
      </p:sp>
      <p:sp>
        <p:nvSpPr>
          <p:cNvPr id="5" name="Rounded Rectangle 4"/>
          <p:cNvSpPr/>
          <p:nvPr/>
        </p:nvSpPr>
        <p:spPr>
          <a:xfrm>
            <a:off x="304800" y="1981200"/>
            <a:ext cx="1676400" cy="8382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schemeClr val="tx1"/>
                </a:solidFill>
                <a:latin typeface="Times New Roman" pitchFamily="18" charset="0"/>
                <a:cs typeface="Times New Roman" pitchFamily="18" charset="0"/>
              </a:rPr>
              <a:t>GIỒNG</a:t>
            </a:r>
          </a:p>
        </p:txBody>
      </p:sp>
      <p:sp>
        <p:nvSpPr>
          <p:cNvPr id="6" name="Rounded Rectangle 5"/>
          <p:cNvSpPr/>
          <p:nvPr/>
        </p:nvSpPr>
        <p:spPr>
          <a:xfrm>
            <a:off x="2597150" y="1981200"/>
            <a:ext cx="1676400" cy="8382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schemeClr val="tx1"/>
                </a:solidFill>
                <a:latin typeface="Times New Roman" pitchFamily="18" charset="0"/>
                <a:cs typeface="Times New Roman" pitchFamily="18" charset="0"/>
              </a:rPr>
              <a:t>THỜI TRÂN</a:t>
            </a:r>
          </a:p>
        </p:txBody>
      </p:sp>
      <p:sp>
        <p:nvSpPr>
          <p:cNvPr id="7" name="Rounded Rectangle 6"/>
          <p:cNvSpPr/>
          <p:nvPr/>
        </p:nvSpPr>
        <p:spPr>
          <a:xfrm>
            <a:off x="4749800" y="2022475"/>
            <a:ext cx="1700213" cy="8382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schemeClr val="tx1"/>
                </a:solidFill>
                <a:latin typeface="Times New Roman" pitchFamily="18" charset="0"/>
                <a:cs typeface="Times New Roman" pitchFamily="18" charset="0"/>
              </a:rPr>
              <a:t>QUỐC HỒN QUỐC TUÝ</a:t>
            </a:r>
          </a:p>
        </p:txBody>
      </p:sp>
      <p:sp>
        <p:nvSpPr>
          <p:cNvPr id="8" name="Rounded Rectangle 7"/>
          <p:cNvSpPr/>
          <p:nvPr/>
        </p:nvSpPr>
        <p:spPr>
          <a:xfrm>
            <a:off x="6965950" y="2022475"/>
            <a:ext cx="1700213" cy="8382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schemeClr val="tx1"/>
                </a:solidFill>
                <a:latin typeface="Times New Roman" pitchFamily="18" charset="0"/>
                <a:cs typeface="Times New Roman" pitchFamily="18" charset="0"/>
              </a:rPr>
              <a:t>GU</a:t>
            </a:r>
          </a:p>
        </p:txBody>
      </p:sp>
      <p:sp>
        <p:nvSpPr>
          <p:cNvPr id="9" name="Rounded Rectangle 8"/>
          <p:cNvSpPr/>
          <p:nvPr/>
        </p:nvSpPr>
        <p:spPr>
          <a:xfrm>
            <a:off x="304800" y="4038600"/>
            <a:ext cx="1752600" cy="16764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2400">
                <a:solidFill>
                  <a:schemeClr val="tx1"/>
                </a:solidFill>
                <a:latin typeface="Times New Roman" pitchFamily="18" charset="0"/>
                <a:cs typeface="Times New Roman" pitchFamily="18" charset="0"/>
              </a:rPr>
              <a:t>Thức ăn ngon và quí theo mùa</a:t>
            </a:r>
          </a:p>
        </p:txBody>
      </p:sp>
      <p:sp>
        <p:nvSpPr>
          <p:cNvPr id="10" name="Rounded Rectangle 9"/>
          <p:cNvSpPr/>
          <p:nvPr/>
        </p:nvSpPr>
        <p:spPr>
          <a:xfrm>
            <a:off x="2259013" y="4038600"/>
            <a:ext cx="2014537" cy="1703388"/>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err="1">
                <a:solidFill>
                  <a:schemeClr val="tx1"/>
                </a:solidFill>
                <a:latin typeface="Times New Roman" pitchFamily="18" charset="0"/>
                <a:cs typeface="Times New Roman" pitchFamily="18" charset="0"/>
              </a:rPr>
              <a:t>Tinh</a:t>
            </a:r>
            <a:r>
              <a:rPr lang="en-US" sz="2400" dirty="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hoa</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của</a:t>
            </a:r>
            <a:r>
              <a:rPr lang="en-US" sz="2400" dirty="0" smtClean="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nền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văn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hoá</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dân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tộc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quốc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gia</a:t>
            </a:r>
            <a:r>
              <a:rPr lang="en-US" sz="2400" dirty="0">
                <a:solidFill>
                  <a:schemeClr val="tx1"/>
                </a:solidFill>
                <a:latin typeface="Times New Roman" pitchFamily="18" charset="0"/>
                <a:cs typeface="Times New Roman" pitchFamily="18" charset="0"/>
              </a:rPr>
              <a:t>.</a:t>
            </a:r>
          </a:p>
        </p:txBody>
      </p:sp>
      <p:sp>
        <p:nvSpPr>
          <p:cNvPr id="11" name="Rounded Rectangle 10"/>
          <p:cNvSpPr/>
          <p:nvPr/>
        </p:nvSpPr>
        <p:spPr>
          <a:xfrm>
            <a:off x="4489450" y="4038600"/>
            <a:ext cx="2014538" cy="16764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err="1">
                <a:solidFill>
                  <a:schemeClr val="tx1"/>
                </a:solidFill>
                <a:latin typeface="Times New Roman" pitchFamily="18" charset="0"/>
                <a:cs typeface="Times New Roman" pitchFamily="18" charset="0"/>
              </a:rPr>
              <a:t>Chỉ</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lối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sống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sở</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thích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thị</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hiếu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riêng</a:t>
            </a:r>
            <a:r>
              <a:rPr lang="en-US" sz="2400" dirty="0">
                <a:solidFill>
                  <a:schemeClr val="tx1"/>
                </a:solidFill>
                <a:latin typeface="Times New Roman" pitchFamily="18" charset="0"/>
                <a:cs typeface="Times New Roman" pitchFamily="18" charset="0"/>
              </a:rPr>
              <a:t>.</a:t>
            </a:r>
          </a:p>
        </p:txBody>
      </p:sp>
      <p:sp>
        <p:nvSpPr>
          <p:cNvPr id="12" name="Rounded Rectangle 11"/>
          <p:cNvSpPr/>
          <p:nvPr/>
        </p:nvSpPr>
        <p:spPr>
          <a:xfrm>
            <a:off x="6816725" y="4038600"/>
            <a:ext cx="2016125" cy="160655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err="1">
                <a:solidFill>
                  <a:schemeClr val="tx1"/>
                </a:solidFill>
                <a:latin typeface="Times New Roman" pitchFamily="18" charset="0"/>
                <a:cs typeface="Times New Roman" pitchFamily="18" charset="0"/>
              </a:rPr>
              <a:t>Dải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đất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phù</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nổi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cao</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chạy</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dài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ven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sông</a:t>
            </a:r>
            <a:endParaRPr lang="en-US" sz="2400" dirty="0">
              <a:solidFill>
                <a:schemeClr val="tx1"/>
              </a:solidFill>
              <a:latin typeface="Times New Roman" pitchFamily="18" charset="0"/>
              <a:cs typeface="Times New Roman" pitchFamily="18" charset="0"/>
            </a:endParaRPr>
          </a:p>
        </p:txBody>
      </p:sp>
      <p:cxnSp>
        <p:nvCxnSpPr>
          <p:cNvPr id="22" name="Straight Arrow Connector 21"/>
          <p:cNvCxnSpPr>
            <a:stCxn id="5" idx="2"/>
          </p:cNvCxnSpPr>
          <p:nvPr/>
        </p:nvCxnSpPr>
        <p:spPr>
          <a:xfrm>
            <a:off x="1143000" y="2819400"/>
            <a:ext cx="6681788" cy="1219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6" idx="2"/>
            <a:endCxn id="9" idx="0"/>
          </p:cNvCxnSpPr>
          <p:nvPr/>
        </p:nvCxnSpPr>
        <p:spPr>
          <a:xfrm flipH="1">
            <a:off x="1181100" y="2819400"/>
            <a:ext cx="2254250" cy="1219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7" idx="2"/>
            <a:endCxn id="10" idx="0"/>
          </p:cNvCxnSpPr>
          <p:nvPr/>
        </p:nvCxnSpPr>
        <p:spPr>
          <a:xfrm flipH="1">
            <a:off x="3265488" y="2860675"/>
            <a:ext cx="2333625" cy="1177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8" idx="2"/>
            <a:endCxn id="11" idx="0"/>
          </p:cNvCxnSpPr>
          <p:nvPr/>
        </p:nvCxnSpPr>
        <p:spPr>
          <a:xfrm flipH="1">
            <a:off x="5497513" y="2860675"/>
            <a:ext cx="2319337" cy="1177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heel(1)">
                                      <p:cBhvr>
                                        <p:cTn id="29" dur="2000"/>
                                        <p:tgtEl>
                                          <p:spTgt spid="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circle(in)">
                                      <p:cBhvr>
                                        <p:cTn id="34" dur="2000"/>
                                        <p:tgtEl>
                                          <p:spTgt spid="1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6" presetClass="entr" presetSubtype="16"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circle(in)">
                                      <p:cBhvr>
                                        <p:cTn id="49" dur="2000"/>
                                        <p:tgtEl>
                                          <p:spTgt spid="11"/>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nodeType="clickEffect">
                                  <p:stCondLst>
                                    <p:cond delay="0"/>
                                  </p:stCondLst>
                                  <p:childTnLst>
                                    <p:set>
                                      <p:cBhvr>
                                        <p:cTn id="53" dur="1" fill="hold">
                                          <p:stCondLst>
                                            <p:cond delay="0"/>
                                          </p:stCondLst>
                                        </p:cTn>
                                        <p:tgtEl>
                                          <p:spTgt spid="22"/>
                                        </p:tgtEl>
                                        <p:attrNameLst>
                                          <p:attrName>style.visibility</p:attrName>
                                        </p:attrNameLst>
                                      </p:cBhvr>
                                      <p:to>
                                        <p:strVal val="visible"/>
                                      </p:to>
                                    </p:set>
                                    <p:anim calcmode="lin" valueType="num">
                                      <p:cBhvr additive="base">
                                        <p:cTn id="54" dur="500" fill="hold"/>
                                        <p:tgtEl>
                                          <p:spTgt spid="22"/>
                                        </p:tgtEl>
                                        <p:attrNameLst>
                                          <p:attrName>ppt_x</p:attrName>
                                        </p:attrNameLst>
                                      </p:cBhvr>
                                      <p:tavLst>
                                        <p:tav tm="0">
                                          <p:val>
                                            <p:strVal val="#ppt_x"/>
                                          </p:val>
                                        </p:tav>
                                        <p:tav tm="100000">
                                          <p:val>
                                            <p:strVal val="#ppt_x"/>
                                          </p:val>
                                        </p:tav>
                                      </p:tavLst>
                                    </p:anim>
                                    <p:anim calcmode="lin" valueType="num">
                                      <p:cBhvr additive="base">
                                        <p:cTn id="5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16" presetClass="entr" presetSubtype="21" fill="hold" nodeType="click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barn(inVertical)">
                                      <p:cBhvr>
                                        <p:cTn id="60" dur="500"/>
                                        <p:tgtEl>
                                          <p:spTgt spid="24"/>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4" fill="hold" nodeType="clickEffect">
                                  <p:stCondLst>
                                    <p:cond delay="0"/>
                                  </p:stCondLst>
                                  <p:childTnLst>
                                    <p:set>
                                      <p:cBhvr>
                                        <p:cTn id="64" dur="1" fill="hold">
                                          <p:stCondLst>
                                            <p:cond delay="0"/>
                                          </p:stCondLst>
                                        </p:cTn>
                                        <p:tgtEl>
                                          <p:spTgt spid="26"/>
                                        </p:tgtEl>
                                        <p:attrNameLst>
                                          <p:attrName>style.visibility</p:attrName>
                                        </p:attrNameLst>
                                      </p:cBhvr>
                                      <p:to>
                                        <p:strVal val="visible"/>
                                      </p:to>
                                    </p:set>
                                    <p:anim calcmode="lin" valueType="num">
                                      <p:cBhvr additive="base">
                                        <p:cTn id="65" dur="500" fill="hold"/>
                                        <p:tgtEl>
                                          <p:spTgt spid="26"/>
                                        </p:tgtEl>
                                        <p:attrNameLst>
                                          <p:attrName>ppt_x</p:attrName>
                                        </p:attrNameLst>
                                      </p:cBhvr>
                                      <p:tavLst>
                                        <p:tav tm="0">
                                          <p:val>
                                            <p:strVal val="#ppt_x"/>
                                          </p:val>
                                        </p:tav>
                                        <p:tav tm="100000">
                                          <p:val>
                                            <p:strVal val="#ppt_x"/>
                                          </p:val>
                                        </p:tav>
                                      </p:tavLst>
                                    </p:anim>
                                    <p:anim calcmode="lin" valueType="num">
                                      <p:cBhvr additive="base">
                                        <p:cTn id="6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16" presetClass="entr" presetSubtype="21" fill="hold" nodeType="click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barn(inVertical)">
                                      <p:cBhvr>
                                        <p:cTn id="7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descr="POINSET2"/>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3572" y="4763"/>
            <a:ext cx="1735076" cy="2313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
          <p:cNvPicPr>
            <a:picLocks noChangeAspect="1" noChangeArrowheads="1"/>
          </p:cNvPicPr>
          <p:nvPr>
            <p:custDataLst>
              <p:tags r:id="rId3"/>
            </p:custDataLst>
          </p:nvPr>
        </p:nvPicPr>
        <p:blipFill>
          <a:blip r:embed="rId6" cstate="print">
            <a:extLst>
              <a:ext uri="{28A0092B-C50C-407E-A947-70E740481C1C}">
                <a14:useLocalDpi xmlns:a14="http://schemas.microsoft.com/office/drawing/2010/main" val="0"/>
              </a:ext>
            </a:extLst>
          </a:blip>
          <a:srcRect/>
          <a:stretch>
            <a:fillRect/>
          </a:stretch>
        </p:blipFill>
        <p:spPr bwMode="auto">
          <a:xfrm>
            <a:off x="0" y="4800600"/>
            <a:ext cx="1386592" cy="2057400"/>
          </a:xfrm>
          <a:prstGeom prst="rect">
            <a:avLst/>
          </a:prstGeom>
          <a:noFill/>
          <a:extLst>
            <a:ext uri="{909E8E84-426E-40DD-AFC4-6F175D3DCCD1}">
              <a14:hiddenFill xmlns:a14="http://schemas.microsoft.com/office/drawing/2010/main">
                <a:solidFill>
                  <a:srgbClr val="BBE0E3"/>
                </a:solidFill>
              </a14:hiddenFill>
            </a:ext>
          </a:extLst>
        </p:spPr>
      </p:pic>
      <p:sp>
        <p:nvSpPr>
          <p:cNvPr id="18" name="Title 17"/>
          <p:cNvSpPr>
            <a:spLocks noGrp="1"/>
          </p:cNvSpPr>
          <p:nvPr>
            <p:ph type="title"/>
          </p:nvPr>
        </p:nvSpPr>
        <p:spPr>
          <a:xfrm>
            <a:off x="609600" y="152400"/>
            <a:ext cx="2855913" cy="1295400"/>
          </a:xfrm>
        </p:spPr>
        <p:txBody>
          <a:bodyPr>
            <a:noAutofit/>
          </a:bodyPr>
          <a:lstStyle/>
          <a:p>
            <a:pPr lvl="0">
              <a:lnSpc>
                <a:spcPct val="115000"/>
              </a:lnSpc>
              <a:spcBef>
                <a:spcPct val="20000"/>
              </a:spcBef>
            </a:pP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II. </a:t>
            </a:r>
            <a:r>
              <a:rPr lang="en-US" sz="2400" dirty="0" err="1">
                <a:solidFill>
                  <a:prstClr val="black"/>
                </a:solidFill>
                <a:latin typeface="Times New Roman"/>
                <a:ea typeface="Calibri"/>
                <a:cs typeface="Times New Roman"/>
              </a:rPr>
              <a:t>Tìm</a:t>
            </a:r>
            <a:r>
              <a:rPr lang="en-US" sz="2400" dirty="0">
                <a:solidFill>
                  <a:prstClr val="black"/>
                </a:solidFill>
                <a:latin typeface="Times New Roman"/>
                <a:ea typeface="Calibri"/>
                <a:cs typeface="Times New Roman"/>
              </a:rPr>
              <a:t> </a:t>
            </a:r>
            <a:r>
              <a:rPr lang="en-US" sz="2400" dirty="0" err="1">
                <a:solidFill>
                  <a:prstClr val="black"/>
                </a:solidFill>
                <a:latin typeface="Times New Roman"/>
                <a:ea typeface="Calibri"/>
                <a:cs typeface="Times New Roman"/>
              </a:rPr>
              <a:t>hiểu</a:t>
            </a:r>
            <a:r>
              <a:rPr lang="en-US" sz="2400" dirty="0">
                <a:solidFill>
                  <a:prstClr val="black"/>
                </a:solidFill>
                <a:latin typeface="Times New Roman"/>
                <a:ea typeface="Calibri"/>
                <a:cs typeface="Times New Roman"/>
              </a:rPr>
              <a:t> chi </a:t>
            </a:r>
            <a:r>
              <a:rPr lang="en-US" sz="2400" dirty="0" err="1">
                <a:solidFill>
                  <a:prstClr val="black"/>
                </a:solidFill>
                <a:latin typeface="Times New Roman"/>
                <a:ea typeface="Calibri"/>
                <a:cs typeface="Times New Roman"/>
              </a:rPr>
              <a:t>tiết</a:t>
            </a:r>
            <a:r>
              <a:rPr lang="en-US" sz="1800" b="0" dirty="0">
                <a:solidFill>
                  <a:prstClr val="black"/>
                </a:solidFill>
                <a:ea typeface="Calibri"/>
                <a:cs typeface="Times New Roman"/>
              </a:rPr>
              <a:t/>
            </a:r>
            <a:br>
              <a:rPr lang="en-US" sz="1800" b="0" dirty="0">
                <a:solidFill>
                  <a:prstClr val="black"/>
                </a:solidFill>
                <a:ea typeface="Calibri"/>
                <a:cs typeface="Times New Roman"/>
              </a:rPr>
            </a:br>
            <a:endParaRPr lang="en-US" sz="3600" dirty="0"/>
          </a:p>
        </p:txBody>
      </p:sp>
      <p:pic>
        <p:nvPicPr>
          <p:cNvPr id="21" name="Content Placeholder 20"/>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4221722" y="866360"/>
            <a:ext cx="4922278" cy="4962940"/>
          </a:xfrm>
        </p:spPr>
      </p:pic>
      <p:sp>
        <p:nvSpPr>
          <p:cNvPr id="20" name="Text Placeholder 19"/>
          <p:cNvSpPr>
            <a:spLocks noGrp="1"/>
          </p:cNvSpPr>
          <p:nvPr>
            <p:ph type="body" sz="half" idx="2"/>
          </p:nvPr>
        </p:nvSpPr>
        <p:spPr>
          <a:xfrm>
            <a:off x="76200" y="2133600"/>
            <a:ext cx="3886200" cy="3992563"/>
          </a:xfrm>
        </p:spPr>
        <p:txBody>
          <a:bodyPr/>
          <a:lstStyle/>
          <a:p>
            <a:pPr>
              <a:lnSpc>
                <a:spcPct val="115000"/>
              </a:lnSpc>
              <a:spcAft>
                <a:spcPts val="0"/>
              </a:spcAft>
            </a:pPr>
            <a:r>
              <a:rPr lang="fr-FR" sz="2400" b="1" i="1" dirty="0" smtClean="0">
                <a:latin typeface="Times New Roman"/>
                <a:ea typeface="Calibri"/>
                <a:cs typeface="Times New Roman"/>
              </a:rPr>
              <a:t>II&gt; </a:t>
            </a:r>
            <a:r>
              <a:rPr lang="fr-FR" sz="2400" b="1" i="1" dirty="0" err="1" smtClean="0">
                <a:latin typeface="Times New Roman"/>
                <a:ea typeface="Calibri"/>
                <a:cs typeface="Times New Roman"/>
              </a:rPr>
              <a:t>Tìm</a:t>
            </a:r>
            <a:r>
              <a:rPr lang="fr-FR" sz="2400" b="1" i="1" dirty="0" smtClean="0">
                <a:latin typeface="Times New Roman"/>
                <a:ea typeface="Calibri"/>
                <a:cs typeface="Times New Roman"/>
              </a:rPr>
              <a:t> </a:t>
            </a:r>
            <a:r>
              <a:rPr lang="fr-FR" sz="2400" b="1" i="1" dirty="0" err="1" smtClean="0">
                <a:latin typeface="Times New Roman"/>
                <a:ea typeface="Calibri"/>
                <a:cs typeface="Times New Roman"/>
              </a:rPr>
              <a:t>hiểu</a:t>
            </a:r>
            <a:r>
              <a:rPr lang="fr-FR" sz="2400" b="1" i="1" dirty="0" smtClean="0">
                <a:latin typeface="Times New Roman"/>
                <a:ea typeface="Calibri"/>
                <a:cs typeface="Times New Roman"/>
              </a:rPr>
              <a:t> chi </a:t>
            </a:r>
            <a:r>
              <a:rPr lang="fr-FR" sz="2400" b="1" i="1" dirty="0" err="1" smtClean="0">
                <a:latin typeface="Times New Roman"/>
                <a:ea typeface="Calibri"/>
                <a:cs typeface="Times New Roman"/>
              </a:rPr>
              <a:t>tiết</a:t>
            </a:r>
            <a:endParaRPr lang="fr-FR" sz="2400" b="1" i="1" dirty="0" smtClean="0">
              <a:latin typeface="Times New Roman"/>
              <a:ea typeface="Calibri"/>
              <a:cs typeface="Times New Roman"/>
            </a:endParaRPr>
          </a:p>
          <a:p>
            <a:pPr>
              <a:lnSpc>
                <a:spcPct val="115000"/>
              </a:lnSpc>
              <a:spcAft>
                <a:spcPts val="0"/>
              </a:spcAft>
            </a:pPr>
            <a:r>
              <a:rPr lang="fr-FR" sz="2400" b="1" i="1" dirty="0" smtClean="0">
                <a:latin typeface="Times New Roman"/>
                <a:ea typeface="Calibri"/>
                <a:cs typeface="Times New Roman"/>
              </a:rPr>
              <a:t>1.</a:t>
            </a:r>
            <a:r>
              <a:rPr lang="fr-FR" sz="2400" b="1" i="1" dirty="0" err="1" smtClean="0">
                <a:latin typeface="Times New Roman"/>
                <a:ea typeface="Calibri"/>
                <a:cs typeface="Times New Roman"/>
              </a:rPr>
              <a:t>Thiên</a:t>
            </a:r>
            <a:r>
              <a:rPr lang="fr-FR" sz="2400" b="1" i="1" dirty="0" smtClean="0">
                <a:latin typeface="Times New Roman"/>
                <a:ea typeface="Calibri"/>
                <a:cs typeface="Times New Roman"/>
              </a:rPr>
              <a:t> </a:t>
            </a:r>
            <a:r>
              <a:rPr lang="fr-FR" sz="2400" b="1" i="1" dirty="0" err="1">
                <a:latin typeface="Times New Roman"/>
                <a:ea typeface="Calibri"/>
                <a:cs typeface="Times New Roman"/>
              </a:rPr>
              <a:t>nhiên</a:t>
            </a:r>
            <a:r>
              <a:rPr lang="fr-FR" sz="2400" b="1" i="1" dirty="0">
                <a:latin typeface="Times New Roman"/>
                <a:ea typeface="Calibri"/>
                <a:cs typeface="Times New Roman"/>
              </a:rPr>
              <a:t>, </a:t>
            </a:r>
            <a:r>
              <a:rPr lang="fr-FR" sz="2400" b="1" i="1" dirty="0" err="1">
                <a:latin typeface="Times New Roman"/>
                <a:ea typeface="Calibri"/>
                <a:cs typeface="Times New Roman"/>
              </a:rPr>
              <a:t>cảnh</a:t>
            </a:r>
            <a:r>
              <a:rPr lang="fr-FR" sz="2400" b="1" i="1" dirty="0">
                <a:latin typeface="Times New Roman"/>
                <a:ea typeface="Calibri"/>
                <a:cs typeface="Times New Roman"/>
              </a:rPr>
              <a:t> </a:t>
            </a:r>
            <a:r>
              <a:rPr lang="fr-FR" sz="2400" b="1" i="1" dirty="0" err="1">
                <a:latin typeface="Times New Roman"/>
                <a:ea typeface="Calibri"/>
                <a:cs typeface="Times New Roman"/>
              </a:rPr>
              <a:t>quan</a:t>
            </a:r>
            <a:r>
              <a:rPr lang="fr-FR" sz="2400" b="1" i="1" dirty="0">
                <a:latin typeface="Times New Roman"/>
                <a:ea typeface="Calibri"/>
                <a:cs typeface="Times New Roman"/>
              </a:rPr>
              <a:t> </a:t>
            </a:r>
            <a:r>
              <a:rPr lang="fr-FR" sz="2400" b="1" i="1" dirty="0" err="1" smtClean="0">
                <a:latin typeface="Times New Roman"/>
                <a:ea typeface="Calibri"/>
                <a:cs typeface="Times New Roman"/>
              </a:rPr>
              <a:t>Đồng</a:t>
            </a:r>
            <a:r>
              <a:rPr lang="fr-FR" sz="2400" b="1" i="1" dirty="0" smtClean="0">
                <a:latin typeface="Times New Roman"/>
                <a:ea typeface="Calibri"/>
                <a:cs typeface="Times New Roman"/>
              </a:rPr>
              <a:t> </a:t>
            </a:r>
            <a:r>
              <a:rPr lang="fr-FR" sz="2400" b="1" i="1" dirty="0" err="1">
                <a:latin typeface="Times New Roman"/>
                <a:ea typeface="Calibri"/>
                <a:cs typeface="Times New Roman"/>
              </a:rPr>
              <a:t>Tháp</a:t>
            </a:r>
            <a:r>
              <a:rPr lang="fr-FR" sz="2400" b="1" i="1" dirty="0">
                <a:latin typeface="Times New Roman"/>
                <a:ea typeface="Calibri"/>
                <a:cs typeface="Times New Roman"/>
              </a:rPr>
              <a:t> </a:t>
            </a:r>
            <a:r>
              <a:rPr lang="fr-FR" sz="2400" b="1" i="1" dirty="0" err="1" smtClean="0">
                <a:latin typeface="Times New Roman"/>
                <a:ea typeface="Calibri"/>
                <a:cs typeface="Times New Roman"/>
              </a:rPr>
              <a:t>Mười</a:t>
            </a:r>
            <a:endParaRPr lang="en-US" sz="1800" dirty="0">
              <a:ea typeface="Calibri"/>
              <a:cs typeface="Times New Roman"/>
            </a:endParaRPr>
          </a:p>
        </p:txBody>
      </p:sp>
    </p:spTree>
    <p:custDataLst>
      <p:tags r:id="rId1"/>
    </p:custDataLst>
    <p:extLst>
      <p:ext uri="{BB962C8B-B14F-4D97-AF65-F5344CB8AC3E}">
        <p14:creationId xmlns:p14="http://schemas.microsoft.com/office/powerpoint/2010/main" val="5939249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pic>
        <p:nvPicPr>
          <p:cNvPr id="47106" name="Picture 2" descr="poohframe458hp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0325"/>
            <a:ext cx="9144000" cy="679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Hộp Văn bản 1"/>
          <p:cNvSpPr txBox="1">
            <a:spLocks noChangeArrowheads="1"/>
          </p:cNvSpPr>
          <p:nvPr/>
        </p:nvSpPr>
        <p:spPr bwMode="auto">
          <a:xfrm>
            <a:off x="2590800" y="2286000"/>
            <a:ext cx="44196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a:lnSpc>
                <a:spcPct val="150000"/>
              </a:lnSpc>
              <a:spcAft>
                <a:spcPts val="0"/>
              </a:spcAft>
            </a:pPr>
            <a:r>
              <a:rPr lang="en-US" sz="2400" b="1" i="1" kern="100" dirty="0" err="1">
                <a:solidFill>
                  <a:srgbClr val="000000"/>
                </a:solidFill>
                <a:latin typeface="Times New Roman"/>
                <a:ea typeface="SimSun"/>
                <a:cs typeface="Times New Roman"/>
              </a:rPr>
              <a:t>Tác</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giả</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đã</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lựa</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chọn</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những</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những</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yếu</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tố</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nào</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để</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miêu</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tả</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thiên</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nhiên</a:t>
            </a:r>
            <a:r>
              <a:rPr lang="en-US" sz="2400" b="1" i="1" kern="100" dirty="0">
                <a:solidFill>
                  <a:srgbClr val="000000"/>
                </a:solidFill>
                <a:latin typeface="Times New Roman"/>
                <a:ea typeface="SimSun"/>
                <a:cs typeface="Times New Roman"/>
              </a:rPr>
              <a:t> </a:t>
            </a:r>
            <a:r>
              <a:rPr lang="en-US" sz="2400" b="1" i="1" kern="100" dirty="0" err="1" smtClean="0">
                <a:solidFill>
                  <a:srgbClr val="000000"/>
                </a:solidFill>
                <a:latin typeface="Times New Roman"/>
                <a:ea typeface="SimSun"/>
                <a:cs typeface="Times New Roman"/>
              </a:rPr>
              <a:t>Đồng</a:t>
            </a:r>
            <a:r>
              <a:rPr lang="en-US" sz="2400" b="1" i="1" kern="100" dirty="0" smtClean="0">
                <a:solidFill>
                  <a:srgbClr val="000000"/>
                </a:solidFill>
                <a:latin typeface="Times New Roman"/>
                <a:ea typeface="SimSun"/>
                <a:cs typeface="Times New Roman"/>
              </a:rPr>
              <a:t> </a:t>
            </a:r>
            <a:r>
              <a:rPr lang="en-US" sz="2400" b="1" i="1" kern="100" dirty="0" err="1" smtClean="0">
                <a:solidFill>
                  <a:srgbClr val="000000"/>
                </a:solidFill>
                <a:latin typeface="Times New Roman"/>
                <a:ea typeface="SimSun"/>
                <a:cs typeface="Times New Roman"/>
              </a:rPr>
              <a:t>Tháp</a:t>
            </a:r>
            <a:r>
              <a:rPr lang="en-US" sz="2400" b="1" i="1" kern="100" dirty="0" smtClean="0">
                <a:solidFill>
                  <a:srgbClr val="000000"/>
                </a:solidFill>
                <a:latin typeface="Times New Roman"/>
                <a:ea typeface="SimSun"/>
                <a:cs typeface="Times New Roman"/>
              </a:rPr>
              <a:t> </a:t>
            </a:r>
            <a:r>
              <a:rPr lang="en-US" sz="2400" b="1" i="1" kern="100" dirty="0" err="1" smtClean="0">
                <a:solidFill>
                  <a:srgbClr val="000000"/>
                </a:solidFill>
                <a:latin typeface="Times New Roman"/>
                <a:ea typeface="SimSun"/>
                <a:cs typeface="Times New Roman"/>
              </a:rPr>
              <a:t>Mười</a:t>
            </a:r>
            <a:r>
              <a:rPr lang="en-US" sz="2400" b="1" i="1" kern="100" dirty="0" smtClean="0">
                <a:solidFill>
                  <a:srgbClr val="000000"/>
                </a:solidFill>
                <a:latin typeface="Times New Roman"/>
                <a:ea typeface="SimSun"/>
                <a:cs typeface="Times New Roman"/>
              </a:rPr>
              <a:t>?</a:t>
            </a:r>
            <a:r>
              <a:rPr lang="en-US" sz="2400" b="1" dirty="0" smtClean="0">
                <a:latin typeface="Calibri"/>
                <a:ea typeface="SimSun"/>
                <a:cs typeface="Times New Roman"/>
              </a:rPr>
              <a:t> </a:t>
            </a:r>
            <a:r>
              <a:rPr lang="en-US" sz="2400" b="1" i="1" kern="100" dirty="0" err="1">
                <a:solidFill>
                  <a:srgbClr val="000000"/>
                </a:solidFill>
                <a:latin typeface="Times New Roman"/>
                <a:ea typeface="SimSun"/>
                <a:cs typeface="Times New Roman"/>
              </a:rPr>
              <a:t>Tìm</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những</a:t>
            </a:r>
            <a:r>
              <a:rPr lang="en-US" sz="2400" b="1" i="1" kern="100" dirty="0">
                <a:solidFill>
                  <a:srgbClr val="000000"/>
                </a:solidFill>
                <a:latin typeface="Times New Roman"/>
                <a:ea typeface="SimSun"/>
                <a:cs typeface="Times New Roman"/>
              </a:rPr>
              <a:t> chi </a:t>
            </a:r>
            <a:r>
              <a:rPr lang="en-US" sz="2400" b="1" i="1" kern="100" dirty="0" err="1">
                <a:solidFill>
                  <a:srgbClr val="000000"/>
                </a:solidFill>
                <a:latin typeface="Times New Roman"/>
                <a:ea typeface="SimSun"/>
                <a:cs typeface="Times New Roman"/>
              </a:rPr>
              <a:t>tiết</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nói</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đến</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vai</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trò</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quan</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trọng</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của</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lũ</a:t>
            </a:r>
            <a:r>
              <a:rPr lang="en-US" sz="2400" b="1" i="1" kern="100" dirty="0">
                <a:solidFill>
                  <a:srgbClr val="000000"/>
                </a:solidFill>
                <a:latin typeface="Times New Roman"/>
                <a:ea typeface="SimSun"/>
                <a:cs typeface="Times New Roman"/>
              </a:rPr>
              <a:t> </a:t>
            </a:r>
            <a:r>
              <a:rPr lang="en-US" sz="2400" b="1" i="1" kern="100" dirty="0" err="1">
                <a:solidFill>
                  <a:srgbClr val="000000"/>
                </a:solidFill>
                <a:latin typeface="Times New Roman"/>
                <a:ea typeface="SimSun"/>
                <a:cs typeface="Times New Roman"/>
              </a:rPr>
              <a:t>với</a:t>
            </a:r>
            <a:r>
              <a:rPr lang="en-US" sz="2400" b="1" i="1" kern="100" dirty="0">
                <a:solidFill>
                  <a:srgbClr val="000000"/>
                </a:solidFill>
                <a:latin typeface="Times New Roman"/>
                <a:ea typeface="SimSun"/>
                <a:cs typeface="Times New Roman"/>
              </a:rPr>
              <a:t> </a:t>
            </a:r>
            <a:r>
              <a:rPr lang="en-US" sz="2400" b="1" i="1" kern="100" dirty="0" err="1" smtClean="0">
                <a:solidFill>
                  <a:srgbClr val="000000"/>
                </a:solidFill>
                <a:latin typeface="Times New Roman"/>
                <a:ea typeface="SimSun"/>
                <a:cs typeface="Times New Roman"/>
              </a:rPr>
              <a:t>Đồng</a:t>
            </a:r>
            <a:r>
              <a:rPr lang="en-US" sz="2400" b="1" i="1" kern="100" dirty="0" smtClean="0">
                <a:solidFill>
                  <a:srgbClr val="000000"/>
                </a:solidFill>
                <a:latin typeface="Times New Roman"/>
                <a:ea typeface="SimSun"/>
                <a:cs typeface="Times New Roman"/>
              </a:rPr>
              <a:t> </a:t>
            </a:r>
            <a:r>
              <a:rPr lang="en-US" sz="2400" b="1" i="1" kern="100" dirty="0" err="1" smtClean="0">
                <a:solidFill>
                  <a:srgbClr val="000000"/>
                </a:solidFill>
                <a:latin typeface="Times New Roman"/>
                <a:ea typeface="SimSun"/>
                <a:cs typeface="Times New Roman"/>
              </a:rPr>
              <a:t>Tháp</a:t>
            </a:r>
            <a:r>
              <a:rPr lang="en-US" sz="2400" b="1" i="1" kern="100" dirty="0" smtClean="0">
                <a:solidFill>
                  <a:srgbClr val="000000"/>
                </a:solidFill>
                <a:latin typeface="Times New Roman"/>
                <a:ea typeface="SimSun"/>
                <a:cs typeface="Times New Roman"/>
              </a:rPr>
              <a:t> </a:t>
            </a:r>
            <a:r>
              <a:rPr lang="en-US" sz="2400" b="1" i="1" kern="100" dirty="0" err="1" smtClean="0">
                <a:solidFill>
                  <a:srgbClr val="000000"/>
                </a:solidFill>
                <a:latin typeface="Times New Roman"/>
                <a:ea typeface="SimSun"/>
                <a:cs typeface="Times New Roman"/>
              </a:rPr>
              <a:t>Mười</a:t>
            </a:r>
            <a:r>
              <a:rPr lang="en-US" sz="2400" b="1" i="1" kern="100" dirty="0" smtClean="0">
                <a:solidFill>
                  <a:srgbClr val="000000"/>
                </a:solidFill>
                <a:latin typeface="Times New Roman"/>
                <a:ea typeface="SimSun"/>
                <a:cs typeface="Times New Roman"/>
              </a:rPr>
              <a:t>?</a:t>
            </a:r>
            <a:endParaRPr lang="en-US" sz="2400" b="1" dirty="0">
              <a:effectLst/>
              <a:latin typeface="Calibri"/>
              <a:ea typeface="Calibri"/>
              <a:cs typeface="Times New Roman"/>
            </a:endParaRPr>
          </a:p>
        </p:txBody>
      </p:sp>
    </p:spTree>
    <p:extLst>
      <p:ext uri="{BB962C8B-B14F-4D97-AF65-F5344CB8AC3E}">
        <p14:creationId xmlns:p14="http://schemas.microsoft.com/office/powerpoint/2010/main" val="3084283237"/>
      </p:ext>
    </p:extLst>
  </p:cSld>
  <p:clrMapOvr>
    <a:masterClrMapping/>
  </p:clrMapOvr>
  <p:transition spd="slow">
    <p:wheel/>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circle(in)">
                                      <p:cBhvr>
                                        <p:cTn id="14"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Grp="1" noChangeAspect="1" noChangeArrowheads="1"/>
          </p:cNvPicPr>
          <p:nvPr>
            <p:ph idx="1"/>
          </p:nvPr>
        </p:nvPicPr>
        <p:blipFill>
          <a:blip r:embed="rId2"/>
          <a:srcRect/>
          <a:stretch>
            <a:fillRect/>
          </a:stretch>
        </p:blipFill>
        <p:spPr>
          <a:xfrm>
            <a:off x="442913" y="2557463"/>
            <a:ext cx="1971675" cy="1382712"/>
          </a:xfrm>
          <a:noFill/>
        </p:spPr>
      </p:pic>
      <p:pic>
        <p:nvPicPr>
          <p:cNvPr id="80899" name="Picture 3"/>
          <p:cNvPicPr>
            <a:picLocks noChangeAspect="1" noChangeArrowheads="1"/>
          </p:cNvPicPr>
          <p:nvPr/>
        </p:nvPicPr>
        <p:blipFill>
          <a:blip r:embed="rId3"/>
          <a:srcRect/>
          <a:stretch>
            <a:fillRect/>
          </a:stretch>
        </p:blipFill>
        <p:spPr bwMode="auto">
          <a:xfrm>
            <a:off x="3278188" y="2584450"/>
            <a:ext cx="1895475" cy="1460500"/>
          </a:xfrm>
          <a:prstGeom prst="rect">
            <a:avLst/>
          </a:prstGeom>
          <a:noFill/>
          <a:ln w="9525">
            <a:noFill/>
            <a:miter lim="800000"/>
            <a:headEnd/>
            <a:tailEnd/>
          </a:ln>
          <a:effectLst/>
        </p:spPr>
      </p:pic>
      <p:pic>
        <p:nvPicPr>
          <p:cNvPr id="80900" name="Picture 4"/>
          <p:cNvPicPr>
            <a:picLocks noChangeAspect="1" noChangeArrowheads="1"/>
          </p:cNvPicPr>
          <p:nvPr/>
        </p:nvPicPr>
        <p:blipFill>
          <a:blip r:embed="rId4"/>
          <a:srcRect/>
          <a:stretch>
            <a:fillRect/>
          </a:stretch>
        </p:blipFill>
        <p:spPr bwMode="auto">
          <a:xfrm>
            <a:off x="6118225" y="2359025"/>
            <a:ext cx="1962150" cy="1676400"/>
          </a:xfrm>
          <a:prstGeom prst="rect">
            <a:avLst/>
          </a:prstGeom>
          <a:noFill/>
          <a:ln w="9525">
            <a:noFill/>
            <a:miter lim="800000"/>
            <a:headEnd/>
            <a:tailEnd/>
          </a:ln>
          <a:effectLst/>
        </p:spPr>
      </p:pic>
      <p:pic>
        <p:nvPicPr>
          <p:cNvPr id="80901" name="Picture 5"/>
          <p:cNvPicPr>
            <a:picLocks noChangeAspect="1" noChangeArrowheads="1"/>
          </p:cNvPicPr>
          <p:nvPr/>
        </p:nvPicPr>
        <p:blipFill>
          <a:blip r:embed="rId5"/>
          <a:srcRect/>
          <a:stretch>
            <a:fillRect/>
          </a:stretch>
        </p:blipFill>
        <p:spPr bwMode="auto">
          <a:xfrm>
            <a:off x="511175" y="4116388"/>
            <a:ext cx="1952625" cy="1293812"/>
          </a:xfrm>
          <a:prstGeom prst="rect">
            <a:avLst/>
          </a:prstGeom>
          <a:noFill/>
          <a:ln w="9525">
            <a:noFill/>
            <a:miter lim="800000"/>
            <a:headEnd/>
            <a:tailEnd/>
          </a:ln>
          <a:effectLst/>
        </p:spPr>
      </p:pic>
      <p:pic>
        <p:nvPicPr>
          <p:cNvPr id="80902" name="Picture 6"/>
          <p:cNvPicPr>
            <a:picLocks noChangeAspect="1" noChangeArrowheads="1"/>
          </p:cNvPicPr>
          <p:nvPr/>
        </p:nvPicPr>
        <p:blipFill>
          <a:blip r:embed="rId6"/>
          <a:srcRect/>
          <a:stretch>
            <a:fillRect/>
          </a:stretch>
        </p:blipFill>
        <p:spPr bwMode="auto">
          <a:xfrm>
            <a:off x="3367088" y="4300538"/>
            <a:ext cx="1990725" cy="957262"/>
          </a:xfrm>
          <a:prstGeom prst="rect">
            <a:avLst/>
          </a:prstGeom>
          <a:noFill/>
          <a:ln w="9525">
            <a:noFill/>
            <a:miter lim="800000"/>
            <a:headEnd/>
            <a:tailEnd/>
          </a:ln>
          <a:effectLst/>
        </p:spPr>
      </p:pic>
      <p:pic>
        <p:nvPicPr>
          <p:cNvPr id="80903" name="Picture 7"/>
          <p:cNvPicPr>
            <a:picLocks noChangeAspect="1" noChangeArrowheads="1"/>
          </p:cNvPicPr>
          <p:nvPr/>
        </p:nvPicPr>
        <p:blipFill>
          <a:blip r:embed="rId7"/>
          <a:srcRect/>
          <a:stretch>
            <a:fillRect/>
          </a:stretch>
        </p:blipFill>
        <p:spPr bwMode="auto">
          <a:xfrm>
            <a:off x="6226175" y="4265613"/>
            <a:ext cx="1971675" cy="1144587"/>
          </a:xfrm>
          <a:prstGeom prst="rect">
            <a:avLst/>
          </a:prstGeom>
          <a:noFill/>
          <a:ln w="9525">
            <a:noFill/>
            <a:miter lim="800000"/>
            <a:headEnd/>
            <a:tailEnd/>
          </a:ln>
          <a:effectLst/>
        </p:spPr>
      </p:pic>
      <p:sp>
        <p:nvSpPr>
          <p:cNvPr id="4" name="Cloud 3"/>
          <p:cNvSpPr/>
          <p:nvPr/>
        </p:nvSpPr>
        <p:spPr>
          <a:xfrm>
            <a:off x="457200" y="184150"/>
            <a:ext cx="7848600" cy="2133600"/>
          </a:xfrm>
          <a:prstGeom prst="cloud">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Tác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giả</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đã</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lựa</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chọn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những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gì</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để</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làm</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nổi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bật</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màu</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sắc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riêng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của</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Đồng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Tháp</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Mười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mùa</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nước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nổi</a:t>
            </a:r>
            <a:r>
              <a:rPr lang="en-US" sz="2800" dirty="0">
                <a:solidFill>
                  <a:srgbClr val="FFFF00"/>
                </a:solidFill>
                <a:latin typeface="Times New Roman" pitchFamily="18" charset="0"/>
                <a:cs typeface="Times New Roman" pitchFamily="18" charset="0"/>
              </a:rPr>
              <a:t>?</a:t>
            </a:r>
          </a:p>
        </p:txBody>
      </p:sp>
      <p:sp>
        <p:nvSpPr>
          <p:cNvPr id="5" name="TextBox 4"/>
          <p:cNvSpPr txBox="1">
            <a:spLocks noChangeArrowheads="1"/>
          </p:cNvSpPr>
          <p:nvPr/>
        </p:nvSpPr>
        <p:spPr bwMode="auto">
          <a:xfrm>
            <a:off x="1219200" y="5632450"/>
            <a:ext cx="7315200" cy="1384300"/>
          </a:xfrm>
          <a:prstGeom prst="rect">
            <a:avLst/>
          </a:prstGeom>
          <a:noFill/>
          <a:ln w="9525">
            <a:noFill/>
            <a:miter lim="800000"/>
            <a:headEnd/>
            <a:tailEnd/>
          </a:ln>
        </p:spPr>
        <p:txBody>
          <a:bodyPr>
            <a:spAutoFit/>
          </a:bodyPr>
          <a:lstStyle/>
          <a:p>
            <a:r>
              <a:rPr lang="en-US" sz="2800">
                <a:solidFill>
                  <a:srgbClr val="FF0000"/>
                </a:solidFill>
                <a:latin typeface="Times New Roman" pitchFamily="18" charset="0"/>
                <a:cs typeface="Times New Roman" pitchFamily="18" charset="0"/>
              </a:rPr>
              <a:t>? Vẽ sơ đồ khái quát hành trình chuyến đi Đồng Tháp Mười?</a:t>
            </a:r>
          </a:p>
          <a:p>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1" fill="hold" nodeType="clickEffect">
                                  <p:stCondLst>
                                    <p:cond delay="0"/>
                                  </p:stCondLst>
                                  <p:childTnLst>
                                    <p:set>
                                      <p:cBhvr>
                                        <p:cTn id="12" dur="1" fill="hold">
                                          <p:stCondLst>
                                            <p:cond delay="0"/>
                                          </p:stCondLst>
                                        </p:cTn>
                                        <p:tgtEl>
                                          <p:spTgt spid="80898"/>
                                        </p:tgtEl>
                                        <p:attrNameLst>
                                          <p:attrName>style.visibility</p:attrName>
                                        </p:attrNameLst>
                                      </p:cBhvr>
                                      <p:to>
                                        <p:strVal val="visible"/>
                                      </p:to>
                                    </p:set>
                                    <p:animEffect transition="in" filter="barn(inVertical)">
                                      <p:cBhvr>
                                        <p:cTn id="13" dur="500"/>
                                        <p:tgtEl>
                                          <p:spTgt spid="8089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6" presetClass="entr" presetSubtype="16" fill="hold" nodeType="clickEffect">
                                  <p:stCondLst>
                                    <p:cond delay="0"/>
                                  </p:stCondLst>
                                  <p:childTnLst>
                                    <p:set>
                                      <p:cBhvr>
                                        <p:cTn id="17" dur="1" fill="hold">
                                          <p:stCondLst>
                                            <p:cond delay="0"/>
                                          </p:stCondLst>
                                        </p:cTn>
                                        <p:tgtEl>
                                          <p:spTgt spid="80899"/>
                                        </p:tgtEl>
                                        <p:attrNameLst>
                                          <p:attrName>style.visibility</p:attrName>
                                        </p:attrNameLst>
                                      </p:cBhvr>
                                      <p:to>
                                        <p:strVal val="visible"/>
                                      </p:to>
                                    </p:set>
                                    <p:animEffect transition="in" filter="circle(in)">
                                      <p:cBhvr>
                                        <p:cTn id="18" dur="2000"/>
                                        <p:tgtEl>
                                          <p:spTgt spid="8089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1" presetClass="entr" presetSubtype="1" fill="hold" nodeType="clickEffect">
                                  <p:stCondLst>
                                    <p:cond delay="0"/>
                                  </p:stCondLst>
                                  <p:childTnLst>
                                    <p:set>
                                      <p:cBhvr>
                                        <p:cTn id="22" dur="1" fill="hold">
                                          <p:stCondLst>
                                            <p:cond delay="0"/>
                                          </p:stCondLst>
                                        </p:cTn>
                                        <p:tgtEl>
                                          <p:spTgt spid="80900"/>
                                        </p:tgtEl>
                                        <p:attrNameLst>
                                          <p:attrName>style.visibility</p:attrName>
                                        </p:attrNameLst>
                                      </p:cBhvr>
                                      <p:to>
                                        <p:strVal val="visible"/>
                                      </p:to>
                                    </p:set>
                                    <p:animEffect transition="in" filter="wheel(1)">
                                      <p:cBhvr>
                                        <p:cTn id="23" dur="2000"/>
                                        <p:tgtEl>
                                          <p:spTgt spid="8090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4" fill="hold" nodeType="clickEffect">
                                  <p:stCondLst>
                                    <p:cond delay="0"/>
                                  </p:stCondLst>
                                  <p:childTnLst>
                                    <p:set>
                                      <p:cBhvr>
                                        <p:cTn id="27" dur="1" fill="hold">
                                          <p:stCondLst>
                                            <p:cond delay="0"/>
                                          </p:stCondLst>
                                        </p:cTn>
                                        <p:tgtEl>
                                          <p:spTgt spid="80901"/>
                                        </p:tgtEl>
                                        <p:attrNameLst>
                                          <p:attrName>style.visibility</p:attrName>
                                        </p:attrNameLst>
                                      </p:cBhvr>
                                      <p:to>
                                        <p:strVal val="visible"/>
                                      </p:to>
                                    </p:set>
                                    <p:animEffect transition="in" filter="wipe(down)">
                                      <p:cBhvr>
                                        <p:cTn id="28" dur="500"/>
                                        <p:tgtEl>
                                          <p:spTgt spid="8090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1" presetClass="entr" presetSubtype="1" fill="hold" nodeType="clickEffect">
                                  <p:stCondLst>
                                    <p:cond delay="0"/>
                                  </p:stCondLst>
                                  <p:childTnLst>
                                    <p:set>
                                      <p:cBhvr>
                                        <p:cTn id="32" dur="1" fill="hold">
                                          <p:stCondLst>
                                            <p:cond delay="0"/>
                                          </p:stCondLst>
                                        </p:cTn>
                                        <p:tgtEl>
                                          <p:spTgt spid="80902"/>
                                        </p:tgtEl>
                                        <p:attrNameLst>
                                          <p:attrName>style.visibility</p:attrName>
                                        </p:attrNameLst>
                                      </p:cBhvr>
                                      <p:to>
                                        <p:strVal val="visible"/>
                                      </p:to>
                                    </p:set>
                                    <p:animEffect transition="in" filter="wheel(1)">
                                      <p:cBhvr>
                                        <p:cTn id="33" dur="2000"/>
                                        <p:tgtEl>
                                          <p:spTgt spid="80902"/>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1" presetClass="entr" presetSubtype="1" fill="hold" nodeType="clickEffect">
                                  <p:stCondLst>
                                    <p:cond delay="0"/>
                                  </p:stCondLst>
                                  <p:childTnLst>
                                    <p:set>
                                      <p:cBhvr>
                                        <p:cTn id="37" dur="1" fill="hold">
                                          <p:stCondLst>
                                            <p:cond delay="0"/>
                                          </p:stCondLst>
                                        </p:cTn>
                                        <p:tgtEl>
                                          <p:spTgt spid="80903"/>
                                        </p:tgtEl>
                                        <p:attrNameLst>
                                          <p:attrName>style.visibility</p:attrName>
                                        </p:attrNameLst>
                                      </p:cBhvr>
                                      <p:to>
                                        <p:strVal val="visible"/>
                                      </p:to>
                                    </p:set>
                                    <p:animEffect transition="in" filter="wheel(1)">
                                      <p:cBhvr>
                                        <p:cTn id="38" dur="2000"/>
                                        <p:tgtEl>
                                          <p:spTgt spid="80903"/>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endParaRPr lang="en-US" smtClean="0"/>
          </a:p>
        </p:txBody>
      </p:sp>
      <p:sp>
        <p:nvSpPr>
          <p:cNvPr id="28675" name="Content Placeholder 2"/>
          <p:cNvSpPr>
            <a:spLocks noGrp="1"/>
          </p:cNvSpPr>
          <p:nvPr>
            <p:ph idx="1"/>
          </p:nvPr>
        </p:nvSpPr>
        <p:spPr/>
        <p:txBody>
          <a:bodyPr/>
          <a:lstStyle/>
          <a:p>
            <a:endParaRPr lang="en-US" smtClean="0"/>
          </a:p>
        </p:txBody>
      </p:sp>
      <p:pic>
        <p:nvPicPr>
          <p:cNvPr id="28676" name="Picture 2"/>
          <p:cNvPicPr>
            <a:picLocks noChangeAspect="1" noChangeArrowheads="1"/>
          </p:cNvPicPr>
          <p:nvPr/>
        </p:nvPicPr>
        <p:blipFill>
          <a:blip r:embed="rId2"/>
          <a:srcRect/>
          <a:stretch>
            <a:fillRect/>
          </a:stretch>
        </p:blipFill>
        <p:spPr bwMode="auto">
          <a:xfrm>
            <a:off x="304800" y="228600"/>
            <a:ext cx="8686800" cy="6400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endParaRPr lang="en-US" smtClean="0"/>
          </a:p>
        </p:txBody>
      </p:sp>
      <p:graphicFrame>
        <p:nvGraphicFramePr>
          <p:cNvPr id="4" name="Content Placeholder 3"/>
          <p:cNvGraphicFramePr>
            <a:graphicFrameLocks noGrp="1"/>
          </p:cNvGraphicFramePr>
          <p:nvPr>
            <p:ph idx="1"/>
          </p:nvPr>
        </p:nvGraphicFramePr>
        <p:xfrm>
          <a:off x="457200" y="609600"/>
          <a:ext cx="8229600" cy="4348226"/>
        </p:xfrm>
        <a:graphic>
          <a:graphicData uri="http://schemas.openxmlformats.org/drawingml/2006/table">
            <a:tbl>
              <a:tblPr/>
              <a:tblGrid>
                <a:gridCol w="3808413"/>
                <a:gridCol w="4421187"/>
              </a:tblGrid>
              <a:tr h="1403350">
                <a:tc gridSpan="2">
                  <a:txBody>
                    <a:bodyPr/>
                    <a:lstStyle/>
                    <a:p>
                      <a:pPr marL="228600" marR="0" lvl="0" indent="0" algn="l" defTabSz="914400" rtl="0" eaLnBrk="1" fontAlgn="base" latinLnBrk="0" hangingPunct="1">
                        <a:lnSpc>
                          <a:spcPct val="107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Phiếu học tập số 2: Chuyến đi khám phá vẻ đẹp  của Đồng Tháp Mười</a:t>
                      </a:r>
                    </a:p>
                    <a:p>
                      <a:pPr marL="228600" marR="0" lvl="0" indent="0" algn="l" defTabSz="914400" rtl="0" eaLnBrk="1" fontAlgn="base" latinLnBrk="0" hangingPunct="1">
                        <a:lnSpc>
                          <a:spcPct val="115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28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CD5B5"/>
                    </a:solidFill>
                  </a:tcPr>
                </a:tc>
                <a:tc hMerge="1">
                  <a:txBody>
                    <a:bodyPr/>
                    <a:lstStyle/>
                    <a:p>
                      <a:endParaRPr lang="en-US"/>
                    </a:p>
                  </a:txBody>
                  <a:tcPr/>
                </a:tc>
              </a:tr>
              <a:tr h="490538">
                <a:tc>
                  <a:txBody>
                    <a:bodyPr/>
                    <a:lstStyle/>
                    <a:p>
                      <a:pPr marL="0" marR="0" lvl="0" indent="0" algn="l" defTabSz="914400" rtl="0" eaLnBrk="1" fontAlgn="base" latinLnBrk="0" hangingPunct="1">
                        <a:lnSpc>
                          <a:spcPct val="115000"/>
                        </a:lnSpc>
                        <a:spcBef>
                          <a:spcPct val="0"/>
                        </a:spcBef>
                        <a:spcAft>
                          <a:spcPct val="0"/>
                        </a:spcAft>
                        <a:buClrTx/>
                        <a:buSzTx/>
                        <a:buFont typeface="+mj-lt"/>
                        <a:buNone/>
                        <a:tabLst/>
                      </a:pP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1, Lũ và kênh rạch</a:t>
                      </a:r>
                      <a:endParaRPr kumimoji="0" lang="en-US" sz="28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p>
                      <a:pPr marL="457200" marR="0" lvl="0" indent="0" algn="l" defTabSz="914400" rtl="0" eaLnBrk="1" fontAlgn="base" latinLnBrk="0" hangingPunct="1">
                        <a:lnSpc>
                          <a:spcPct val="115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r>
              <a:tr h="490538">
                <a:tc>
                  <a:txBody>
                    <a:bodyPr/>
                    <a:lstStyle/>
                    <a:p>
                      <a:pPr marL="0" marR="0" lvl="0" indent="0" algn="l" defTabSz="914400" rtl="0" eaLnBrk="1" fontAlgn="base" latinLnBrk="0" hangingPunct="1">
                        <a:lnSpc>
                          <a:spcPct val="115000"/>
                        </a:lnSpc>
                        <a:spcBef>
                          <a:spcPct val="0"/>
                        </a:spcBef>
                        <a:spcAft>
                          <a:spcPct val="0"/>
                        </a:spcAft>
                        <a:buClrTx/>
                        <a:buSzTx/>
                        <a:buFont typeface="+mj-lt"/>
                        <a:buNone/>
                        <a:tabLst/>
                      </a:pP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2, Tràm Chim</a:t>
                      </a:r>
                      <a:endParaRPr kumimoji="0" lang="en-US" sz="28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p>
                      <a:pPr marL="457200" marR="0" lvl="0" indent="0" algn="l" defTabSz="914400" rtl="0" eaLnBrk="1" fontAlgn="base" latinLnBrk="0" hangingPunct="1">
                        <a:lnSpc>
                          <a:spcPct val="115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r>
              <a:tr h="490538">
                <a:tc>
                  <a:txBody>
                    <a:bodyPr/>
                    <a:lstStyle/>
                    <a:p>
                      <a:pPr marL="0" marR="0" lvl="0" indent="0" algn="l" defTabSz="914400" rtl="0" eaLnBrk="1" fontAlgn="base" latinLnBrk="0" hangingPunct="1">
                        <a:lnSpc>
                          <a:spcPct val="115000"/>
                        </a:lnSpc>
                        <a:spcBef>
                          <a:spcPct val="0"/>
                        </a:spcBef>
                        <a:spcAft>
                          <a:spcPct val="0"/>
                        </a:spcAft>
                        <a:buClrTx/>
                        <a:buSzTx/>
                        <a:buFont typeface="+mj-lt"/>
                        <a:buNone/>
                        <a:tabLst/>
                      </a:pP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3, Ẩm thực</a:t>
                      </a:r>
                      <a:endParaRPr kumimoji="0" lang="en-US" sz="28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p>
                      <a:pPr marL="457200" marR="0" lvl="0" indent="0" algn="l" defTabSz="914400" rtl="0" eaLnBrk="1" fontAlgn="base" latinLnBrk="0" hangingPunct="1">
                        <a:lnSpc>
                          <a:spcPct val="115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r>
              <a:tr h="490538">
                <a:tc>
                  <a:txBody>
                    <a:bodyPr/>
                    <a:lstStyle/>
                    <a:p>
                      <a:pPr marL="0" marR="0" lvl="0" indent="0" algn="l" defTabSz="914400" rtl="0" eaLnBrk="1" fontAlgn="base" latinLnBrk="0" hangingPunct="1">
                        <a:lnSpc>
                          <a:spcPct val="115000"/>
                        </a:lnSpc>
                        <a:spcBef>
                          <a:spcPct val="0"/>
                        </a:spcBef>
                        <a:spcAft>
                          <a:spcPct val="0"/>
                        </a:spcAft>
                        <a:buClrTx/>
                        <a:buSzTx/>
                        <a:buFont typeface="+mj-lt"/>
                        <a:buNone/>
                        <a:tabLst/>
                      </a:pP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4, Sen</a:t>
                      </a:r>
                      <a:endParaRPr kumimoji="0" lang="en-US" sz="28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p>
                      <a:pPr marL="457200" marR="0" lvl="0" indent="0" algn="l" defTabSz="914400" rtl="0" eaLnBrk="1" fontAlgn="base" latinLnBrk="0" hangingPunct="1">
                        <a:lnSpc>
                          <a:spcPct val="115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r>
              <a:tr h="490538">
                <a:tc>
                  <a:txBody>
                    <a:bodyPr/>
                    <a:lstStyle/>
                    <a:p>
                      <a:pPr marL="0" marR="0" lvl="0" indent="0" algn="l" defTabSz="914400" rtl="0" eaLnBrk="1" fontAlgn="base" latinLnBrk="0" hangingPunct="1">
                        <a:lnSpc>
                          <a:spcPct val="115000"/>
                        </a:lnSpc>
                        <a:spcBef>
                          <a:spcPct val="0"/>
                        </a:spcBef>
                        <a:spcAft>
                          <a:spcPct val="0"/>
                        </a:spcAft>
                        <a:buClrTx/>
                        <a:buSzTx/>
                        <a:buFont typeface="+mj-lt"/>
                        <a:buNone/>
                        <a:tabLst/>
                      </a:pP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5, Lịch sử</a:t>
                      </a:r>
                      <a:endParaRPr kumimoji="0" lang="en-US" sz="28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p>
                      <a:pPr marL="457200" marR="0" lvl="0" indent="0" algn="l" defTabSz="914400" rtl="0" eaLnBrk="1" fontAlgn="base" latinLnBrk="0" hangingPunct="1">
                        <a:lnSpc>
                          <a:spcPct val="115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r>
              <a:tr h="490538">
                <a:tc>
                  <a:txBody>
                    <a:bodyPr/>
                    <a:lstStyle/>
                    <a:p>
                      <a:pPr marL="0" marR="0" lvl="0" indent="0" algn="l" defTabSz="914400" rtl="0" eaLnBrk="1" fontAlgn="base" latinLnBrk="0" hangingPunct="1">
                        <a:lnSpc>
                          <a:spcPct val="115000"/>
                        </a:lnSpc>
                        <a:spcBef>
                          <a:spcPct val="0"/>
                        </a:spcBef>
                        <a:spcAft>
                          <a:spcPct val="0"/>
                        </a:spcAft>
                        <a:buClrTx/>
                        <a:buSzTx/>
                        <a:buFont typeface="+mj-lt"/>
                        <a:buNone/>
                        <a:tabLst/>
                      </a:pP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6, Con người.</a:t>
                      </a:r>
                      <a:endParaRPr kumimoji="0" lang="en-US" sz="28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p>
                      <a:pPr marL="457200" marR="0" lvl="0" indent="0" algn="l" defTabSz="914400" rtl="0" eaLnBrk="1" fontAlgn="base" latinLnBrk="0" hangingPunct="1">
                        <a:lnSpc>
                          <a:spcPct val="115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endParaRPr lang="en-US" smtClean="0"/>
          </a:p>
        </p:txBody>
      </p:sp>
      <p:sp>
        <p:nvSpPr>
          <p:cNvPr id="30723" name="Content Placeholder 2"/>
          <p:cNvSpPr>
            <a:spLocks noGrp="1"/>
          </p:cNvSpPr>
          <p:nvPr>
            <p:ph idx="1"/>
          </p:nvPr>
        </p:nvSpPr>
        <p:spPr/>
        <p:txBody>
          <a:bodyPr/>
          <a:lstStyle/>
          <a:p>
            <a:endParaRPr lang="en-US" smtClean="0"/>
          </a:p>
        </p:txBody>
      </p:sp>
      <p:pic>
        <p:nvPicPr>
          <p:cNvPr id="30724" name="Picture 2"/>
          <p:cNvPicPr>
            <a:picLocks noChangeAspect="1" noChangeArrowheads="1"/>
          </p:cNvPicPr>
          <p:nvPr/>
        </p:nvPicPr>
        <p:blipFill>
          <a:blip r:embed="rId2"/>
          <a:srcRect/>
          <a:stretch>
            <a:fillRect/>
          </a:stretch>
        </p:blipFill>
        <p:spPr bwMode="auto">
          <a:xfrm>
            <a:off x="381000" y="228600"/>
            <a:ext cx="8229600" cy="5943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descr="POINSET2"/>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3572" y="4763"/>
            <a:ext cx="1735076" cy="2313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
          <p:cNvPicPr>
            <a:picLocks noChangeAspect="1" noChangeArrowheads="1"/>
          </p:cNvPicPr>
          <p:nvPr>
            <p:custDataLst>
              <p:tags r:id="rId3"/>
            </p:custDataLst>
          </p:nvPr>
        </p:nvPicPr>
        <p:blipFill>
          <a:blip r:embed="rId6" cstate="print">
            <a:extLst>
              <a:ext uri="{28A0092B-C50C-407E-A947-70E740481C1C}">
                <a14:useLocalDpi xmlns:a14="http://schemas.microsoft.com/office/drawing/2010/main" val="0"/>
              </a:ext>
            </a:extLst>
          </a:blip>
          <a:srcRect/>
          <a:stretch>
            <a:fillRect/>
          </a:stretch>
        </p:blipFill>
        <p:spPr bwMode="auto">
          <a:xfrm>
            <a:off x="0" y="4800600"/>
            <a:ext cx="1386592" cy="2057400"/>
          </a:xfrm>
          <a:prstGeom prst="rect">
            <a:avLst/>
          </a:prstGeom>
          <a:noFill/>
          <a:extLst>
            <a:ext uri="{909E8E84-426E-40DD-AFC4-6F175D3DCCD1}">
              <a14:hiddenFill xmlns:a14="http://schemas.microsoft.com/office/drawing/2010/main">
                <a:solidFill>
                  <a:srgbClr val="BBE0E3"/>
                </a:solidFill>
              </a14:hiddenFill>
            </a:ext>
          </a:extLst>
        </p:spPr>
      </p:pic>
      <p:sp>
        <p:nvSpPr>
          <p:cNvPr id="18" name="Title 17"/>
          <p:cNvSpPr>
            <a:spLocks noGrp="1"/>
          </p:cNvSpPr>
          <p:nvPr>
            <p:ph type="title"/>
          </p:nvPr>
        </p:nvSpPr>
        <p:spPr>
          <a:xfrm>
            <a:off x="609600" y="152400"/>
            <a:ext cx="2855913" cy="1295400"/>
          </a:xfrm>
        </p:spPr>
        <p:txBody>
          <a:bodyPr>
            <a:noAutofit/>
          </a:bodyPr>
          <a:lstStyle/>
          <a:p>
            <a:pPr lvl="0">
              <a:lnSpc>
                <a:spcPct val="115000"/>
              </a:lnSpc>
              <a:spcBef>
                <a:spcPct val="20000"/>
              </a:spcBef>
            </a:pP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
            </a:r>
            <a:br>
              <a:rPr lang="en-US" sz="2400" dirty="0">
                <a:solidFill>
                  <a:prstClr val="black"/>
                </a:solidFill>
                <a:latin typeface="Times New Roman"/>
                <a:ea typeface="Calibri"/>
                <a:cs typeface="Times New Roman"/>
              </a:rPr>
            </a:br>
            <a:r>
              <a:rPr lang="en-US" sz="2400" dirty="0">
                <a:solidFill>
                  <a:prstClr val="black"/>
                </a:solidFill>
                <a:latin typeface="Times New Roman"/>
                <a:ea typeface="Calibri"/>
                <a:cs typeface="Times New Roman"/>
              </a:rPr>
              <a:t>II. </a:t>
            </a:r>
            <a:r>
              <a:rPr lang="en-US" sz="2400" dirty="0" err="1">
                <a:solidFill>
                  <a:prstClr val="black"/>
                </a:solidFill>
                <a:latin typeface="Times New Roman"/>
                <a:ea typeface="Calibri"/>
                <a:cs typeface="Times New Roman"/>
              </a:rPr>
              <a:t>Tìm</a:t>
            </a:r>
            <a:r>
              <a:rPr lang="en-US" sz="2400" dirty="0">
                <a:solidFill>
                  <a:prstClr val="black"/>
                </a:solidFill>
                <a:latin typeface="Times New Roman"/>
                <a:ea typeface="Calibri"/>
                <a:cs typeface="Times New Roman"/>
              </a:rPr>
              <a:t> </a:t>
            </a:r>
            <a:r>
              <a:rPr lang="en-US" sz="2400" dirty="0" err="1">
                <a:solidFill>
                  <a:prstClr val="black"/>
                </a:solidFill>
                <a:latin typeface="Times New Roman"/>
                <a:ea typeface="Calibri"/>
                <a:cs typeface="Times New Roman"/>
              </a:rPr>
              <a:t>hiểu</a:t>
            </a:r>
            <a:r>
              <a:rPr lang="en-US" sz="2400" dirty="0">
                <a:solidFill>
                  <a:prstClr val="black"/>
                </a:solidFill>
                <a:latin typeface="Times New Roman"/>
                <a:ea typeface="Calibri"/>
                <a:cs typeface="Times New Roman"/>
              </a:rPr>
              <a:t> chi </a:t>
            </a:r>
            <a:r>
              <a:rPr lang="en-US" sz="2400" dirty="0" err="1">
                <a:solidFill>
                  <a:prstClr val="black"/>
                </a:solidFill>
                <a:latin typeface="Times New Roman"/>
                <a:ea typeface="Calibri"/>
                <a:cs typeface="Times New Roman"/>
              </a:rPr>
              <a:t>tiết</a:t>
            </a:r>
            <a:r>
              <a:rPr lang="en-US" sz="1800" b="0" dirty="0">
                <a:solidFill>
                  <a:prstClr val="black"/>
                </a:solidFill>
                <a:ea typeface="Calibri"/>
                <a:cs typeface="Times New Roman"/>
              </a:rPr>
              <a:t/>
            </a:r>
            <a:br>
              <a:rPr lang="en-US" sz="1800" b="0" dirty="0">
                <a:solidFill>
                  <a:prstClr val="black"/>
                </a:solidFill>
                <a:ea typeface="Calibri"/>
                <a:cs typeface="Times New Roman"/>
              </a:rPr>
            </a:br>
            <a:endParaRPr lang="en-US" sz="3600" dirty="0"/>
          </a:p>
        </p:txBody>
      </p:sp>
      <p:pic>
        <p:nvPicPr>
          <p:cNvPr id="21" name="Content Placeholder 20"/>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4221722" y="866360"/>
            <a:ext cx="4922278" cy="4962940"/>
          </a:xfrm>
        </p:spPr>
      </p:pic>
      <p:sp>
        <p:nvSpPr>
          <p:cNvPr id="20" name="Text Placeholder 19"/>
          <p:cNvSpPr>
            <a:spLocks noGrp="1"/>
          </p:cNvSpPr>
          <p:nvPr>
            <p:ph type="body" sz="half" idx="2"/>
          </p:nvPr>
        </p:nvSpPr>
        <p:spPr>
          <a:xfrm>
            <a:off x="76200" y="990600"/>
            <a:ext cx="3886200" cy="5135563"/>
          </a:xfrm>
        </p:spPr>
        <p:txBody>
          <a:bodyPr/>
          <a:lstStyle/>
          <a:p>
            <a:pPr>
              <a:lnSpc>
                <a:spcPct val="115000"/>
              </a:lnSpc>
              <a:spcAft>
                <a:spcPts val="0"/>
              </a:spcAft>
            </a:pPr>
            <a:r>
              <a:rPr lang="fr-FR" sz="2400" b="1" i="1" dirty="0" smtClean="0">
                <a:latin typeface="Times New Roman"/>
                <a:ea typeface="Calibri"/>
                <a:cs typeface="Times New Roman"/>
              </a:rPr>
              <a:t>II&gt; </a:t>
            </a:r>
            <a:r>
              <a:rPr lang="fr-FR" sz="2400" b="1" i="1" dirty="0" err="1" smtClean="0">
                <a:latin typeface="Times New Roman"/>
                <a:ea typeface="Calibri"/>
                <a:cs typeface="Times New Roman"/>
              </a:rPr>
              <a:t>Tìm</a:t>
            </a:r>
            <a:r>
              <a:rPr lang="fr-FR" sz="2400" b="1" i="1" dirty="0" smtClean="0">
                <a:latin typeface="Times New Roman"/>
                <a:ea typeface="Calibri"/>
                <a:cs typeface="Times New Roman"/>
              </a:rPr>
              <a:t> </a:t>
            </a:r>
            <a:r>
              <a:rPr lang="fr-FR" sz="2400" b="1" i="1" dirty="0" err="1" smtClean="0">
                <a:latin typeface="Times New Roman"/>
                <a:ea typeface="Calibri"/>
                <a:cs typeface="Times New Roman"/>
              </a:rPr>
              <a:t>hiểu</a:t>
            </a:r>
            <a:r>
              <a:rPr lang="fr-FR" sz="2400" b="1" i="1" dirty="0" smtClean="0">
                <a:latin typeface="Times New Roman"/>
                <a:ea typeface="Calibri"/>
                <a:cs typeface="Times New Roman"/>
              </a:rPr>
              <a:t> chi </a:t>
            </a:r>
            <a:r>
              <a:rPr lang="fr-FR" sz="2400" b="1" i="1" dirty="0" err="1" smtClean="0">
                <a:latin typeface="Times New Roman"/>
                <a:ea typeface="Calibri"/>
                <a:cs typeface="Times New Roman"/>
              </a:rPr>
              <a:t>tiết</a:t>
            </a:r>
            <a:endParaRPr lang="fr-FR" sz="2400" b="1" i="1" dirty="0" smtClean="0">
              <a:latin typeface="Times New Roman"/>
              <a:ea typeface="Calibri"/>
              <a:cs typeface="Times New Roman"/>
            </a:endParaRPr>
          </a:p>
          <a:p>
            <a:pPr>
              <a:lnSpc>
                <a:spcPct val="115000"/>
              </a:lnSpc>
              <a:spcAft>
                <a:spcPts val="0"/>
              </a:spcAft>
            </a:pPr>
            <a:r>
              <a:rPr lang="fr-FR" sz="2400" b="1" i="1" dirty="0" smtClean="0">
                <a:latin typeface="Times New Roman"/>
                <a:ea typeface="Calibri"/>
                <a:cs typeface="Times New Roman"/>
              </a:rPr>
              <a:t> 1. </a:t>
            </a:r>
            <a:r>
              <a:rPr lang="fr-FR" sz="2400" b="1" i="1" dirty="0" err="1" smtClean="0">
                <a:latin typeface="Times New Roman"/>
                <a:ea typeface="Calibri"/>
                <a:cs typeface="Times New Roman"/>
              </a:rPr>
              <a:t>Thiên</a:t>
            </a:r>
            <a:r>
              <a:rPr lang="fr-FR" sz="2400" b="1" i="1" dirty="0" smtClean="0">
                <a:latin typeface="Times New Roman"/>
                <a:ea typeface="Calibri"/>
                <a:cs typeface="Times New Roman"/>
              </a:rPr>
              <a:t> </a:t>
            </a:r>
            <a:r>
              <a:rPr lang="fr-FR" sz="2400" b="1" i="1" dirty="0" err="1">
                <a:latin typeface="Times New Roman"/>
                <a:ea typeface="Calibri"/>
                <a:cs typeface="Times New Roman"/>
              </a:rPr>
              <a:t>nhiên</a:t>
            </a:r>
            <a:r>
              <a:rPr lang="fr-FR" sz="2400" b="1" i="1" dirty="0">
                <a:latin typeface="Times New Roman"/>
                <a:ea typeface="Calibri"/>
                <a:cs typeface="Times New Roman"/>
              </a:rPr>
              <a:t>, </a:t>
            </a:r>
            <a:r>
              <a:rPr lang="fr-FR" sz="2400" b="1" i="1" dirty="0" err="1">
                <a:latin typeface="Times New Roman"/>
                <a:ea typeface="Calibri"/>
                <a:cs typeface="Times New Roman"/>
              </a:rPr>
              <a:t>cảnh</a:t>
            </a:r>
            <a:r>
              <a:rPr lang="fr-FR" sz="2400" b="1" i="1" dirty="0">
                <a:latin typeface="Times New Roman"/>
                <a:ea typeface="Calibri"/>
                <a:cs typeface="Times New Roman"/>
              </a:rPr>
              <a:t> </a:t>
            </a:r>
            <a:r>
              <a:rPr lang="fr-FR" sz="2400" b="1" i="1" dirty="0" err="1">
                <a:latin typeface="Times New Roman"/>
                <a:ea typeface="Calibri"/>
                <a:cs typeface="Times New Roman"/>
              </a:rPr>
              <a:t>quan</a:t>
            </a:r>
            <a:r>
              <a:rPr lang="fr-FR" sz="2400" b="1" i="1" dirty="0">
                <a:latin typeface="Times New Roman"/>
                <a:ea typeface="Calibri"/>
                <a:cs typeface="Times New Roman"/>
              </a:rPr>
              <a:t> </a:t>
            </a:r>
            <a:r>
              <a:rPr lang="fr-FR" sz="2400" b="1" i="1" dirty="0" err="1" smtClean="0">
                <a:latin typeface="Times New Roman"/>
                <a:ea typeface="Calibri"/>
                <a:cs typeface="Times New Roman"/>
              </a:rPr>
              <a:t>Đồng</a:t>
            </a:r>
            <a:r>
              <a:rPr lang="fr-FR" sz="2400" b="1" i="1" dirty="0" smtClean="0">
                <a:latin typeface="Times New Roman"/>
                <a:ea typeface="Calibri"/>
                <a:cs typeface="Times New Roman"/>
              </a:rPr>
              <a:t> </a:t>
            </a:r>
            <a:r>
              <a:rPr lang="fr-FR" sz="2400" b="1" i="1" dirty="0" err="1">
                <a:latin typeface="Times New Roman"/>
                <a:ea typeface="Calibri"/>
                <a:cs typeface="Times New Roman"/>
              </a:rPr>
              <a:t>Tháp</a:t>
            </a:r>
            <a:r>
              <a:rPr lang="fr-FR" sz="2400" b="1" i="1" dirty="0">
                <a:latin typeface="Times New Roman"/>
                <a:ea typeface="Calibri"/>
                <a:cs typeface="Times New Roman"/>
              </a:rPr>
              <a:t> </a:t>
            </a:r>
            <a:r>
              <a:rPr lang="fr-FR" sz="2400" b="1" i="1" dirty="0" err="1">
                <a:latin typeface="Times New Roman"/>
                <a:ea typeface="Calibri"/>
                <a:cs typeface="Times New Roman"/>
              </a:rPr>
              <a:t>Mười</a:t>
            </a:r>
            <a:endParaRPr lang="en-US" sz="1800" dirty="0">
              <a:ea typeface="Calibri"/>
              <a:cs typeface="Times New Roman"/>
            </a:endParaRPr>
          </a:p>
          <a:p>
            <a:pPr>
              <a:lnSpc>
                <a:spcPct val="115000"/>
              </a:lnSpc>
              <a:spcAft>
                <a:spcPts val="0"/>
              </a:spcAft>
            </a:pPr>
            <a:r>
              <a:rPr lang="fr-FR" sz="2000" b="1" dirty="0" smtClean="0">
                <a:latin typeface="Times New Roman" pitchFamily="18" charset="0"/>
                <a:ea typeface="Calibri"/>
                <a:cs typeface="Times New Roman" pitchFamily="18" charset="0"/>
              </a:rPr>
              <a:t>*</a:t>
            </a:r>
            <a:r>
              <a:rPr lang="vi-VN" sz="2000" b="1" dirty="0" smtClean="0">
                <a:latin typeface="Times New Roman" pitchFamily="18" charset="0"/>
                <a:ea typeface="Calibri"/>
                <a:cs typeface="Times New Roman" pitchFamily="18" charset="0"/>
              </a:rPr>
              <a:t>Lũ</a:t>
            </a:r>
            <a:r>
              <a:rPr lang="vi-VN" sz="2000" b="1" dirty="0">
                <a:latin typeface="Times New Roman" pitchFamily="18" charset="0"/>
                <a:ea typeface="Calibri"/>
                <a:cs typeface="Times New Roman" pitchFamily="18" charset="0"/>
              </a:rPr>
              <a:t>: </a:t>
            </a:r>
            <a:r>
              <a:rPr lang="vi-VN" sz="2000" dirty="0" smtClean="0">
                <a:latin typeface="Times New Roman" pitchFamily="18" charset="0"/>
                <a:ea typeface="Calibri"/>
                <a:cs typeface="Times New Roman" pitchFamily="18" charset="0"/>
              </a:rPr>
              <a:t>+ </a:t>
            </a:r>
            <a:r>
              <a:rPr lang="vi-VN" sz="2000" dirty="0">
                <a:latin typeface="Times New Roman" pitchFamily="18" charset="0"/>
                <a:ea typeface="Calibri"/>
                <a:cs typeface="Times New Roman" pitchFamily="18" charset="0"/>
              </a:rPr>
              <a:t>Là nguồn sống </a:t>
            </a:r>
            <a:r>
              <a:rPr lang="vi-VN" sz="2000" dirty="0" smtClean="0">
                <a:latin typeface="Times New Roman" pitchFamily="18" charset="0"/>
                <a:ea typeface="Calibri"/>
                <a:cs typeface="Times New Roman" pitchFamily="18" charset="0"/>
              </a:rPr>
              <a:t>của</a:t>
            </a:r>
            <a:r>
              <a:rPr lang="en-US" sz="2000" dirty="0" smtClean="0">
                <a:latin typeface="Times New Roman" pitchFamily="18" charset="0"/>
                <a:ea typeface="Calibri"/>
                <a:cs typeface="Times New Roman" pitchFamily="18" charset="0"/>
              </a:rPr>
              <a:t> </a:t>
            </a:r>
            <a:r>
              <a:rPr lang="vi-VN" sz="2000" dirty="0" smtClean="0">
                <a:latin typeface="Times New Roman" pitchFamily="18" charset="0"/>
                <a:ea typeface="Calibri"/>
                <a:cs typeface="Times New Roman" pitchFamily="18" charset="0"/>
              </a:rPr>
              <a:t>cư </a:t>
            </a:r>
            <a:r>
              <a:rPr lang="vi-VN" sz="2000" dirty="0">
                <a:latin typeface="Times New Roman" pitchFamily="18" charset="0"/>
                <a:ea typeface="Calibri"/>
                <a:cs typeface="Times New Roman" pitchFamily="18" charset="0"/>
              </a:rPr>
              <a:t>dân miền sông nước.</a:t>
            </a:r>
            <a:endParaRPr lang="en-US" sz="2000" dirty="0">
              <a:latin typeface="Times New Roman" pitchFamily="18" charset="0"/>
              <a:ea typeface="Calibri"/>
              <a:cs typeface="Times New Roman" pitchFamily="18" charset="0"/>
            </a:endParaRPr>
          </a:p>
          <a:p>
            <a:pPr>
              <a:lnSpc>
                <a:spcPct val="115000"/>
              </a:lnSpc>
              <a:spcAft>
                <a:spcPts val="0"/>
              </a:spcAft>
            </a:pPr>
            <a:r>
              <a:rPr lang="vi-VN" sz="2000" dirty="0">
                <a:latin typeface="Times New Roman" pitchFamily="18" charset="0"/>
                <a:ea typeface="Calibri"/>
                <a:cs typeface="Times New Roman" pitchFamily="18" charset="0"/>
              </a:rPr>
              <a:t>+ Mang phù sa mùa </a:t>
            </a:r>
            <a:r>
              <a:rPr lang="vi-VN" sz="2000" dirty="0" smtClean="0">
                <a:latin typeface="Times New Roman" pitchFamily="18" charset="0"/>
                <a:ea typeface="Calibri"/>
                <a:cs typeface="Times New Roman" pitchFamily="18" charset="0"/>
              </a:rPr>
              <a:t>màng</a:t>
            </a:r>
            <a:r>
              <a:rPr lang="en-US" sz="2000" dirty="0" smtClean="0">
                <a:latin typeface="Times New Roman" pitchFamily="18" charset="0"/>
                <a:ea typeface="Calibri"/>
                <a:cs typeface="Times New Roman" pitchFamily="18" charset="0"/>
              </a:rPr>
              <a:t>,</a:t>
            </a:r>
            <a:r>
              <a:rPr lang="vi-VN" sz="2000" dirty="0" smtClean="0">
                <a:latin typeface="Times New Roman" pitchFamily="18" charset="0"/>
                <a:ea typeface="Calibri"/>
                <a:cs typeface="Times New Roman" pitchFamily="18" charset="0"/>
              </a:rPr>
              <a:t> </a:t>
            </a:r>
            <a:r>
              <a:rPr lang="vi-VN" sz="2000" dirty="0">
                <a:latin typeface="Times New Roman" pitchFamily="18" charset="0"/>
                <a:ea typeface="Calibri"/>
                <a:cs typeface="Times New Roman" pitchFamily="18" charset="0"/>
              </a:rPr>
              <a:t>tôm cá về, làm nên một nền văn hóa đồng </a:t>
            </a:r>
            <a:r>
              <a:rPr lang="vi-VN" sz="2000" dirty="0" smtClean="0">
                <a:latin typeface="Times New Roman" pitchFamily="18" charset="0"/>
                <a:ea typeface="Calibri"/>
                <a:cs typeface="Times New Roman" pitchFamily="18" charset="0"/>
              </a:rPr>
              <a:t>bằng</a:t>
            </a:r>
            <a:r>
              <a:rPr lang="en-US" sz="2000" dirty="0" smtClean="0">
                <a:latin typeface="Times New Roman" pitchFamily="18" charset="0"/>
                <a:ea typeface="Calibri"/>
                <a:cs typeface="Times New Roman" pitchFamily="18" charset="0"/>
              </a:rPr>
              <a:t> Nam </a:t>
            </a:r>
            <a:r>
              <a:rPr lang="en-US" sz="2000" dirty="0" err="1" smtClean="0">
                <a:latin typeface="Times New Roman" pitchFamily="18" charset="0"/>
                <a:ea typeface="Calibri"/>
                <a:cs typeface="Times New Roman" pitchFamily="18" charset="0"/>
              </a:rPr>
              <a:t>Bộ</a:t>
            </a:r>
            <a:r>
              <a:rPr lang="en-US" sz="2000" dirty="0" smtClean="0">
                <a:latin typeface="Times New Roman" pitchFamily="18" charset="0"/>
                <a:ea typeface="Calibri"/>
                <a:cs typeface="Times New Roman" pitchFamily="18" charset="0"/>
              </a:rPr>
              <a:t>.</a:t>
            </a:r>
            <a:endParaRPr lang="en-US" sz="2000" dirty="0">
              <a:latin typeface="Times New Roman" pitchFamily="18" charset="0"/>
              <a:ea typeface="Calibri"/>
              <a:cs typeface="Times New Roman" pitchFamily="18" charset="0"/>
            </a:endParaRPr>
          </a:p>
          <a:p>
            <a:pPr>
              <a:lnSpc>
                <a:spcPct val="115000"/>
              </a:lnSpc>
              <a:spcAft>
                <a:spcPts val="0"/>
              </a:spcAft>
              <a:buFontTx/>
              <a:buChar char="-"/>
            </a:pPr>
            <a:r>
              <a:rPr lang="vi-VN" sz="2000" dirty="0" smtClean="0">
                <a:latin typeface="Times New Roman" pitchFamily="18" charset="0"/>
                <a:ea typeface="Calibri"/>
                <a:cs typeface="Times New Roman" pitchFamily="18" charset="0"/>
              </a:rPr>
              <a:t>Nếu </a:t>
            </a:r>
            <a:r>
              <a:rPr lang="vi-VN" sz="2000" dirty="0">
                <a:latin typeface="Times New Roman" pitchFamily="18" charset="0"/>
                <a:ea typeface="Calibri"/>
                <a:cs typeface="Times New Roman" pitchFamily="18" charset="0"/>
              </a:rPr>
              <a:t>không có </a:t>
            </a:r>
            <a:r>
              <a:rPr lang="vi-VN" sz="2000" dirty="0" smtClean="0">
                <a:latin typeface="Times New Roman" pitchFamily="18" charset="0"/>
                <a:ea typeface="Calibri"/>
                <a:cs typeface="Times New Roman" pitchFamily="18" charset="0"/>
              </a:rPr>
              <a:t>lũ</a:t>
            </a:r>
            <a:r>
              <a:rPr lang="en-US" sz="2000" dirty="0" smtClean="0">
                <a:latin typeface="Times New Roman" pitchFamily="18" charset="0"/>
                <a:ea typeface="Calibri"/>
                <a:cs typeface="Times New Roman" pitchFamily="18" charset="0"/>
              </a:rPr>
              <a:t>:</a:t>
            </a:r>
          </a:p>
          <a:p>
            <a:pPr>
              <a:lnSpc>
                <a:spcPct val="115000"/>
              </a:lnSpc>
              <a:spcAft>
                <a:spcPts val="0"/>
              </a:spcAft>
            </a:pPr>
            <a:r>
              <a:rPr lang="en-US" sz="2000" dirty="0" smtClean="0">
                <a:latin typeface="Times New Roman" pitchFamily="18" charset="0"/>
                <a:ea typeface="Calibri"/>
                <a:cs typeface="Times New Roman" pitchFamily="18" charset="0"/>
              </a:rPr>
              <a:t>+ N</a:t>
            </a:r>
            <a:r>
              <a:rPr lang="vi-VN" sz="2000" dirty="0" smtClean="0">
                <a:latin typeface="Times New Roman" pitchFamily="18" charset="0"/>
                <a:ea typeface="Calibri"/>
                <a:cs typeface="Times New Roman" pitchFamily="18" charset="0"/>
              </a:rPr>
              <a:t>ước </a:t>
            </a:r>
            <a:r>
              <a:rPr lang="vi-VN" sz="2000" dirty="0">
                <a:latin typeface="Times New Roman" pitchFamily="18" charset="0"/>
                <a:ea typeface="Calibri"/>
                <a:cs typeface="Times New Roman" pitchFamily="18" charset="0"/>
              </a:rPr>
              <a:t>kiệt </a:t>
            </a:r>
            <a:r>
              <a:rPr lang="vi-VN" sz="2000" dirty="0" smtClean="0">
                <a:latin typeface="Times New Roman" pitchFamily="18" charset="0"/>
                <a:ea typeface="Calibri"/>
                <a:cs typeface="Times New Roman" pitchFamily="18" charset="0"/>
              </a:rPr>
              <a:t>đi</a:t>
            </a:r>
            <a:endParaRPr lang="en-US" sz="2000" dirty="0">
              <a:latin typeface="Times New Roman" pitchFamily="18" charset="0"/>
              <a:ea typeface="Calibri"/>
              <a:cs typeface="Times New Roman" pitchFamily="18" charset="0"/>
            </a:endParaRPr>
          </a:p>
          <a:p>
            <a:r>
              <a:rPr lang="en-US" sz="2000" dirty="0" smtClean="0">
                <a:latin typeface="Times New Roman" pitchFamily="18" charset="0"/>
                <a:cs typeface="Times New Roman" pitchFamily="18" charset="0"/>
              </a:rPr>
              <a:t>+</a:t>
            </a:r>
            <a:r>
              <a:rPr lang="en-US" sz="2000" dirty="0" err="1" smtClean="0">
                <a:latin typeface="Times New Roman" pitchFamily="18" charset="0"/>
                <a:cs typeface="Times New Roman" pitchFamily="18" charset="0"/>
              </a:rPr>
              <a:t>Thiếu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nước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ngọt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nghiêm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trọng</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Toàn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bộ</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đời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sống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bị</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ngưng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trệ</a:t>
            </a:r>
            <a:endParaRPr lang="en-US" sz="2000" dirty="0">
              <a:latin typeface="Times New Roman" pitchFamily="18" charset="0"/>
              <a:cs typeface="Times New Roman" pitchFamily="18" charset="0"/>
            </a:endParaRPr>
          </a:p>
        </p:txBody>
      </p:sp>
    </p:spTree>
    <p:custDataLst>
      <p:tags r:id="rId1"/>
    </p:custDataLst>
    <p:extLst>
      <p:ext uri="{BB962C8B-B14F-4D97-AF65-F5344CB8AC3E}">
        <p14:creationId xmlns:p14="http://schemas.microsoft.com/office/powerpoint/2010/main" val="5939249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xEl>
                                              <p:pRg st="2" end="2"/>
                                            </p:txEl>
                                          </p:spTgt>
                                        </p:tgtEl>
                                        <p:attrNameLst>
                                          <p:attrName>style.visibility</p:attrName>
                                        </p:attrNameLst>
                                      </p:cBhvr>
                                      <p:to>
                                        <p:strVal val="visible"/>
                                      </p:to>
                                    </p:set>
                                    <p:animEffect transition="in" filter="fade">
                                      <p:cBhvr>
                                        <p:cTn id="12" dur="500"/>
                                        <p:tgtEl>
                                          <p:spTgt spid="20">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0">
                                            <p:txEl>
                                              <p:pRg st="3" end="3"/>
                                            </p:txEl>
                                          </p:spTgt>
                                        </p:tgtEl>
                                        <p:attrNameLst>
                                          <p:attrName>style.visibility</p:attrName>
                                        </p:attrNameLst>
                                      </p:cBhvr>
                                      <p:to>
                                        <p:strVal val="visible"/>
                                      </p:to>
                                    </p:set>
                                    <p:animEffect transition="in" filter="fade">
                                      <p:cBhvr>
                                        <p:cTn id="15" dur="500"/>
                                        <p:tgtEl>
                                          <p:spTgt spid="20">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0">
                                            <p:txEl>
                                              <p:pRg st="4" end="4"/>
                                            </p:txEl>
                                          </p:spTgt>
                                        </p:tgtEl>
                                        <p:attrNameLst>
                                          <p:attrName>style.visibility</p:attrName>
                                        </p:attrNameLst>
                                      </p:cBhvr>
                                      <p:to>
                                        <p:strVal val="visible"/>
                                      </p:to>
                                    </p:set>
                                    <p:animEffect transition="in" filter="fade">
                                      <p:cBhvr>
                                        <p:cTn id="18" dur="500"/>
                                        <p:tgtEl>
                                          <p:spTgt spid="20">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0">
                                            <p:txEl>
                                              <p:pRg st="5" end="5"/>
                                            </p:txEl>
                                          </p:spTgt>
                                        </p:tgtEl>
                                        <p:attrNameLst>
                                          <p:attrName>style.visibility</p:attrName>
                                        </p:attrNameLst>
                                      </p:cBhvr>
                                      <p:to>
                                        <p:strVal val="visible"/>
                                      </p:to>
                                    </p:set>
                                    <p:animEffect transition="in" filter="fade">
                                      <p:cBhvr>
                                        <p:cTn id="21" dur="500"/>
                                        <p:tgtEl>
                                          <p:spTgt spid="20">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0">
                                            <p:txEl>
                                              <p:pRg st="6" end="6"/>
                                            </p:txEl>
                                          </p:spTgt>
                                        </p:tgtEl>
                                        <p:attrNameLst>
                                          <p:attrName>style.visibility</p:attrName>
                                        </p:attrNameLst>
                                      </p:cBhvr>
                                      <p:to>
                                        <p:strVal val="visible"/>
                                      </p:to>
                                    </p:set>
                                    <p:animEffect transition="in" filter="fade">
                                      <p:cBhvr>
                                        <p:cTn id="24" dur="500"/>
                                        <p:tgtEl>
                                          <p:spTgt spid="20">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0">
                                            <p:txEl>
                                              <p:pRg st="7" end="7"/>
                                            </p:txEl>
                                          </p:spTgt>
                                        </p:tgtEl>
                                        <p:attrNameLst>
                                          <p:attrName>style.visibility</p:attrName>
                                        </p:attrNameLst>
                                      </p:cBhvr>
                                      <p:to>
                                        <p:strVal val="visible"/>
                                      </p:to>
                                    </p:set>
                                    <p:animEffect transition="in" filter="fade">
                                      <p:cBhvr>
                                        <p:cTn id="27" dur="500"/>
                                        <p:tgtEl>
                                          <p:spTgt spid="2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endParaRPr lang="en-US"/>
          </a:p>
        </p:txBody>
      </p:sp>
      <p:sp>
        <p:nvSpPr>
          <p:cNvPr id="14339" name="Rectangle 3"/>
          <p:cNvSpPr>
            <a:spLocks noGrp="1" noChangeArrowheads="1"/>
          </p:cNvSpPr>
          <p:nvPr>
            <p:ph type="body" idx="1"/>
          </p:nvPr>
        </p:nvSpPr>
        <p:spPr/>
        <p:txBody>
          <a:bodyPr/>
          <a:lstStyle/>
          <a:p>
            <a:pPr eaLnBrk="1" hangingPunct="1"/>
            <a:endParaRPr lang="en-US"/>
          </a:p>
        </p:txBody>
      </p:sp>
      <p:pic>
        <p:nvPicPr>
          <p:cNvPr id="14340" name="Picture 4" descr="4aacd32f_29cfec02_hinhnen_91_resiz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5"/>
          <p:cNvSpPr>
            <a:spLocks noChangeArrowheads="1"/>
          </p:cNvSpPr>
          <p:nvPr/>
        </p:nvSpPr>
        <p:spPr bwMode="auto">
          <a:xfrm>
            <a:off x="533400" y="838200"/>
            <a:ext cx="8001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20000"/>
              </a:spcBef>
              <a:spcAft>
                <a:spcPct val="0"/>
              </a:spcAft>
            </a:pPr>
            <a:r>
              <a:rPr lang="fr-FR" b="1" dirty="0">
                <a:solidFill>
                  <a:srgbClr val="0066FF"/>
                </a:solidFill>
              </a:rPr>
              <a:t>-</a:t>
            </a:r>
            <a:r>
              <a:rPr lang="en-US" b="1" dirty="0">
                <a:solidFill>
                  <a:srgbClr val="0066FF"/>
                </a:solidFill>
              </a:rPr>
              <a:t> </a:t>
            </a:r>
            <a:endParaRPr lang="vi-VN" b="1" dirty="0">
              <a:solidFill>
                <a:srgbClr val="0066FF"/>
              </a:solidFill>
            </a:endParaRPr>
          </a:p>
        </p:txBody>
      </p:sp>
      <p:sp>
        <p:nvSpPr>
          <p:cNvPr id="2" name="TextBox 1"/>
          <p:cNvSpPr txBox="1"/>
          <p:nvPr/>
        </p:nvSpPr>
        <p:spPr>
          <a:xfrm>
            <a:off x="228601" y="381000"/>
            <a:ext cx="8686800" cy="2585323"/>
          </a:xfrm>
          <a:prstGeom prst="rect">
            <a:avLst/>
          </a:prstGeom>
          <a:noFill/>
        </p:spPr>
        <p:txBody>
          <a:bodyPr wrap="square" rtlCol="0">
            <a:spAutoFit/>
          </a:bodyPr>
          <a:lstStyle/>
          <a:p>
            <a:pPr lvl="0" algn="ctr"/>
            <a:r>
              <a:rPr lang="en-US" sz="5400" b="1" dirty="0" err="1" smtClean="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TiẾT</a:t>
            </a:r>
            <a:r>
              <a:rPr lang="en-US" sz="5400" b="1" dirty="0" smtClean="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 36,37,38: ĐỒNG </a:t>
            </a:r>
            <a:r>
              <a:rPr lang="en-US" sz="5400" b="1" dirty="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THÁP MƯỜI </a:t>
            </a:r>
          </a:p>
          <a:p>
            <a:pPr lvl="0" algn="ctr"/>
            <a:r>
              <a:rPr lang="en-US" sz="5400" b="1" dirty="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MÙA NƯỚC </a:t>
            </a:r>
            <a:r>
              <a:rPr lang="en-US" sz="5400" b="1" dirty="0" smtClean="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NỔI- </a:t>
            </a:r>
            <a:r>
              <a:rPr lang="en-US" sz="5400" b="1" dirty="0" err="1" smtClean="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TiẾT</a:t>
            </a:r>
            <a:r>
              <a:rPr lang="en-US" sz="5400" b="1" dirty="0" smtClean="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 2</a:t>
            </a:r>
            <a:endParaRPr lang="en-US" sz="5400" b="1" dirty="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endParaRPr>
          </a:p>
        </p:txBody>
      </p:sp>
      <p:sp>
        <p:nvSpPr>
          <p:cNvPr id="3" name="TextBox 2"/>
          <p:cNvSpPr txBox="1"/>
          <p:nvPr/>
        </p:nvSpPr>
        <p:spPr>
          <a:xfrm>
            <a:off x="4800600" y="3089751"/>
            <a:ext cx="3486852" cy="584775"/>
          </a:xfrm>
          <a:prstGeom prst="rect">
            <a:avLst/>
          </a:prstGeom>
          <a:noFill/>
        </p:spPr>
        <p:txBody>
          <a:bodyPr wrap="none" rtlCol="0">
            <a:spAutoFit/>
          </a:bodyPr>
          <a:lstStyle/>
          <a:p>
            <a:pPr lvl="0" algn="r" fontAlgn="base">
              <a:spcBef>
                <a:spcPct val="20000"/>
              </a:spcBef>
              <a:spcAft>
                <a:spcPct val="0"/>
              </a:spcAft>
            </a:pPr>
            <a:r>
              <a:rPr lang="en-US" sz="3200" kern="0" dirty="0">
                <a:solidFill>
                  <a:srgbClr val="000000"/>
                </a:solidFill>
              </a:rPr>
              <a:t>- </a:t>
            </a:r>
            <a:r>
              <a:rPr lang="en-US" sz="3200" kern="0" dirty="0" err="1">
                <a:solidFill>
                  <a:srgbClr val="000000"/>
                </a:solidFill>
              </a:rPr>
              <a:t>Văn</a:t>
            </a:r>
            <a:r>
              <a:rPr lang="en-US" sz="3200" kern="0" dirty="0">
                <a:solidFill>
                  <a:srgbClr val="000000"/>
                </a:solidFill>
              </a:rPr>
              <a:t> </a:t>
            </a:r>
            <a:r>
              <a:rPr lang="en-US" sz="3200" kern="0" dirty="0" err="1">
                <a:solidFill>
                  <a:srgbClr val="000000"/>
                </a:solidFill>
              </a:rPr>
              <a:t>Công</a:t>
            </a:r>
            <a:r>
              <a:rPr lang="en-US" sz="3200" kern="0" dirty="0">
                <a:solidFill>
                  <a:srgbClr val="000000"/>
                </a:solidFill>
              </a:rPr>
              <a:t> </a:t>
            </a:r>
            <a:r>
              <a:rPr lang="en-US" sz="3200" kern="0" dirty="0" err="1">
                <a:solidFill>
                  <a:srgbClr val="000000"/>
                </a:solidFill>
              </a:rPr>
              <a:t>Hùng</a:t>
            </a:r>
            <a:r>
              <a:rPr lang="en-US" sz="3200" kern="0" dirty="0">
                <a:solidFill>
                  <a:srgbClr val="000000"/>
                </a:solidFill>
              </a:rPr>
              <a:t>-</a:t>
            </a:r>
          </a:p>
        </p:txBody>
      </p:sp>
    </p:spTree>
    <p:extLst>
      <p:ext uri="{BB962C8B-B14F-4D97-AF65-F5344CB8AC3E}">
        <p14:creationId xmlns:p14="http://schemas.microsoft.com/office/powerpoint/2010/main" val="9147718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0" y="152400"/>
            <a:ext cx="5562600" cy="609600"/>
          </a:xfrm>
          <a:prstGeom prst="roundRect">
            <a:avLst/>
          </a:prstGeom>
        </p:spPr>
        <p:style>
          <a:lnRef idx="3">
            <a:schemeClr val="lt1"/>
          </a:lnRef>
          <a:fillRef idx="1">
            <a:schemeClr val="accent3"/>
          </a:fillRef>
          <a:effectRef idx="1">
            <a:schemeClr val="accent3"/>
          </a:effectRef>
          <a:fontRef idx="minor">
            <a:schemeClr val="lt1"/>
          </a:fontRef>
        </p:style>
        <p:txBody>
          <a:bodyPr anchor="ctr"/>
          <a:lstStyle/>
          <a:p>
            <a:pPr algn="ctr"/>
            <a:r>
              <a:rPr lang="en-US" sz="2800" b="1" dirty="0">
                <a:solidFill>
                  <a:schemeClr val="tx1"/>
                </a:solidFill>
                <a:latin typeface="Times New Roman" pitchFamily="18" charset="0"/>
                <a:cs typeface="Times New Roman" pitchFamily="18" charset="0"/>
              </a:rPr>
              <a:t>SAU BÀI HỌC , CÁC </a:t>
            </a:r>
            <a:r>
              <a:rPr lang="en-US" sz="2800" b="1" dirty="0" smtClean="0">
                <a:solidFill>
                  <a:schemeClr val="tx1"/>
                </a:solidFill>
                <a:latin typeface="Times New Roman" pitchFamily="18" charset="0"/>
                <a:cs typeface="Times New Roman" pitchFamily="18" charset="0"/>
              </a:rPr>
              <a:t>CON SẼ:</a:t>
            </a:r>
            <a:endParaRPr lang="en-US" sz="2800" b="1" dirty="0">
              <a:solidFill>
                <a:schemeClr val="tx1"/>
              </a:solidFill>
              <a:latin typeface="Times New Roman" pitchFamily="18" charset="0"/>
              <a:cs typeface="Times New Roman" pitchFamily="18" charset="0"/>
            </a:endParaRPr>
          </a:p>
        </p:txBody>
      </p:sp>
      <p:sp>
        <p:nvSpPr>
          <p:cNvPr id="5" name="Rounded Rectangle 4"/>
          <p:cNvSpPr/>
          <p:nvPr/>
        </p:nvSpPr>
        <p:spPr>
          <a:xfrm>
            <a:off x="304800" y="1524000"/>
            <a:ext cx="8686800" cy="411480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800" b="1" dirty="0">
                <a:solidFill>
                  <a:schemeClr val="tx1"/>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Phát</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triển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năng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lực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đọc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một</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văn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bản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hồi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kí</a:t>
            </a:r>
            <a:r>
              <a:rPr lang="en-US" sz="2800" dirty="0">
                <a:solidFill>
                  <a:srgbClr val="FFFF00"/>
                </a:solidFill>
                <a:latin typeface="Times New Roman" pitchFamily="18" charset="0"/>
                <a:cs typeface="Times New Roman" pitchFamily="18" charset="0"/>
              </a:rPr>
              <a:t>.</a:t>
            </a:r>
          </a:p>
          <a:p>
            <a:pPr>
              <a:buFontTx/>
              <a:buChar char="-"/>
            </a:pPr>
            <a:r>
              <a:rPr lang="en-US" sz="2800" dirty="0" err="1">
                <a:solidFill>
                  <a:srgbClr val="FFFF00"/>
                </a:solidFill>
                <a:latin typeface="Times New Roman" pitchFamily="18" charset="0"/>
                <a:cs typeface="Times New Roman" pitchFamily="18" charset="0"/>
              </a:rPr>
              <a:t>Tóm</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tắt</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được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văn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bản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một</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cách</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ngắn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gọn</a:t>
            </a:r>
            <a:r>
              <a:rPr lang="en-US" sz="2800" dirty="0">
                <a:solidFill>
                  <a:srgbClr val="FFFF00"/>
                </a:solidFill>
                <a:latin typeface="Times New Roman" pitchFamily="18" charset="0"/>
                <a:cs typeface="Times New Roman" pitchFamily="18" charset="0"/>
              </a:rPr>
              <a:t>.</a:t>
            </a:r>
          </a:p>
          <a:p>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Nhận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biết</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được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các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yếu</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tố</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hình</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thức</a:t>
            </a:r>
            <a:r>
              <a:rPr lang="en-US" sz="2800" dirty="0">
                <a:solidFill>
                  <a:srgbClr val="FFFF00"/>
                </a:solidFill>
                <a:latin typeface="Times New Roman" pitchFamily="18" charset="0"/>
                <a:cs typeface="Times New Roman" pitchFamily="18" charset="0"/>
              </a:rPr>
              <a:t> ( </a:t>
            </a:r>
            <a:r>
              <a:rPr lang="en-US" sz="2800" dirty="0" err="1">
                <a:solidFill>
                  <a:srgbClr val="FFFF00"/>
                </a:solidFill>
                <a:latin typeface="Times New Roman" pitchFamily="18" charset="0"/>
                <a:cs typeface="Times New Roman" pitchFamily="18" charset="0"/>
              </a:rPr>
              <a:t>ngôi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kể</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tính</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xác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thực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và</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nội</a:t>
            </a:r>
            <a:r>
              <a:rPr lang="en-US" sz="2800" dirty="0">
                <a:solidFill>
                  <a:srgbClr val="FFFF00"/>
                </a:solidFill>
                <a:latin typeface="Times New Roman" pitchFamily="18" charset="0"/>
                <a:cs typeface="Times New Roman" pitchFamily="18" charset="0"/>
              </a:rPr>
              <a:t> dung ( </a:t>
            </a:r>
            <a:r>
              <a:rPr lang="en-US" sz="2800" dirty="0" err="1">
                <a:solidFill>
                  <a:srgbClr val="FFFF00"/>
                </a:solidFill>
                <a:latin typeface="Times New Roman" pitchFamily="18" charset="0"/>
                <a:cs typeface="Times New Roman" pitchFamily="18" charset="0"/>
              </a:rPr>
              <a:t>đề</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tài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chủ</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đề</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cảm</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xúc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của</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người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viết</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trong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văn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bản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hồi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kí</a:t>
            </a:r>
            <a:r>
              <a:rPr lang="en-US" sz="2800" dirty="0">
                <a:solidFill>
                  <a:srgbClr val="FFFF00"/>
                </a:solidFill>
                <a:latin typeface="Times New Roman" pitchFamily="18" charset="0"/>
                <a:cs typeface="Times New Roman" pitchFamily="18" charset="0"/>
              </a:rPr>
              <a:t>.</a:t>
            </a:r>
          </a:p>
          <a:p>
            <a:pPr>
              <a:buFontTx/>
              <a:buChar char="-"/>
            </a:pPr>
            <a:endParaRPr lang="en-US" sz="28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6" presetClass="entr" presetSubtype="16"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circle(in)">
                                      <p:cBhvr>
                                        <p:cTn id="25" dur="2000"/>
                                        <p:tgtEl>
                                          <p:spTgt spid="5">
                                            <p:txEl>
                                              <p:pRg st="1" end="1"/>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6" presetClass="entr" presetSubtype="16" fill="hold"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circle(in)">
                                      <p:cBhvr>
                                        <p:cTn id="30"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endParaRPr lang="en-US" smtClean="0"/>
          </a:p>
        </p:txBody>
      </p:sp>
      <p:pic>
        <p:nvPicPr>
          <p:cNvPr id="31747" name="Picture 2"/>
          <p:cNvPicPr>
            <a:picLocks noGrp="1" noChangeAspect="1" noChangeArrowheads="1"/>
          </p:cNvPicPr>
          <p:nvPr>
            <p:ph idx="1"/>
          </p:nvPr>
        </p:nvPicPr>
        <p:blipFill>
          <a:blip r:embed="rId2"/>
          <a:srcRect/>
          <a:stretch>
            <a:fillRect/>
          </a:stretch>
        </p:blipFill>
        <p:spPr>
          <a:xfrm>
            <a:off x="457200" y="228600"/>
            <a:ext cx="4343400" cy="6096000"/>
          </a:xfrm>
          <a:noFill/>
        </p:spPr>
      </p:pic>
      <p:sp>
        <p:nvSpPr>
          <p:cNvPr id="4" name="Rounded Rectangle 3"/>
          <p:cNvSpPr/>
          <p:nvPr/>
        </p:nvSpPr>
        <p:spPr>
          <a:xfrm>
            <a:off x="4953000" y="457200"/>
            <a:ext cx="4038600" cy="51816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buFont typeface="Arial" charset="0"/>
              <a:buChar char="•"/>
              <a:defRPr/>
            </a:pPr>
            <a:r>
              <a:rPr lang="en-US" sz="2800" dirty="0" err="1" smtClean="0">
                <a:solidFill>
                  <a:schemeClr val="tx1"/>
                </a:solidFill>
                <a:latin typeface="Times New Roman" pitchFamily="18" charset="0"/>
                <a:cs typeface="Times New Roman" pitchFamily="18" charset="0"/>
              </a:rPr>
              <a:t>Kênh</a:t>
            </a:r>
            <a:r>
              <a:rPr lang="en-US" sz="2800" dirty="0" smtClean="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rạch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chằng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chịt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thông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thương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nối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những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cù</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lao</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giồng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thành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một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đồng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bằng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rộng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lớn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và</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đầy</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màu</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sắc</a:t>
            </a:r>
            <a:r>
              <a:rPr lang="en-US" sz="2800" dirty="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để</a:t>
            </a:r>
            <a:r>
              <a:rPr lang="en-US" sz="2800" dirty="0" smtClean="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lấy</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nước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lấy</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đất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đắp</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đường</a:t>
            </a:r>
            <a:r>
              <a:rPr lang="en-US" sz="2800" dirty="0">
                <a:solidFill>
                  <a:schemeClr val="tx1"/>
                </a:solidFill>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US" sz="2800" dirty="0" err="1"/>
              <a:t>Kênh</a:t>
            </a:r>
            <a:r>
              <a:rPr lang="en-US" sz="2800" dirty="0"/>
              <a:t> </a:t>
            </a:r>
            <a:r>
              <a:rPr lang="en-US" sz="2800" dirty="0" err="1"/>
              <a:t>rạch</a:t>
            </a:r>
            <a:r>
              <a:rPr lang="en-US" sz="2800" dirty="0"/>
              <a:t> </a:t>
            </a:r>
            <a:r>
              <a:rPr lang="en-US" sz="2800" dirty="0" err="1"/>
              <a:t>Đồng</a:t>
            </a:r>
            <a:r>
              <a:rPr lang="en-US" sz="2800" dirty="0"/>
              <a:t> </a:t>
            </a:r>
            <a:r>
              <a:rPr lang="en-US" sz="2800" dirty="0" err="1"/>
              <a:t>Tháp</a:t>
            </a:r>
            <a:r>
              <a:rPr lang="en-US" sz="2800" dirty="0"/>
              <a:t> </a:t>
            </a:r>
            <a:r>
              <a:rPr lang="en-US" sz="2800" dirty="0" err="1"/>
              <a:t>Mười</a:t>
            </a:r>
            <a:endParaRPr lang="en-US" sz="2800" dirty="0"/>
          </a:p>
        </p:txBody>
      </p:sp>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rcRect l="4823" r="4823"/>
          <a:stretch>
            <a:fillRect/>
          </a:stretch>
        </p:blipFill>
        <p:spPr>
          <a:xfrm>
            <a:off x="914400" y="152400"/>
            <a:ext cx="7543800" cy="4575175"/>
          </a:xfrm>
        </p:spPr>
      </p:pic>
    </p:spTree>
    <p:extLst>
      <p:ext uri="{BB962C8B-B14F-4D97-AF65-F5344CB8AC3E}">
        <p14:creationId xmlns:p14="http://schemas.microsoft.com/office/powerpoint/2010/main" val="4077703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Content Placeholder 2"/>
          <p:cNvSpPr>
            <a:spLocks noGrp="1"/>
          </p:cNvSpPr>
          <p:nvPr>
            <p:ph idx="1"/>
          </p:nvPr>
        </p:nvSpPr>
        <p:spPr/>
        <p:txBody>
          <a:bodyPr/>
          <a:lstStyle/>
          <a:p>
            <a:endParaRPr lang="en-US" smtClean="0"/>
          </a:p>
        </p:txBody>
      </p:sp>
      <p:pic>
        <p:nvPicPr>
          <p:cNvPr id="32772" name="Picture 2"/>
          <p:cNvPicPr>
            <a:picLocks noChangeAspect="1" noChangeArrowheads="1"/>
          </p:cNvPicPr>
          <p:nvPr/>
        </p:nvPicPr>
        <p:blipFill>
          <a:blip r:embed="rId2"/>
          <a:srcRect/>
          <a:stretch>
            <a:fillRect/>
          </a:stretch>
        </p:blipFill>
        <p:spPr bwMode="auto">
          <a:xfrm>
            <a:off x="152400" y="228600"/>
            <a:ext cx="3886200" cy="6400800"/>
          </a:xfrm>
          <a:prstGeom prst="rect">
            <a:avLst/>
          </a:prstGeom>
          <a:noFill/>
          <a:ln w="9525">
            <a:noFill/>
            <a:miter lim="800000"/>
            <a:headEnd/>
            <a:tailEnd/>
          </a:ln>
          <a:effectLst/>
        </p:spPr>
      </p:pic>
      <p:sp>
        <p:nvSpPr>
          <p:cNvPr id="4" name="Rounded Rectangle 3"/>
          <p:cNvSpPr/>
          <p:nvPr/>
        </p:nvSpPr>
        <p:spPr>
          <a:xfrm>
            <a:off x="4267200" y="228600"/>
            <a:ext cx="4495800" cy="6096000"/>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defRPr/>
            </a:pPr>
            <a:r>
              <a:rPr lang="en-US" sz="2800" dirty="0" smtClean="0">
                <a:solidFill>
                  <a:schemeClr val="tx1"/>
                </a:solidFill>
                <a:latin typeface="Times New Roman" pitchFamily="18" charset="0"/>
                <a:cs typeface="Times New Roman" pitchFamily="18" charset="0"/>
              </a:rPr>
              <a:t>*</a:t>
            </a:r>
            <a:r>
              <a:rPr lang="en-US" sz="2800" dirty="0" err="1" smtClean="0">
                <a:solidFill>
                  <a:schemeClr val="tx1"/>
                </a:solidFill>
                <a:latin typeface="Times New Roman" pitchFamily="18" charset="0"/>
                <a:cs typeface="Times New Roman" pitchFamily="18" charset="0"/>
              </a:rPr>
              <a:t>Tràm</a:t>
            </a:r>
            <a:r>
              <a:rPr lang="en-US" sz="2800" dirty="0" smtClean="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Chim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Đơn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giản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là</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tràm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và</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chim</a:t>
            </a:r>
            <a:r>
              <a:rPr lang="en-US" sz="2800" dirty="0">
                <a:solidFill>
                  <a:schemeClr val="tx1"/>
                </a:solidFill>
                <a:latin typeface="Times New Roman" pitchFamily="18" charset="0"/>
                <a:cs typeface="Times New Roman" pitchFamily="18" charset="0"/>
              </a:rPr>
              <a:t>: </a:t>
            </a:r>
            <a:endParaRPr lang="en-US" sz="2800" dirty="0" smtClean="0">
              <a:solidFill>
                <a:schemeClr val="tx1"/>
              </a:solidFill>
              <a:latin typeface="Times New Roman" pitchFamily="18" charset="0"/>
              <a:cs typeface="Times New Roman" pitchFamily="18" charset="0"/>
            </a:endParaRPr>
          </a:p>
          <a:p>
            <a:pPr>
              <a:defRPr/>
            </a:pPr>
            <a:r>
              <a:rPr lang="en-US" sz="2800" dirty="0" err="1" smtClean="0">
                <a:solidFill>
                  <a:schemeClr val="tx1"/>
                </a:solidFill>
                <a:latin typeface="Times New Roman" pitchFamily="18" charset="0"/>
                <a:cs typeface="Times New Roman" pitchFamily="18" charset="0"/>
              </a:rPr>
              <a:t>Tràm</a:t>
            </a:r>
            <a:r>
              <a:rPr lang="en-US" sz="2800" dirty="0" smtClean="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là</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gồm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những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cây</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tràm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kết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thành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rừng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và</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chim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thì</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dày</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đặc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thành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vườn</a:t>
            </a:r>
            <a:r>
              <a:rPr lang="en-US" sz="2800" dirty="0">
                <a:solidFill>
                  <a:schemeClr val="tx1"/>
                </a:solidFill>
                <a:latin typeface="Times New Roman" pitchFamily="18" charset="0"/>
                <a:cs typeface="Times New Roman" pitchFamily="18" charset="0"/>
              </a:rPr>
              <a:t>. </a:t>
            </a:r>
            <a:endParaRPr lang="en-US" sz="2800" dirty="0" smtClean="0">
              <a:solidFill>
                <a:schemeClr val="tx1"/>
              </a:solidFill>
              <a:latin typeface="Times New Roman" pitchFamily="18" charset="0"/>
              <a:cs typeface="Times New Roman" pitchFamily="18" charset="0"/>
            </a:endParaRPr>
          </a:p>
          <a:p>
            <a:pPr>
              <a:defRPr/>
            </a:pPr>
            <a:r>
              <a:rPr lang="en-US" sz="2800" dirty="0" err="1" smtClean="0">
                <a:solidFill>
                  <a:schemeClr val="tx1"/>
                </a:solidFill>
                <a:latin typeface="Times New Roman" pitchFamily="18" charset="0"/>
                <a:cs typeface="Times New Roman" pitchFamily="18" charset="0"/>
              </a:rPr>
              <a:t>Chiều</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tối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hàng</a:t>
            </a:r>
            <a:r>
              <a:rPr lang="en-US" sz="2800" dirty="0" smtClean="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vạn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chục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vạn</a:t>
            </a:r>
            <a:r>
              <a:rPr lang="en-US" sz="2800" dirty="0">
                <a:solidFill>
                  <a:schemeClr val="tx1"/>
                </a:solidFill>
                <a:latin typeface="Times New Roman" pitchFamily="18" charset="0"/>
                <a:cs typeface="Times New Roman" pitchFamily="18" charset="0"/>
              </a:rPr>
              <a:t> </a:t>
            </a:r>
            <a:r>
              <a:rPr lang="en-US" sz="2800" dirty="0" smtClean="0">
                <a:solidFill>
                  <a:schemeClr val="tx1"/>
                </a:solidFill>
                <a:latin typeface="Times New Roman" pitchFamily="18" charset="0"/>
                <a:cs typeface="Times New Roman" pitchFamily="18" charset="0"/>
              </a:rPr>
              <a:t>con </a:t>
            </a:r>
            <a:r>
              <a:rPr lang="en-US" sz="2800" dirty="0" err="1" smtClean="0">
                <a:solidFill>
                  <a:schemeClr val="tx1"/>
                </a:solidFill>
                <a:latin typeface="Times New Roman" pitchFamily="18" charset="0"/>
                <a:cs typeface="Times New Roman" pitchFamily="18" charset="0"/>
              </a:rPr>
              <a:t>lớn</a:t>
            </a:r>
            <a:r>
              <a:rPr lang="en-US" sz="2800" dirty="0" smtClean="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bé</a:t>
            </a:r>
            <a:r>
              <a:rPr lang="en-US" sz="2800" dirty="0">
                <a:solidFill>
                  <a:schemeClr val="tx1"/>
                </a:solidFill>
                <a:latin typeface="Times New Roman" pitchFamily="18" charset="0"/>
                <a:cs typeface="Times New Roman" pitchFamily="18" charset="0"/>
              </a:rPr>
              <a:t> to </a:t>
            </a:r>
            <a:r>
              <a:rPr lang="en-US" sz="2800" dirty="0" err="1">
                <a:solidFill>
                  <a:schemeClr val="tx1"/>
                </a:solidFill>
                <a:latin typeface="Times New Roman" pitchFamily="18" charset="0"/>
                <a:cs typeface="Times New Roman" pitchFamily="18" charset="0"/>
              </a:rPr>
              <a:t>nhỏ</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rợp</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cả</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một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khoảng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trời</a:t>
            </a:r>
            <a:r>
              <a:rPr lang="en-US" sz="2800" dirty="0">
                <a:solidFill>
                  <a:schemeClr val="tx1"/>
                </a:solidFill>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r>
              <a:rPr lang="en-US" dirty="0" err="1" smtClean="0"/>
              <a:t>Món</a:t>
            </a:r>
            <a:r>
              <a:rPr lang="en-US" dirty="0" smtClean="0"/>
              <a:t> </a:t>
            </a:r>
            <a:r>
              <a:rPr lang="en-US" dirty="0" err="1"/>
              <a:t>ăn</a:t>
            </a:r>
            <a:r>
              <a:rPr lang="en-US" dirty="0"/>
              <a:t> </a:t>
            </a:r>
            <a:r>
              <a:rPr lang="en-US" dirty="0" err="1"/>
              <a:t>nơi</a:t>
            </a:r>
            <a:r>
              <a:rPr lang="en-US" dirty="0"/>
              <a:t> </a:t>
            </a:r>
            <a:r>
              <a:rPr lang="en-US" dirty="0" err="1"/>
              <a:t>Đồng</a:t>
            </a:r>
            <a:r>
              <a:rPr lang="en-US" dirty="0"/>
              <a:t> </a:t>
            </a:r>
            <a:r>
              <a:rPr lang="en-US" dirty="0" err="1"/>
              <a:t>Tháp</a:t>
            </a:r>
            <a:r>
              <a:rPr lang="en-US" dirty="0"/>
              <a:t> </a:t>
            </a:r>
            <a:r>
              <a:rPr lang="en-US" dirty="0" err="1"/>
              <a:t>Mười</a:t>
            </a:r>
            <a:endParaRPr lang="en-US" dirty="0"/>
          </a:p>
        </p:txBody>
      </p:sp>
      <p:sp>
        <p:nvSpPr>
          <p:cNvPr id="3" name="Text Placeholder 2"/>
          <p:cNvSpPr>
            <a:spLocks noGrp="1"/>
          </p:cNvSpPr>
          <p:nvPr>
            <p:ph type="body" idx="1"/>
          </p:nvPr>
        </p:nvSpPr>
        <p:spPr/>
        <p:txBody>
          <a:bodyPr/>
          <a:lstStyle/>
          <a:p>
            <a:pPr algn="ctr"/>
            <a:r>
              <a:rPr lang="en-US" dirty="0" err="1"/>
              <a:t>Ca</a:t>
            </a:r>
            <a:r>
              <a:rPr lang="en-US" dirty="0"/>
              <a:t>́ </a:t>
            </a:r>
            <a:r>
              <a:rPr lang="en-US" dirty="0" err="1"/>
              <a:t>linh</a:t>
            </a:r>
            <a:r>
              <a:rPr lang="en-US" dirty="0"/>
              <a:t> </a:t>
            </a:r>
            <a:r>
              <a:rPr lang="en-US" dirty="0" err="1"/>
              <a:t>kho</a:t>
            </a:r>
            <a:r>
              <a:rPr lang="en-US" dirty="0"/>
              <a:t> </a:t>
            </a:r>
            <a:r>
              <a:rPr lang="en-US" dirty="0" err="1"/>
              <a:t>tô</a:t>
            </a:r>
            <a:r>
              <a:rPr lang="en-US" dirty="0"/>
              <a:t>̣</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33400" y="2514600"/>
            <a:ext cx="3753284" cy="3059906"/>
          </a:xfrm>
        </p:spPr>
      </p:pic>
      <p:sp>
        <p:nvSpPr>
          <p:cNvPr id="5" name="Text Placeholder 4"/>
          <p:cNvSpPr>
            <a:spLocks noGrp="1"/>
          </p:cNvSpPr>
          <p:nvPr>
            <p:ph type="body" sz="quarter" idx="3"/>
          </p:nvPr>
        </p:nvSpPr>
        <p:spPr/>
        <p:txBody>
          <a:bodyPr/>
          <a:lstStyle/>
          <a:p>
            <a:pPr algn="ctr"/>
            <a:r>
              <a:rPr lang="en-US" dirty="0" err="1"/>
              <a:t>Bông</a:t>
            </a:r>
            <a:r>
              <a:rPr lang="en-US" dirty="0"/>
              <a:t> </a:t>
            </a:r>
            <a:r>
              <a:rPr lang="en-US" dirty="0" err="1"/>
              <a:t>điên</a:t>
            </a:r>
            <a:r>
              <a:rPr lang="en-US" dirty="0"/>
              <a:t> </a:t>
            </a:r>
            <a:r>
              <a:rPr lang="en-US" dirty="0" err="1"/>
              <a:t>điển</a:t>
            </a:r>
            <a:r>
              <a:rPr lang="en-US" dirty="0"/>
              <a:t> </a:t>
            </a:r>
            <a:r>
              <a:rPr lang="en-US" dirty="0" err="1"/>
              <a:t>xào</a:t>
            </a:r>
            <a:r>
              <a:rPr lang="en-US" dirty="0"/>
              <a:t> </a:t>
            </a:r>
            <a:r>
              <a:rPr lang="en-US" dirty="0" err="1"/>
              <a:t>tôm</a:t>
            </a:r>
            <a:endParaRPr lang="en-US" dirty="0"/>
          </a:p>
        </p:txBody>
      </p:sp>
      <p:pic>
        <p:nvPicPr>
          <p:cNvPr id="8" name="Content Placeholder 7"/>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648200" y="2590800"/>
            <a:ext cx="3926178" cy="2940844"/>
          </a:xfrm>
        </p:spPr>
      </p:pic>
    </p:spTree>
    <p:extLst>
      <p:ext uri="{BB962C8B-B14F-4D97-AF65-F5344CB8AC3E}">
        <p14:creationId xmlns:p14="http://schemas.microsoft.com/office/powerpoint/2010/main" val="4308851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457200" y="533401"/>
            <a:ext cx="4040188" cy="609600"/>
          </a:xfrm>
        </p:spPr>
        <p:txBody>
          <a:bodyPr/>
          <a:lstStyle/>
          <a:p>
            <a:pPr algn="ctr"/>
            <a:r>
              <a:rPr lang="en-US" sz="3200" dirty="0" err="1"/>
              <a:t>Ca</a:t>
            </a:r>
            <a:r>
              <a:rPr lang="en-US" sz="3200" dirty="0"/>
              <a:t>́ </a:t>
            </a:r>
            <a:r>
              <a:rPr lang="en-US" sz="3200" dirty="0" err="1"/>
              <a:t>linh</a:t>
            </a:r>
            <a:endParaRPr lang="en-US" sz="3200" dirty="0"/>
          </a:p>
        </p:txBody>
      </p:sp>
      <p:pic>
        <p:nvPicPr>
          <p:cNvPr id="10" name="Content Placeholder 9"/>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09600" y="1447800"/>
            <a:ext cx="3886200" cy="4419600"/>
          </a:xfrm>
        </p:spPr>
      </p:pic>
      <p:sp>
        <p:nvSpPr>
          <p:cNvPr id="8" name="Text Placeholder 7"/>
          <p:cNvSpPr>
            <a:spLocks noGrp="1"/>
          </p:cNvSpPr>
          <p:nvPr>
            <p:ph type="body" sz="quarter" idx="3"/>
          </p:nvPr>
        </p:nvSpPr>
        <p:spPr>
          <a:xfrm>
            <a:off x="4645025" y="609601"/>
            <a:ext cx="4041775" cy="762000"/>
          </a:xfrm>
        </p:spPr>
        <p:txBody>
          <a:bodyPr/>
          <a:lstStyle/>
          <a:p>
            <a:pPr algn="ctr"/>
            <a:r>
              <a:rPr lang="en-US" sz="3200" dirty="0" err="1"/>
              <a:t>Bông</a:t>
            </a:r>
            <a:r>
              <a:rPr lang="en-US" sz="3200" dirty="0"/>
              <a:t>  </a:t>
            </a:r>
            <a:r>
              <a:rPr lang="en-US" sz="3200" dirty="0" err="1"/>
              <a:t>điên</a:t>
            </a:r>
            <a:r>
              <a:rPr lang="en-US" sz="3200" dirty="0"/>
              <a:t> </a:t>
            </a:r>
            <a:r>
              <a:rPr lang="en-US" sz="3200" dirty="0" err="1"/>
              <a:t>điển</a:t>
            </a:r>
            <a:endParaRPr lang="en-US" sz="3200" dirty="0"/>
          </a:p>
        </p:txBody>
      </p:sp>
      <p:pic>
        <p:nvPicPr>
          <p:cNvPr id="11" name="Content Placeholder 10"/>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648200" y="1447800"/>
            <a:ext cx="4038600" cy="4419600"/>
          </a:xfrm>
        </p:spPr>
      </p:pic>
    </p:spTree>
    <p:extLst>
      <p:ext uri="{BB962C8B-B14F-4D97-AF65-F5344CB8AC3E}">
        <p14:creationId xmlns:p14="http://schemas.microsoft.com/office/powerpoint/2010/main" val="176438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endParaRPr lang="en-US" smtClean="0"/>
          </a:p>
        </p:txBody>
      </p:sp>
      <p:pic>
        <p:nvPicPr>
          <p:cNvPr id="34819" name="Picture 2"/>
          <p:cNvPicPr>
            <a:picLocks noGrp="1" noChangeAspect="1" noChangeArrowheads="1"/>
          </p:cNvPicPr>
          <p:nvPr>
            <p:ph idx="1"/>
          </p:nvPr>
        </p:nvPicPr>
        <p:blipFill>
          <a:blip r:embed="rId2"/>
          <a:srcRect/>
          <a:stretch>
            <a:fillRect/>
          </a:stretch>
        </p:blipFill>
        <p:spPr>
          <a:xfrm>
            <a:off x="457200" y="228600"/>
            <a:ext cx="4038600" cy="6400800"/>
          </a:xfrm>
          <a:noFill/>
        </p:spPr>
      </p:pic>
      <p:sp>
        <p:nvSpPr>
          <p:cNvPr id="4" name="Rounded Rectangle 3"/>
          <p:cNvSpPr/>
          <p:nvPr/>
        </p:nvSpPr>
        <p:spPr>
          <a:xfrm>
            <a:off x="4876800" y="457200"/>
            <a:ext cx="3810000" cy="5715000"/>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Sen</a:t>
            </a:r>
            <a:r>
              <a:rPr lang="en-US" sz="2800" dirty="0">
                <a:solidFill>
                  <a:srgbClr val="FFFF00"/>
                </a:solidFill>
                <a:latin typeface="Times New Roman" pitchFamily="18" charset="0"/>
                <a:cs typeface="Times New Roman" pitchFamily="18" charset="0"/>
              </a:rPr>
              <a:t>:</a:t>
            </a:r>
          </a:p>
          <a:p>
            <a:pPr>
              <a:defRPr/>
            </a:pPr>
            <a:r>
              <a:rPr lang="en-US" sz="2800" dirty="0" err="1">
                <a:solidFill>
                  <a:srgbClr val="FFFF00"/>
                </a:solidFill>
                <a:latin typeface="Times New Roman" pitchFamily="18" charset="0"/>
                <a:cs typeface="Times New Roman" pitchFamily="18" charset="0"/>
              </a:rPr>
              <a:t>Một</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thế</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lực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của</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cái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đẹp</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tự</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nhiên</a:t>
            </a:r>
            <a:r>
              <a:rPr lang="en-US" sz="2800" dirty="0">
                <a:solidFill>
                  <a:srgbClr val="FFFF00"/>
                </a:solidFill>
                <a:latin typeface="Times New Roman" pitchFamily="18" charset="0"/>
                <a:cs typeface="Times New Roman" pitchFamily="18" charset="0"/>
              </a:rPr>
              <a:t>. </a:t>
            </a:r>
            <a:endParaRPr lang="en-US" sz="2800" dirty="0" smtClean="0">
              <a:solidFill>
                <a:srgbClr val="FFFF00"/>
              </a:solidFill>
              <a:latin typeface="Times New Roman" pitchFamily="18" charset="0"/>
              <a:cs typeface="Times New Roman" pitchFamily="18" charset="0"/>
            </a:endParaRPr>
          </a:p>
          <a:p>
            <a:pPr>
              <a:defRPr/>
            </a:pPr>
            <a:r>
              <a:rPr lang="en-US" sz="2800" dirty="0" err="1" smtClean="0">
                <a:solidFill>
                  <a:srgbClr val="FFFF00"/>
                </a:solidFill>
                <a:latin typeface="Times New Roman" pitchFamily="18" charset="0"/>
                <a:cs typeface="Times New Roman" pitchFamily="18" charset="0"/>
              </a:rPr>
              <a:t>Bạt</a:t>
            </a:r>
            <a:r>
              <a:rPr lang="en-US" sz="2800" dirty="0" smtClean="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ngàn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tinh</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khiết</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không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ngạo</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nghễ</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không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chen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chúc</a:t>
            </a:r>
            <a:r>
              <a:rPr lang="en-US" sz="2800" dirty="0" smtClean="0">
                <a:solidFill>
                  <a:srgbClr val="FFFF00"/>
                </a:solidFill>
                <a:latin typeface="Times New Roman" pitchFamily="18" charset="0"/>
                <a:cs typeface="Times New Roman" pitchFamily="18" charset="0"/>
              </a:rPr>
              <a:t>.</a:t>
            </a:r>
          </a:p>
          <a:p>
            <a:pPr>
              <a:buFontTx/>
              <a:buChar char="-"/>
              <a:defRPr/>
            </a:pPr>
            <a:r>
              <a:rPr lang="en-US" sz="2800" dirty="0" err="1" smtClean="0">
                <a:solidFill>
                  <a:srgbClr val="FFFF00"/>
                </a:solidFill>
                <a:latin typeface="Times New Roman" pitchFamily="18" charset="0"/>
                <a:cs typeface="Times New Roman" pitchFamily="18" charset="0"/>
              </a:rPr>
              <a:t>Sen</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vươn</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lên</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giữa</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nắng</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gió</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phương</a:t>
            </a:r>
            <a:r>
              <a:rPr lang="en-US" sz="2800" dirty="0" smtClean="0">
                <a:solidFill>
                  <a:srgbClr val="FFFF00"/>
                </a:solidFill>
                <a:latin typeface="Times New Roman" pitchFamily="18" charset="0"/>
                <a:cs typeface="Times New Roman" pitchFamily="18" charset="0"/>
              </a:rPr>
              <a:t> Nam; </a:t>
            </a:r>
            <a:r>
              <a:rPr lang="en-US" sz="2800" dirty="0" err="1" smtClean="0">
                <a:solidFill>
                  <a:srgbClr val="FFFF00"/>
                </a:solidFill>
                <a:latin typeface="Times New Roman" pitchFamily="18" charset="0"/>
                <a:cs typeface="Times New Roman" pitchFamily="18" charset="0"/>
              </a:rPr>
              <a:t>kiêu</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hãnh</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và</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tự</a:t>
            </a:r>
            <a:r>
              <a:rPr lang="en-US" sz="2800" dirty="0" smtClean="0">
                <a:solidFill>
                  <a:srgbClr val="FFFF00"/>
                </a:solidFill>
                <a:latin typeface="Times New Roman" pitchFamily="18" charset="0"/>
                <a:cs typeface="Times New Roman" pitchFamily="18" charset="0"/>
              </a:rPr>
              <a:t> tin</a:t>
            </a:r>
          </a:p>
          <a:p>
            <a:pPr>
              <a:buFontTx/>
              <a:buChar char="-"/>
              <a:defRPr/>
            </a:pPr>
            <a:r>
              <a:rPr lang="en-US" sz="2800" dirty="0" err="1" smtClean="0">
                <a:solidFill>
                  <a:srgbClr val="FFFF00"/>
                </a:solidFill>
                <a:latin typeface="Times New Roman" pitchFamily="18" charset="0"/>
                <a:cs typeface="Times New Roman" pitchFamily="18" charset="0"/>
              </a:rPr>
              <a:t>Nghệ</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thuật:nhân</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hóa</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điệp</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ngữ</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liệt</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kê</a:t>
            </a:r>
            <a:r>
              <a:rPr lang="en-US" sz="2800" dirty="0" smtClean="0">
                <a:solidFill>
                  <a:srgbClr val="FFFF00"/>
                </a:solidFill>
                <a:latin typeface="Times New Roman" pitchFamily="18" charset="0"/>
                <a:cs typeface="Times New Roman" pitchFamily="18" charset="0"/>
              </a:rPr>
              <a:t>, so </a:t>
            </a:r>
            <a:r>
              <a:rPr lang="en-US" sz="2800" dirty="0" err="1" smtClean="0">
                <a:solidFill>
                  <a:srgbClr val="FFFF00"/>
                </a:solidFill>
                <a:latin typeface="Times New Roman" pitchFamily="18" charset="0"/>
                <a:cs typeface="Times New Roman" pitchFamily="18" charset="0"/>
              </a:rPr>
              <a:t>sánh</a:t>
            </a:r>
            <a:r>
              <a:rPr lang="en-US" sz="2800" dirty="0" smtClean="0">
                <a:solidFill>
                  <a:srgbClr val="FFFF00"/>
                </a:solidFill>
                <a:latin typeface="Times New Roman" pitchFamily="18" charset="0"/>
                <a:cs typeface="Times New Roman" pitchFamily="18" charset="0"/>
              </a:rPr>
              <a:t>…</a:t>
            </a:r>
            <a:endParaRPr lang="en-US" sz="28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5000"/>
            <a:ext cx="8229600" cy="1143000"/>
          </a:xfrm>
        </p:spPr>
        <p:txBody>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1066800"/>
            <a:ext cx="6781800" cy="4915331"/>
          </a:xfrm>
        </p:spPr>
      </p:pic>
    </p:spTree>
    <p:extLst>
      <p:ext uri="{BB962C8B-B14F-4D97-AF65-F5344CB8AC3E}">
        <p14:creationId xmlns:p14="http://schemas.microsoft.com/office/powerpoint/2010/main" val="19395023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endParaRPr lang="en-US" smtClean="0"/>
          </a:p>
        </p:txBody>
      </p:sp>
      <p:sp>
        <p:nvSpPr>
          <p:cNvPr id="35843" name="Content Placeholder 2"/>
          <p:cNvSpPr>
            <a:spLocks noGrp="1"/>
          </p:cNvSpPr>
          <p:nvPr>
            <p:ph idx="1"/>
          </p:nvPr>
        </p:nvSpPr>
        <p:spPr/>
        <p:txBody>
          <a:bodyPr/>
          <a:lstStyle/>
          <a:p>
            <a:endParaRPr lang="en-US" smtClean="0"/>
          </a:p>
        </p:txBody>
      </p:sp>
      <p:pic>
        <p:nvPicPr>
          <p:cNvPr id="70658" name="Picture 2"/>
          <p:cNvPicPr>
            <a:picLocks noChangeAspect="1" noChangeArrowheads="1"/>
          </p:cNvPicPr>
          <p:nvPr/>
        </p:nvPicPr>
        <p:blipFill>
          <a:blip r:embed="rId2"/>
          <a:srcRect/>
          <a:stretch>
            <a:fillRect/>
          </a:stretch>
        </p:blipFill>
        <p:spPr bwMode="auto">
          <a:xfrm>
            <a:off x="152400" y="228600"/>
            <a:ext cx="4495800" cy="5943600"/>
          </a:xfrm>
          <a:prstGeom prst="rect">
            <a:avLst/>
          </a:prstGeom>
          <a:noFill/>
          <a:ln w="9525">
            <a:noFill/>
            <a:miter lim="800000"/>
            <a:headEnd/>
            <a:tailEnd/>
          </a:ln>
          <a:effectLst/>
        </p:spPr>
      </p:pic>
      <p:sp>
        <p:nvSpPr>
          <p:cNvPr id="4" name="Rounded Rectangle 3"/>
          <p:cNvSpPr/>
          <p:nvPr/>
        </p:nvSpPr>
        <p:spPr>
          <a:xfrm>
            <a:off x="4800600" y="609600"/>
            <a:ext cx="4114800" cy="5181600"/>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800" dirty="0" smtClean="0">
                <a:solidFill>
                  <a:srgbClr val="FFFF00"/>
                </a:solidFill>
                <a:latin typeface="Times New Roman" pitchFamily="18" charset="0"/>
                <a:cs typeface="Times New Roman" pitchFamily="18" charset="0"/>
              </a:rPr>
              <a:t>* Di </a:t>
            </a:r>
            <a:r>
              <a:rPr lang="en-US" sz="2800" dirty="0" err="1" smtClean="0">
                <a:solidFill>
                  <a:srgbClr val="FFFF00"/>
                </a:solidFill>
                <a:latin typeface="Times New Roman" pitchFamily="18" charset="0"/>
                <a:cs typeface="Times New Roman" pitchFamily="18" charset="0"/>
              </a:rPr>
              <a:t>tích</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quốc</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gia</a:t>
            </a:r>
            <a:r>
              <a:rPr lang="en-US" sz="2800" smtClean="0">
                <a:solidFill>
                  <a:srgbClr val="FFFF00"/>
                </a:solidFill>
                <a:latin typeface="Times New Roman" pitchFamily="18" charset="0"/>
                <a:cs typeface="Times New Roman" pitchFamily="18" charset="0"/>
              </a:rPr>
              <a:t> Gò</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Tháp</a:t>
            </a:r>
            <a:r>
              <a:rPr lang="en-US" sz="2800" dirty="0" smtClean="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Rộng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khoảng</a:t>
            </a:r>
            <a:r>
              <a:rPr lang="en-US" sz="2800" dirty="0">
                <a:solidFill>
                  <a:srgbClr val="FFFF00"/>
                </a:solidFill>
                <a:latin typeface="Times New Roman" pitchFamily="18" charset="0"/>
                <a:cs typeface="Times New Roman" pitchFamily="18" charset="0"/>
              </a:rPr>
              <a:t> 5000 </a:t>
            </a:r>
            <a:r>
              <a:rPr lang="en-US" sz="2800" dirty="0" err="1">
                <a:solidFill>
                  <a:srgbClr val="FFFF00"/>
                </a:solidFill>
                <a:latin typeface="Times New Roman" pitchFamily="18" charset="0"/>
                <a:cs typeface="Times New Roman" pitchFamily="18" charset="0"/>
              </a:rPr>
              <a:t>mét</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vuông</a:t>
            </a:r>
            <a:r>
              <a:rPr lang="en-US" sz="2800" dirty="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nền</a:t>
            </a:r>
            <a:r>
              <a:rPr lang="en-US" sz="2800" dirty="0" smtClean="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gạch</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cổ</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niên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đại</a:t>
            </a:r>
            <a:r>
              <a:rPr lang="en-US" sz="2800" dirty="0">
                <a:solidFill>
                  <a:srgbClr val="FFFF00"/>
                </a:solidFill>
                <a:latin typeface="Times New Roman" pitchFamily="18" charset="0"/>
                <a:cs typeface="Times New Roman" pitchFamily="18" charset="0"/>
              </a:rPr>
              <a:t> 1500 </a:t>
            </a:r>
            <a:r>
              <a:rPr lang="en-US" sz="2800" dirty="0" err="1">
                <a:solidFill>
                  <a:srgbClr val="FFFF00"/>
                </a:solidFill>
                <a:latin typeface="Times New Roman" pitchFamily="18" charset="0"/>
                <a:cs typeface="Times New Roman" pitchFamily="18" charset="0"/>
              </a:rPr>
              <a:t>năm</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trước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gắn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liền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với</a:t>
            </a:r>
            <a:r>
              <a:rPr lang="en-US" sz="2800" dirty="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thời</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chống</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Pháp</a:t>
            </a:r>
            <a:r>
              <a:rPr lang="en-US" sz="2800" dirty="0" smtClean="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Mĩ</a:t>
            </a:r>
            <a:endParaRPr lang="en-US" sz="28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0658"/>
                                        </p:tgtEl>
                                        <p:attrNameLst>
                                          <p:attrName>style.visibility</p:attrName>
                                        </p:attrNameLst>
                                      </p:cBhvr>
                                      <p:to>
                                        <p:strVal val="visible"/>
                                      </p:to>
                                    </p:set>
                                    <p:anim calcmode="lin" valueType="num">
                                      <p:cBhvr additive="base">
                                        <p:cTn id="7" dur="500" fill="hold"/>
                                        <p:tgtEl>
                                          <p:spTgt spid="70658"/>
                                        </p:tgtEl>
                                        <p:attrNameLst>
                                          <p:attrName>ppt_x</p:attrName>
                                        </p:attrNameLst>
                                      </p:cBhvr>
                                      <p:tavLst>
                                        <p:tav tm="0">
                                          <p:val>
                                            <p:strVal val="#ppt_x"/>
                                          </p:val>
                                        </p:tav>
                                        <p:tav tm="100000">
                                          <p:val>
                                            <p:strVal val="#ppt_x"/>
                                          </p:val>
                                        </p:tav>
                                      </p:tavLst>
                                    </p:anim>
                                    <p:anim calcmode="lin" valueType="num">
                                      <p:cBhvr additive="base">
                                        <p:cTn id="8" dur="500" fill="hold"/>
                                        <p:tgtEl>
                                          <p:spTgt spid="7065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838200"/>
            <a:ext cx="8229600" cy="1143000"/>
          </a:xfrm>
        </p:spPr>
        <p:txBody>
          <a:bodyPr/>
          <a:lstStyle/>
          <a:p>
            <a:r>
              <a:rPr lang="en-US" dirty="0" err="1"/>
              <a:t>Khu</a:t>
            </a:r>
            <a:r>
              <a:rPr lang="en-US" dirty="0"/>
              <a:t> di </a:t>
            </a:r>
            <a:r>
              <a:rPr lang="en-US" dirty="0" err="1"/>
              <a:t>tích</a:t>
            </a:r>
            <a:r>
              <a:rPr lang="en-US" dirty="0"/>
              <a:t> Gò </a:t>
            </a:r>
            <a:r>
              <a:rPr lang="en-US" dirty="0" err="1"/>
              <a:t>Tháp</a:t>
            </a:r>
            <a:endParaRPr lang="en-US" dirty="0"/>
          </a:p>
        </p:txBody>
      </p:sp>
      <p:pic>
        <p:nvPicPr>
          <p:cNvPr id="12" name="Content Placeholder 11"/>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175" y="2286000"/>
            <a:ext cx="5105400" cy="4343400"/>
          </a:xfrm>
        </p:spPr>
      </p:pic>
      <p:pic>
        <p:nvPicPr>
          <p:cNvPr id="13" name="Content Placeholder 12"/>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105400" y="2286000"/>
            <a:ext cx="3962400" cy="4343400"/>
          </a:xfrm>
        </p:spPr>
      </p:pic>
    </p:spTree>
    <p:extLst>
      <p:ext uri="{BB962C8B-B14F-4D97-AF65-F5344CB8AC3E}">
        <p14:creationId xmlns:p14="http://schemas.microsoft.com/office/powerpoint/2010/main" val="173756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62000" y="762000"/>
            <a:ext cx="4040188" cy="639762"/>
          </a:xfrm>
        </p:spPr>
        <p:txBody>
          <a:bodyPr/>
          <a:lstStyle/>
          <a:p>
            <a:r>
              <a:rPr lang="en-US" dirty="0" err="1"/>
              <a:t>Tháp</a:t>
            </a:r>
            <a:r>
              <a:rPr lang="en-US" dirty="0"/>
              <a:t> Bà ( </a:t>
            </a:r>
            <a:r>
              <a:rPr lang="en-US" dirty="0" err="1"/>
              <a:t>Nha</a:t>
            </a:r>
            <a:r>
              <a:rPr lang="en-US" dirty="0"/>
              <a:t> </a:t>
            </a:r>
            <a:r>
              <a:rPr lang="en-US" dirty="0" err="1"/>
              <a:t>Trang</a:t>
            </a:r>
            <a:r>
              <a:rPr lang="en-US" dirty="0"/>
              <a:t>)</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52400" y="1828800"/>
            <a:ext cx="4727616" cy="3733800"/>
          </a:xfrm>
        </p:spPr>
      </p:pic>
      <p:sp>
        <p:nvSpPr>
          <p:cNvPr id="5" name="Text Placeholder 4"/>
          <p:cNvSpPr>
            <a:spLocks noGrp="1"/>
          </p:cNvSpPr>
          <p:nvPr>
            <p:ph type="body" sz="quarter" idx="3"/>
          </p:nvPr>
        </p:nvSpPr>
        <p:spPr>
          <a:xfrm>
            <a:off x="5029200" y="762000"/>
            <a:ext cx="4041775" cy="639762"/>
          </a:xfrm>
        </p:spPr>
        <p:txBody>
          <a:bodyPr>
            <a:normAutofit fontScale="92500" lnSpcReduction="20000"/>
          </a:bodyPr>
          <a:lstStyle/>
          <a:p>
            <a:r>
              <a:rPr lang="en-US" dirty="0" err="1"/>
              <a:t>Thánh</a:t>
            </a:r>
            <a:r>
              <a:rPr lang="en-US" dirty="0"/>
              <a:t> </a:t>
            </a:r>
            <a:r>
              <a:rPr lang="en-US" dirty="0" err="1"/>
              <a:t>địa</a:t>
            </a:r>
            <a:r>
              <a:rPr lang="en-US" dirty="0"/>
              <a:t> Mỹ </a:t>
            </a:r>
            <a:r>
              <a:rPr lang="en-US" dirty="0" err="1"/>
              <a:t>Sơn</a:t>
            </a:r>
            <a:r>
              <a:rPr lang="en-US" dirty="0"/>
              <a:t> (</a:t>
            </a:r>
            <a:r>
              <a:rPr lang="en-US" dirty="0" err="1"/>
              <a:t>Quảng</a:t>
            </a:r>
            <a:r>
              <a:rPr lang="en-US" dirty="0"/>
              <a:t> Nam)</a:t>
            </a:r>
          </a:p>
        </p:txBody>
      </p:sp>
      <p:pic>
        <p:nvPicPr>
          <p:cNvPr id="8" name="Content Placeholder 7"/>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800600" y="1828800"/>
            <a:ext cx="4343400" cy="3733799"/>
          </a:xfrm>
        </p:spPr>
      </p:pic>
    </p:spTree>
    <p:extLst>
      <p:ext uri="{BB962C8B-B14F-4D97-AF65-F5344CB8AC3E}">
        <p14:creationId xmlns:p14="http://schemas.microsoft.com/office/powerpoint/2010/main" val="23393744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endParaRPr lang="en-US" smtClean="0"/>
          </a:p>
        </p:txBody>
      </p:sp>
      <p:sp>
        <p:nvSpPr>
          <p:cNvPr id="9219" name="Content Placeholder 2"/>
          <p:cNvSpPr>
            <a:spLocks noGrp="1"/>
          </p:cNvSpPr>
          <p:nvPr>
            <p:ph idx="1"/>
          </p:nvPr>
        </p:nvSpPr>
        <p:spPr/>
        <p:txBody>
          <a:bodyPr/>
          <a:lstStyle/>
          <a:p>
            <a:endParaRPr lang="en-US" smtClean="0"/>
          </a:p>
        </p:txBody>
      </p:sp>
      <p:sp>
        <p:nvSpPr>
          <p:cNvPr id="4" name="Rounded Rectangle 3"/>
          <p:cNvSpPr/>
          <p:nvPr/>
        </p:nvSpPr>
        <p:spPr>
          <a:xfrm>
            <a:off x="457200" y="304800"/>
            <a:ext cx="8229600" cy="25908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2800" i="1" dirty="0">
                <a:solidFill>
                  <a:schemeClr val="tx1"/>
                </a:solidFill>
                <a:latin typeface="Times New Roman" pitchFamily="18" charset="0"/>
                <a:cs typeface="Times New Roman" pitchFamily="18" charset="0"/>
              </a:rPr>
              <a:t> </a:t>
            </a:r>
            <a:r>
              <a:rPr lang="en-US" sz="2800" b="1" i="1" dirty="0" err="1">
                <a:solidFill>
                  <a:srgbClr val="FFFF00"/>
                </a:solidFill>
                <a:latin typeface="Times New Roman" pitchFamily="18" charset="0"/>
                <a:cs typeface="Times New Roman" pitchFamily="18" charset="0"/>
              </a:rPr>
              <a:t>Biết</a:t>
            </a:r>
            <a:r>
              <a:rPr lang="en-US" sz="2800" b="1" i="1" dirty="0">
                <a:solidFill>
                  <a:srgbClr val="FFFF00"/>
                </a:solidFill>
                <a:latin typeface="Times New Roman" pitchFamily="18" charset="0"/>
                <a:cs typeface="Times New Roman" pitchFamily="18" charset="0"/>
              </a:rPr>
              <a:t> </a:t>
            </a:r>
            <a:r>
              <a:rPr lang="en-US" sz="2800" b="1" i="1" dirty="0" err="1">
                <a:solidFill>
                  <a:srgbClr val="FFFF00"/>
                </a:solidFill>
                <a:latin typeface="Times New Roman" pitchFamily="18" charset="0"/>
                <a:cs typeface="Times New Roman" pitchFamily="18" charset="0"/>
              </a:rPr>
              <a:t>tự</a:t>
            </a:r>
            <a:r>
              <a:rPr lang="en-US" sz="2800" b="1" i="1" dirty="0">
                <a:solidFill>
                  <a:srgbClr val="FFFF00"/>
                </a:solidFill>
                <a:latin typeface="Times New Roman" pitchFamily="18" charset="0"/>
                <a:cs typeface="Times New Roman" pitchFamily="18" charset="0"/>
              </a:rPr>
              <a:t> </a:t>
            </a:r>
            <a:r>
              <a:rPr lang="en-US" sz="2800" b="1" i="1" dirty="0" err="1">
                <a:solidFill>
                  <a:srgbClr val="FFFF00"/>
                </a:solidFill>
                <a:latin typeface="Times New Roman" pitchFamily="18" charset="0"/>
                <a:cs typeface="Times New Roman" pitchFamily="18" charset="0"/>
              </a:rPr>
              <a:t>học</a:t>
            </a:r>
            <a:endParaRPr lang="en-US" sz="2800" b="1" dirty="0">
              <a:solidFill>
                <a:srgbClr val="FFFF00"/>
              </a:solidFill>
              <a:latin typeface="Times New Roman" pitchFamily="18" charset="0"/>
              <a:cs typeface="Times New Roman" pitchFamily="18" charset="0"/>
            </a:endParaRPr>
          </a:p>
          <a:p>
            <a:r>
              <a:rPr lang="en-US" sz="2800" dirty="0" err="1">
                <a:solidFill>
                  <a:srgbClr val="FFFF00"/>
                </a:solidFill>
                <a:latin typeface="Times New Roman" pitchFamily="18" charset="0"/>
                <a:cs typeface="Times New Roman" pitchFamily="18" charset="0"/>
              </a:rPr>
              <a:t>Chủ</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động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tích</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cực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học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tập</a:t>
            </a:r>
            <a:endParaRPr lang="en-US" sz="2800" dirty="0">
              <a:solidFill>
                <a:srgbClr val="FFFF00"/>
              </a:solidFill>
              <a:latin typeface="Times New Roman" pitchFamily="18" charset="0"/>
              <a:cs typeface="Times New Roman" pitchFamily="18" charset="0"/>
            </a:endParaRPr>
          </a:p>
          <a:p>
            <a:r>
              <a:rPr lang="en-US" sz="2800" dirty="0" err="1">
                <a:solidFill>
                  <a:srgbClr val="FFFF00"/>
                </a:solidFill>
                <a:latin typeface="Times New Roman" pitchFamily="18" charset="0"/>
                <a:cs typeface="Times New Roman" pitchFamily="18" charset="0"/>
              </a:rPr>
              <a:t>Ghi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chú</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được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các</a:t>
            </a:r>
            <a:r>
              <a:rPr lang="en-US" sz="2800" dirty="0">
                <a:solidFill>
                  <a:srgbClr val="FFFF00"/>
                </a:solidFill>
                <a:latin typeface="Times New Roman" pitchFamily="18" charset="0"/>
                <a:cs typeface="Times New Roman" pitchFamily="18" charset="0"/>
              </a:rPr>
              <a:t> ý </a:t>
            </a:r>
            <a:r>
              <a:rPr lang="en-US" sz="2800" dirty="0" err="1">
                <a:solidFill>
                  <a:srgbClr val="FFFF00"/>
                </a:solidFill>
                <a:latin typeface="Times New Roman" pitchFamily="18" charset="0"/>
                <a:cs typeface="Times New Roman" pitchFamily="18" charset="0"/>
              </a:rPr>
              <a:t>chính</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trong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bài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giảng</a:t>
            </a:r>
            <a:endParaRPr lang="en-US" sz="2800" dirty="0">
              <a:solidFill>
                <a:srgbClr val="FFFF00"/>
              </a:solidFill>
              <a:latin typeface="Times New Roman" pitchFamily="18" charset="0"/>
              <a:cs typeface="Times New Roman" pitchFamily="18" charset="0"/>
            </a:endParaRPr>
          </a:p>
          <a:p>
            <a:r>
              <a:rPr lang="en-US" sz="2800" dirty="0" err="1">
                <a:solidFill>
                  <a:srgbClr val="FFFF00"/>
                </a:solidFill>
                <a:latin typeface="Times New Roman" pitchFamily="18" charset="0"/>
                <a:cs typeface="Times New Roman" pitchFamily="18" charset="0"/>
              </a:rPr>
              <a:t>Nhận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ra</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và</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điểu</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chỉnh</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những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sai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sót</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hạn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chế</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của</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bản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thân</a:t>
            </a:r>
            <a:endParaRPr lang="en-US" sz="2800" dirty="0">
              <a:solidFill>
                <a:srgbClr val="FFFF00"/>
              </a:solidFill>
              <a:latin typeface="Times New Roman" pitchFamily="18" charset="0"/>
              <a:cs typeface="Times New Roman" pitchFamily="18" charset="0"/>
            </a:endParaRPr>
          </a:p>
          <a:p>
            <a:r>
              <a:rPr lang="en-US" sz="2800" dirty="0">
                <a:solidFill>
                  <a:schemeClr val="tx1"/>
                </a:solidFill>
                <a:latin typeface="Times New Roman" pitchFamily="18" charset="0"/>
                <a:cs typeface="Times New Roman" pitchFamily="18" charset="0"/>
              </a:rPr>
              <a:t> </a:t>
            </a:r>
          </a:p>
        </p:txBody>
      </p:sp>
      <p:sp>
        <p:nvSpPr>
          <p:cNvPr id="5" name="Rounded Rectangle 4"/>
          <p:cNvSpPr/>
          <p:nvPr/>
        </p:nvSpPr>
        <p:spPr>
          <a:xfrm>
            <a:off x="457200" y="3200400"/>
            <a:ext cx="8229600" cy="34290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2800" i="1" dirty="0">
                <a:solidFill>
                  <a:srgbClr val="FFFF00"/>
                </a:solidFill>
                <a:latin typeface="Times New Roman" pitchFamily="18" charset="0"/>
                <a:cs typeface="Times New Roman" pitchFamily="18" charset="0"/>
              </a:rPr>
              <a:t> </a:t>
            </a:r>
            <a:r>
              <a:rPr lang="en-US" sz="2800" b="1" i="1" dirty="0" err="1">
                <a:solidFill>
                  <a:srgbClr val="FFFF00"/>
                </a:solidFill>
                <a:latin typeface="Times New Roman" pitchFamily="18" charset="0"/>
                <a:cs typeface="Times New Roman" pitchFamily="18" charset="0"/>
              </a:rPr>
              <a:t>Thái</a:t>
            </a:r>
            <a:r>
              <a:rPr lang="en-US" sz="2800" b="1" i="1" dirty="0">
                <a:solidFill>
                  <a:srgbClr val="FFFF00"/>
                </a:solidFill>
                <a:latin typeface="Times New Roman" pitchFamily="18" charset="0"/>
                <a:cs typeface="Times New Roman" pitchFamily="18" charset="0"/>
              </a:rPr>
              <a:t> </a:t>
            </a:r>
            <a:r>
              <a:rPr lang="en-US" sz="2800" b="1" i="1" dirty="0" err="1">
                <a:solidFill>
                  <a:srgbClr val="FFFF00"/>
                </a:solidFill>
                <a:latin typeface="Times New Roman" pitchFamily="18" charset="0"/>
                <a:cs typeface="Times New Roman" pitchFamily="18" charset="0"/>
              </a:rPr>
              <a:t>độ</a:t>
            </a:r>
            <a:endParaRPr lang="en-US" sz="2800" b="1" dirty="0">
              <a:solidFill>
                <a:srgbClr val="FFFF00"/>
              </a:solidFill>
              <a:latin typeface="Times New Roman" pitchFamily="18" charset="0"/>
              <a:cs typeface="Times New Roman" pitchFamily="18" charset="0"/>
            </a:endParaRPr>
          </a:p>
          <a:p>
            <a:r>
              <a:rPr lang="en-US" sz="2800" dirty="0" err="1">
                <a:solidFill>
                  <a:srgbClr val="FFFF00"/>
                </a:solidFill>
                <a:latin typeface="Times New Roman" pitchFamily="18" charset="0"/>
                <a:cs typeface="Times New Roman" pitchFamily="18" charset="0"/>
              </a:rPr>
              <a:t>Bồi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đắp</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phẩm</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chất</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yêu</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nước</a:t>
            </a:r>
            <a:r>
              <a:rPr lang="en-US" sz="2800" dirty="0">
                <a:solidFill>
                  <a:srgbClr val="FFFF00"/>
                </a:solidFill>
                <a:latin typeface="Times New Roman" pitchFamily="18" charset="0"/>
                <a:cs typeface="Times New Roman" pitchFamily="18" charset="0"/>
              </a:rPr>
              <a:t>:</a:t>
            </a:r>
          </a:p>
          <a:p>
            <a:pPr>
              <a:buFontTx/>
              <a:buChar char="-"/>
            </a:pPr>
            <a:r>
              <a:rPr lang="en-US" sz="2800" dirty="0" err="1">
                <a:solidFill>
                  <a:srgbClr val="FFFF00"/>
                </a:solidFill>
                <a:latin typeface="Times New Roman" pitchFamily="18" charset="0"/>
                <a:cs typeface="Times New Roman" pitchFamily="18" charset="0"/>
              </a:rPr>
              <a:t>Trân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trọng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vẻ</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đẹp</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quê</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hương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đất</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nước</a:t>
            </a:r>
            <a:r>
              <a:rPr lang="en-US" sz="2800" dirty="0">
                <a:solidFill>
                  <a:srgbClr val="FFFF00"/>
                </a:solidFill>
                <a:latin typeface="Times New Roman" pitchFamily="18" charset="0"/>
                <a:cs typeface="Times New Roman" pitchFamily="18" charset="0"/>
              </a:rPr>
              <a:t> con </a:t>
            </a:r>
            <a:r>
              <a:rPr lang="en-US" sz="2800" dirty="0" err="1">
                <a:solidFill>
                  <a:srgbClr val="FFFF00"/>
                </a:solidFill>
                <a:latin typeface="Times New Roman" pitchFamily="18" charset="0"/>
                <a:cs typeface="Times New Roman" pitchFamily="18" charset="0"/>
              </a:rPr>
              <a:t>người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Việt</a:t>
            </a:r>
            <a:r>
              <a:rPr lang="en-US" sz="2800" dirty="0">
                <a:solidFill>
                  <a:srgbClr val="FFFF00"/>
                </a:solidFill>
                <a:latin typeface="Times New Roman" pitchFamily="18" charset="0"/>
                <a:cs typeface="Times New Roman" pitchFamily="18" charset="0"/>
              </a:rPr>
              <a:t> Nam</a:t>
            </a:r>
          </a:p>
          <a:p>
            <a:pPr>
              <a:buFontTx/>
              <a:buChar char="-"/>
            </a:pP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Thêm</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yêu</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cuộc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sống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yêu</a:t>
            </a:r>
            <a:r>
              <a:rPr lang="en-US" sz="2800" dirty="0">
                <a:solidFill>
                  <a:srgbClr val="FFFF00"/>
                </a:solidFill>
                <a:latin typeface="Times New Roman" pitchFamily="18" charset="0"/>
                <a:cs typeface="Times New Roman" pitchFamily="18" charset="0"/>
              </a:rPr>
              <a:t> con </a:t>
            </a:r>
            <a:r>
              <a:rPr lang="en-US" sz="2800" dirty="0" err="1">
                <a:solidFill>
                  <a:srgbClr val="FFFF00"/>
                </a:solidFill>
                <a:latin typeface="Times New Roman" pitchFamily="18" charset="0"/>
                <a:cs typeface="Times New Roman" pitchFamily="18" charset="0"/>
              </a:rPr>
              <a:t>người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biết</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rút</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ra</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những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bài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học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về</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cách</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ứng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xử</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với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môi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trường</a:t>
            </a:r>
            <a:r>
              <a:rPr lang="en-US" sz="2800" dirty="0">
                <a:solidFill>
                  <a:srgbClr val="FFFF00"/>
                </a:solidFill>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endParaRPr lang="en-US" smtClean="0"/>
          </a:p>
        </p:txBody>
      </p:sp>
      <p:sp>
        <p:nvSpPr>
          <p:cNvPr id="4" name="Rounded Rectangle 3"/>
          <p:cNvSpPr/>
          <p:nvPr/>
        </p:nvSpPr>
        <p:spPr>
          <a:xfrm>
            <a:off x="2438400" y="381000"/>
            <a:ext cx="4419600" cy="9906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a:solidFill>
                  <a:schemeClr val="tx1"/>
                </a:solidFill>
                <a:latin typeface="Times New Roman" pitchFamily="18" charset="0"/>
                <a:cs typeface="Times New Roman" pitchFamily="18" charset="0"/>
              </a:rPr>
              <a:t>HƯỚNG DẪN TỰ HỌC</a:t>
            </a:r>
          </a:p>
        </p:txBody>
      </p:sp>
      <p:sp>
        <p:nvSpPr>
          <p:cNvPr id="52228" name="TextBox 4"/>
          <p:cNvSpPr txBox="1">
            <a:spLocks noChangeArrowheads="1"/>
          </p:cNvSpPr>
          <p:nvPr/>
        </p:nvSpPr>
        <p:spPr bwMode="auto">
          <a:xfrm>
            <a:off x="381000" y="1371600"/>
            <a:ext cx="8382000" cy="6001643"/>
          </a:xfrm>
          <a:prstGeom prst="rect">
            <a:avLst/>
          </a:prstGeom>
          <a:noFill/>
          <a:ln w="9525">
            <a:noFill/>
            <a:miter lim="800000"/>
            <a:headEnd/>
            <a:tailEnd/>
          </a:ln>
        </p:spPr>
        <p:txBody>
          <a:bodyPr wrap="square">
            <a:spAutoFit/>
          </a:bodyPr>
          <a:lstStyle/>
          <a:p>
            <a:pPr marL="514350" indent="-514350">
              <a:buAutoNum type="arabicPeriod"/>
            </a:pPr>
            <a:r>
              <a:rPr lang="en-US" sz="2400" dirty="0" err="1" smtClean="0">
                <a:latin typeface="Times New Roman" pitchFamily="18" charset="0"/>
                <a:cs typeface="Times New Roman" pitchFamily="18" charset="0"/>
              </a:rPr>
              <a:t>Nếu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tham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Đồng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Tháp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nào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bài</a:t>
            </a:r>
            <a:r>
              <a:rPr lang="en-US" sz="2400" dirty="0" smtClean="0">
                <a:latin typeface="Times New Roman" pitchFamily="18" charset="0"/>
                <a:cs typeface="Times New Roman" pitchFamily="18" charset="0"/>
              </a:rPr>
              <a:t> du </a:t>
            </a:r>
            <a:r>
              <a:rPr lang="en-US" sz="2400" dirty="0" err="1" smtClean="0">
                <a:latin typeface="Times New Roman" pitchFamily="18" charset="0"/>
                <a:cs typeface="Times New Roman" pitchFamily="18" charset="0"/>
              </a:rPr>
              <a:t>kí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Vì</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sao</a:t>
            </a:r>
            <a:r>
              <a:rPr lang="en-US" sz="2400" dirty="0" smtClean="0">
                <a:latin typeface="Times New Roman" pitchFamily="18" charset="0"/>
                <a:cs typeface="Times New Roman" pitchFamily="18" charset="0"/>
              </a:rPr>
              <a:t>? </a:t>
            </a:r>
          </a:p>
          <a:p>
            <a:pPr marL="514350" indent="-514350"/>
            <a:r>
              <a:rPr lang="en-US" sz="2400" dirty="0" smtClean="0">
                <a:latin typeface="Times New Roman" pitchFamily="18" charset="0"/>
                <a:cs typeface="Times New Roman" pitchFamily="18" charset="0"/>
              </a:rPr>
              <a:t>2. </a:t>
            </a:r>
            <a:r>
              <a:rPr lang="en-US" sz="2400" dirty="0" err="1" smtClean="0">
                <a:latin typeface="Times New Roman" pitchFamily="18" charset="0"/>
                <a:cs typeface="Times New Roman" pitchFamily="18" charset="0"/>
              </a:rPr>
              <a:t>Tác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gửi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gắm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những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cảm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gì</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bài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kí</a:t>
            </a:r>
            <a:r>
              <a:rPr lang="en-US" sz="2400" dirty="0" smtClean="0">
                <a:latin typeface="Times New Roman" pitchFamily="18" charset="0"/>
                <a:cs typeface="Times New Roman" pitchFamily="18" charset="0"/>
              </a:rPr>
              <a:t>? </a:t>
            </a:r>
          </a:p>
          <a:p>
            <a:r>
              <a:rPr lang="en-US" sz="2400" dirty="0" smtClean="0">
                <a:latin typeface="Times New Roman" pitchFamily="18" charset="0"/>
                <a:cs typeface="Times New Roman" pitchFamily="18" charset="0"/>
              </a:rPr>
              <a:t>3. Theo </a:t>
            </a:r>
            <a:r>
              <a:rPr lang="en-US" sz="2400" dirty="0" err="1" smtClean="0">
                <a:latin typeface="Times New Roman" pitchFamily="18" charset="0"/>
                <a:cs typeface="Times New Roman" pitchFamily="18" charset="0"/>
              </a:rPr>
              <a:t>em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bài</a:t>
            </a:r>
            <a:r>
              <a:rPr lang="en-US" sz="2400" dirty="0" smtClean="0">
                <a:latin typeface="Times New Roman" pitchFamily="18" charset="0"/>
                <a:cs typeface="Times New Roman" pitchFamily="18" charset="0"/>
              </a:rPr>
              <a:t> du </a:t>
            </a:r>
            <a:r>
              <a:rPr lang="en-US" sz="2400" dirty="0" err="1" smtClean="0">
                <a:latin typeface="Times New Roman" pitchFamily="18" charset="0"/>
                <a:cs typeface="Times New Roman" pitchFamily="18" charset="0"/>
              </a:rPr>
              <a:t>kí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vùng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cần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chú</a:t>
            </a:r>
            <a:r>
              <a:rPr lang="en-US" sz="2400" dirty="0" smtClean="0">
                <a:latin typeface="Times New Roman" pitchFamily="18" charset="0"/>
                <a:cs typeface="Times New Roman" pitchFamily="18" charset="0"/>
              </a:rPr>
              <a:t> ý </a:t>
            </a:r>
            <a:r>
              <a:rPr lang="en-US" sz="2400" dirty="0" err="1" smtClean="0">
                <a:latin typeface="Times New Roman" pitchFamily="18" charset="0"/>
                <a:cs typeface="Times New Roman" pitchFamily="18" charset="0"/>
              </a:rPr>
              <a:t>giới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thiệu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những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gì</a:t>
            </a:r>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4.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dụng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ngôi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thứ</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bài</a:t>
            </a:r>
            <a:r>
              <a:rPr lang="en-US" sz="2400" dirty="0" smtClean="0">
                <a:latin typeface="Times New Roman" pitchFamily="18" charset="0"/>
                <a:cs typeface="Times New Roman" pitchFamily="18" charset="0"/>
              </a:rPr>
              <a:t> du </a:t>
            </a:r>
            <a:r>
              <a:rPr lang="en-US" sz="2400" dirty="0" err="1" smtClean="0">
                <a:latin typeface="Times New Roman" pitchFamily="18" charset="0"/>
                <a:cs typeface="Times New Roman" pitchFamily="18" charset="0"/>
              </a:rPr>
              <a:t>kí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dụng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gì</a:t>
            </a:r>
            <a:r>
              <a:rPr lang="en-US" sz="2400" dirty="0" smtClean="0">
                <a:latin typeface="Times New Roman" pitchFamily="18" charset="0"/>
                <a:cs typeface="Times New Roman" pitchFamily="18" charset="0"/>
              </a:rPr>
              <a:t>?</a:t>
            </a:r>
            <a:r>
              <a:rPr lang="en-US" sz="2400" dirty="0" smtClean="0"/>
              <a:t> </a:t>
            </a:r>
          </a:p>
          <a:p>
            <a:r>
              <a:rPr lang="en-US" sz="2400" dirty="0" smtClean="0">
                <a:latin typeface="Times New Roman" pitchFamily="18" charset="0"/>
                <a:cs typeface="Times New Roman" pitchFamily="18" charset="0"/>
              </a:rPr>
              <a:t>5. </a:t>
            </a:r>
            <a:r>
              <a:rPr lang="en-US" sz="2400" dirty="0" err="1" smtClean="0">
                <a:latin typeface="Times New Roman" pitchFamily="18" charset="0"/>
                <a:cs typeface="Times New Roman" pitchFamily="18" charset="0"/>
              </a:rPr>
              <a:t>Trình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bày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những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đặc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sắc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chính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vê</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nghê</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thuật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nội</a:t>
            </a:r>
            <a:r>
              <a:rPr lang="en-US" sz="2400" dirty="0" smtClean="0">
                <a:latin typeface="Times New Roman" pitchFamily="18" charset="0"/>
                <a:cs typeface="Times New Roman" pitchFamily="18" charset="0"/>
              </a:rPr>
              <a:t> dung </a:t>
            </a:r>
            <a:r>
              <a:rPr lang="en-US" sz="2400" dirty="0" err="1" smtClean="0">
                <a:latin typeface="Times New Roman" pitchFamily="18" charset="0"/>
                <a:cs typeface="Times New Roman" pitchFamily="18" charset="0"/>
              </a:rPr>
              <a:t>của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bản</a:t>
            </a:r>
            <a:r>
              <a:rPr lang="en-US" sz="2400" dirty="0" smtClean="0">
                <a:latin typeface="Times New Roman" pitchFamily="18" charset="0"/>
                <a:cs typeface="Times New Roman" pitchFamily="18" charset="0"/>
              </a:rPr>
              <a:t>? </a:t>
            </a:r>
          </a:p>
          <a:p>
            <a:r>
              <a:rPr lang="en-US" sz="2400" dirty="0" smtClean="0">
                <a:latin typeface="Times New Roman" pitchFamily="18" charset="0"/>
                <a:cs typeface="Times New Roman" pitchFamily="18" charset="0"/>
              </a:rPr>
              <a:t>6. Con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thường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xuyên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a:t>
            </a:r>
            <a:r>
              <a:rPr lang="en-US" sz="2400" dirty="0" smtClean="0">
                <a:latin typeface="Times New Roman" pitchFamily="18" charset="0"/>
                <a:cs typeface="Times New Roman" pitchFamily="18" charset="0"/>
              </a:rPr>
              <a:t> du </a:t>
            </a:r>
            <a:r>
              <a:rPr lang="en-US" sz="2400" dirty="0" err="1" smtClean="0">
                <a:latin typeface="Times New Roman" pitchFamily="18" charset="0"/>
                <a:cs typeface="Times New Roman" pitchFamily="18" charset="0"/>
              </a:rPr>
              <a:t>lịch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 Theo con, </a:t>
            </a:r>
            <a:r>
              <a:rPr lang="en-US" sz="2400" dirty="0" err="1" smtClean="0">
                <a:latin typeface="Times New Roman" pitchFamily="18" charset="0"/>
                <a:cs typeface="Times New Roman" pitchFamily="18" charset="0"/>
              </a:rPr>
              <a:t>những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chuyến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mang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những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ích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gì</a:t>
            </a:r>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8. Con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cần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làm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gì</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giữ</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gìn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vẻ</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đẹp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thiên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nhiên</a:t>
            </a:r>
            <a:r>
              <a:rPr lang="en-US" sz="2400" dirty="0" smtClean="0">
                <a:latin typeface="Times New Roman" pitchFamily="18" charset="0"/>
                <a:cs typeface="Times New Roman" pitchFamily="18" charset="0"/>
              </a:rPr>
              <a:t>?</a:t>
            </a:r>
            <a:r>
              <a:rPr lang="en-US" sz="2400" dirty="0" smtClean="0">
                <a:solidFill>
                  <a:srgbClr val="FF0000"/>
                </a:solidFill>
                <a:latin typeface="Times New Roman" pitchFamily="18" charset="0"/>
                <a:cs typeface="Times New Roman" pitchFamily="18" charset="0"/>
              </a:rPr>
              <a:t> </a:t>
            </a:r>
          </a:p>
          <a:p>
            <a:r>
              <a:rPr lang="en-US" sz="2400" dirty="0" smtClean="0">
                <a:solidFill>
                  <a:srgbClr val="FF0000"/>
                </a:solidFill>
                <a:latin typeface="Times New Roman" pitchFamily="18" charset="0"/>
                <a:cs typeface="Times New Roman" pitchFamily="18" charset="0"/>
              </a:rPr>
              <a:t>9. </a:t>
            </a:r>
            <a:r>
              <a:rPr lang="en-US" sz="2400" dirty="0" err="1" smtClean="0">
                <a:solidFill>
                  <a:srgbClr val="FF0000"/>
                </a:solidFill>
                <a:latin typeface="Times New Roman" pitchFamily="18" charset="0"/>
                <a:cs typeface="Times New Roman" pitchFamily="18" charset="0"/>
              </a:rPr>
              <a:t>Ôn</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bài</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học</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theo</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bản</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đồ</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hành</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trình</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và</a:t>
            </a:r>
            <a:r>
              <a:rPr lang="en-US" sz="2400" dirty="0" smtClean="0">
                <a:solidFill>
                  <a:srgbClr val="FF0000"/>
                </a:solidFill>
                <a:latin typeface="Times New Roman" pitchFamily="18" charset="0"/>
                <a:cs typeface="Times New Roman" pitchFamily="18" charset="0"/>
              </a:rPr>
              <a:t> SƠ ĐỒ TƯ DUY.</a:t>
            </a:r>
          </a:p>
          <a:p>
            <a:r>
              <a:rPr lang="en-US" sz="2400" dirty="0" smtClean="0">
                <a:solidFill>
                  <a:srgbClr val="FF0000"/>
                </a:solidFill>
                <a:latin typeface="Times New Roman" pitchFamily="18" charset="0"/>
                <a:cs typeface="Times New Roman" pitchFamily="18" charset="0"/>
              </a:rPr>
              <a:t>10 </a:t>
            </a:r>
            <a:r>
              <a:rPr lang="en-US" sz="2400" dirty="0" err="1" smtClean="0">
                <a:solidFill>
                  <a:srgbClr val="FF0000"/>
                </a:solidFill>
                <a:latin typeface="Times New Roman" pitchFamily="18" charset="0"/>
                <a:cs typeface="Times New Roman" pitchFamily="18" charset="0"/>
              </a:rPr>
              <a:t>Đọc</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một</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cuốn</a:t>
            </a:r>
            <a:r>
              <a:rPr lang="en-US" sz="2400" dirty="0" smtClean="0">
                <a:solidFill>
                  <a:srgbClr val="FF0000"/>
                </a:solidFill>
                <a:latin typeface="Times New Roman" pitchFamily="18" charset="0"/>
                <a:cs typeface="Times New Roman" pitchFamily="18" charset="0"/>
              </a:rPr>
              <a:t> du </a:t>
            </a:r>
            <a:r>
              <a:rPr lang="en-US" sz="2400" dirty="0" err="1" smtClean="0">
                <a:solidFill>
                  <a:srgbClr val="FF0000"/>
                </a:solidFill>
                <a:latin typeface="Times New Roman" pitchFamily="18" charset="0"/>
                <a:cs typeface="Times New Roman" pitchFamily="18" charset="0"/>
              </a:rPr>
              <a:t>kí</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mà</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em</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thích</a:t>
            </a:r>
            <a:r>
              <a:rPr lang="en-US" sz="2400" dirty="0" smtClean="0">
                <a:solidFill>
                  <a:srgbClr val="FF0000"/>
                </a:solidFill>
                <a:latin typeface="Times New Roman" pitchFamily="18" charset="0"/>
                <a:cs typeface="Times New Roman" pitchFamily="18" charset="0"/>
              </a:rPr>
              <a:t>.</a:t>
            </a:r>
          </a:p>
          <a:p>
            <a:r>
              <a:rPr lang="en-US" sz="2400" dirty="0" smtClean="0">
                <a:solidFill>
                  <a:srgbClr val="FF0000"/>
                </a:solidFill>
                <a:latin typeface="Times New Roman" pitchFamily="18" charset="0"/>
                <a:cs typeface="Times New Roman" pitchFamily="18" charset="0"/>
              </a:rPr>
              <a:t>11. </a:t>
            </a:r>
            <a:r>
              <a:rPr lang="en-US" sz="2400" dirty="0" err="1" smtClean="0">
                <a:solidFill>
                  <a:srgbClr val="FF0000"/>
                </a:solidFill>
                <a:latin typeface="Times New Roman" pitchFamily="18" charset="0"/>
                <a:cs typeface="Times New Roman" pitchFamily="18" charset="0"/>
              </a:rPr>
              <a:t>Soạn</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bài</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thực</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hành</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Tiếng</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Việt</a:t>
            </a:r>
            <a:r>
              <a:rPr lang="en-US" sz="2400" dirty="0" smtClean="0">
                <a:solidFill>
                  <a:srgbClr val="FF0000"/>
                </a:solidFill>
                <a:latin typeface="Times New Roman" pitchFamily="18" charset="0"/>
                <a:cs typeface="Times New Roman" pitchFamily="18" charset="0"/>
              </a:rPr>
              <a:t>.</a:t>
            </a:r>
          </a:p>
          <a:p>
            <a:r>
              <a:rPr lang="en-US" sz="2400" dirty="0" smtClean="0">
                <a:latin typeface="Times New Roman" pitchFamily="18" charset="0"/>
                <a:cs typeface="Times New Roman" pitchFamily="18" charset="0"/>
              </a:rPr>
              <a:t> </a:t>
            </a:r>
          </a:p>
          <a:p>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endParaRPr lang="en-US"/>
          </a:p>
        </p:txBody>
      </p:sp>
      <p:sp>
        <p:nvSpPr>
          <p:cNvPr id="14339" name="Rectangle 3"/>
          <p:cNvSpPr>
            <a:spLocks noGrp="1" noChangeArrowheads="1"/>
          </p:cNvSpPr>
          <p:nvPr>
            <p:ph type="body" idx="1"/>
          </p:nvPr>
        </p:nvSpPr>
        <p:spPr/>
        <p:txBody>
          <a:bodyPr/>
          <a:lstStyle/>
          <a:p>
            <a:pPr eaLnBrk="1" hangingPunct="1"/>
            <a:endParaRPr lang="en-US"/>
          </a:p>
        </p:txBody>
      </p:sp>
      <p:pic>
        <p:nvPicPr>
          <p:cNvPr id="14340" name="Picture 4" descr="4aacd32f_29cfec02_hinhnen_91_resiz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5"/>
          <p:cNvSpPr>
            <a:spLocks noChangeArrowheads="1"/>
          </p:cNvSpPr>
          <p:nvPr/>
        </p:nvSpPr>
        <p:spPr bwMode="auto">
          <a:xfrm>
            <a:off x="533400" y="838200"/>
            <a:ext cx="8001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20000"/>
              </a:spcBef>
              <a:spcAft>
                <a:spcPct val="0"/>
              </a:spcAft>
            </a:pPr>
            <a:r>
              <a:rPr lang="fr-FR" b="1" dirty="0">
                <a:solidFill>
                  <a:srgbClr val="0066FF"/>
                </a:solidFill>
              </a:rPr>
              <a:t>-</a:t>
            </a:r>
            <a:r>
              <a:rPr lang="en-US" b="1" dirty="0">
                <a:solidFill>
                  <a:srgbClr val="0066FF"/>
                </a:solidFill>
              </a:rPr>
              <a:t> </a:t>
            </a:r>
            <a:endParaRPr lang="vi-VN" b="1" dirty="0">
              <a:solidFill>
                <a:srgbClr val="0066FF"/>
              </a:solidFill>
            </a:endParaRPr>
          </a:p>
        </p:txBody>
      </p:sp>
      <p:sp>
        <p:nvSpPr>
          <p:cNvPr id="2" name="TextBox 1"/>
          <p:cNvSpPr txBox="1"/>
          <p:nvPr/>
        </p:nvSpPr>
        <p:spPr>
          <a:xfrm>
            <a:off x="228601" y="381000"/>
            <a:ext cx="8686800" cy="2585323"/>
          </a:xfrm>
          <a:prstGeom prst="rect">
            <a:avLst/>
          </a:prstGeom>
          <a:noFill/>
        </p:spPr>
        <p:txBody>
          <a:bodyPr wrap="square" rtlCol="0">
            <a:spAutoFit/>
          </a:bodyPr>
          <a:lstStyle/>
          <a:p>
            <a:pPr lvl="0" algn="ctr"/>
            <a:r>
              <a:rPr lang="en-US" sz="5400" b="1" dirty="0" err="1" smtClean="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TiẾT</a:t>
            </a:r>
            <a:r>
              <a:rPr lang="en-US" sz="5400" b="1" dirty="0" smtClean="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 36,37,38: ĐỒNG </a:t>
            </a:r>
            <a:r>
              <a:rPr lang="en-US" sz="5400" b="1" dirty="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THÁP MƯỜI </a:t>
            </a:r>
          </a:p>
          <a:p>
            <a:pPr lvl="0" algn="ctr"/>
            <a:r>
              <a:rPr lang="en-US" sz="5400" b="1" dirty="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MÙA NƯỚC </a:t>
            </a:r>
            <a:r>
              <a:rPr lang="en-US" sz="5400" b="1" dirty="0" smtClean="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NỔI- </a:t>
            </a:r>
            <a:r>
              <a:rPr lang="en-US" sz="5400" b="1" dirty="0" err="1" smtClean="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TiẾT</a:t>
            </a:r>
            <a:r>
              <a:rPr lang="en-US" sz="5400" b="1" dirty="0" smtClean="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rPr>
              <a:t> 3</a:t>
            </a:r>
            <a:endParaRPr lang="en-US" sz="5400" b="1" dirty="0">
              <a:ln w="31550" cmpd="sng">
                <a:gradFill>
                  <a:gsLst>
                    <a:gs pos="25000">
                      <a:srgbClr val="BBE0E3">
                        <a:shade val="25000"/>
                        <a:satMod val="190000"/>
                      </a:srgbClr>
                    </a:gs>
                    <a:gs pos="80000">
                      <a:srgbClr val="BBE0E3">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endParaRPr>
          </a:p>
        </p:txBody>
      </p:sp>
      <p:sp>
        <p:nvSpPr>
          <p:cNvPr id="3" name="TextBox 2"/>
          <p:cNvSpPr txBox="1"/>
          <p:nvPr/>
        </p:nvSpPr>
        <p:spPr>
          <a:xfrm>
            <a:off x="4800600" y="3089751"/>
            <a:ext cx="3486852" cy="584775"/>
          </a:xfrm>
          <a:prstGeom prst="rect">
            <a:avLst/>
          </a:prstGeom>
          <a:noFill/>
        </p:spPr>
        <p:txBody>
          <a:bodyPr wrap="none" rtlCol="0">
            <a:spAutoFit/>
          </a:bodyPr>
          <a:lstStyle/>
          <a:p>
            <a:pPr lvl="0" algn="r" fontAlgn="base">
              <a:spcBef>
                <a:spcPct val="20000"/>
              </a:spcBef>
              <a:spcAft>
                <a:spcPct val="0"/>
              </a:spcAft>
            </a:pPr>
            <a:r>
              <a:rPr lang="en-US" sz="3200" kern="0" dirty="0">
                <a:solidFill>
                  <a:srgbClr val="000000"/>
                </a:solidFill>
              </a:rPr>
              <a:t>- </a:t>
            </a:r>
            <a:r>
              <a:rPr lang="en-US" sz="3200" kern="0" dirty="0" err="1">
                <a:solidFill>
                  <a:srgbClr val="000000"/>
                </a:solidFill>
              </a:rPr>
              <a:t>Văn</a:t>
            </a:r>
            <a:r>
              <a:rPr lang="en-US" sz="3200" kern="0" dirty="0">
                <a:solidFill>
                  <a:srgbClr val="000000"/>
                </a:solidFill>
              </a:rPr>
              <a:t> </a:t>
            </a:r>
            <a:r>
              <a:rPr lang="en-US" sz="3200" kern="0" dirty="0" err="1">
                <a:solidFill>
                  <a:srgbClr val="000000"/>
                </a:solidFill>
              </a:rPr>
              <a:t>Công</a:t>
            </a:r>
            <a:r>
              <a:rPr lang="en-US" sz="3200" kern="0" dirty="0">
                <a:solidFill>
                  <a:srgbClr val="000000"/>
                </a:solidFill>
              </a:rPr>
              <a:t> </a:t>
            </a:r>
            <a:r>
              <a:rPr lang="en-US" sz="3200" kern="0" dirty="0" err="1">
                <a:solidFill>
                  <a:srgbClr val="000000"/>
                </a:solidFill>
              </a:rPr>
              <a:t>Hùng</a:t>
            </a:r>
            <a:r>
              <a:rPr lang="en-US" sz="3200" kern="0" dirty="0">
                <a:solidFill>
                  <a:srgbClr val="000000"/>
                </a:solidFill>
              </a:rPr>
              <a:t>-</a:t>
            </a:r>
          </a:p>
        </p:txBody>
      </p:sp>
    </p:spTree>
    <p:extLst>
      <p:ext uri="{BB962C8B-B14F-4D97-AF65-F5344CB8AC3E}">
        <p14:creationId xmlns:p14="http://schemas.microsoft.com/office/powerpoint/2010/main" val="9147718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52400" y="5696211"/>
            <a:ext cx="8229600" cy="1143000"/>
          </a:xfrm>
        </p:spPr>
        <p:txBody>
          <a:bodyPr/>
          <a:lstStyle/>
          <a:p>
            <a:r>
              <a:rPr lang="en-US" dirty="0" err="1"/>
              <a:t>Người</a:t>
            </a:r>
            <a:r>
              <a:rPr lang="en-US" dirty="0"/>
              <a:t> </a:t>
            </a:r>
            <a:r>
              <a:rPr lang="en-US" dirty="0" err="1"/>
              <a:t>dân</a:t>
            </a:r>
            <a:r>
              <a:rPr lang="en-US" dirty="0"/>
              <a:t> </a:t>
            </a:r>
            <a:r>
              <a:rPr lang="en-US" dirty="0" err="1"/>
              <a:t>Đồng</a:t>
            </a:r>
            <a:r>
              <a:rPr lang="en-US" dirty="0"/>
              <a:t> </a:t>
            </a:r>
            <a:r>
              <a:rPr lang="en-US" dirty="0" err="1"/>
              <a:t>Tháp</a:t>
            </a:r>
            <a:r>
              <a:rPr lang="en-US" dirty="0"/>
              <a:t> </a:t>
            </a:r>
            <a:r>
              <a:rPr lang="en-US" dirty="0" err="1"/>
              <a:t>Mười</a:t>
            </a:r>
            <a:endParaRPr lang="en-US" dirty="0"/>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609600"/>
            <a:ext cx="8153400" cy="5029200"/>
          </a:xfrm>
        </p:spPr>
      </p:pic>
    </p:spTree>
    <p:extLst>
      <p:ext uri="{BB962C8B-B14F-4D97-AF65-F5344CB8AC3E}">
        <p14:creationId xmlns:p14="http://schemas.microsoft.com/office/powerpoint/2010/main" val="2446733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5000"/>
            <a:ext cx="8229600" cy="1143000"/>
          </a:xfrm>
        </p:spPr>
        <p:txBody>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1066800"/>
            <a:ext cx="6781800" cy="4915331"/>
          </a:xfrm>
        </p:spPr>
      </p:pic>
    </p:spTree>
    <p:extLst>
      <p:ext uri="{BB962C8B-B14F-4D97-AF65-F5344CB8AC3E}">
        <p14:creationId xmlns:p14="http://schemas.microsoft.com/office/powerpoint/2010/main" val="193950232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endParaRPr lang="en-US" smtClean="0"/>
          </a:p>
        </p:txBody>
      </p:sp>
      <p:sp>
        <p:nvSpPr>
          <p:cNvPr id="24579" name="Content Placeholder 2"/>
          <p:cNvSpPr>
            <a:spLocks noGrp="1"/>
          </p:cNvSpPr>
          <p:nvPr>
            <p:ph idx="1"/>
          </p:nvPr>
        </p:nvSpPr>
        <p:spPr/>
        <p:txBody>
          <a:bodyPr/>
          <a:lstStyle/>
          <a:p>
            <a:endParaRPr lang="en-US" smtClean="0"/>
          </a:p>
        </p:txBody>
      </p:sp>
      <p:pic>
        <p:nvPicPr>
          <p:cNvPr id="24580" name="Picture 2"/>
          <p:cNvPicPr>
            <a:picLocks noChangeAspect="1" noChangeArrowheads="1"/>
          </p:cNvPicPr>
          <p:nvPr/>
        </p:nvPicPr>
        <p:blipFill>
          <a:blip r:embed="rId2"/>
          <a:srcRect/>
          <a:stretch>
            <a:fillRect/>
          </a:stretch>
        </p:blipFill>
        <p:spPr bwMode="auto">
          <a:xfrm>
            <a:off x="457200" y="228600"/>
            <a:ext cx="8305800" cy="4953000"/>
          </a:xfrm>
          <a:prstGeom prst="rect">
            <a:avLst/>
          </a:prstGeom>
          <a:noFill/>
          <a:ln w="9525">
            <a:noFill/>
            <a:miter lim="800000"/>
            <a:headEnd/>
            <a:tailEnd/>
          </a:ln>
          <a:effectLst/>
        </p:spPr>
      </p:pic>
      <p:sp>
        <p:nvSpPr>
          <p:cNvPr id="24581" name="TextBox 3"/>
          <p:cNvSpPr txBox="1">
            <a:spLocks noChangeArrowheads="1"/>
          </p:cNvSpPr>
          <p:nvPr/>
        </p:nvSpPr>
        <p:spPr bwMode="auto">
          <a:xfrm>
            <a:off x="533400" y="5476875"/>
            <a:ext cx="8001000" cy="523220"/>
          </a:xfrm>
          <a:prstGeom prst="rect">
            <a:avLst/>
          </a:prstGeom>
          <a:noFill/>
          <a:ln w="9525">
            <a:noFill/>
            <a:miter lim="800000"/>
            <a:headEnd/>
            <a:tailEnd/>
          </a:ln>
        </p:spPr>
        <p:txBody>
          <a:bodyPr>
            <a:spAutoFit/>
          </a:bodyPr>
          <a:lstStyle/>
          <a:p>
            <a:endParaRPr lang="en-US" sz="28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endParaRPr lang="en-US" smtClean="0"/>
          </a:p>
        </p:txBody>
      </p:sp>
      <p:sp>
        <p:nvSpPr>
          <p:cNvPr id="36867" name="Content Placeholder 2"/>
          <p:cNvSpPr>
            <a:spLocks noGrp="1"/>
          </p:cNvSpPr>
          <p:nvPr>
            <p:ph idx="1"/>
          </p:nvPr>
        </p:nvSpPr>
        <p:spPr/>
        <p:txBody>
          <a:bodyPr/>
          <a:lstStyle/>
          <a:p>
            <a:endParaRPr lang="en-US" smtClean="0"/>
          </a:p>
        </p:txBody>
      </p:sp>
      <p:pic>
        <p:nvPicPr>
          <p:cNvPr id="71682" name="Picture 2"/>
          <p:cNvPicPr>
            <a:picLocks noChangeAspect="1" noChangeArrowheads="1"/>
          </p:cNvPicPr>
          <p:nvPr/>
        </p:nvPicPr>
        <p:blipFill>
          <a:blip r:embed="rId2"/>
          <a:srcRect/>
          <a:stretch>
            <a:fillRect/>
          </a:stretch>
        </p:blipFill>
        <p:spPr bwMode="auto">
          <a:xfrm>
            <a:off x="304800" y="234950"/>
            <a:ext cx="3886200" cy="6089650"/>
          </a:xfrm>
          <a:prstGeom prst="rect">
            <a:avLst/>
          </a:prstGeom>
          <a:noFill/>
          <a:ln w="9525">
            <a:noFill/>
            <a:miter lim="800000"/>
            <a:headEnd/>
            <a:tailEnd/>
          </a:ln>
          <a:effectLst/>
        </p:spPr>
      </p:pic>
      <p:sp>
        <p:nvSpPr>
          <p:cNvPr id="4" name="Rounded Rectangle 3"/>
          <p:cNvSpPr/>
          <p:nvPr/>
        </p:nvSpPr>
        <p:spPr>
          <a:xfrm>
            <a:off x="4343400" y="1066800"/>
            <a:ext cx="4038600" cy="4724400"/>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smtClean="0">
                <a:solidFill>
                  <a:srgbClr val="FFFF00"/>
                </a:solidFill>
                <a:latin typeface="Times New Roman" pitchFamily="18" charset="0"/>
                <a:cs typeface="Times New Roman" pitchFamily="18" charset="0"/>
              </a:rPr>
              <a:t>*Con </a:t>
            </a:r>
            <a:r>
              <a:rPr lang="en-US" sz="2800" dirty="0" err="1">
                <a:solidFill>
                  <a:srgbClr val="FFFF00"/>
                </a:solidFill>
                <a:latin typeface="Times New Roman" pitchFamily="18" charset="0"/>
                <a:cs typeface="Times New Roman" pitchFamily="18" charset="0"/>
              </a:rPr>
              <a:t>người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Hoà</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đồng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vui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vẻ</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hiền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lành</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năng</a:t>
            </a:r>
            <a:r>
              <a:rPr lang="en-US" sz="2800" dirty="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động</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cuộc</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sống</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bình</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dị</a:t>
            </a:r>
            <a:r>
              <a:rPr lang="en-US" sz="2800" dirty="0" smtClean="0">
                <a:solidFill>
                  <a:srgbClr val="FFFF00"/>
                </a:solidFill>
                <a:latin typeface="Times New Roman" pitchFamily="18" charset="0"/>
                <a:cs typeface="Times New Roman" pitchFamily="18" charset="0"/>
              </a:rPr>
              <a:t>, an </a:t>
            </a:r>
            <a:r>
              <a:rPr lang="en-US" sz="2800" dirty="0" err="1" smtClean="0">
                <a:solidFill>
                  <a:srgbClr val="FFFF00"/>
                </a:solidFill>
                <a:latin typeface="Times New Roman" pitchFamily="18" charset="0"/>
                <a:cs typeface="Times New Roman" pitchFamily="18" charset="0"/>
              </a:rPr>
              <a:t>lành</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tự</a:t>
            </a:r>
            <a:r>
              <a:rPr lang="en-US" sz="2800" dirty="0" smtClean="0">
                <a:solidFill>
                  <a:srgbClr val="FFFF00"/>
                </a:solidFill>
                <a:latin typeface="Times New Roman" pitchFamily="18" charset="0"/>
                <a:cs typeface="Times New Roman" pitchFamily="18" charset="0"/>
              </a:rPr>
              <a:t> tin, </a:t>
            </a:r>
            <a:r>
              <a:rPr lang="en-US" sz="2800" dirty="0" err="1" smtClean="0">
                <a:solidFill>
                  <a:srgbClr val="FFFF00"/>
                </a:solidFill>
                <a:latin typeface="Times New Roman" pitchFamily="18" charset="0"/>
                <a:cs typeface="Times New Roman" pitchFamily="18" charset="0"/>
              </a:rPr>
              <a:t>khảng</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khái</a:t>
            </a:r>
            <a:r>
              <a:rPr lang="en-US" sz="2800" dirty="0" smtClean="0">
                <a:solidFill>
                  <a:srgbClr val="FFFF00"/>
                </a:solidFill>
                <a:latin typeface="Times New Roman" pitchFamily="18" charset="0"/>
                <a:cs typeface="Times New Roman" pitchFamily="18" charset="0"/>
              </a:rPr>
              <a:t>. </a:t>
            </a:r>
          </a:p>
          <a:p>
            <a:pPr>
              <a:defRPr/>
            </a:pPr>
            <a:r>
              <a:rPr lang="en-US" sz="2800" dirty="0" err="1" smtClean="0">
                <a:solidFill>
                  <a:srgbClr val="FFFF00"/>
                </a:solidFill>
                <a:latin typeface="Times New Roman" pitchFamily="18" charset="0"/>
                <a:cs typeface="Times New Roman" pitchFamily="18" charset="0"/>
              </a:rPr>
              <a:t>Họ</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làm</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nên</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một</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Đồng</a:t>
            </a:r>
            <a:r>
              <a:rPr lang="en-US" sz="2800" dirty="0" smtClean="0">
                <a:solidFill>
                  <a:srgbClr val="FFFF00"/>
                </a:solidFill>
                <a:latin typeface="Times New Roman" pitchFamily="18" charset="0"/>
                <a:cs typeface="Times New Roman" pitchFamily="18" charset="0"/>
              </a:rPr>
              <a:t> </a:t>
            </a:r>
            <a:r>
              <a:rPr lang="en-US" sz="2800" dirty="0" err="1" smtClean="0">
                <a:solidFill>
                  <a:srgbClr val="FFFF00"/>
                </a:solidFill>
                <a:latin typeface="Times New Roman" pitchFamily="18" charset="0"/>
                <a:cs typeface="Times New Roman" pitchFamily="18" charset="0"/>
              </a:rPr>
              <a:t>Tháp</a:t>
            </a:r>
            <a:r>
              <a:rPr lang="en-US" sz="2800" dirty="0" smtClean="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vừa</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trẻ</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trung</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hiện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đại</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vừa</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mềm</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vừa</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xanh</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khiến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tác</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giả</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xao</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xuyến</a:t>
            </a:r>
            <a:r>
              <a:rPr lang="en-US" sz="2800" dirty="0">
                <a:solidFill>
                  <a:schemeClr val="tx1"/>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682"/>
                                        </p:tgtEl>
                                        <p:attrNameLst>
                                          <p:attrName>style.visibility</p:attrName>
                                        </p:attrNameLst>
                                      </p:cBhvr>
                                      <p:to>
                                        <p:strVal val="visible"/>
                                      </p:to>
                                    </p:set>
                                    <p:anim calcmode="lin" valueType="num">
                                      <p:cBhvr additive="base">
                                        <p:cTn id="7" dur="500" fill="hold"/>
                                        <p:tgtEl>
                                          <p:spTgt spid="71682"/>
                                        </p:tgtEl>
                                        <p:attrNameLst>
                                          <p:attrName>ppt_x</p:attrName>
                                        </p:attrNameLst>
                                      </p:cBhvr>
                                      <p:tavLst>
                                        <p:tav tm="0">
                                          <p:val>
                                            <p:strVal val="#ppt_x"/>
                                          </p:val>
                                        </p:tav>
                                        <p:tav tm="100000">
                                          <p:val>
                                            <p:strVal val="#ppt_x"/>
                                          </p:val>
                                        </p:tav>
                                      </p:tavLst>
                                    </p:anim>
                                    <p:anim calcmode="lin" valueType="num">
                                      <p:cBhvr additive="base">
                                        <p:cTn id="8" dur="500" fill="hold"/>
                                        <p:tgtEl>
                                          <p:spTgt spid="7168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endParaRPr lang="en-US" smtClean="0"/>
          </a:p>
        </p:txBody>
      </p:sp>
      <p:sp>
        <p:nvSpPr>
          <p:cNvPr id="37891" name="Content Placeholder 2"/>
          <p:cNvSpPr>
            <a:spLocks noGrp="1"/>
          </p:cNvSpPr>
          <p:nvPr>
            <p:ph idx="1"/>
          </p:nvPr>
        </p:nvSpPr>
        <p:spPr/>
        <p:txBody>
          <a:bodyPr/>
          <a:lstStyle/>
          <a:p>
            <a:endParaRPr lang="en-US" smtClean="0"/>
          </a:p>
        </p:txBody>
      </p:sp>
      <p:pic>
        <p:nvPicPr>
          <p:cNvPr id="37892" name="Picture 2"/>
          <p:cNvPicPr>
            <a:picLocks noChangeAspect="1" noChangeArrowheads="1"/>
          </p:cNvPicPr>
          <p:nvPr/>
        </p:nvPicPr>
        <p:blipFill>
          <a:blip r:embed="rId2"/>
          <a:srcRect/>
          <a:stretch>
            <a:fillRect/>
          </a:stretch>
        </p:blipFill>
        <p:spPr bwMode="auto">
          <a:xfrm>
            <a:off x="228600" y="304800"/>
            <a:ext cx="8686800" cy="6248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endParaRPr lang="en-US" smtClean="0"/>
          </a:p>
        </p:txBody>
      </p:sp>
      <p:sp>
        <p:nvSpPr>
          <p:cNvPr id="38915" name="Content Placeholder 2"/>
          <p:cNvSpPr>
            <a:spLocks noGrp="1"/>
          </p:cNvSpPr>
          <p:nvPr>
            <p:ph idx="1"/>
          </p:nvPr>
        </p:nvSpPr>
        <p:spPr/>
        <p:txBody>
          <a:bodyPr/>
          <a:lstStyle/>
          <a:p>
            <a:endParaRPr lang="en-US" dirty="0" smtClean="0"/>
          </a:p>
        </p:txBody>
      </p:sp>
      <p:sp>
        <p:nvSpPr>
          <p:cNvPr id="4" name="Cloud 3"/>
          <p:cNvSpPr/>
          <p:nvPr/>
        </p:nvSpPr>
        <p:spPr>
          <a:xfrm>
            <a:off x="55563" y="88900"/>
            <a:ext cx="7086600" cy="1739900"/>
          </a:xfrm>
          <a:prstGeom prst="cloud">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Tìm</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ra</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những</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câu</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văn</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bộc</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lộ</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được</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xúc</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cảm</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của</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Văn</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Công</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Hùng</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trong</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hành</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trình</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đi</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khám</a:t>
            </a:r>
            <a:r>
              <a:rPr lang="en-US" sz="2400" dirty="0">
                <a:solidFill>
                  <a:srgbClr val="FFFF00"/>
                </a:solidFill>
                <a:latin typeface="Times New Roman" pitchFamily="18" charset="0"/>
                <a:cs typeface="Times New Roman" pitchFamily="18" charset="0"/>
              </a:rPr>
              <a:t> </a:t>
            </a:r>
            <a:r>
              <a:rPr lang="en-US" sz="2400" dirty="0" err="1">
                <a:solidFill>
                  <a:srgbClr val="FFFF00"/>
                </a:solidFill>
                <a:latin typeface="Times New Roman" pitchFamily="18" charset="0"/>
                <a:cs typeface="Times New Roman" pitchFamily="18" charset="0"/>
              </a:rPr>
              <a:t>phá</a:t>
            </a:r>
            <a:endParaRPr lang="en-US" sz="2400" dirty="0">
              <a:solidFill>
                <a:srgbClr val="FFFF00"/>
              </a:solidFill>
              <a:latin typeface="Times New Roman" pitchFamily="18" charset="0"/>
              <a:cs typeface="Times New Roman" pitchFamily="18" charset="0"/>
            </a:endParaRPr>
          </a:p>
        </p:txBody>
      </p:sp>
      <p:sp>
        <p:nvSpPr>
          <p:cNvPr id="5" name="Rounded Rectangle 4"/>
          <p:cNvSpPr/>
          <p:nvPr/>
        </p:nvSpPr>
        <p:spPr>
          <a:xfrm>
            <a:off x="762000" y="2144713"/>
            <a:ext cx="7154863" cy="133032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400">
                <a:solidFill>
                  <a:schemeClr val="tx1"/>
                </a:solidFill>
                <a:latin typeface="Times New Roman" pitchFamily="18" charset="0"/>
                <a:cs typeface="Times New Roman" pitchFamily="18" charset="0"/>
              </a:rPr>
              <a:t>- Trong khi chúng tôi chỉ có một ngày cưỡi xe, mà lại  muốn đi nhiều, thấy nhiều, chiêm ngưỡng nhiều…</a:t>
            </a:r>
          </a:p>
        </p:txBody>
      </p:sp>
      <p:sp>
        <p:nvSpPr>
          <p:cNvPr id="7" name="Rounded Rectangle 6"/>
          <p:cNvSpPr/>
          <p:nvPr/>
        </p:nvSpPr>
        <p:spPr>
          <a:xfrm>
            <a:off x="1905000" y="3759200"/>
            <a:ext cx="6629400" cy="12954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Bằng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nỗi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khát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khao</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và</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trân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trọng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của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mình</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tôi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đã</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miệt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mài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ăn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hai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món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quốc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hồn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quốc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tuý</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đồng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bằng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ấy</a:t>
            </a:r>
            <a:r>
              <a:rPr lang="en-US" sz="2400" dirty="0">
                <a:solidFill>
                  <a:schemeClr val="tx1"/>
                </a:solidFill>
                <a:latin typeface="Times New Roman" pitchFamily="18" charset="0"/>
                <a:cs typeface="Times New Roman" pitchFamily="18" charset="0"/>
              </a:rPr>
              <a:t>.</a:t>
            </a:r>
          </a:p>
        </p:txBody>
      </p:sp>
      <p:sp>
        <p:nvSpPr>
          <p:cNvPr id="8" name="Rounded Rectangle 7"/>
          <p:cNvSpPr/>
          <p:nvPr/>
        </p:nvSpPr>
        <p:spPr>
          <a:xfrm>
            <a:off x="2667000" y="5251450"/>
            <a:ext cx="6248400" cy="13716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dirty="0">
                <a:solidFill>
                  <a:schemeClr val="tx1"/>
                </a:solidFill>
                <a:latin typeface="Times New Roman" pitchFamily="18" charset="0"/>
                <a:cs typeface="Times New Roman" pitchFamily="18" charset="0"/>
              </a:rPr>
              <a:t>- Con </a:t>
            </a:r>
            <a:r>
              <a:rPr lang="en-US" sz="2400" dirty="0" err="1">
                <a:solidFill>
                  <a:schemeClr val="tx1"/>
                </a:solidFill>
                <a:latin typeface="Times New Roman" pitchFamily="18" charset="0"/>
                <a:cs typeface="Times New Roman" pitchFamily="18" charset="0"/>
              </a:rPr>
              <a:t>người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chợt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chùng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lại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bâng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khuâng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ngơ</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ngác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giữa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thế</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giới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sen.</a:t>
            </a:r>
            <a:endParaRPr lang="en-US" sz="2400" dirty="0">
              <a:solidFill>
                <a:schemeClr val="tx1"/>
              </a:solidFill>
              <a:latin typeface="Times New Roman" pitchFamily="18" charset="0"/>
              <a:cs typeface="Times New Roman" pitchFamily="18" charset="0"/>
            </a:endParaRPr>
          </a:p>
        </p:txBody>
      </p:sp>
      <p:sp>
        <p:nvSpPr>
          <p:cNvPr id="10" name="Oval 9"/>
          <p:cNvSpPr/>
          <p:nvPr/>
        </p:nvSpPr>
        <p:spPr>
          <a:xfrm>
            <a:off x="304800" y="2514600"/>
            <a:ext cx="457200" cy="609600"/>
          </a:xfrm>
          <a:prstGeom prst="ellipse">
            <a:avLst/>
          </a:prstGeom>
        </p:spPr>
        <p:style>
          <a:lnRef idx="3">
            <a:schemeClr val="lt1"/>
          </a:lnRef>
          <a:fillRef idx="1">
            <a:schemeClr val="accent3"/>
          </a:fillRef>
          <a:effectRef idx="1">
            <a:schemeClr val="accent3"/>
          </a:effectRef>
          <a:fontRef idx="minor">
            <a:schemeClr val="lt1"/>
          </a:fontRef>
        </p:style>
        <p:txBody>
          <a:bodyPr anchor="ctr"/>
          <a:lstStyle/>
          <a:p>
            <a:pPr algn="ctr"/>
            <a:r>
              <a:rPr lang="en-US" sz="3200">
                <a:solidFill>
                  <a:schemeClr val="tx1"/>
                </a:solidFill>
                <a:latin typeface="Times New Roman" pitchFamily="18" charset="0"/>
                <a:cs typeface="Times New Roman" pitchFamily="18" charset="0"/>
              </a:rPr>
              <a:t>1</a:t>
            </a:r>
          </a:p>
        </p:txBody>
      </p:sp>
      <p:sp>
        <p:nvSpPr>
          <p:cNvPr id="11" name="Oval 10"/>
          <p:cNvSpPr/>
          <p:nvPr/>
        </p:nvSpPr>
        <p:spPr>
          <a:xfrm>
            <a:off x="1447800" y="4038600"/>
            <a:ext cx="457200" cy="7620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r>
              <a:rPr lang="en-US" sz="3200">
                <a:solidFill>
                  <a:schemeClr val="tx1"/>
                </a:solidFill>
                <a:latin typeface="Times New Roman" pitchFamily="18" charset="0"/>
                <a:cs typeface="Times New Roman" pitchFamily="18" charset="0"/>
              </a:rPr>
              <a:t>2</a:t>
            </a:r>
          </a:p>
        </p:txBody>
      </p:sp>
      <p:sp>
        <p:nvSpPr>
          <p:cNvPr id="12" name="Oval 11"/>
          <p:cNvSpPr/>
          <p:nvPr/>
        </p:nvSpPr>
        <p:spPr>
          <a:xfrm>
            <a:off x="2133600" y="5715000"/>
            <a:ext cx="533400" cy="6858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r>
              <a:rPr lang="en-US" sz="3200">
                <a:solidFill>
                  <a:schemeClr val="tx1"/>
                </a:solidFill>
                <a:latin typeface="Times New Roman" pitchFamily="18" charset="0"/>
                <a:cs typeface="Times New Roman" pitchFamily="18" charset="0"/>
              </a:rPr>
              <a:t>3</a:t>
            </a:r>
          </a:p>
        </p:txBody>
      </p:sp>
      <p:pic>
        <p:nvPicPr>
          <p:cNvPr id="38923" name="Picture 15" descr="ea913b84-73eb-494c-81f5-5abd5be96b1f_Group%20Discussion.jpg"/>
          <p:cNvPicPr>
            <a:picLocks noChangeAspect="1"/>
          </p:cNvPicPr>
          <p:nvPr/>
        </p:nvPicPr>
        <p:blipFill>
          <a:blip r:embed="rId2"/>
          <a:srcRect/>
          <a:stretch>
            <a:fillRect/>
          </a:stretch>
        </p:blipFill>
        <p:spPr bwMode="auto">
          <a:xfrm>
            <a:off x="6477000" y="0"/>
            <a:ext cx="2514600" cy="1905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ircle(in)">
                                      <p:cBhvr>
                                        <p:cTn id="32" dur="2000"/>
                                        <p:tgtEl>
                                          <p:spTgt spid="1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heel(1)">
                                      <p:cBhvr>
                                        <p:cTn id="3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10" grpId="0" animBg="1"/>
      <p:bldP spid="11" grpId="0" animBg="1"/>
      <p:bldP spid="1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endParaRPr lang="en-US" smtClean="0"/>
          </a:p>
        </p:txBody>
      </p:sp>
      <p:sp>
        <p:nvSpPr>
          <p:cNvPr id="39939" name="Content Placeholder 2"/>
          <p:cNvSpPr>
            <a:spLocks noGrp="1"/>
          </p:cNvSpPr>
          <p:nvPr>
            <p:ph idx="1"/>
          </p:nvPr>
        </p:nvSpPr>
        <p:spPr>
          <a:xfrm>
            <a:off x="457200" y="228600"/>
            <a:ext cx="8229600" cy="6400800"/>
          </a:xfrm>
          <a:blipFill dpi="0" rotWithShape="1">
            <a:blip r:embed="rId2"/>
            <a:srcRect/>
            <a:tile tx="0" ty="0" sx="100000" sy="100000" flip="none" algn="tl"/>
          </a:blipFill>
        </p:spPr>
        <p:txBody>
          <a:bodyPr/>
          <a:lstStyle/>
          <a:p>
            <a:endParaRPr lang="en-US" smtClean="0"/>
          </a:p>
        </p:txBody>
      </p:sp>
      <p:sp>
        <p:nvSpPr>
          <p:cNvPr id="4" name="Cloud 3"/>
          <p:cNvSpPr/>
          <p:nvPr/>
        </p:nvSpPr>
        <p:spPr>
          <a:xfrm>
            <a:off x="1447800" y="533400"/>
            <a:ext cx="5334000" cy="2438400"/>
          </a:xfrm>
          <a:prstGeom prst="cloud">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800" dirty="0" err="1">
                <a:solidFill>
                  <a:schemeClr val="tx1"/>
                </a:solidFill>
                <a:latin typeface="Times New Roman" pitchFamily="18" charset="0"/>
                <a:cs typeface="Times New Roman" pitchFamily="18" charset="0"/>
              </a:rPr>
              <a:t>Tác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giả</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đã</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gửi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gắm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những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tình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cảm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gì</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trong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bài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kí</a:t>
            </a:r>
            <a:r>
              <a:rPr lang="en-US" sz="2800" dirty="0">
                <a:solidFill>
                  <a:schemeClr val="tx1"/>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endParaRPr lang="en-US" smtClean="0"/>
          </a:p>
        </p:txBody>
      </p:sp>
      <p:sp>
        <p:nvSpPr>
          <p:cNvPr id="39939" name="Content Placeholder 2"/>
          <p:cNvSpPr>
            <a:spLocks noGrp="1"/>
          </p:cNvSpPr>
          <p:nvPr>
            <p:ph idx="1"/>
          </p:nvPr>
        </p:nvSpPr>
        <p:spPr>
          <a:xfrm>
            <a:off x="457200" y="228600"/>
            <a:ext cx="8229600" cy="6400800"/>
          </a:xfrm>
          <a:blipFill dpi="0" rotWithShape="1">
            <a:blip r:embed="rId2"/>
            <a:srcRect/>
            <a:tile tx="0" ty="0" sx="100000" sy="100000" flip="none" algn="tl"/>
          </a:blipFill>
        </p:spPr>
        <p:txBody>
          <a:bodyPr/>
          <a:lstStyle/>
          <a:p>
            <a:endParaRPr lang="en-US" smtClean="0"/>
          </a:p>
        </p:txBody>
      </p:sp>
      <p:sp>
        <p:nvSpPr>
          <p:cNvPr id="5" name="TextBox 4"/>
          <p:cNvSpPr txBox="1">
            <a:spLocks noChangeArrowheads="1"/>
          </p:cNvSpPr>
          <p:nvPr/>
        </p:nvSpPr>
        <p:spPr bwMode="auto">
          <a:xfrm>
            <a:off x="1066800" y="1828800"/>
            <a:ext cx="7543800" cy="1815882"/>
          </a:xfrm>
          <a:prstGeom prst="rect">
            <a:avLst/>
          </a:prstGeom>
          <a:solidFill>
            <a:srgbClr val="FFFF00"/>
          </a:solidFill>
          <a:ln w="9525">
            <a:noFill/>
            <a:miter lim="800000"/>
            <a:headEnd/>
            <a:tailEnd/>
          </a:ln>
        </p:spPr>
        <p:txBody>
          <a:bodyPr wrap="square">
            <a:spAutoFit/>
          </a:bodyPr>
          <a:lstStyle/>
          <a:p>
            <a:r>
              <a:rPr lang="en-US" sz="2800" dirty="0" smtClean="0">
                <a:latin typeface="Times New Roman" pitchFamily="18" charset="0"/>
                <a:cs typeface="Times New Roman" pitchFamily="18" charset="0"/>
              </a:rPr>
              <a:t>2. </a:t>
            </a:r>
            <a:r>
              <a:rPr lang="en-US" sz="2800" dirty="0" err="1" smtClean="0">
                <a:latin typeface="Times New Roman" pitchFamily="18" charset="0"/>
                <a:cs typeface="Times New Roman" pitchFamily="18" charset="0"/>
              </a:rPr>
              <a:t>Tình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cảm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giả</a:t>
            </a:r>
            <a:r>
              <a:rPr lang="en-US" sz="2800" dirty="0" smtClean="0">
                <a:latin typeface="Times New Roman" pitchFamily="18" charset="0"/>
                <a:cs typeface="Times New Roman" pitchFamily="18" charset="0"/>
              </a:rPr>
              <a:t>:</a:t>
            </a:r>
          </a:p>
          <a:p>
            <a:r>
              <a:rPr lang="en-US" sz="2800" dirty="0" err="1" smtClean="0">
                <a:latin typeface="Times New Roman" pitchFamily="18" charset="0"/>
                <a:cs typeface="Times New Roman" pitchFamily="18" charset="0"/>
              </a:rPr>
              <a:t>Nhiều</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cảm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xúc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xen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ngàng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ngợp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tận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hưởng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bâng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khuâng</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tiếc</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nuối</a:t>
            </a:r>
            <a:r>
              <a:rPr lang="en-US" sz="2800" dirty="0" smtClean="0">
                <a:latin typeface="Times New Roman" pitchFamily="18" charset="0"/>
                <a:cs typeface="Times New Roman" pitchFamily="18" charset="0"/>
              </a:rPr>
              <a:t>…</a:t>
            </a:r>
            <a:r>
              <a:rPr lang="en-US" sz="2800" dirty="0" err="1" smtClean="0">
                <a:latin typeface="Times New Roman" pitchFamily="18" charset="0"/>
                <a:cs typeface="Times New Roman" pitchFamily="18" charset="0"/>
              </a:rPr>
              <a:t>vô</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cùng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trọng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chuyến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tìm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hiểu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về</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vùng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này</a:t>
            </a:r>
            <a:r>
              <a:rPr lang="en-US" sz="2800" dirty="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6"/>
          <p:cNvPicPr>
            <a:picLocks noChangeAspect="1" noChangeArrowheads="1"/>
          </p:cNvPicPr>
          <p:nvPr/>
        </p:nvPicPr>
        <p:blipFill>
          <a:blip r:embed="rId3"/>
          <a:srcRect/>
          <a:stretch>
            <a:fillRect/>
          </a:stretch>
        </p:blipFill>
        <p:spPr bwMode="auto">
          <a:xfrm>
            <a:off x="0" y="1447800"/>
            <a:ext cx="9144000" cy="5410200"/>
          </a:xfrm>
          <a:prstGeom prst="rect">
            <a:avLst/>
          </a:prstGeom>
          <a:solidFill>
            <a:srgbClr val="FF0000"/>
          </a:solidFill>
          <a:ln w="9525">
            <a:noFill/>
            <a:miter lim="800000"/>
            <a:headEnd/>
            <a:tailEnd/>
          </a:ln>
        </p:spPr>
      </p:pic>
      <p:sp>
        <p:nvSpPr>
          <p:cNvPr id="7171" name="Text Box 3"/>
          <p:cNvSpPr txBox="1">
            <a:spLocks noChangeArrowheads="1"/>
          </p:cNvSpPr>
          <p:nvPr/>
        </p:nvSpPr>
        <p:spPr bwMode="auto">
          <a:xfrm>
            <a:off x="0" y="685800"/>
            <a:ext cx="9144000" cy="366713"/>
          </a:xfrm>
          <a:prstGeom prst="rect">
            <a:avLst/>
          </a:prstGeom>
          <a:noFill/>
          <a:ln w="9525" algn="ctr">
            <a:noFill/>
            <a:miter lim="800000"/>
            <a:headEnd/>
            <a:tailEnd/>
          </a:ln>
          <a:effectLst/>
        </p:spPr>
        <p:txBody>
          <a:bodyPr>
            <a:spAutoFit/>
          </a:bodyPr>
          <a:lstStyle/>
          <a:p>
            <a:endParaRPr lang="en-US"/>
          </a:p>
        </p:txBody>
      </p:sp>
      <p:pic>
        <p:nvPicPr>
          <p:cNvPr id="7172" name="Picture 2"/>
          <p:cNvPicPr>
            <a:picLocks noChangeAspect="1" noChangeArrowheads="1"/>
          </p:cNvPicPr>
          <p:nvPr/>
        </p:nvPicPr>
        <p:blipFill>
          <a:blip r:embed="rId4"/>
          <a:srcRect/>
          <a:stretch>
            <a:fillRect/>
          </a:stretch>
        </p:blipFill>
        <p:spPr bwMode="auto">
          <a:xfrm>
            <a:off x="4648200" y="3962400"/>
            <a:ext cx="4495800" cy="2889250"/>
          </a:xfrm>
          <a:prstGeom prst="rect">
            <a:avLst/>
          </a:prstGeom>
          <a:noFill/>
          <a:ln w="9525">
            <a:noFill/>
            <a:miter lim="800000"/>
            <a:headEnd/>
            <a:tailEnd/>
          </a:ln>
          <a:effectLst/>
        </p:spPr>
      </p:pic>
      <p:pic>
        <p:nvPicPr>
          <p:cNvPr id="7173" name="Picture 2"/>
          <p:cNvPicPr>
            <a:picLocks noChangeAspect="1" noChangeArrowheads="1"/>
          </p:cNvPicPr>
          <p:nvPr/>
        </p:nvPicPr>
        <p:blipFill>
          <a:blip r:embed="rId5"/>
          <a:srcRect/>
          <a:stretch>
            <a:fillRect/>
          </a:stretch>
        </p:blipFill>
        <p:spPr bwMode="auto">
          <a:xfrm>
            <a:off x="0" y="3962400"/>
            <a:ext cx="4648200" cy="2889250"/>
          </a:xfrm>
          <a:prstGeom prst="rect">
            <a:avLst/>
          </a:prstGeom>
          <a:noFill/>
          <a:ln w="9525">
            <a:noFill/>
            <a:miter lim="800000"/>
            <a:headEnd/>
            <a:tailEnd/>
          </a:ln>
          <a:effectLst/>
        </p:spPr>
      </p:pic>
      <p:pic>
        <p:nvPicPr>
          <p:cNvPr id="7174" name="Picture 4"/>
          <p:cNvPicPr>
            <a:picLocks noChangeAspect="1" noChangeArrowheads="1"/>
          </p:cNvPicPr>
          <p:nvPr/>
        </p:nvPicPr>
        <p:blipFill>
          <a:blip r:embed="rId6"/>
          <a:srcRect/>
          <a:stretch>
            <a:fillRect/>
          </a:stretch>
        </p:blipFill>
        <p:spPr bwMode="auto">
          <a:xfrm>
            <a:off x="26988" y="0"/>
            <a:ext cx="4621212" cy="3962400"/>
          </a:xfrm>
          <a:prstGeom prst="rect">
            <a:avLst/>
          </a:prstGeom>
          <a:noFill/>
          <a:ln w="9525">
            <a:noFill/>
            <a:miter lim="800000"/>
            <a:headEnd/>
            <a:tailEnd/>
          </a:ln>
          <a:effectLst/>
        </p:spPr>
      </p:pic>
      <p:pic>
        <p:nvPicPr>
          <p:cNvPr id="7175" name="Picture 4"/>
          <p:cNvPicPr>
            <a:picLocks noChangeAspect="1" noChangeArrowheads="1"/>
          </p:cNvPicPr>
          <p:nvPr/>
        </p:nvPicPr>
        <p:blipFill>
          <a:blip r:embed="rId7"/>
          <a:srcRect/>
          <a:stretch>
            <a:fillRect/>
          </a:stretch>
        </p:blipFill>
        <p:spPr bwMode="auto">
          <a:xfrm>
            <a:off x="4648200" y="0"/>
            <a:ext cx="4419600" cy="3962400"/>
          </a:xfrm>
          <a:prstGeom prst="rect">
            <a:avLst/>
          </a:prstGeom>
          <a:noFill/>
          <a:ln w="9525">
            <a:noFill/>
            <a:miter lim="800000"/>
            <a:headEnd/>
            <a:tailEnd/>
          </a:ln>
          <a:effectLst/>
        </p:spPr>
      </p:pic>
    </p:spTree>
  </p:cSld>
  <p:clrMapOvr>
    <a:masterClrMapping/>
  </p:clrMapOvr>
  <p:transition spd="slow"/>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2590800" y="2133600"/>
            <a:ext cx="3886200" cy="3657600"/>
          </a:xfrm>
          <a:prstGeom prst="cloud">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800">
                <a:solidFill>
                  <a:schemeClr val="tx1"/>
                </a:solidFill>
                <a:latin typeface="Times New Roman" pitchFamily="18" charset="0"/>
                <a:cs typeface="Times New Roman" pitchFamily="18" charset="0"/>
              </a:rPr>
              <a:t>? Theo em, bài du kí về một vùng đất mới cần chú ý giới thiệu những gì?</a:t>
            </a:r>
          </a:p>
        </p:txBody>
      </p:sp>
      <p:sp>
        <p:nvSpPr>
          <p:cNvPr id="6" name="Rounded Rectangle 5"/>
          <p:cNvSpPr/>
          <p:nvPr/>
        </p:nvSpPr>
        <p:spPr>
          <a:xfrm>
            <a:off x="5105400" y="381000"/>
            <a:ext cx="2819400" cy="1066800"/>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err="1">
                <a:solidFill>
                  <a:srgbClr val="FFFF00"/>
                </a:solidFill>
                <a:latin typeface="Times New Roman" pitchFamily="18" charset="0"/>
                <a:cs typeface="Times New Roman" pitchFamily="18" charset="0"/>
              </a:rPr>
              <a:t>Cảnh</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quan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thiên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nhiên</a:t>
            </a:r>
            <a:endParaRPr lang="en-US" sz="2800" dirty="0">
              <a:solidFill>
                <a:srgbClr val="FFFF00"/>
              </a:solidFill>
              <a:latin typeface="Times New Roman" pitchFamily="18" charset="0"/>
              <a:cs typeface="Times New Roman" pitchFamily="18" charset="0"/>
            </a:endParaRPr>
          </a:p>
        </p:txBody>
      </p:sp>
      <p:sp>
        <p:nvSpPr>
          <p:cNvPr id="7" name="Rounded Rectangle 6"/>
          <p:cNvSpPr/>
          <p:nvPr/>
        </p:nvSpPr>
        <p:spPr>
          <a:xfrm>
            <a:off x="533400" y="381000"/>
            <a:ext cx="2590800" cy="129540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800" dirty="0" err="1">
                <a:solidFill>
                  <a:srgbClr val="FFFF00"/>
                </a:solidFill>
                <a:latin typeface="Times New Roman" pitchFamily="18" charset="0"/>
                <a:cs typeface="Times New Roman" pitchFamily="18" charset="0"/>
              </a:rPr>
              <a:t>Văn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hoá</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ẩm</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thực</a:t>
            </a:r>
            <a:endParaRPr lang="en-US" sz="2800" dirty="0">
              <a:solidFill>
                <a:srgbClr val="FFFF00"/>
              </a:solidFill>
              <a:latin typeface="Times New Roman" pitchFamily="18" charset="0"/>
              <a:cs typeface="Times New Roman" pitchFamily="18" charset="0"/>
            </a:endParaRPr>
          </a:p>
        </p:txBody>
      </p:sp>
      <p:sp>
        <p:nvSpPr>
          <p:cNvPr id="8" name="Rounded Rectangle 7"/>
          <p:cNvSpPr/>
          <p:nvPr/>
        </p:nvSpPr>
        <p:spPr>
          <a:xfrm>
            <a:off x="381000" y="3962400"/>
            <a:ext cx="1808163" cy="2133600"/>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800" dirty="0" err="1">
                <a:solidFill>
                  <a:srgbClr val="FFFF00"/>
                </a:solidFill>
                <a:latin typeface="Times New Roman" pitchFamily="18" charset="0"/>
                <a:cs typeface="Times New Roman" pitchFamily="18" charset="0"/>
              </a:rPr>
              <a:t>Văn</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hoá</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lịch</a:t>
            </a:r>
            <a:r>
              <a:rPr lang="en-US" sz="2800" dirty="0">
                <a:solidFill>
                  <a:srgbClr val="FFFF00"/>
                </a:solidFill>
                <a:latin typeface="Times New Roman" pitchFamily="18" charset="0"/>
                <a:cs typeface="Times New Roman" pitchFamily="18" charset="0"/>
              </a:rPr>
              <a:t> </a:t>
            </a:r>
            <a:r>
              <a:rPr lang="en-US" sz="2800" dirty="0" err="1">
                <a:solidFill>
                  <a:srgbClr val="FFFF00"/>
                </a:solidFill>
                <a:latin typeface="Times New Roman" pitchFamily="18" charset="0"/>
                <a:cs typeface="Times New Roman" pitchFamily="18" charset="0"/>
              </a:rPr>
              <a:t>sử</a:t>
            </a:r>
            <a:endParaRPr lang="en-US" sz="2800" dirty="0">
              <a:solidFill>
                <a:srgbClr val="FFFF00"/>
              </a:solidFill>
              <a:latin typeface="Times New Roman" pitchFamily="18" charset="0"/>
              <a:cs typeface="Times New Roman" pitchFamily="18" charset="0"/>
            </a:endParaRPr>
          </a:p>
        </p:txBody>
      </p:sp>
      <p:sp>
        <p:nvSpPr>
          <p:cNvPr id="9" name="Rounded Rectangle 8"/>
          <p:cNvSpPr/>
          <p:nvPr/>
        </p:nvSpPr>
        <p:spPr>
          <a:xfrm>
            <a:off x="6781800" y="4191000"/>
            <a:ext cx="1828800" cy="1524000"/>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rgbClr val="FFFF00"/>
                </a:solidFill>
                <a:latin typeface="Times New Roman" pitchFamily="18" charset="0"/>
                <a:cs typeface="Times New Roman" pitchFamily="18" charset="0"/>
              </a:rPr>
              <a:t>Con </a:t>
            </a:r>
            <a:r>
              <a:rPr lang="en-US" sz="2800" dirty="0" err="1">
                <a:solidFill>
                  <a:srgbClr val="FFFF00"/>
                </a:solidFill>
                <a:latin typeface="Times New Roman" pitchFamily="18" charset="0"/>
                <a:cs typeface="Times New Roman" pitchFamily="18" charset="0"/>
              </a:rPr>
              <a:t>người</a:t>
            </a:r>
            <a:r>
              <a:rPr lang="en-US" sz="2800" dirty="0">
                <a:solidFill>
                  <a:srgbClr val="FFFF00"/>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heel(1)">
                                      <p:cBhvr>
                                        <p:cTn id="3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endParaRPr lang="en-US" smtClean="0"/>
          </a:p>
        </p:txBody>
      </p:sp>
      <p:sp>
        <p:nvSpPr>
          <p:cNvPr id="41987" name="Content Placeholder 2"/>
          <p:cNvSpPr>
            <a:spLocks noGrp="1"/>
          </p:cNvSpPr>
          <p:nvPr>
            <p:ph idx="1"/>
          </p:nvPr>
        </p:nvSpPr>
        <p:spPr/>
        <p:txBody>
          <a:bodyPr/>
          <a:lstStyle/>
          <a:p>
            <a:endParaRPr lang="en-US" smtClean="0"/>
          </a:p>
        </p:txBody>
      </p:sp>
      <p:sp>
        <p:nvSpPr>
          <p:cNvPr id="4" name="Cloud 3"/>
          <p:cNvSpPr/>
          <p:nvPr/>
        </p:nvSpPr>
        <p:spPr>
          <a:xfrm>
            <a:off x="2133600" y="228600"/>
            <a:ext cx="5562600" cy="2209800"/>
          </a:xfrm>
          <a:prstGeom prst="cloud">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800">
                <a:solidFill>
                  <a:schemeClr val="tx1"/>
                </a:solidFill>
                <a:latin typeface="Times New Roman" pitchFamily="18" charset="0"/>
                <a:cs typeface="Times New Roman" pitchFamily="18" charset="0"/>
              </a:rPr>
              <a:t>? Việc sử dụng ngôi kể thứ nhất trong bài du kí có tác dụng gì?</a:t>
            </a:r>
          </a:p>
        </p:txBody>
      </p:sp>
      <p:sp>
        <p:nvSpPr>
          <p:cNvPr id="5" name="Rounded Rectangle 4"/>
          <p:cNvSpPr/>
          <p:nvPr/>
        </p:nvSpPr>
        <p:spPr>
          <a:xfrm>
            <a:off x="990600" y="2971800"/>
            <a:ext cx="7543800" cy="27432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Nhân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vật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tôi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chính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là</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tác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giả</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người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thực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hiện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chuyến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đi</a:t>
            </a:r>
            <a:r>
              <a:rPr lang="en-US" sz="2800" dirty="0">
                <a:solidFill>
                  <a:schemeClr val="tx1"/>
                </a:solidFill>
                <a:latin typeface="Times New Roman" pitchFamily="18" charset="0"/>
                <a:cs typeface="Times New Roman" pitchFamily="18" charset="0"/>
              </a:rPr>
              <a:t>.</a:t>
            </a:r>
          </a:p>
          <a:p>
            <a:pPr>
              <a:defRPr/>
            </a:pP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Bài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kí</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trở</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nên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chân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thực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sinh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động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giàu</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cảm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xúc</a:t>
            </a:r>
            <a:r>
              <a:rPr lang="en-US" sz="2800" dirty="0">
                <a:solidFill>
                  <a:schemeClr val="tx1"/>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heel(1)">
                                      <p:cBhvr>
                                        <p:cTn id="17" dur="2000"/>
                                        <p:tgtEl>
                                          <p:spTgt spid="5">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circle(in)">
                                      <p:cBhvr>
                                        <p:cTn id="22"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endParaRPr lang="en-US" dirty="0"/>
          </a:p>
        </p:txBody>
      </p:sp>
      <p:sp>
        <p:nvSpPr>
          <p:cNvPr id="4" name="Cloud Callout 3"/>
          <p:cNvSpPr/>
          <p:nvPr/>
        </p:nvSpPr>
        <p:spPr>
          <a:xfrm>
            <a:off x="838200" y="609600"/>
            <a:ext cx="7620000" cy="50292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220018" y="3118991"/>
            <a:ext cx="6856364" cy="1077218"/>
          </a:xfrm>
          <a:prstGeom prst="rect">
            <a:avLst/>
          </a:prstGeom>
          <a:noFill/>
        </p:spPr>
        <p:txBody>
          <a:bodyPr wrap="none" rtlCol="0">
            <a:spAutoFit/>
          </a:bodyPr>
          <a:lstStyle/>
          <a:p>
            <a:r>
              <a:rPr lang="en-US" sz="3200" dirty="0"/>
              <a:t>    Trình bày những đặc sắc chính về</a:t>
            </a:r>
          </a:p>
          <a:p>
            <a:r>
              <a:rPr lang="en-US" sz="3200" dirty="0"/>
              <a:t>̀ </a:t>
            </a:r>
            <a:r>
              <a:rPr lang="en-US" sz="3200" dirty="0" err="1"/>
              <a:t>nghê</a:t>
            </a:r>
            <a:r>
              <a:rPr lang="en-US" sz="3200" dirty="0"/>
              <a:t>̣ </a:t>
            </a:r>
            <a:r>
              <a:rPr lang="en-US" sz="3200" dirty="0" err="1"/>
              <a:t>thuật</a:t>
            </a:r>
            <a:r>
              <a:rPr lang="en-US" sz="3200" dirty="0"/>
              <a:t>, </a:t>
            </a:r>
            <a:r>
              <a:rPr lang="en-US" sz="3200" dirty="0" err="1"/>
              <a:t>nội</a:t>
            </a:r>
            <a:r>
              <a:rPr lang="en-US" sz="3200" dirty="0"/>
              <a:t> dung </a:t>
            </a:r>
            <a:r>
              <a:rPr lang="en-US" sz="3200" dirty="0" err="1"/>
              <a:t>của</a:t>
            </a:r>
            <a:r>
              <a:rPr lang="en-US" sz="3200" dirty="0"/>
              <a:t> </a:t>
            </a:r>
            <a:r>
              <a:rPr lang="en-US" sz="3200" dirty="0" err="1"/>
              <a:t>văn</a:t>
            </a:r>
            <a:r>
              <a:rPr lang="en-US" sz="3200" dirty="0"/>
              <a:t> </a:t>
            </a:r>
            <a:r>
              <a:rPr lang="en-US" sz="3200" dirty="0" err="1"/>
              <a:t>bản</a:t>
            </a:r>
            <a:r>
              <a:rPr lang="en-US" sz="3200" dirty="0"/>
              <a:t>?</a:t>
            </a:r>
          </a:p>
        </p:txBody>
      </p:sp>
    </p:spTree>
    <p:extLst>
      <p:ext uri="{BB962C8B-B14F-4D97-AF65-F5344CB8AC3E}">
        <p14:creationId xmlns:p14="http://schemas.microsoft.com/office/powerpoint/2010/main" val="2253990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endParaRPr lang="en-US" smtClean="0"/>
          </a:p>
        </p:txBody>
      </p:sp>
      <p:sp>
        <p:nvSpPr>
          <p:cNvPr id="4" name="Flowchart: Decision 3"/>
          <p:cNvSpPr/>
          <p:nvPr/>
        </p:nvSpPr>
        <p:spPr>
          <a:xfrm>
            <a:off x="2362200" y="381000"/>
            <a:ext cx="5410200" cy="838200"/>
          </a:xfrm>
          <a:prstGeom prst="flowChartDecisio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2800" dirty="0" smtClean="0">
                <a:solidFill>
                  <a:srgbClr val="FFFF00"/>
                </a:solidFill>
                <a:latin typeface="Times New Roman" pitchFamily="18" charset="0"/>
                <a:cs typeface="Times New Roman" pitchFamily="18" charset="0"/>
              </a:rPr>
              <a:t>III. TỔNG </a:t>
            </a:r>
            <a:r>
              <a:rPr lang="en-US" sz="2800" dirty="0">
                <a:solidFill>
                  <a:srgbClr val="FFFF00"/>
                </a:solidFill>
                <a:latin typeface="Times New Roman" pitchFamily="18" charset="0"/>
                <a:cs typeface="Times New Roman" pitchFamily="18" charset="0"/>
              </a:rPr>
              <a:t>KẾT</a:t>
            </a:r>
          </a:p>
        </p:txBody>
      </p:sp>
      <p:pic>
        <p:nvPicPr>
          <p:cNvPr id="5" name="Content Placeholder 3" descr="58PIC58PIC58PIC58PICHsaGKG559akDq_PIC2018.png"/>
          <p:cNvPicPr>
            <a:picLocks noGrp="1" noChangeAspect="1"/>
          </p:cNvPicPr>
          <p:nvPr>
            <p:ph idx="1"/>
          </p:nvPr>
        </p:nvPicPr>
        <p:blipFill>
          <a:blip r:embed="rId3"/>
          <a:srcRect l="7143" t="16071" r="5357" b="14285"/>
          <a:stretch>
            <a:fillRect/>
          </a:stretch>
        </p:blipFill>
        <p:spPr>
          <a:xfrm>
            <a:off x="-71438" y="1905000"/>
            <a:ext cx="9286876" cy="3352800"/>
          </a:xfrm>
        </p:spPr>
      </p:pic>
      <p:sp>
        <p:nvSpPr>
          <p:cNvPr id="6" name="Flowchart: Alternate Process 5"/>
          <p:cNvSpPr/>
          <p:nvPr/>
        </p:nvSpPr>
        <p:spPr>
          <a:xfrm>
            <a:off x="685800" y="1295400"/>
            <a:ext cx="4381500" cy="838200"/>
          </a:xfrm>
          <a:prstGeom prst="flowChartAlternateProcess">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2800">
                <a:solidFill>
                  <a:schemeClr val="tx1"/>
                </a:solidFill>
                <a:latin typeface="Times New Roman" pitchFamily="18" charset="0"/>
                <a:cs typeface="Times New Roman" pitchFamily="18" charset="0"/>
              </a:rPr>
              <a:t>NGHỆ THUẬT</a:t>
            </a:r>
          </a:p>
        </p:txBody>
      </p:sp>
      <p:sp>
        <p:nvSpPr>
          <p:cNvPr id="9" name="Rectangle 8"/>
          <p:cNvSpPr>
            <a:spLocks noChangeArrowheads="1"/>
          </p:cNvSpPr>
          <p:nvPr/>
        </p:nvSpPr>
        <p:spPr bwMode="auto">
          <a:xfrm>
            <a:off x="685800" y="2981325"/>
            <a:ext cx="7620000" cy="1815882"/>
          </a:xfrm>
          <a:prstGeom prst="rect">
            <a:avLst/>
          </a:prstGeom>
          <a:noFill/>
          <a:ln w="9525">
            <a:noFill/>
            <a:miter lim="800000"/>
            <a:headEnd/>
            <a:tailEnd/>
          </a:ln>
        </p:spPr>
        <p:txBody>
          <a:bodyPr>
            <a:spAutoFit/>
          </a:bodyPr>
          <a:lstStyle/>
          <a:p>
            <a:pPr>
              <a:buFontTx/>
              <a:buChar char="-"/>
            </a:pPr>
            <a:r>
              <a:rPr lang="en-US" sz="2800" dirty="0" err="1" smtClean="0">
                <a:latin typeface="Times New Roman" pitchFamily="18" charset="0"/>
                <a:cs typeface="Times New Roman" pitchFamily="18" charset="0"/>
              </a:rPr>
              <a:t>Kết</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hợp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nhuần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nhuyễn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yếu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tố</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miêu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biểu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cảm</a:t>
            </a:r>
            <a:r>
              <a:rPr lang="en-US" sz="2800" dirty="0" smtClean="0">
                <a:latin typeface="Times New Roman" pitchFamily="18" charset="0"/>
                <a:cs typeface="Times New Roman" pitchFamily="18" charset="0"/>
              </a:rPr>
              <a:t>.</a:t>
            </a:r>
          </a:p>
          <a:p>
            <a:pPr>
              <a:buFontTx/>
              <a:buChar char="-"/>
            </a:pPr>
            <a:r>
              <a:rPr lang="en-US" sz="2800" dirty="0" err="1" smtClean="0">
                <a:latin typeface="Times New Roman" pitchFamily="18" charset="0"/>
                <a:cs typeface="Times New Roman" pitchFamily="18" charset="0"/>
              </a:rPr>
              <a:t>Ngôi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kể</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thứ</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nhất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bài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kí</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trở</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chân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thực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sinh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động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giàu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cảm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xúc</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6" presetClass="entr" presetSubtype="16"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xEl>
                                              <p:pRg st="1" end="1"/>
                                            </p:txEl>
                                          </p:spTgt>
                                        </p:tgtEl>
                                        <p:attrNameLst>
                                          <p:attrName>style.visibility</p:attrName>
                                        </p:attrNameLst>
                                      </p:cBhvr>
                                      <p:to>
                                        <p:strVal val="visible"/>
                                      </p:to>
                                    </p:set>
                                    <p:anim calcmode="lin" valueType="num">
                                      <p:cBhvr additive="base">
                                        <p:cTn id="29"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endParaRPr lang="en-US" smtClean="0"/>
          </a:p>
        </p:txBody>
      </p:sp>
      <p:sp>
        <p:nvSpPr>
          <p:cNvPr id="4" name="Flowchart: Decision 3"/>
          <p:cNvSpPr/>
          <p:nvPr/>
        </p:nvSpPr>
        <p:spPr>
          <a:xfrm>
            <a:off x="2362200" y="381000"/>
            <a:ext cx="4495800" cy="838200"/>
          </a:xfrm>
          <a:prstGeom prst="flowChartDecisio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2800">
                <a:solidFill>
                  <a:schemeClr val="tx1"/>
                </a:solidFill>
                <a:cs typeface="Arial" pitchFamily="34" charset="0"/>
              </a:rPr>
              <a:t>III, TỔNG KẾT</a:t>
            </a:r>
          </a:p>
        </p:txBody>
      </p:sp>
      <p:pic>
        <p:nvPicPr>
          <p:cNvPr id="5" name="Content Placeholder 3" descr="58PIC58PIC58PIC58PICHsaGKG559akDq_PIC2018.png"/>
          <p:cNvPicPr>
            <a:picLocks noGrp="1" noChangeAspect="1"/>
          </p:cNvPicPr>
          <p:nvPr>
            <p:ph idx="1"/>
          </p:nvPr>
        </p:nvPicPr>
        <p:blipFill>
          <a:blip r:embed="rId2"/>
          <a:srcRect l="7143" t="16071" r="5357" b="14285"/>
          <a:stretch>
            <a:fillRect/>
          </a:stretch>
        </p:blipFill>
        <p:spPr>
          <a:xfrm>
            <a:off x="381000" y="2286000"/>
            <a:ext cx="7924800" cy="4191000"/>
          </a:xfrm>
        </p:spPr>
      </p:pic>
      <p:sp>
        <p:nvSpPr>
          <p:cNvPr id="6" name="Flowchart: Alternate Process 5"/>
          <p:cNvSpPr/>
          <p:nvPr/>
        </p:nvSpPr>
        <p:spPr>
          <a:xfrm>
            <a:off x="685800" y="1295400"/>
            <a:ext cx="3200400" cy="838200"/>
          </a:xfrm>
          <a:prstGeom prst="flowChartAlternateProcess">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chemeClr val="tx1"/>
                </a:solidFill>
              </a:rPr>
              <a:t>NỘI DUNG</a:t>
            </a:r>
          </a:p>
        </p:txBody>
      </p:sp>
      <p:sp>
        <p:nvSpPr>
          <p:cNvPr id="9" name="Rectangle 8"/>
          <p:cNvSpPr>
            <a:spLocks noChangeArrowheads="1"/>
          </p:cNvSpPr>
          <p:nvPr/>
        </p:nvSpPr>
        <p:spPr bwMode="auto">
          <a:xfrm>
            <a:off x="685800" y="2717800"/>
            <a:ext cx="6553200" cy="2246313"/>
          </a:xfrm>
          <a:prstGeom prst="rect">
            <a:avLst/>
          </a:prstGeom>
          <a:noFill/>
          <a:ln w="9525">
            <a:noFill/>
            <a:miter lim="800000"/>
            <a:headEnd/>
            <a:tailEnd/>
          </a:ln>
        </p:spPr>
        <p:txBody>
          <a:bodyPr>
            <a:spAutoFit/>
          </a:bodyPr>
          <a:lstStyle/>
          <a:p>
            <a:r>
              <a:rPr lang="en-US" sz="2800" dirty="0" err="1">
                <a:latin typeface="Times New Roman" pitchFamily="18" charset="0"/>
                <a:cs typeface="Times New Roman" pitchFamily="18" charset="0"/>
              </a:rPr>
              <a:t>Chuyến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Đồng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Tháp</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Mười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giả</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trải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nghiệm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thú</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vị</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gợi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người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đọc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niềm</a:t>
            </a:r>
            <a:r>
              <a:rPr lang="en-US" sz="2800" dirty="0">
                <a:latin typeface="Times New Roman" pitchFamily="18" charset="0"/>
                <a:cs typeface="Times New Roman" pitchFamily="18" charset="0"/>
              </a:rPr>
              <a:t> ham </a:t>
            </a:r>
            <a:r>
              <a:rPr lang="en-US" sz="2800" dirty="0" err="1">
                <a:latin typeface="Times New Roman" pitchFamily="18" charset="0"/>
                <a:cs typeface="Times New Roman" pitchFamily="18" charset="0"/>
              </a:rPr>
              <a:t>thích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khám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những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vẻ</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đẹp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về</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thiên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ẩm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hoá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lịch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con </a:t>
            </a:r>
            <a:r>
              <a:rPr lang="en-US" sz="2800" dirty="0" err="1">
                <a:latin typeface="Times New Roman" pitchFamily="18" charset="0"/>
                <a:cs typeface="Times New Roman" pitchFamily="18" charset="0"/>
              </a:rPr>
              <a:t>người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đây</a:t>
            </a:r>
            <a:r>
              <a:rPr lang="en-US" sz="2800" dirty="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6" presetClass="entr" presetSubtype="16"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ecision 3"/>
          <p:cNvSpPr/>
          <p:nvPr/>
        </p:nvSpPr>
        <p:spPr>
          <a:xfrm>
            <a:off x="1828800" y="228600"/>
            <a:ext cx="4495800" cy="1524000"/>
          </a:xfrm>
          <a:prstGeom prst="flowChartDecisio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rgbClr val="FFFF00"/>
                </a:solidFill>
              </a:rPr>
              <a:t>III, LUYỆN TẬP- </a:t>
            </a:r>
          </a:p>
        </p:txBody>
      </p:sp>
      <p:sp>
        <p:nvSpPr>
          <p:cNvPr id="5" name="Rounded Rectangle 4"/>
          <p:cNvSpPr/>
          <p:nvPr/>
        </p:nvSpPr>
        <p:spPr>
          <a:xfrm>
            <a:off x="533400" y="2133600"/>
            <a:ext cx="7696200" cy="14478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800" b="1" dirty="0">
                <a:solidFill>
                  <a:schemeClr val="tx1"/>
                </a:solidFill>
                <a:latin typeface="Times New Roman" pitchFamily="18" charset="0"/>
                <a:cs typeface="Times New Roman" pitchFamily="18" charset="0"/>
              </a:rPr>
              <a:t>1, </a:t>
            </a:r>
            <a:r>
              <a:rPr lang="en-US" sz="2800" b="1" dirty="0" err="1">
                <a:solidFill>
                  <a:schemeClr val="tx1"/>
                </a:solidFill>
                <a:latin typeface="Times New Roman" pitchFamily="18" charset="0"/>
                <a:cs typeface="Times New Roman" pitchFamily="18" charset="0"/>
              </a:rPr>
              <a:t>Nếu</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được</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đi</a:t>
            </a:r>
            <a:r>
              <a:rPr lang="en-US" sz="2800" b="1" dirty="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tham</a:t>
            </a:r>
            <a:r>
              <a:rPr lang="en-US" sz="2800" b="1" dirty="0" smtClean="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quan</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Đồng</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Tháp</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Mười</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em</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sẽ</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đến</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nơi</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nào</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trong</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bài</a:t>
            </a:r>
            <a:r>
              <a:rPr lang="en-US" sz="2800" b="1" dirty="0">
                <a:solidFill>
                  <a:schemeClr val="tx1"/>
                </a:solidFill>
                <a:latin typeface="Times New Roman" pitchFamily="18" charset="0"/>
                <a:cs typeface="Times New Roman" pitchFamily="18" charset="0"/>
              </a:rPr>
              <a:t> du </a:t>
            </a:r>
            <a:r>
              <a:rPr lang="en-US" sz="2800" b="1" dirty="0" err="1">
                <a:solidFill>
                  <a:schemeClr val="tx1"/>
                </a:solidFill>
                <a:latin typeface="Times New Roman" pitchFamily="18" charset="0"/>
                <a:cs typeface="Times New Roman" pitchFamily="18" charset="0"/>
              </a:rPr>
              <a:t>kí</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Vì</a:t>
            </a:r>
            <a:r>
              <a:rPr lang="en-US" sz="2800" b="1" dirty="0">
                <a:solidFill>
                  <a:schemeClr val="tx1"/>
                </a:solidFill>
                <a:latin typeface="Times New Roman" pitchFamily="18" charset="0"/>
                <a:cs typeface="Times New Roman" pitchFamily="18" charset="0"/>
              </a:rPr>
              <a:t> </a:t>
            </a:r>
            <a:r>
              <a:rPr lang="en-US" sz="2800" b="1" dirty="0" err="1">
                <a:solidFill>
                  <a:schemeClr val="tx1"/>
                </a:solidFill>
                <a:latin typeface="Times New Roman" pitchFamily="18" charset="0"/>
                <a:cs typeface="Times New Roman" pitchFamily="18" charset="0"/>
              </a:rPr>
              <a:t>sao</a:t>
            </a:r>
            <a:r>
              <a:rPr lang="en-US" sz="2800" b="1" dirty="0">
                <a:solidFill>
                  <a:schemeClr val="tx1"/>
                </a:solidFill>
                <a:latin typeface="Times New Roman" pitchFamily="18" charset="0"/>
                <a:cs typeface="Times New Roman" pitchFamily="18" charset="0"/>
              </a:rPr>
              <a:t>?</a:t>
            </a:r>
            <a:endParaRPr lang="en-US" sz="2800" dirty="0">
              <a:solidFill>
                <a:schemeClr val="tx1"/>
              </a:solidFill>
              <a:latin typeface="Times New Roman" pitchFamily="18" charset="0"/>
              <a:cs typeface="Times New Roman" pitchFamily="18" charset="0"/>
            </a:endParaRPr>
          </a:p>
        </p:txBody>
      </p:sp>
      <p:pic>
        <p:nvPicPr>
          <p:cNvPr id="45060" name="Picture 15" descr="ea913b84-73eb-494c-81f5-5abd5be96b1f_Group%20Discussion.jpg"/>
          <p:cNvPicPr>
            <a:picLocks noChangeAspect="1"/>
          </p:cNvPicPr>
          <p:nvPr/>
        </p:nvPicPr>
        <p:blipFill>
          <a:blip r:embed="rId2"/>
          <a:srcRect/>
          <a:stretch>
            <a:fillRect/>
          </a:stretch>
        </p:blipFill>
        <p:spPr bwMode="auto">
          <a:xfrm>
            <a:off x="6324600" y="0"/>
            <a:ext cx="2667000" cy="1905000"/>
          </a:xfrm>
          <a:prstGeom prst="rect">
            <a:avLst/>
          </a:prstGeom>
          <a:noFill/>
          <a:ln w="9525">
            <a:noFill/>
            <a:miter lim="800000"/>
            <a:headEnd/>
            <a:tailEnd/>
          </a:ln>
        </p:spPr>
      </p:pic>
      <p:sp>
        <p:nvSpPr>
          <p:cNvPr id="2" name="Rounded Rectangle 1"/>
          <p:cNvSpPr/>
          <p:nvPr/>
        </p:nvSpPr>
        <p:spPr>
          <a:xfrm>
            <a:off x="1143000" y="4800600"/>
            <a:ext cx="6705600" cy="12192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Gọi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tên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nơi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mình</a:t>
            </a:r>
            <a:r>
              <a:rPr lang="en-US" sz="2400" dirty="0">
                <a:solidFill>
                  <a:schemeClr val="tx1"/>
                </a:solidFill>
                <a:latin typeface="Times New Roman" pitchFamily="18" charset="0"/>
                <a:cs typeface="Times New Roman" pitchFamily="18" charset="0"/>
              </a:rPr>
              <a:t> </a:t>
            </a:r>
            <a:r>
              <a:rPr lang="en-US" sz="2400">
                <a:solidFill>
                  <a:schemeClr val="tx1"/>
                </a:solidFill>
                <a:latin typeface="Times New Roman" pitchFamily="18" charset="0"/>
                <a:cs typeface="Times New Roman" pitchFamily="18" charset="0"/>
              </a:rPr>
              <a:t>muốn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đến</a:t>
            </a:r>
            <a:endParaRPr lang="en-US" sz="2400" dirty="0">
              <a:solidFill>
                <a:schemeClr val="tx1"/>
              </a:solidFill>
              <a:latin typeface="Times New Roman" pitchFamily="18" charset="0"/>
              <a:cs typeface="Times New Roman" pitchFamily="18" charset="0"/>
            </a:endParaRPr>
          </a:p>
          <a:p>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Miêu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tả</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lại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những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nét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đẹp</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đặc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sắc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của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nơi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đó</a:t>
            </a:r>
            <a:r>
              <a:rPr lang="en-US" sz="2400" dirty="0">
                <a:solidFill>
                  <a:schemeClr val="tx1"/>
                </a:solidFill>
                <a:latin typeface="Times New Roman" pitchFamily="18" charset="0"/>
                <a:cs typeface="Times New Roman" pitchFamily="18" charset="0"/>
              </a:rPr>
              <a:t>.</a:t>
            </a:r>
          </a:p>
          <a:p>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Bày</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tỏ</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cảm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xúc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những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mong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muốn</a:t>
            </a:r>
            <a:r>
              <a:rPr lang="en-US" sz="2400" dirty="0">
                <a:solidFill>
                  <a:schemeClr val="tx1"/>
                </a:solidFill>
                <a:latin typeface="Times New Roman" pitchFamily="18" charset="0"/>
                <a:cs typeface="Times New Roman" pitchFamily="18" charset="0"/>
              </a:rPr>
              <a:t>.</a:t>
            </a:r>
          </a:p>
        </p:txBody>
      </p:sp>
      <p:sp>
        <p:nvSpPr>
          <p:cNvPr id="3" name="Oval 2"/>
          <p:cNvSpPr/>
          <p:nvPr/>
        </p:nvSpPr>
        <p:spPr>
          <a:xfrm>
            <a:off x="533400" y="3810000"/>
            <a:ext cx="1905000" cy="533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chemeClr val="tx1"/>
                </a:solidFill>
                <a:latin typeface="Times New Roman" pitchFamily="18" charset="0"/>
                <a:cs typeface="Times New Roman" pitchFamily="18" charset="0"/>
              </a:rPr>
              <a:t>GỢI Ý</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ppt_x"/>
                                          </p:val>
                                        </p:tav>
                                        <p:tav tm="100000">
                                          <p:val>
                                            <p:strVal val="#ppt_x"/>
                                          </p:val>
                                        </p:tav>
                                      </p:tavLst>
                                    </p:anim>
                                    <p:anim calcmode="lin" valueType="num">
                                      <p:cBhvr additive="base">
                                        <p:cTn id="1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4" fill="hold" nodeType="clickEffect">
                                  <p:stCondLst>
                                    <p:cond delay="0"/>
                                  </p:stCondLst>
                                  <p:childTnLst>
                                    <p:set>
                                      <p:cBhvr>
                                        <p:cTn id="28" dur="1" fill="hold">
                                          <p:stCondLst>
                                            <p:cond delay="0"/>
                                          </p:stCondLst>
                                        </p:cTn>
                                        <p:tgtEl>
                                          <p:spTgt spid="2">
                                            <p:txEl>
                                              <p:pRg st="0" end="0"/>
                                            </p:txEl>
                                          </p:spTgt>
                                        </p:tgtEl>
                                        <p:attrNameLst>
                                          <p:attrName>style.visibility</p:attrName>
                                        </p:attrNameLst>
                                      </p:cBhvr>
                                      <p:to>
                                        <p:strVal val="visible"/>
                                      </p:to>
                                    </p:set>
                                    <p:animEffect transition="in" filter="wipe(down)">
                                      <p:cBhvr>
                                        <p:cTn id="29" dur="500"/>
                                        <p:tgtEl>
                                          <p:spTgt spid="2">
                                            <p:txEl>
                                              <p:pRg st="0" end="0"/>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6" presetClass="entr" presetSubtype="16" fill="hold" nodeType="clickEffect">
                                  <p:stCondLst>
                                    <p:cond delay="0"/>
                                  </p:stCondLst>
                                  <p:childTnLst>
                                    <p:set>
                                      <p:cBhvr>
                                        <p:cTn id="33" dur="1" fill="hold">
                                          <p:stCondLst>
                                            <p:cond delay="0"/>
                                          </p:stCondLst>
                                        </p:cTn>
                                        <p:tgtEl>
                                          <p:spTgt spid="2">
                                            <p:txEl>
                                              <p:pRg st="1" end="1"/>
                                            </p:txEl>
                                          </p:spTgt>
                                        </p:tgtEl>
                                        <p:attrNameLst>
                                          <p:attrName>style.visibility</p:attrName>
                                        </p:attrNameLst>
                                      </p:cBhvr>
                                      <p:to>
                                        <p:strVal val="visible"/>
                                      </p:to>
                                    </p:set>
                                    <p:animEffect transition="in" filter="circle(in)">
                                      <p:cBhvr>
                                        <p:cTn id="34" dur="2000"/>
                                        <p:tgtEl>
                                          <p:spTgt spid="2">
                                            <p:txEl>
                                              <p:pRg st="1" end="1"/>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6" presetClass="entr" presetSubtype="21" fill="hold" nodeType="clickEffect">
                                  <p:stCondLst>
                                    <p:cond delay="0"/>
                                  </p:stCondLst>
                                  <p:childTnLst>
                                    <p:set>
                                      <p:cBhvr>
                                        <p:cTn id="38" dur="1" fill="hold">
                                          <p:stCondLst>
                                            <p:cond delay="0"/>
                                          </p:stCondLst>
                                        </p:cTn>
                                        <p:tgtEl>
                                          <p:spTgt spid="2">
                                            <p:txEl>
                                              <p:pRg st="2" end="2"/>
                                            </p:txEl>
                                          </p:spTgt>
                                        </p:tgtEl>
                                        <p:attrNameLst>
                                          <p:attrName>style.visibility</p:attrName>
                                        </p:attrNameLst>
                                      </p:cBhvr>
                                      <p:to>
                                        <p:strVal val="visible"/>
                                      </p:to>
                                    </p:set>
                                    <p:animEffect transition="in" filter="barn(inVertical)">
                                      <p:cBhvr>
                                        <p:cTn id="39"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2" grpId="0" animBg="1"/>
      <p:bldP spid="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endParaRPr lang="en-US" smtClean="0"/>
          </a:p>
        </p:txBody>
      </p:sp>
      <p:sp>
        <p:nvSpPr>
          <p:cNvPr id="46083" name="Content Placeholder 2"/>
          <p:cNvSpPr>
            <a:spLocks noGrp="1"/>
          </p:cNvSpPr>
          <p:nvPr>
            <p:ph idx="1"/>
          </p:nvPr>
        </p:nvSpPr>
        <p:spPr/>
        <p:txBody>
          <a:bodyPr/>
          <a:lstStyle/>
          <a:p>
            <a:endParaRPr lang="en-US" smtClean="0"/>
          </a:p>
        </p:txBody>
      </p:sp>
      <p:pic>
        <p:nvPicPr>
          <p:cNvPr id="46084" name="Picture 2"/>
          <p:cNvPicPr>
            <a:picLocks noChangeAspect="1" noChangeArrowheads="1"/>
          </p:cNvPicPr>
          <p:nvPr/>
        </p:nvPicPr>
        <p:blipFill>
          <a:blip r:embed="rId2"/>
          <a:srcRect/>
          <a:stretch>
            <a:fillRect/>
          </a:stretch>
        </p:blipFill>
        <p:spPr bwMode="auto">
          <a:xfrm>
            <a:off x="304800" y="228600"/>
            <a:ext cx="8686800" cy="6400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endParaRPr lang="en-US" smtClean="0"/>
          </a:p>
        </p:txBody>
      </p:sp>
      <p:sp>
        <p:nvSpPr>
          <p:cNvPr id="47107" name="Content Placeholder 2"/>
          <p:cNvSpPr>
            <a:spLocks noGrp="1"/>
          </p:cNvSpPr>
          <p:nvPr>
            <p:ph idx="1"/>
          </p:nvPr>
        </p:nvSpPr>
        <p:spPr>
          <a:xfrm>
            <a:off x="609600" y="304800"/>
            <a:ext cx="8229600" cy="4525963"/>
          </a:xfrm>
        </p:spPr>
        <p:txBody>
          <a:bodyPr/>
          <a:lstStyle/>
          <a:p>
            <a:endParaRPr lang="en-US" smtClean="0"/>
          </a:p>
        </p:txBody>
      </p:sp>
      <p:pic>
        <p:nvPicPr>
          <p:cNvPr id="47108" name="Picture 2"/>
          <p:cNvPicPr>
            <a:picLocks noChangeAspect="1" noChangeArrowheads="1"/>
          </p:cNvPicPr>
          <p:nvPr/>
        </p:nvPicPr>
        <p:blipFill>
          <a:blip r:embed="rId2"/>
          <a:srcRect/>
          <a:stretch>
            <a:fillRect/>
          </a:stretch>
        </p:blipFill>
        <p:spPr bwMode="auto">
          <a:xfrm>
            <a:off x="152400" y="152400"/>
            <a:ext cx="8991600" cy="6400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5"/>
          <p:cNvPicPr>
            <a:picLocks noChangeAspect="1" noChangeArrowheads="1"/>
          </p:cNvPicPr>
          <p:nvPr/>
        </p:nvPicPr>
        <p:blipFill>
          <a:blip r:embed="rId2"/>
          <a:srcRect/>
          <a:stretch>
            <a:fillRect/>
          </a:stretch>
        </p:blipFill>
        <p:spPr bwMode="auto">
          <a:xfrm>
            <a:off x="533400" y="2371725"/>
            <a:ext cx="8077200" cy="4105275"/>
          </a:xfrm>
          <a:prstGeom prst="rect">
            <a:avLst/>
          </a:prstGeom>
          <a:noFill/>
          <a:ln w="9525">
            <a:noFill/>
            <a:miter lim="800000"/>
            <a:headEnd/>
            <a:tailEnd/>
          </a:ln>
          <a:effectLst/>
        </p:spPr>
      </p:pic>
      <p:sp>
        <p:nvSpPr>
          <p:cNvPr id="50179" name="TextBox 1"/>
          <p:cNvSpPr txBox="1">
            <a:spLocks noChangeArrowheads="1"/>
          </p:cNvSpPr>
          <p:nvPr/>
        </p:nvSpPr>
        <p:spPr bwMode="auto">
          <a:xfrm>
            <a:off x="685800" y="457200"/>
            <a:ext cx="7924800" cy="1384300"/>
          </a:xfrm>
          <a:prstGeom prst="rect">
            <a:avLst/>
          </a:prstGeom>
          <a:noFill/>
          <a:ln w="9525">
            <a:noFill/>
            <a:miter lim="800000"/>
            <a:headEnd/>
            <a:tailEnd/>
          </a:ln>
        </p:spPr>
        <p:txBody>
          <a:bodyPr>
            <a:spAutoFit/>
          </a:bodyPr>
          <a:lstStyle/>
          <a:p>
            <a:r>
              <a:rPr lang="en-US" sz="2800">
                <a:solidFill>
                  <a:srgbClr val="FF0000"/>
                </a:solidFill>
                <a:latin typeface="Times New Roman" pitchFamily="18" charset="0"/>
                <a:cs typeface="Times New Roman" pitchFamily="18" charset="0"/>
              </a:rPr>
              <a:t>Tìm hiểu thêm loại hình du lịch sinh thái- du lịch miệt vườn ở Đồng Tháp Mười nói riêng và các tỉnh Nam Bộ  nói chung.</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endParaRPr lang="en-US" smtClean="0"/>
          </a:p>
        </p:txBody>
      </p:sp>
      <p:sp>
        <p:nvSpPr>
          <p:cNvPr id="49155" name="Content Placeholder 2"/>
          <p:cNvSpPr>
            <a:spLocks noGrp="1"/>
          </p:cNvSpPr>
          <p:nvPr>
            <p:ph idx="1"/>
          </p:nvPr>
        </p:nvSpPr>
        <p:spPr/>
        <p:txBody>
          <a:bodyPr/>
          <a:lstStyle/>
          <a:p>
            <a:endParaRPr lang="en-US" smtClean="0"/>
          </a:p>
        </p:txBody>
      </p:sp>
      <p:sp>
        <p:nvSpPr>
          <p:cNvPr id="4" name="Oval 3"/>
          <p:cNvSpPr/>
          <p:nvPr/>
        </p:nvSpPr>
        <p:spPr>
          <a:xfrm>
            <a:off x="2971800" y="228600"/>
            <a:ext cx="4267200" cy="7620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3200" dirty="0">
                <a:solidFill>
                  <a:schemeClr val="tx1"/>
                </a:solidFill>
                <a:latin typeface="Times New Roman" pitchFamily="18" charset="0"/>
                <a:cs typeface="Times New Roman" pitchFamily="18" charset="0"/>
              </a:rPr>
              <a:t>VẬN DỤNG</a:t>
            </a:r>
          </a:p>
        </p:txBody>
      </p:sp>
      <p:sp>
        <p:nvSpPr>
          <p:cNvPr id="5" name="Cloud 4"/>
          <p:cNvSpPr/>
          <p:nvPr/>
        </p:nvSpPr>
        <p:spPr>
          <a:xfrm>
            <a:off x="685800" y="1524000"/>
            <a:ext cx="7391400" cy="4800600"/>
          </a:xfrm>
          <a:prstGeom prst="cloud">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800" dirty="0">
                <a:solidFill>
                  <a:schemeClr val="tx1"/>
                </a:solidFill>
                <a:latin typeface="Times New Roman" pitchFamily="18" charset="0"/>
                <a:cs typeface="Times New Roman" pitchFamily="18" charset="0"/>
              </a:rPr>
              <a:t>1</a:t>
            </a:r>
            <a:r>
              <a:rPr lang="en-US" sz="2800" dirty="0" smtClean="0">
                <a:solidFill>
                  <a:schemeClr val="tx1"/>
                </a:solidFill>
                <a:latin typeface="Times New Roman" pitchFamily="18" charset="0"/>
                <a:cs typeface="Times New Roman" pitchFamily="18" charset="0"/>
              </a:rPr>
              <a:t>, Con </a:t>
            </a:r>
            <a:r>
              <a:rPr lang="en-US" sz="2800" dirty="0" err="1">
                <a:solidFill>
                  <a:schemeClr val="tx1"/>
                </a:solidFill>
                <a:latin typeface="Times New Roman" pitchFamily="18" charset="0"/>
                <a:cs typeface="Times New Roman" pitchFamily="18" charset="0"/>
              </a:rPr>
              <a:t>có</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thường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xuyên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đi</a:t>
            </a:r>
            <a:r>
              <a:rPr lang="en-US" sz="2800" dirty="0">
                <a:solidFill>
                  <a:schemeClr val="tx1"/>
                </a:solidFill>
                <a:latin typeface="Times New Roman" pitchFamily="18" charset="0"/>
                <a:cs typeface="Times New Roman" pitchFamily="18" charset="0"/>
              </a:rPr>
              <a:t> du </a:t>
            </a:r>
            <a:r>
              <a:rPr lang="en-US" sz="2800" dirty="0" err="1">
                <a:solidFill>
                  <a:schemeClr val="tx1"/>
                </a:solidFill>
                <a:latin typeface="Times New Roman" pitchFamily="18" charset="0"/>
                <a:cs typeface="Times New Roman" pitchFamily="18" charset="0"/>
              </a:rPr>
              <a:t>lịch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không</a:t>
            </a:r>
            <a:r>
              <a:rPr lang="en-US" sz="2800" dirty="0">
                <a:solidFill>
                  <a:schemeClr val="tx1"/>
                </a:solidFill>
                <a:latin typeface="Times New Roman" pitchFamily="18" charset="0"/>
                <a:cs typeface="Times New Roman" pitchFamily="18" charset="0"/>
              </a:rPr>
              <a:t>?</a:t>
            </a:r>
          </a:p>
          <a:p>
            <a:r>
              <a:rPr lang="en-US" sz="2800" dirty="0">
                <a:solidFill>
                  <a:schemeClr val="tx1"/>
                </a:solidFill>
                <a:latin typeface="Times New Roman" pitchFamily="18" charset="0"/>
                <a:cs typeface="Times New Roman" pitchFamily="18" charset="0"/>
              </a:rPr>
              <a:t>2, Theo </a:t>
            </a:r>
            <a:r>
              <a:rPr lang="en-US" sz="2800" dirty="0" smtClean="0">
                <a:solidFill>
                  <a:schemeClr val="tx1"/>
                </a:solidFill>
                <a:latin typeface="Times New Roman" pitchFamily="18" charset="0"/>
                <a:cs typeface="Times New Roman" pitchFamily="18" charset="0"/>
              </a:rPr>
              <a:t>con, </a:t>
            </a:r>
            <a:r>
              <a:rPr lang="en-US" sz="2800" dirty="0" err="1">
                <a:solidFill>
                  <a:schemeClr val="tx1"/>
                </a:solidFill>
                <a:latin typeface="Times New Roman" pitchFamily="18" charset="0"/>
                <a:cs typeface="Times New Roman" pitchFamily="18" charset="0"/>
              </a:rPr>
              <a:t>những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chuyến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mang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lại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những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lợi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ích</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gì</a:t>
            </a:r>
            <a:r>
              <a:rPr lang="en-US" sz="2800" dirty="0">
                <a:solidFill>
                  <a:schemeClr val="tx1"/>
                </a:solidFill>
                <a:latin typeface="Times New Roman" pitchFamily="18" charset="0"/>
                <a:cs typeface="Times New Roman" pitchFamily="18" charset="0"/>
              </a:rPr>
              <a:t>?</a:t>
            </a:r>
          </a:p>
          <a:p>
            <a:r>
              <a:rPr lang="en-US" sz="2800" dirty="0">
                <a:solidFill>
                  <a:schemeClr val="tx1"/>
                </a:solidFill>
                <a:latin typeface="Times New Roman" pitchFamily="18" charset="0"/>
                <a:cs typeface="Times New Roman" pitchFamily="18" charset="0"/>
              </a:rPr>
              <a:t>3, Con </a:t>
            </a:r>
            <a:r>
              <a:rPr lang="en-US" sz="2800" dirty="0" err="1">
                <a:solidFill>
                  <a:schemeClr val="tx1"/>
                </a:solidFill>
                <a:latin typeface="Times New Roman" pitchFamily="18" charset="0"/>
                <a:cs typeface="Times New Roman" pitchFamily="18" charset="0"/>
              </a:rPr>
              <a:t>người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cần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làm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gì</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để</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giữ</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gìn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vẻ</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đẹp</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của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thiên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nhiên</a:t>
            </a:r>
            <a:r>
              <a:rPr lang="en-US" sz="2800" dirty="0">
                <a:solidFill>
                  <a:schemeClr val="tx1"/>
                </a:solidFill>
                <a:latin typeface="Times New Roman" pitchFamily="18" charset="0"/>
                <a:cs typeface="Times New Roman" pitchFamily="18" charset="0"/>
              </a:rPr>
              <a:t>? </a:t>
            </a:r>
          </a:p>
          <a:p>
            <a:endParaRPr lang="en-US" sz="2800" dirty="0">
              <a:solidFill>
                <a:schemeClr val="tx1"/>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POINSET2"/>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3572" y="4763"/>
            <a:ext cx="1735076" cy="2313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
          <p:cNvPicPr>
            <a:picLocks noChangeAspect="1" noChangeArrowheads="1"/>
          </p:cNvPicPr>
          <p:nvPr>
            <p:custDataLst>
              <p:tags r:id="rId3"/>
            </p:custDataLst>
          </p:nvPr>
        </p:nvPicPr>
        <p:blipFill>
          <a:blip r:embed="rId6" cstate="print">
            <a:extLst>
              <a:ext uri="{28A0092B-C50C-407E-A947-70E740481C1C}">
                <a14:useLocalDpi xmlns:a14="http://schemas.microsoft.com/office/drawing/2010/main" val="0"/>
              </a:ext>
            </a:extLst>
          </a:blip>
          <a:srcRect/>
          <a:stretch>
            <a:fillRect/>
          </a:stretch>
        </p:blipFill>
        <p:spPr bwMode="auto">
          <a:xfrm>
            <a:off x="-1" y="4129712"/>
            <a:ext cx="1838740" cy="2728288"/>
          </a:xfrm>
          <a:prstGeom prst="rect">
            <a:avLst/>
          </a:prstGeom>
          <a:noFill/>
          <a:extLst>
            <a:ext uri="{909E8E84-426E-40DD-AFC4-6F175D3DCCD1}">
              <a14:hiddenFill xmlns:a14="http://schemas.microsoft.com/office/drawing/2010/main">
                <a:solidFill>
                  <a:srgbClr val="BBE0E3"/>
                </a:solidFill>
              </a14:hiddenFill>
            </a:ext>
          </a:extLst>
        </p:spPr>
      </p:pic>
      <p:pic>
        <p:nvPicPr>
          <p:cNvPr id="6" name="Picture 3" descr="three-violet-flower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800000">
            <a:off x="1838739" y="6150758"/>
            <a:ext cx="4542183" cy="707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p:cNvSpPr>
            <a:spLocks noGrp="1"/>
          </p:cNvSpPr>
          <p:nvPr>
            <p:ph type="title"/>
          </p:nvPr>
        </p:nvSpPr>
        <p:spPr>
          <a:xfrm>
            <a:off x="457200" y="274638"/>
            <a:ext cx="8229600" cy="1020762"/>
          </a:xfrm>
        </p:spPr>
        <p:txBody>
          <a:bodyPr/>
          <a:lstStyle/>
          <a:p>
            <a:endParaRPr lang="en-US" dirty="0">
              <a:solidFill>
                <a:srgbClr val="FF0000"/>
              </a:solidFill>
              <a:latin typeface="Times New Roman" pitchFamily="18" charset="0"/>
              <a:cs typeface="Times New Roman" pitchFamily="18" charset="0"/>
            </a:endParaRPr>
          </a:p>
        </p:txBody>
      </p:sp>
      <p:sp>
        <p:nvSpPr>
          <p:cNvPr id="9" name="Content Placeholder 8"/>
          <p:cNvSpPr>
            <a:spLocks noGrp="1"/>
          </p:cNvSpPr>
          <p:nvPr>
            <p:ph idx="1"/>
          </p:nvPr>
        </p:nvSpPr>
        <p:spPr>
          <a:xfrm>
            <a:off x="457200" y="1158348"/>
            <a:ext cx="8229600" cy="4525963"/>
          </a:xfrm>
        </p:spPr>
        <p:txBody>
          <a:bodyPr/>
          <a:lstStyle/>
          <a:p>
            <a:endParaRPr lang="en-US" b="1" dirty="0"/>
          </a:p>
        </p:txBody>
      </p:sp>
      <p:sp>
        <p:nvSpPr>
          <p:cNvPr id="3" name="Oval Callout 2"/>
          <p:cNvSpPr/>
          <p:nvPr/>
        </p:nvSpPr>
        <p:spPr>
          <a:xfrm>
            <a:off x="685800" y="1600200"/>
            <a:ext cx="7162800" cy="32766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1229350" y="2667000"/>
            <a:ext cx="5783955" cy="954107"/>
          </a:xfrm>
          <a:prstGeom prst="rect">
            <a:avLst/>
          </a:prstGeom>
          <a:noFill/>
        </p:spPr>
        <p:txBody>
          <a:bodyPr wrap="none" rtlCol="0">
            <a:spAutoFit/>
          </a:bodyPr>
          <a:lstStyle/>
          <a:p>
            <a:pPr algn="ctr"/>
            <a:r>
              <a:rPr lang="en-US" sz="2800" dirty="0" err="1">
                <a:latin typeface="Times New Roman" pitchFamily="18" charset="0"/>
                <a:cs typeface="Times New Roman" pitchFamily="18" charset="0"/>
              </a:rPr>
              <a:t>Nêu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những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hiểu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biết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của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em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vê</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tác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gia</a:t>
            </a:r>
            <a:r>
              <a:rPr lang="en-US" sz="2800" dirty="0">
                <a:latin typeface="Times New Roman" pitchFamily="18" charset="0"/>
                <a:cs typeface="Times New Roman" pitchFamily="18" charset="0"/>
              </a:rPr>
              <a:t>̉ </a:t>
            </a:r>
          </a:p>
          <a:p>
            <a:pPr algn="ctr"/>
            <a:r>
              <a:rPr lang="en-US" sz="2800" dirty="0" err="1">
                <a:latin typeface="Times New Roman" pitchFamily="18" charset="0"/>
                <a:cs typeface="Times New Roman" pitchFamily="18" charset="0"/>
              </a:rPr>
              <a:t>Văn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Hùng</a:t>
            </a:r>
            <a:r>
              <a:rPr lang="en-US" sz="2800" dirty="0">
                <a:latin typeface="Times New Roman" pitchFamily="18" charset="0"/>
                <a:cs typeface="Times New Roman" pitchFamily="18" charset="0"/>
              </a:rPr>
              <a:t>?</a:t>
            </a:r>
          </a:p>
        </p:txBody>
      </p:sp>
    </p:spTree>
    <p:custDataLst>
      <p:tags r:id="rId1"/>
    </p:custDataLst>
    <p:extLst>
      <p:ext uri="{BB962C8B-B14F-4D97-AF65-F5344CB8AC3E}">
        <p14:creationId xmlns:p14="http://schemas.microsoft.com/office/powerpoint/2010/main" val="4053634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6"/>
          <p:cNvPicPr>
            <a:picLocks noChangeAspect="1" noChangeArrowheads="1"/>
          </p:cNvPicPr>
          <p:nvPr/>
        </p:nvPicPr>
        <p:blipFill>
          <a:blip r:embed="rId3"/>
          <a:srcRect/>
          <a:stretch>
            <a:fillRect/>
          </a:stretch>
        </p:blipFill>
        <p:spPr bwMode="auto">
          <a:xfrm>
            <a:off x="0" y="152400"/>
            <a:ext cx="9144000" cy="6705600"/>
          </a:xfrm>
          <a:prstGeom prst="rect">
            <a:avLst/>
          </a:prstGeom>
          <a:solidFill>
            <a:srgbClr val="FF0000"/>
          </a:solidFill>
          <a:ln w="9525">
            <a:noFill/>
            <a:miter lim="800000"/>
            <a:headEnd/>
            <a:tailEnd/>
          </a:ln>
        </p:spPr>
      </p:pic>
      <p:sp>
        <p:nvSpPr>
          <p:cNvPr id="6147" name="Text Box 3"/>
          <p:cNvSpPr txBox="1">
            <a:spLocks noChangeArrowheads="1"/>
          </p:cNvSpPr>
          <p:nvPr/>
        </p:nvSpPr>
        <p:spPr bwMode="auto">
          <a:xfrm>
            <a:off x="0" y="685800"/>
            <a:ext cx="9144000" cy="366713"/>
          </a:xfrm>
          <a:prstGeom prst="rect">
            <a:avLst/>
          </a:prstGeom>
          <a:noFill/>
          <a:ln w="9525" algn="ctr">
            <a:noFill/>
            <a:miter lim="800000"/>
            <a:headEnd/>
            <a:tailEnd/>
          </a:ln>
          <a:effectLst/>
        </p:spPr>
        <p:txBody>
          <a:bodyPr>
            <a:spAutoFit/>
          </a:bodyPr>
          <a:lstStyle/>
          <a:p>
            <a:endParaRPr lang="en-US"/>
          </a:p>
        </p:txBody>
      </p:sp>
      <p:pic>
        <p:nvPicPr>
          <p:cNvPr id="6148" name="Picture 2"/>
          <p:cNvPicPr>
            <a:picLocks noChangeAspect="1" noChangeArrowheads="1"/>
          </p:cNvPicPr>
          <p:nvPr/>
        </p:nvPicPr>
        <p:blipFill>
          <a:blip r:embed="rId4"/>
          <a:srcRect/>
          <a:stretch>
            <a:fillRect/>
          </a:stretch>
        </p:blipFill>
        <p:spPr bwMode="auto">
          <a:xfrm>
            <a:off x="2590800" y="152400"/>
            <a:ext cx="4724400" cy="2362200"/>
          </a:xfrm>
          <a:prstGeom prst="rect">
            <a:avLst/>
          </a:prstGeom>
          <a:noFill/>
          <a:ln w="9525">
            <a:noFill/>
            <a:miter lim="800000"/>
            <a:headEnd/>
            <a:tailEnd/>
          </a:ln>
          <a:effectLst/>
        </p:spPr>
      </p:pic>
      <p:sp>
        <p:nvSpPr>
          <p:cNvPr id="2" name="Rounded Rectangle 1"/>
          <p:cNvSpPr/>
          <p:nvPr/>
        </p:nvSpPr>
        <p:spPr>
          <a:xfrm>
            <a:off x="1676400" y="2722563"/>
            <a:ext cx="6629400" cy="137160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err="1">
                <a:solidFill>
                  <a:schemeClr val="tx1"/>
                </a:solidFill>
                <a:latin typeface="Times New Roman" pitchFamily="18" charset="0"/>
                <a:cs typeface="Times New Roman" pitchFamily="18" charset="0"/>
              </a:rPr>
              <a:t>Một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điểm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đến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nổi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tiếng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khi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bạn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đến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thăm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Đồng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Tháp</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Đây</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là</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đâu</a:t>
            </a:r>
            <a:r>
              <a:rPr lang="en-US" sz="2800" dirty="0">
                <a:solidFill>
                  <a:schemeClr val="tx1"/>
                </a:solidFill>
                <a:latin typeface="Times New Roman" pitchFamily="18" charset="0"/>
                <a:cs typeface="Times New Roman" pitchFamily="18" charset="0"/>
              </a:rPr>
              <a:t>?</a:t>
            </a:r>
          </a:p>
        </p:txBody>
      </p:sp>
      <p:sp>
        <p:nvSpPr>
          <p:cNvPr id="3" name="Cloud 2"/>
          <p:cNvSpPr/>
          <p:nvPr/>
        </p:nvSpPr>
        <p:spPr>
          <a:xfrm>
            <a:off x="2895600" y="4495800"/>
            <a:ext cx="4648200" cy="1066800"/>
          </a:xfrm>
          <a:prstGeom prst="cloud">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400">
                <a:solidFill>
                  <a:schemeClr val="tx1"/>
                </a:solidFill>
                <a:latin typeface="Times New Roman" pitchFamily="18" charset="0"/>
                <a:cs typeface="Times New Roman" pitchFamily="18" charset="0"/>
              </a:rPr>
              <a:t>CHÙA PHƯỚC KIẾN</a:t>
            </a:r>
          </a:p>
        </p:txBody>
      </p:sp>
    </p:spTree>
  </p:cSld>
  <p:clrMapOvr>
    <a:masterClrMapping/>
  </p:clrMapOvr>
  <p:transition spd="slow"/>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6"/>
          <p:cNvPicPr>
            <a:picLocks noChangeAspect="1" noChangeArrowheads="1"/>
          </p:cNvPicPr>
          <p:nvPr/>
        </p:nvPicPr>
        <p:blipFill>
          <a:blip r:embed="rId3"/>
          <a:srcRect/>
          <a:stretch>
            <a:fillRect/>
          </a:stretch>
        </p:blipFill>
        <p:spPr bwMode="auto">
          <a:xfrm>
            <a:off x="0" y="152400"/>
            <a:ext cx="9144000" cy="6705600"/>
          </a:xfrm>
          <a:prstGeom prst="rect">
            <a:avLst/>
          </a:prstGeom>
          <a:solidFill>
            <a:srgbClr val="FF0000"/>
          </a:solidFill>
          <a:ln w="9525">
            <a:noFill/>
            <a:miter lim="800000"/>
            <a:headEnd/>
            <a:tailEnd/>
          </a:ln>
        </p:spPr>
      </p:pic>
      <p:sp>
        <p:nvSpPr>
          <p:cNvPr id="5123" name="Text Box 3"/>
          <p:cNvSpPr txBox="1">
            <a:spLocks noChangeArrowheads="1"/>
          </p:cNvSpPr>
          <p:nvPr/>
        </p:nvSpPr>
        <p:spPr bwMode="auto">
          <a:xfrm>
            <a:off x="0" y="685800"/>
            <a:ext cx="9144000" cy="366713"/>
          </a:xfrm>
          <a:prstGeom prst="rect">
            <a:avLst/>
          </a:prstGeom>
          <a:noFill/>
          <a:ln w="9525" algn="ctr">
            <a:noFill/>
            <a:miter lim="800000"/>
            <a:headEnd/>
            <a:tailEnd/>
          </a:ln>
          <a:effectLst/>
        </p:spPr>
        <p:txBody>
          <a:bodyPr>
            <a:spAutoFit/>
          </a:bodyPr>
          <a:lstStyle/>
          <a:p>
            <a:endParaRPr lang="en-US"/>
          </a:p>
        </p:txBody>
      </p:sp>
      <p:pic>
        <p:nvPicPr>
          <p:cNvPr id="30722" name="Picture 2"/>
          <p:cNvPicPr>
            <a:picLocks noChangeAspect="1" noChangeArrowheads="1"/>
          </p:cNvPicPr>
          <p:nvPr/>
        </p:nvPicPr>
        <p:blipFill>
          <a:blip r:embed="rId4"/>
          <a:srcRect/>
          <a:stretch>
            <a:fillRect/>
          </a:stretch>
        </p:blipFill>
        <p:spPr bwMode="auto">
          <a:xfrm>
            <a:off x="2133600" y="152400"/>
            <a:ext cx="4648200" cy="2286000"/>
          </a:xfrm>
          <a:prstGeom prst="rect">
            <a:avLst/>
          </a:prstGeom>
          <a:noFill/>
          <a:ln w="9525">
            <a:noFill/>
            <a:miter lim="800000"/>
            <a:headEnd/>
            <a:tailEnd/>
          </a:ln>
          <a:effectLst/>
        </p:spPr>
      </p:pic>
      <p:sp>
        <p:nvSpPr>
          <p:cNvPr id="3" name="Cloud 2"/>
          <p:cNvSpPr/>
          <p:nvPr/>
        </p:nvSpPr>
        <p:spPr>
          <a:xfrm>
            <a:off x="838200" y="2660650"/>
            <a:ext cx="7620000" cy="1676400"/>
          </a:xfrm>
          <a:prstGeom prst="cloud">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800">
                <a:solidFill>
                  <a:schemeClr val="tx1"/>
                </a:solidFill>
                <a:latin typeface="Times New Roman" pitchFamily="18" charset="0"/>
                <a:cs typeface="Times New Roman" pitchFamily="18" charset="0"/>
              </a:rPr>
              <a:t>Đây là loài  hoa đặc trưng của vùng Đồng Tháp Mười mùa lũ, tên của nó là gì?</a:t>
            </a:r>
          </a:p>
        </p:txBody>
      </p:sp>
      <p:sp>
        <p:nvSpPr>
          <p:cNvPr id="4" name="Rounded Rectangle 3"/>
          <p:cNvSpPr/>
          <p:nvPr/>
        </p:nvSpPr>
        <p:spPr>
          <a:xfrm>
            <a:off x="3124200" y="4537075"/>
            <a:ext cx="3048000" cy="685800"/>
          </a:xfrm>
          <a:prstGeom prst="roundRect">
            <a:avLst/>
          </a:prstGeom>
        </p:spPr>
        <p:style>
          <a:lnRef idx="3">
            <a:schemeClr val="lt1"/>
          </a:lnRef>
          <a:fillRef idx="1">
            <a:schemeClr val="accent3"/>
          </a:fillRef>
          <a:effectRef idx="1">
            <a:schemeClr val="accent3"/>
          </a:effectRef>
          <a:fontRef idx="minor">
            <a:schemeClr val="lt1"/>
          </a:fontRef>
        </p:style>
        <p:txBody>
          <a:bodyPr anchor="ctr"/>
          <a:lstStyle/>
          <a:p>
            <a:pPr algn="ctr"/>
            <a:r>
              <a:rPr lang="en-US" sz="2400">
                <a:solidFill>
                  <a:schemeClr val="tx1"/>
                </a:solidFill>
                <a:latin typeface="Times New Roman" pitchFamily="18" charset="0"/>
                <a:cs typeface="Times New Roman" pitchFamily="18" charset="0"/>
              </a:rPr>
              <a:t>BÔNG ĐIÊN  ĐIỂN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fade">
                                      <p:cBhvr>
                                        <p:cTn id="7" dur="1000"/>
                                        <p:tgtEl>
                                          <p:spTgt spid="30722"/>
                                        </p:tgtEl>
                                      </p:cBhvr>
                                    </p:animEffect>
                                    <p:anim calcmode="lin" valueType="num">
                                      <p:cBhvr>
                                        <p:cTn id="8" dur="1000" fill="hold"/>
                                        <p:tgtEl>
                                          <p:spTgt spid="30722"/>
                                        </p:tgtEl>
                                        <p:attrNameLst>
                                          <p:attrName>ppt_x</p:attrName>
                                        </p:attrNameLst>
                                      </p:cBhvr>
                                      <p:tavLst>
                                        <p:tav tm="0">
                                          <p:val>
                                            <p:strVal val="#ppt_x"/>
                                          </p:val>
                                        </p:tav>
                                        <p:tav tm="100000">
                                          <p:val>
                                            <p:strVal val="#ppt_x"/>
                                          </p:val>
                                        </p:tav>
                                      </p:tavLst>
                                    </p:anim>
                                    <p:anim calcmode="lin" valueType="num">
                                      <p:cBhvr>
                                        <p:cTn id="9" dur="1000" fill="hold"/>
                                        <p:tgtEl>
                                          <p:spTgt spid="3072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1)">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srcRect/>
          <a:stretch>
            <a:fillRect/>
          </a:stretch>
        </p:blipFill>
        <p:spPr bwMode="auto">
          <a:xfrm>
            <a:off x="3733800" y="3595688"/>
            <a:ext cx="4495800" cy="2784475"/>
          </a:xfrm>
          <a:prstGeom prst="rect">
            <a:avLst/>
          </a:prstGeom>
          <a:noFill/>
          <a:ln w="9525">
            <a:noFill/>
            <a:miter lim="800000"/>
            <a:headEnd/>
            <a:tailEnd/>
          </a:ln>
          <a:effectLst/>
        </p:spPr>
      </p:pic>
      <p:sp>
        <p:nvSpPr>
          <p:cNvPr id="2" name="Oval 1"/>
          <p:cNvSpPr/>
          <p:nvPr/>
        </p:nvSpPr>
        <p:spPr>
          <a:xfrm>
            <a:off x="990600" y="304800"/>
            <a:ext cx="4114800" cy="91440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rgbClr val="FFFF00"/>
                </a:solidFill>
                <a:latin typeface="Times New Roman" pitchFamily="18" charset="0"/>
                <a:cs typeface="Times New Roman" pitchFamily="18" charset="0"/>
              </a:rPr>
              <a:t>KHỞI ĐỘNG</a:t>
            </a:r>
          </a:p>
        </p:txBody>
      </p:sp>
      <p:sp>
        <p:nvSpPr>
          <p:cNvPr id="4" name="Cloud 3"/>
          <p:cNvSpPr/>
          <p:nvPr/>
        </p:nvSpPr>
        <p:spPr>
          <a:xfrm>
            <a:off x="5105400" y="304800"/>
            <a:ext cx="3429000" cy="1828800"/>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solidFill>
                  <a:schemeClr val="tx1"/>
                </a:solidFill>
                <a:latin typeface="Times New Roman" pitchFamily="18" charset="0"/>
                <a:cs typeface="Times New Roman" pitchFamily="18" charset="0"/>
              </a:rPr>
              <a:t>TRÒ CHƠI “ VẺ ĐẸP MUÔN MÀU”</a:t>
            </a:r>
          </a:p>
        </p:txBody>
      </p:sp>
      <p:sp>
        <p:nvSpPr>
          <p:cNvPr id="5" name="Rounded Rectangle 4"/>
          <p:cNvSpPr/>
          <p:nvPr/>
        </p:nvSpPr>
        <p:spPr>
          <a:xfrm>
            <a:off x="152400" y="2362200"/>
            <a:ext cx="4800600" cy="12192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2400">
                <a:solidFill>
                  <a:schemeClr val="tx1"/>
                </a:solidFill>
                <a:latin typeface="Times New Roman" pitchFamily="18" charset="0"/>
                <a:cs typeface="Times New Roman" pitchFamily="18" charset="0"/>
              </a:rPr>
              <a:t>Ở đâu thẳng  cánh cò bay</a:t>
            </a:r>
          </a:p>
          <a:p>
            <a:pPr algn="ctr"/>
            <a:r>
              <a:rPr lang="en-US" sz="2400">
                <a:solidFill>
                  <a:schemeClr val="tx1"/>
                </a:solidFill>
                <a:latin typeface="Times New Roman" pitchFamily="18" charset="0"/>
                <a:cs typeface="Times New Roman" pitchFamily="18" charset="0"/>
              </a:rPr>
              <a:t>Ở đâu lấp lánh cá tôm suốt ngày</a:t>
            </a:r>
          </a:p>
          <a:p>
            <a:pPr algn="ctr"/>
            <a:r>
              <a:rPr lang="en-US" sz="2400">
                <a:solidFill>
                  <a:srgbClr val="FF0000"/>
                </a:solidFill>
                <a:latin typeface="Times New Roman" pitchFamily="18" charset="0"/>
                <a:cs typeface="Times New Roman" pitchFamily="18" charset="0"/>
              </a:rPr>
              <a:t>Là nơi nào?</a:t>
            </a:r>
          </a:p>
        </p:txBody>
      </p:sp>
      <p:sp>
        <p:nvSpPr>
          <p:cNvPr id="6" name="TextBox 5"/>
          <p:cNvSpPr txBox="1">
            <a:spLocks noChangeArrowheads="1"/>
          </p:cNvSpPr>
          <p:nvPr/>
        </p:nvSpPr>
        <p:spPr bwMode="auto">
          <a:xfrm>
            <a:off x="4038600" y="3962400"/>
            <a:ext cx="3352800" cy="461963"/>
          </a:xfrm>
          <a:prstGeom prst="rect">
            <a:avLst/>
          </a:prstGeom>
          <a:noFill/>
          <a:ln w="9525">
            <a:noFill/>
            <a:miter lim="800000"/>
            <a:headEnd/>
            <a:tailEnd/>
          </a:ln>
        </p:spPr>
        <p:txBody>
          <a:bodyPr>
            <a:spAutoFit/>
          </a:bodyPr>
          <a:lstStyle/>
          <a:p>
            <a:r>
              <a:rPr lang="pt-BR" sz="2400" b="1" i="1">
                <a:solidFill>
                  <a:srgbClr val="FF0000"/>
                </a:solidFill>
                <a:latin typeface="Times New Roman" pitchFamily="18" charset="0"/>
                <a:cs typeface="Times New Roman" pitchFamily="18" charset="0"/>
              </a:rPr>
              <a:t>ĐỒNG THÁP MƯỜI </a:t>
            </a:r>
            <a:endParaRPr lang="en-US" sz="240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6" presetClass="entr" presetSubtype="21" fill="hold" nodeType="clickEffect">
                                  <p:stCondLst>
                                    <p:cond delay="0"/>
                                  </p:stCondLst>
                                  <p:childTnLst>
                                    <p:set>
                                      <p:cBhvr>
                                        <p:cTn id="24" dur="1" fill="hold">
                                          <p:stCondLst>
                                            <p:cond delay="0"/>
                                          </p:stCondLst>
                                        </p:cTn>
                                        <p:tgtEl>
                                          <p:spTgt spid="3076"/>
                                        </p:tgtEl>
                                        <p:attrNameLst>
                                          <p:attrName>style.visibility</p:attrName>
                                        </p:attrNameLst>
                                      </p:cBhvr>
                                      <p:to>
                                        <p:strVal val="visible"/>
                                      </p:to>
                                    </p:set>
                                    <p:animEffect transition="in" filter="barn(inVertical)">
                                      <p:cBhvr>
                                        <p:cTn id="25" dur="500"/>
                                        <p:tgtEl>
                                          <p:spTgt spid="307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6"/>
          <p:cNvPicPr>
            <a:picLocks noChangeAspect="1" noChangeArrowheads="1"/>
          </p:cNvPicPr>
          <p:nvPr/>
        </p:nvPicPr>
        <p:blipFill>
          <a:blip r:embed="rId3"/>
          <a:srcRect/>
          <a:stretch>
            <a:fillRect/>
          </a:stretch>
        </p:blipFill>
        <p:spPr bwMode="auto">
          <a:xfrm>
            <a:off x="0" y="152400"/>
            <a:ext cx="9144000" cy="6705600"/>
          </a:xfrm>
          <a:prstGeom prst="rect">
            <a:avLst/>
          </a:prstGeom>
          <a:solidFill>
            <a:srgbClr val="FF0000"/>
          </a:solidFill>
          <a:ln w="9525">
            <a:noFill/>
            <a:miter lim="800000"/>
            <a:headEnd/>
            <a:tailEnd/>
          </a:ln>
        </p:spPr>
      </p:pic>
      <p:sp>
        <p:nvSpPr>
          <p:cNvPr id="4099" name="Text Box 3"/>
          <p:cNvSpPr txBox="1">
            <a:spLocks noChangeArrowheads="1"/>
          </p:cNvSpPr>
          <p:nvPr/>
        </p:nvSpPr>
        <p:spPr bwMode="auto">
          <a:xfrm>
            <a:off x="0" y="685800"/>
            <a:ext cx="9144000" cy="366713"/>
          </a:xfrm>
          <a:prstGeom prst="rect">
            <a:avLst/>
          </a:prstGeom>
          <a:noFill/>
          <a:ln w="9525" algn="ctr">
            <a:noFill/>
            <a:miter lim="800000"/>
            <a:headEnd/>
            <a:tailEnd/>
          </a:ln>
          <a:effectLst/>
        </p:spPr>
        <p:txBody>
          <a:bodyPr>
            <a:spAutoFit/>
          </a:bodyPr>
          <a:lstStyle/>
          <a:p>
            <a:endParaRPr lang="en-US"/>
          </a:p>
        </p:txBody>
      </p:sp>
      <p:pic>
        <p:nvPicPr>
          <p:cNvPr id="4100" name="Picture 4"/>
          <p:cNvPicPr>
            <a:picLocks noChangeAspect="1" noChangeArrowheads="1"/>
          </p:cNvPicPr>
          <p:nvPr/>
        </p:nvPicPr>
        <p:blipFill>
          <a:blip r:embed="rId4"/>
          <a:srcRect/>
          <a:stretch>
            <a:fillRect/>
          </a:stretch>
        </p:blipFill>
        <p:spPr bwMode="auto">
          <a:xfrm>
            <a:off x="3352800" y="609600"/>
            <a:ext cx="3200400" cy="1911350"/>
          </a:xfrm>
          <a:prstGeom prst="rect">
            <a:avLst/>
          </a:prstGeom>
          <a:noFill/>
          <a:ln w="9525">
            <a:noFill/>
            <a:miter lim="800000"/>
            <a:headEnd/>
            <a:tailEnd/>
          </a:ln>
          <a:effectLst/>
        </p:spPr>
      </p:pic>
      <p:sp>
        <p:nvSpPr>
          <p:cNvPr id="2" name="TextBox 1"/>
          <p:cNvSpPr txBox="1">
            <a:spLocks noChangeArrowheads="1"/>
          </p:cNvSpPr>
          <p:nvPr/>
        </p:nvSpPr>
        <p:spPr bwMode="auto">
          <a:xfrm>
            <a:off x="1219200" y="2520950"/>
            <a:ext cx="6781800" cy="2247900"/>
          </a:xfrm>
          <a:prstGeom prst="rect">
            <a:avLst/>
          </a:prstGeom>
          <a:solidFill>
            <a:srgbClr val="FFFF00"/>
          </a:solidFill>
          <a:ln w="9525">
            <a:noFill/>
            <a:miter lim="800000"/>
            <a:headEnd/>
            <a:tailEnd/>
          </a:ln>
        </p:spPr>
        <p:txBody>
          <a:bodyPr>
            <a:spAutoFit/>
          </a:bodyPr>
          <a:lstStyle/>
          <a:p>
            <a:r>
              <a:rPr lang="en-US" sz="2800">
                <a:latin typeface="Times New Roman" pitchFamily="18" charset="0"/>
                <a:cs typeface="Times New Roman" pitchFamily="18" charset="0"/>
              </a:rPr>
              <a:t>Tên của biểu tượng vui được sử dụng trong tất cả các sự kiện kinh tế, văn hoá, thể thao và du lịch tại tỉnh Đồng Tháp?</a:t>
            </a:r>
          </a:p>
          <a:p>
            <a:r>
              <a:rPr lang="en-US" sz="2800">
                <a:latin typeface="Times New Roman" pitchFamily="18" charset="0"/>
                <a:cs typeface="Times New Roman" pitchFamily="18" charset="0"/>
              </a:rPr>
              <a:t> </a:t>
            </a:r>
          </a:p>
          <a:p>
            <a:endParaRPr lang="en-US" sz="2800">
              <a:latin typeface="Times New Roman" pitchFamily="18" charset="0"/>
              <a:cs typeface="Times New Roman" pitchFamily="18" charset="0"/>
            </a:endParaRPr>
          </a:p>
        </p:txBody>
      </p:sp>
      <p:sp>
        <p:nvSpPr>
          <p:cNvPr id="3" name="Rounded Rectangle 2"/>
          <p:cNvSpPr/>
          <p:nvPr/>
        </p:nvSpPr>
        <p:spPr>
          <a:xfrm>
            <a:off x="3886200" y="5105400"/>
            <a:ext cx="1676400" cy="533400"/>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latin typeface="Times New Roman" pitchFamily="18" charset="0"/>
                <a:cs typeface="Times New Roman" pitchFamily="18" charset="0"/>
              </a:rPr>
              <a:t>BÉ SEN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additive="base">
                                        <p:cTn id="7" dur="500" fill="hold"/>
                                        <p:tgtEl>
                                          <p:spTgt spid="4100"/>
                                        </p:tgtEl>
                                        <p:attrNameLst>
                                          <p:attrName>ppt_x</p:attrName>
                                        </p:attrNameLst>
                                      </p:cBhvr>
                                      <p:tavLst>
                                        <p:tav tm="0">
                                          <p:val>
                                            <p:strVal val="#ppt_x"/>
                                          </p:val>
                                        </p:tav>
                                        <p:tav tm="100000">
                                          <p:val>
                                            <p:strVal val="#ppt_x"/>
                                          </p:val>
                                        </p:tav>
                                      </p:tavLst>
                                    </p:anim>
                                    <p:anim calcmode="lin" valueType="num">
                                      <p:cBhvr additive="base">
                                        <p:cTn id="8" dur="500" fill="hold"/>
                                        <p:tgtEl>
                                          <p:spTgt spid="410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heel(1)">
                                      <p:cBhvr>
                                        <p:cTn id="18"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6"/>
          <p:cNvPicPr>
            <a:picLocks noChangeAspect="1" noChangeArrowheads="1"/>
          </p:cNvPicPr>
          <p:nvPr/>
        </p:nvPicPr>
        <p:blipFill>
          <a:blip r:embed="rId3"/>
          <a:srcRect/>
          <a:stretch>
            <a:fillRect/>
          </a:stretch>
        </p:blipFill>
        <p:spPr bwMode="auto">
          <a:xfrm>
            <a:off x="0" y="152400"/>
            <a:ext cx="9144000" cy="6705600"/>
          </a:xfrm>
          <a:prstGeom prst="rect">
            <a:avLst/>
          </a:prstGeom>
          <a:solidFill>
            <a:srgbClr val="FF0000"/>
          </a:solidFill>
          <a:ln w="9525">
            <a:noFill/>
            <a:miter lim="800000"/>
            <a:headEnd/>
            <a:tailEnd/>
          </a:ln>
        </p:spPr>
      </p:pic>
      <p:sp>
        <p:nvSpPr>
          <p:cNvPr id="3075" name="Text Box 3"/>
          <p:cNvSpPr txBox="1">
            <a:spLocks noChangeArrowheads="1"/>
          </p:cNvSpPr>
          <p:nvPr/>
        </p:nvSpPr>
        <p:spPr bwMode="auto">
          <a:xfrm>
            <a:off x="0" y="685800"/>
            <a:ext cx="9144000" cy="366713"/>
          </a:xfrm>
          <a:prstGeom prst="rect">
            <a:avLst/>
          </a:prstGeom>
          <a:noFill/>
          <a:ln w="9525" algn="ctr">
            <a:noFill/>
            <a:miter lim="800000"/>
            <a:headEnd/>
            <a:tailEnd/>
          </a:ln>
          <a:effectLst/>
        </p:spPr>
        <p:txBody>
          <a:bodyPr>
            <a:spAutoFit/>
          </a:bodyPr>
          <a:lstStyle/>
          <a:p>
            <a:endParaRPr lang="en-US"/>
          </a:p>
        </p:txBody>
      </p:sp>
      <p:sp>
        <p:nvSpPr>
          <p:cNvPr id="3076" name="TextBox 1"/>
          <p:cNvSpPr txBox="1">
            <a:spLocks noChangeArrowheads="1"/>
          </p:cNvSpPr>
          <p:nvPr/>
        </p:nvSpPr>
        <p:spPr bwMode="auto">
          <a:xfrm>
            <a:off x="914400" y="941388"/>
            <a:ext cx="7620000" cy="4832350"/>
          </a:xfrm>
          <a:prstGeom prst="rect">
            <a:avLst/>
          </a:prstGeom>
          <a:noFill/>
          <a:ln w="9525">
            <a:noFill/>
            <a:miter lim="800000"/>
            <a:headEnd/>
            <a:tailEnd/>
          </a:ln>
        </p:spPr>
        <p:txBody>
          <a:bodyPr>
            <a:spAutoFit/>
          </a:bodyPr>
          <a:lstStyle/>
          <a:p>
            <a:pPr algn="ctr"/>
            <a:r>
              <a:rPr lang="en-US" sz="2800" dirty="0" err="1">
                <a:latin typeface="Times New Roman" pitchFamily="18" charset="0"/>
                <a:cs typeface="Times New Roman" pitchFamily="18" charset="0"/>
              </a:rPr>
              <a:t>Đồng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Tháp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Mười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cò</a:t>
            </a:r>
            <a:r>
              <a:rPr lang="en-US" sz="2800" dirty="0">
                <a:latin typeface="Times New Roman" pitchFamily="18" charset="0"/>
                <a:cs typeface="Times New Roman" pitchFamily="18" charset="0"/>
              </a:rPr>
              <a:t> bay  </a:t>
            </a:r>
            <a:r>
              <a:rPr lang="en-US" sz="2800" dirty="0" err="1">
                <a:latin typeface="Times New Roman" pitchFamily="18" charset="0"/>
                <a:cs typeface="Times New Roman" pitchFamily="18" charset="0"/>
              </a:rPr>
              <a:t>thẳng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cánh</a:t>
            </a:r>
            <a:endParaRPr lang="en-US" sz="2800" dirty="0">
              <a:latin typeface="Times New Roman" pitchFamily="18" charset="0"/>
              <a:cs typeface="Times New Roman" pitchFamily="18" charset="0"/>
            </a:endParaRPr>
          </a:p>
          <a:p>
            <a:pPr algn="ct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Tháp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Mười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lấp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lánh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tôm</a:t>
            </a:r>
            <a:endParaRPr lang="en-US" sz="2800" dirty="0">
              <a:latin typeface="Times New Roman" pitchFamily="18" charset="0"/>
              <a:cs typeface="Times New Roman" pitchFamily="18" charset="0"/>
            </a:endParaRPr>
          </a:p>
          <a:p>
            <a:pPr algn="ctr"/>
            <a:r>
              <a:rPr lang="en-US" sz="2800" dirty="0" err="1">
                <a:latin typeface="Times New Roman" pitchFamily="18" charset="0"/>
                <a:cs typeface="Times New Roman" pitchFamily="18" charset="0"/>
              </a:rPr>
              <a:t>Muốn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súng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mắm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kho</a:t>
            </a:r>
            <a:endParaRPr lang="en-US" sz="2800" dirty="0">
              <a:latin typeface="Times New Roman" pitchFamily="18" charset="0"/>
              <a:cs typeface="Times New Roman" pitchFamily="18" charset="0"/>
            </a:endParaRPr>
          </a:p>
          <a:p>
            <a:pPr algn="ctr"/>
            <a:r>
              <a:rPr lang="en-US" sz="2800" dirty="0" err="1">
                <a:latin typeface="Times New Roman" pitchFamily="18" charset="0"/>
                <a:cs typeface="Times New Roman" pitchFamily="18" charset="0"/>
              </a:rPr>
              <a:t>Thì</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vô</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Đồng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Tháp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ăn</a:t>
            </a:r>
            <a:r>
              <a:rPr lang="en-US" sz="2800" dirty="0">
                <a:latin typeface="Times New Roman" pitchFamily="18" charset="0"/>
                <a:cs typeface="Times New Roman" pitchFamily="18" charset="0"/>
              </a:rPr>
              <a:t> no </a:t>
            </a:r>
            <a:r>
              <a:rPr lang="en-US" sz="2800" dirty="0" err="1">
                <a:latin typeface="Times New Roman" pitchFamily="18" charset="0"/>
                <a:cs typeface="Times New Roman" pitchFamily="18" charset="0"/>
              </a:rPr>
              <a:t>đã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thèm</a:t>
            </a:r>
            <a:r>
              <a:rPr lang="en-US" sz="2800" dirty="0">
                <a:latin typeface="Times New Roman" pitchFamily="18" charset="0"/>
                <a:cs typeface="Times New Roman" pitchFamily="18" charset="0"/>
              </a:rPr>
              <a:t>.</a:t>
            </a:r>
          </a:p>
          <a:p>
            <a:pPr algn="ctr"/>
            <a:r>
              <a:rPr lang="en-US" sz="2800" dirty="0" err="1">
                <a:latin typeface="Times New Roman" pitchFamily="18" charset="0"/>
                <a:cs typeface="Times New Roman" pitchFamily="18" charset="0"/>
              </a:rPr>
              <a:t>Tháp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Mười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mặn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đồng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chua</a:t>
            </a:r>
            <a:r>
              <a:rPr lang="en-US" sz="2800" dirty="0">
                <a:latin typeface="Times New Roman" pitchFamily="18" charset="0"/>
                <a:cs typeface="Times New Roman" pitchFamily="18" charset="0"/>
              </a:rPr>
              <a:t>.</a:t>
            </a:r>
          </a:p>
          <a:p>
            <a:pPr algn="ctr"/>
            <a:r>
              <a:rPr lang="en-US" sz="2800" dirty="0" err="1">
                <a:latin typeface="Times New Roman" pitchFamily="18" charset="0"/>
                <a:cs typeface="Times New Roman" pitchFamily="18" charset="0"/>
              </a:rPr>
              <a:t>Nửa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mùa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nắng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cháy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nửa</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mùa</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dâng</a:t>
            </a:r>
            <a:r>
              <a:rPr lang="en-US" sz="2800" dirty="0">
                <a:latin typeface="Times New Roman" pitchFamily="18" charset="0"/>
                <a:cs typeface="Times New Roman" pitchFamily="18" charset="0"/>
              </a:rPr>
              <a:t>.</a:t>
            </a:r>
          </a:p>
          <a:p>
            <a:pPr algn="ctr"/>
            <a:r>
              <a:rPr lang="en-US" sz="2800" dirty="0" err="1">
                <a:latin typeface="Times New Roman" pitchFamily="18" charset="0"/>
                <a:cs typeface="Times New Roman" pitchFamily="18" charset="0"/>
              </a:rPr>
              <a:t>Tháp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Mười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sinh</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nghiệp</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phèn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chua</a:t>
            </a:r>
            <a:endParaRPr lang="en-US" sz="2800" dirty="0">
              <a:latin typeface="Times New Roman" pitchFamily="18" charset="0"/>
              <a:cs typeface="Times New Roman" pitchFamily="18" charset="0"/>
            </a:endParaRPr>
          </a:p>
          <a:p>
            <a:pPr algn="ctr"/>
            <a:r>
              <a:rPr lang="en-US" sz="2800" dirty="0" err="1">
                <a:latin typeface="Times New Roman" pitchFamily="18" charset="0"/>
                <a:cs typeface="Times New Roman" pitchFamily="18" charset="0"/>
              </a:rPr>
              <a:t>Hổ</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sấu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đua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vẫy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vùng</a:t>
            </a:r>
            <a:r>
              <a:rPr lang="en-US" sz="2800" dirty="0">
                <a:latin typeface="Times New Roman" pitchFamily="18" charset="0"/>
                <a:cs typeface="Times New Roman" pitchFamily="18" charset="0"/>
              </a:rPr>
              <a:t>.</a:t>
            </a:r>
          </a:p>
          <a:p>
            <a:pPr algn="ctr"/>
            <a:r>
              <a:rPr lang="en-US" sz="2800" dirty="0">
                <a:latin typeface="Times New Roman" pitchFamily="18" charset="0"/>
                <a:cs typeface="Times New Roman" pitchFamily="18" charset="0"/>
              </a:rPr>
              <a:t>Ai </a:t>
            </a:r>
            <a:r>
              <a:rPr lang="en-US" sz="2800" dirty="0" err="1">
                <a:latin typeface="Times New Roman" pitchFamily="18" charset="0"/>
                <a:cs typeface="Times New Roman" pitchFamily="18" charset="0"/>
              </a:rPr>
              <a:t>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về</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miệt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Tháp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Mười</a:t>
            </a:r>
            <a:r>
              <a:rPr lang="en-US" sz="2800" dirty="0">
                <a:latin typeface="Times New Roman" pitchFamily="18" charset="0"/>
                <a:cs typeface="Times New Roman" pitchFamily="18" charset="0"/>
              </a:rPr>
              <a:t>.</a:t>
            </a:r>
          </a:p>
          <a:p>
            <a:pPr algn="ctr"/>
            <a:r>
              <a:rPr lang="en-US" sz="2800" dirty="0" err="1">
                <a:latin typeface="Times New Roman" pitchFamily="18" charset="0"/>
                <a:cs typeface="Times New Roman" pitchFamily="18" charset="0"/>
              </a:rPr>
              <a:t>Cá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tôm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sẵn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bắt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lúa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sẵn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ăn</a:t>
            </a:r>
            <a:r>
              <a:rPr lang="en-US" sz="2800" dirty="0">
                <a:latin typeface="Times New Roman" pitchFamily="18" charset="0"/>
                <a:cs typeface="Times New Roman" pitchFamily="18" charset="0"/>
              </a:rPr>
              <a:t>.</a:t>
            </a:r>
          </a:p>
          <a:p>
            <a:pPr algn="ct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tàng</a:t>
            </a:r>
            <a:r>
              <a:rPr lang="en-US" sz="2800" dirty="0">
                <a:latin typeface="Times New Roman" pitchFamily="18" charset="0"/>
                <a:cs typeface="Times New Roman" pitchFamily="18" charset="0"/>
              </a:rPr>
              <a:t> ca </a:t>
            </a:r>
            <a:r>
              <a:rPr lang="en-US" sz="2800" dirty="0" err="1">
                <a:latin typeface="Times New Roman" pitchFamily="18" charset="0"/>
                <a:cs typeface="Times New Roman" pitchFamily="18" charset="0"/>
              </a:rPr>
              <a:t>dao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Việt</a:t>
            </a:r>
            <a:r>
              <a:rPr lang="en-US" sz="2800" dirty="0">
                <a:latin typeface="Times New Roman" pitchFamily="18" charset="0"/>
                <a:cs typeface="Times New Roman" pitchFamily="18" charset="0"/>
              </a:rPr>
              <a:t> Nam)</a:t>
            </a:r>
          </a:p>
        </p:txBody>
      </p:sp>
    </p:spTree>
  </p:cSld>
  <p:clrMapOvr>
    <a:masterClrMapping/>
  </p:clrMapOvr>
  <p:transition spd="slow"/>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endParaRPr lang="en-US" smtClean="0"/>
          </a:p>
        </p:txBody>
      </p:sp>
      <p:sp>
        <p:nvSpPr>
          <p:cNvPr id="4" name="Rounded Rectangle 3"/>
          <p:cNvSpPr/>
          <p:nvPr/>
        </p:nvSpPr>
        <p:spPr>
          <a:xfrm>
            <a:off x="2438400" y="381000"/>
            <a:ext cx="4419600" cy="9906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3200">
                <a:solidFill>
                  <a:schemeClr val="tx1"/>
                </a:solidFill>
                <a:latin typeface="Times New Roman" pitchFamily="18" charset="0"/>
                <a:cs typeface="Times New Roman" pitchFamily="18" charset="0"/>
              </a:rPr>
              <a:t>HƯỚNG DẪN TỰ HỌC</a:t>
            </a:r>
          </a:p>
        </p:txBody>
      </p:sp>
      <p:sp>
        <p:nvSpPr>
          <p:cNvPr id="52228" name="TextBox 4"/>
          <p:cNvSpPr txBox="1">
            <a:spLocks noChangeArrowheads="1"/>
          </p:cNvSpPr>
          <p:nvPr/>
        </p:nvSpPr>
        <p:spPr bwMode="auto">
          <a:xfrm>
            <a:off x="381000" y="1371600"/>
            <a:ext cx="8382000" cy="6001643"/>
          </a:xfrm>
          <a:prstGeom prst="rect">
            <a:avLst/>
          </a:prstGeom>
          <a:noFill/>
          <a:ln w="9525">
            <a:noFill/>
            <a:miter lim="800000"/>
            <a:headEnd/>
            <a:tailEnd/>
          </a:ln>
        </p:spPr>
        <p:txBody>
          <a:bodyPr wrap="square">
            <a:spAutoFit/>
          </a:bodyPr>
          <a:lstStyle/>
          <a:p>
            <a:pPr marL="514350" indent="-514350">
              <a:buAutoNum type="arabicPeriod"/>
            </a:pPr>
            <a:r>
              <a:rPr lang="en-US" sz="2400" dirty="0" err="1" smtClean="0">
                <a:latin typeface="Times New Roman" pitchFamily="18" charset="0"/>
                <a:cs typeface="Times New Roman" pitchFamily="18" charset="0"/>
              </a:rPr>
              <a:t>Nếu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tham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Đồng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Tháp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nào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bài</a:t>
            </a:r>
            <a:r>
              <a:rPr lang="en-US" sz="2400" dirty="0" smtClean="0">
                <a:latin typeface="Times New Roman" pitchFamily="18" charset="0"/>
                <a:cs typeface="Times New Roman" pitchFamily="18" charset="0"/>
              </a:rPr>
              <a:t> du </a:t>
            </a:r>
            <a:r>
              <a:rPr lang="en-US" sz="2400" dirty="0" err="1" smtClean="0">
                <a:latin typeface="Times New Roman" pitchFamily="18" charset="0"/>
                <a:cs typeface="Times New Roman" pitchFamily="18" charset="0"/>
              </a:rPr>
              <a:t>kí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Vì</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sao</a:t>
            </a:r>
            <a:r>
              <a:rPr lang="en-US" sz="2400" dirty="0" smtClean="0">
                <a:latin typeface="Times New Roman" pitchFamily="18" charset="0"/>
                <a:cs typeface="Times New Roman" pitchFamily="18" charset="0"/>
              </a:rPr>
              <a:t>? </a:t>
            </a:r>
          </a:p>
          <a:p>
            <a:pPr marL="514350" indent="-514350"/>
            <a:r>
              <a:rPr lang="en-US" sz="2400" dirty="0" smtClean="0">
                <a:latin typeface="Times New Roman" pitchFamily="18" charset="0"/>
                <a:cs typeface="Times New Roman" pitchFamily="18" charset="0"/>
              </a:rPr>
              <a:t>2. </a:t>
            </a:r>
            <a:r>
              <a:rPr lang="en-US" sz="2400" dirty="0" err="1" smtClean="0">
                <a:latin typeface="Times New Roman" pitchFamily="18" charset="0"/>
                <a:cs typeface="Times New Roman" pitchFamily="18" charset="0"/>
              </a:rPr>
              <a:t>Tác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gửi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gắm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những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cảm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gì</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bài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kí</a:t>
            </a:r>
            <a:r>
              <a:rPr lang="en-US" sz="2400" dirty="0" smtClean="0">
                <a:latin typeface="Times New Roman" pitchFamily="18" charset="0"/>
                <a:cs typeface="Times New Roman" pitchFamily="18" charset="0"/>
              </a:rPr>
              <a:t>? </a:t>
            </a:r>
          </a:p>
          <a:p>
            <a:r>
              <a:rPr lang="en-US" sz="2400" dirty="0" smtClean="0">
                <a:latin typeface="Times New Roman" pitchFamily="18" charset="0"/>
                <a:cs typeface="Times New Roman" pitchFamily="18" charset="0"/>
              </a:rPr>
              <a:t>3. Theo </a:t>
            </a:r>
            <a:r>
              <a:rPr lang="en-US" sz="2400" dirty="0" err="1" smtClean="0">
                <a:latin typeface="Times New Roman" pitchFamily="18" charset="0"/>
                <a:cs typeface="Times New Roman" pitchFamily="18" charset="0"/>
              </a:rPr>
              <a:t>em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bài</a:t>
            </a:r>
            <a:r>
              <a:rPr lang="en-US" sz="2400" dirty="0" smtClean="0">
                <a:latin typeface="Times New Roman" pitchFamily="18" charset="0"/>
                <a:cs typeface="Times New Roman" pitchFamily="18" charset="0"/>
              </a:rPr>
              <a:t> du </a:t>
            </a:r>
            <a:r>
              <a:rPr lang="en-US" sz="2400" dirty="0" err="1" smtClean="0">
                <a:latin typeface="Times New Roman" pitchFamily="18" charset="0"/>
                <a:cs typeface="Times New Roman" pitchFamily="18" charset="0"/>
              </a:rPr>
              <a:t>kí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một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vùng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cần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chú</a:t>
            </a:r>
            <a:r>
              <a:rPr lang="en-US" sz="2400" dirty="0" smtClean="0">
                <a:latin typeface="Times New Roman" pitchFamily="18" charset="0"/>
                <a:cs typeface="Times New Roman" pitchFamily="18" charset="0"/>
              </a:rPr>
              <a:t> ý </a:t>
            </a:r>
            <a:r>
              <a:rPr lang="en-US" sz="2400" dirty="0" err="1" smtClean="0">
                <a:latin typeface="Times New Roman" pitchFamily="18" charset="0"/>
                <a:cs typeface="Times New Roman" pitchFamily="18" charset="0"/>
              </a:rPr>
              <a:t>giới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thiệu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những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gì</a:t>
            </a:r>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4.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dụng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ngôi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thứ</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bài</a:t>
            </a:r>
            <a:r>
              <a:rPr lang="en-US" sz="2400" dirty="0" smtClean="0">
                <a:latin typeface="Times New Roman" pitchFamily="18" charset="0"/>
                <a:cs typeface="Times New Roman" pitchFamily="18" charset="0"/>
              </a:rPr>
              <a:t> du </a:t>
            </a:r>
            <a:r>
              <a:rPr lang="en-US" sz="2400" dirty="0" err="1" smtClean="0">
                <a:latin typeface="Times New Roman" pitchFamily="18" charset="0"/>
                <a:cs typeface="Times New Roman" pitchFamily="18" charset="0"/>
              </a:rPr>
              <a:t>kí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dụng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gì</a:t>
            </a:r>
            <a:r>
              <a:rPr lang="en-US" sz="2400" dirty="0" smtClean="0">
                <a:latin typeface="Times New Roman" pitchFamily="18" charset="0"/>
                <a:cs typeface="Times New Roman" pitchFamily="18" charset="0"/>
              </a:rPr>
              <a:t>?</a:t>
            </a:r>
            <a:r>
              <a:rPr lang="en-US" sz="2400" dirty="0" smtClean="0"/>
              <a:t> </a:t>
            </a:r>
          </a:p>
          <a:p>
            <a:r>
              <a:rPr lang="en-US" sz="2400" dirty="0" smtClean="0">
                <a:latin typeface="Times New Roman" pitchFamily="18" charset="0"/>
                <a:cs typeface="Times New Roman" pitchFamily="18" charset="0"/>
              </a:rPr>
              <a:t>5. </a:t>
            </a:r>
            <a:r>
              <a:rPr lang="en-US" sz="2400" dirty="0" err="1" smtClean="0">
                <a:latin typeface="Times New Roman" pitchFamily="18" charset="0"/>
                <a:cs typeface="Times New Roman" pitchFamily="18" charset="0"/>
              </a:rPr>
              <a:t>Trình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bày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những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đặc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sắc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chính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vê</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nghê</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thuật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nội</a:t>
            </a:r>
            <a:r>
              <a:rPr lang="en-US" sz="2400" dirty="0" smtClean="0">
                <a:latin typeface="Times New Roman" pitchFamily="18" charset="0"/>
                <a:cs typeface="Times New Roman" pitchFamily="18" charset="0"/>
              </a:rPr>
              <a:t> dung </a:t>
            </a:r>
            <a:r>
              <a:rPr lang="en-US" sz="2400" dirty="0" err="1" smtClean="0">
                <a:latin typeface="Times New Roman" pitchFamily="18" charset="0"/>
                <a:cs typeface="Times New Roman" pitchFamily="18" charset="0"/>
              </a:rPr>
              <a:t>của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bản</a:t>
            </a:r>
            <a:r>
              <a:rPr lang="en-US" sz="2400" dirty="0" smtClean="0">
                <a:latin typeface="Times New Roman" pitchFamily="18" charset="0"/>
                <a:cs typeface="Times New Roman" pitchFamily="18" charset="0"/>
              </a:rPr>
              <a:t>? </a:t>
            </a:r>
          </a:p>
          <a:p>
            <a:r>
              <a:rPr lang="en-US" sz="2400" dirty="0" smtClean="0">
                <a:latin typeface="Times New Roman" pitchFamily="18" charset="0"/>
                <a:cs typeface="Times New Roman" pitchFamily="18" charset="0"/>
              </a:rPr>
              <a:t>6. Con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thường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xuyên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a:t>
            </a:r>
            <a:r>
              <a:rPr lang="en-US" sz="2400" dirty="0" smtClean="0">
                <a:latin typeface="Times New Roman" pitchFamily="18" charset="0"/>
                <a:cs typeface="Times New Roman" pitchFamily="18" charset="0"/>
              </a:rPr>
              <a:t> du </a:t>
            </a:r>
            <a:r>
              <a:rPr lang="en-US" sz="2400" dirty="0" err="1" smtClean="0">
                <a:latin typeface="Times New Roman" pitchFamily="18" charset="0"/>
                <a:cs typeface="Times New Roman" pitchFamily="18" charset="0"/>
              </a:rPr>
              <a:t>lịch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 Theo con, </a:t>
            </a:r>
            <a:r>
              <a:rPr lang="en-US" sz="2400" dirty="0" err="1" smtClean="0">
                <a:latin typeface="Times New Roman" pitchFamily="18" charset="0"/>
                <a:cs typeface="Times New Roman" pitchFamily="18" charset="0"/>
              </a:rPr>
              <a:t>những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chuyến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mang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những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ích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gì</a:t>
            </a:r>
            <a:r>
              <a:rPr lang="en-US" sz="2400" dirty="0" smtClean="0">
                <a:latin typeface="Times New Roman" pitchFamily="18" charset="0"/>
                <a:cs typeface="Times New Roman" pitchFamily="18" charset="0"/>
              </a:rPr>
              <a:t>?</a:t>
            </a:r>
          </a:p>
          <a:p>
            <a:r>
              <a:rPr lang="en-US" sz="2400" dirty="0" smtClean="0">
                <a:latin typeface="Times New Roman" pitchFamily="18" charset="0"/>
                <a:cs typeface="Times New Roman" pitchFamily="18" charset="0"/>
              </a:rPr>
              <a:t>8. Con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cần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làm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gì</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giữ</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gìn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vẻ</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đẹp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thiên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nhiên</a:t>
            </a:r>
            <a:r>
              <a:rPr lang="en-US" sz="2400" dirty="0" smtClean="0">
                <a:latin typeface="Times New Roman" pitchFamily="18" charset="0"/>
                <a:cs typeface="Times New Roman" pitchFamily="18" charset="0"/>
              </a:rPr>
              <a:t>?</a:t>
            </a:r>
            <a:r>
              <a:rPr lang="en-US" sz="2400" dirty="0" smtClean="0">
                <a:solidFill>
                  <a:srgbClr val="FF0000"/>
                </a:solidFill>
                <a:latin typeface="Times New Roman" pitchFamily="18" charset="0"/>
                <a:cs typeface="Times New Roman" pitchFamily="18" charset="0"/>
              </a:rPr>
              <a:t> </a:t>
            </a:r>
          </a:p>
          <a:p>
            <a:r>
              <a:rPr lang="en-US" sz="2400" dirty="0" smtClean="0">
                <a:solidFill>
                  <a:srgbClr val="FF0000"/>
                </a:solidFill>
                <a:latin typeface="Times New Roman" pitchFamily="18" charset="0"/>
                <a:cs typeface="Times New Roman" pitchFamily="18" charset="0"/>
              </a:rPr>
              <a:t>9. </a:t>
            </a:r>
            <a:r>
              <a:rPr lang="en-US" sz="2400" dirty="0" err="1" smtClean="0">
                <a:solidFill>
                  <a:srgbClr val="FF0000"/>
                </a:solidFill>
                <a:latin typeface="Times New Roman" pitchFamily="18" charset="0"/>
                <a:cs typeface="Times New Roman" pitchFamily="18" charset="0"/>
              </a:rPr>
              <a:t>Ôn</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bài</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học</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theo</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bản</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đồ</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hành</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trình</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và</a:t>
            </a:r>
            <a:r>
              <a:rPr lang="en-US" sz="2400" dirty="0" smtClean="0">
                <a:solidFill>
                  <a:srgbClr val="FF0000"/>
                </a:solidFill>
                <a:latin typeface="Times New Roman" pitchFamily="18" charset="0"/>
                <a:cs typeface="Times New Roman" pitchFamily="18" charset="0"/>
              </a:rPr>
              <a:t> SƠ ĐỒ TƯ DUY.</a:t>
            </a:r>
          </a:p>
          <a:p>
            <a:r>
              <a:rPr lang="en-US" sz="2400" dirty="0" smtClean="0">
                <a:solidFill>
                  <a:srgbClr val="FF0000"/>
                </a:solidFill>
                <a:latin typeface="Times New Roman" pitchFamily="18" charset="0"/>
                <a:cs typeface="Times New Roman" pitchFamily="18" charset="0"/>
              </a:rPr>
              <a:t>10 </a:t>
            </a:r>
            <a:r>
              <a:rPr lang="en-US" sz="2400" dirty="0" err="1" smtClean="0">
                <a:solidFill>
                  <a:srgbClr val="FF0000"/>
                </a:solidFill>
                <a:latin typeface="Times New Roman" pitchFamily="18" charset="0"/>
                <a:cs typeface="Times New Roman" pitchFamily="18" charset="0"/>
              </a:rPr>
              <a:t>Đọc</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một</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cuốn</a:t>
            </a:r>
            <a:r>
              <a:rPr lang="en-US" sz="2400" dirty="0" smtClean="0">
                <a:solidFill>
                  <a:srgbClr val="FF0000"/>
                </a:solidFill>
                <a:latin typeface="Times New Roman" pitchFamily="18" charset="0"/>
                <a:cs typeface="Times New Roman" pitchFamily="18" charset="0"/>
              </a:rPr>
              <a:t> du </a:t>
            </a:r>
            <a:r>
              <a:rPr lang="en-US" sz="2400" dirty="0" err="1" smtClean="0">
                <a:solidFill>
                  <a:srgbClr val="FF0000"/>
                </a:solidFill>
                <a:latin typeface="Times New Roman" pitchFamily="18" charset="0"/>
                <a:cs typeface="Times New Roman" pitchFamily="18" charset="0"/>
              </a:rPr>
              <a:t>kí</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mà</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em</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thích</a:t>
            </a:r>
            <a:r>
              <a:rPr lang="en-US" sz="2400" dirty="0" smtClean="0">
                <a:solidFill>
                  <a:srgbClr val="FF0000"/>
                </a:solidFill>
                <a:latin typeface="Times New Roman" pitchFamily="18" charset="0"/>
                <a:cs typeface="Times New Roman" pitchFamily="18" charset="0"/>
              </a:rPr>
              <a:t>.</a:t>
            </a:r>
          </a:p>
          <a:p>
            <a:r>
              <a:rPr lang="en-US" sz="2400" dirty="0" smtClean="0">
                <a:solidFill>
                  <a:srgbClr val="FF0000"/>
                </a:solidFill>
                <a:latin typeface="Times New Roman" pitchFamily="18" charset="0"/>
                <a:cs typeface="Times New Roman" pitchFamily="18" charset="0"/>
              </a:rPr>
              <a:t>11. </a:t>
            </a:r>
            <a:r>
              <a:rPr lang="en-US" sz="2400" dirty="0" err="1" smtClean="0">
                <a:solidFill>
                  <a:srgbClr val="FF0000"/>
                </a:solidFill>
                <a:latin typeface="Times New Roman" pitchFamily="18" charset="0"/>
                <a:cs typeface="Times New Roman" pitchFamily="18" charset="0"/>
              </a:rPr>
              <a:t>Soạn</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bài</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thực</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hành</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Tiếng</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Việt</a:t>
            </a:r>
            <a:r>
              <a:rPr lang="en-US" sz="2400" dirty="0" smtClean="0">
                <a:solidFill>
                  <a:srgbClr val="FF0000"/>
                </a:solidFill>
                <a:latin typeface="Times New Roman" pitchFamily="18" charset="0"/>
                <a:cs typeface="Times New Roman" pitchFamily="18" charset="0"/>
              </a:rPr>
              <a:t>.</a:t>
            </a:r>
          </a:p>
          <a:p>
            <a:r>
              <a:rPr lang="en-US" sz="2400" dirty="0" smtClean="0">
                <a:latin typeface="Times New Roman" pitchFamily="18" charset="0"/>
                <a:cs typeface="Times New Roman" pitchFamily="18" charset="0"/>
              </a:rPr>
              <a:t> </a:t>
            </a:r>
          </a:p>
          <a:p>
            <a:endParaRPr lang="en-US" sz="2400" dirty="0" smtClean="0">
              <a:latin typeface="Times New Roman" pitchFamily="18" charset="0"/>
              <a:cs typeface="Times New Roman" pitchFamily="18"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TextBox 4"/>
          <p:cNvSpPr txBox="1">
            <a:spLocks noChangeArrowheads="1"/>
          </p:cNvSpPr>
          <p:nvPr/>
        </p:nvSpPr>
        <p:spPr bwMode="auto">
          <a:xfrm>
            <a:off x="381000" y="609600"/>
            <a:ext cx="8382000" cy="6247864"/>
          </a:xfrm>
          <a:prstGeom prst="rect">
            <a:avLst/>
          </a:prstGeom>
          <a:noFill/>
          <a:ln w="9525">
            <a:noFill/>
            <a:miter lim="800000"/>
            <a:headEnd/>
            <a:tailEnd/>
          </a:ln>
        </p:spPr>
        <p:txBody>
          <a:bodyPr wrap="square">
            <a:spAutoFit/>
          </a:bodyPr>
          <a:lstStyle/>
          <a:p>
            <a:pPr marL="514350" indent="-514350"/>
            <a:r>
              <a:rPr lang="en-US" sz="2000" dirty="0" err="1" smtClean="0">
                <a:latin typeface="Times New Roman" pitchFamily="18" charset="0"/>
                <a:cs typeface="Times New Roman" pitchFamily="18" charset="0"/>
              </a:rPr>
              <a:t>Ôn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tập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kiểm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tra</a:t>
            </a:r>
            <a:r>
              <a:rPr lang="en-US" sz="2000" dirty="0" smtClean="0">
                <a:latin typeface="Times New Roman" pitchFamily="18" charset="0"/>
                <a:cs typeface="Times New Roman" pitchFamily="18" charset="0"/>
              </a:rPr>
              <a:t> 15 </a:t>
            </a:r>
            <a:r>
              <a:rPr lang="en-US" sz="2000" dirty="0" err="1" smtClean="0">
                <a:latin typeface="Times New Roman" pitchFamily="18" charset="0"/>
                <a:cs typeface="Times New Roman" pitchFamily="18" charset="0"/>
              </a:rPr>
              <a:t>phút</a:t>
            </a:r>
            <a:endParaRPr lang="en-US" sz="2000" dirty="0" smtClean="0">
              <a:latin typeface="Times New Roman" pitchFamily="18" charset="0"/>
              <a:cs typeface="Times New Roman" pitchFamily="18" charset="0"/>
            </a:endParaRPr>
          </a:p>
          <a:p>
            <a:pPr marL="514350" indent="-514350"/>
            <a:r>
              <a:rPr lang="en-US" sz="2000" dirty="0" err="1" smtClean="0">
                <a:latin typeface="Times New Roman" pitchFamily="18" charset="0"/>
                <a:cs typeface="Times New Roman" pitchFamily="18" charset="0"/>
              </a:rPr>
              <a:t>Đề</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bài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Viết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đoạn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văn</a:t>
            </a:r>
            <a:r>
              <a:rPr lang="en-US" sz="2000" dirty="0" smtClean="0">
                <a:latin typeface="Times New Roman" pitchFamily="18" charset="0"/>
                <a:cs typeface="Times New Roman" pitchFamily="18" charset="0"/>
              </a:rPr>
              <a:t> 8-10 </a:t>
            </a:r>
            <a:r>
              <a:rPr lang="en-US" sz="2000" dirty="0" err="1" smtClean="0">
                <a:latin typeface="Times New Roman" pitchFamily="18" charset="0"/>
                <a:cs typeface="Times New Roman" pitchFamily="18" charset="0"/>
              </a:rPr>
              <a:t>câu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phát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biểu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cảm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nghĩ</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của</a:t>
            </a:r>
            <a:r>
              <a:rPr lang="en-US" sz="2000" dirty="0" smtClean="0">
                <a:latin typeface="Times New Roman" pitchFamily="18" charset="0"/>
                <a:cs typeface="Times New Roman" pitchFamily="18" charset="0"/>
              </a:rPr>
              <a:t> con </a:t>
            </a:r>
            <a:r>
              <a:rPr lang="en-US" sz="2000" dirty="0" err="1" smtClean="0">
                <a:latin typeface="Times New Roman" pitchFamily="18" charset="0"/>
                <a:cs typeface="Times New Roman" pitchFamily="18" charset="0"/>
              </a:rPr>
              <a:t>sau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khi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học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xong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văn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bản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Đồng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Tháp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Mười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mùa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nước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nổi</a:t>
            </a:r>
            <a:r>
              <a:rPr lang="en-US" sz="2000" dirty="0" smtClean="0">
                <a:latin typeface="Times New Roman" pitchFamily="18" charset="0"/>
                <a:cs typeface="Times New Roman" pitchFamily="18" charset="0"/>
              </a:rPr>
              <a:t>” ( </a:t>
            </a:r>
            <a:r>
              <a:rPr lang="en-US" sz="2000" dirty="0" err="1" smtClean="0">
                <a:latin typeface="Times New Roman" pitchFamily="18" charset="0"/>
                <a:cs typeface="Times New Roman" pitchFamily="18" charset="0"/>
              </a:rPr>
              <a:t>Văn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Công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Hùng</a:t>
            </a:r>
            <a:r>
              <a:rPr lang="en-US" sz="2000" dirty="0" smtClean="0">
                <a:latin typeface="Times New Roman" pitchFamily="18" charset="0"/>
                <a:cs typeface="Times New Roman" pitchFamily="18" charset="0"/>
              </a:rPr>
              <a:t>)</a:t>
            </a:r>
          </a:p>
          <a:p>
            <a:pPr marL="514350" indent="-514350"/>
            <a:r>
              <a:rPr lang="en-US" sz="2000" dirty="0" err="1" smtClean="0">
                <a:latin typeface="Times New Roman" pitchFamily="18" charset="0"/>
                <a:cs typeface="Times New Roman" pitchFamily="18" charset="0"/>
              </a:rPr>
              <a:t>Gợi</a:t>
            </a:r>
            <a:r>
              <a:rPr lang="en-US" sz="2000" dirty="0" smtClean="0">
                <a:latin typeface="Times New Roman" pitchFamily="18" charset="0"/>
                <a:cs typeface="Times New Roman" pitchFamily="18" charset="0"/>
              </a:rPr>
              <a:t> ý:  </a:t>
            </a:r>
          </a:p>
          <a:p>
            <a:pPr marL="514350" indent="-514350">
              <a:buFontTx/>
              <a:buChar char="-"/>
            </a:pPr>
            <a:r>
              <a:rPr lang="en-US" sz="2000" dirty="0" err="1" smtClean="0">
                <a:latin typeface="Times New Roman" pitchFamily="18" charset="0"/>
                <a:cs typeface="Times New Roman" pitchFamily="18" charset="0"/>
              </a:rPr>
              <a:t>Giới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thiệu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ấn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tượng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khái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quát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về</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văn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bản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Đồng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Tháp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Mười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mùa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nước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nổi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Văn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Công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Hùng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hoàn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cảnh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tiếp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xúc</a:t>
            </a:r>
            <a:endParaRPr lang="en-US" sz="2000" dirty="0" smtClean="0">
              <a:latin typeface="Times New Roman" pitchFamily="18" charset="0"/>
              <a:cs typeface="Times New Roman" pitchFamily="18" charset="0"/>
            </a:endParaRPr>
          </a:p>
          <a:p>
            <a:pPr marL="514350" indent="-514350">
              <a:buFontTx/>
              <a:buChar char="-"/>
            </a:pPr>
            <a:r>
              <a:rPr lang="en-US" sz="2000" dirty="0" err="1" smtClean="0">
                <a:latin typeface="Times New Roman" pitchFamily="18" charset="0"/>
                <a:cs typeface="Times New Roman" pitchFamily="18" charset="0"/>
              </a:rPr>
              <a:t>Tác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giả</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đã</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sử</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dụng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ngôi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thứ</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nhất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những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biện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pháp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nghệ</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thuật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nào</a:t>
            </a:r>
            <a:r>
              <a:rPr lang="en-US" sz="2000" dirty="0" smtClean="0">
                <a:latin typeface="Times New Roman" pitchFamily="18" charset="0"/>
                <a:cs typeface="Times New Roman" pitchFamily="18" charset="0"/>
              </a:rPr>
              <a:t> ( </a:t>
            </a:r>
            <a:r>
              <a:rPr lang="en-US" sz="2000" dirty="0" err="1" smtClean="0">
                <a:latin typeface="Times New Roman" pitchFamily="18" charset="0"/>
                <a:cs typeface="Times New Roman" pitchFamily="18" charset="0"/>
              </a:rPr>
              <a:t>ẩn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dụ</a:t>
            </a:r>
            <a:r>
              <a:rPr lang="en-US" sz="2000" dirty="0" smtClean="0">
                <a:latin typeface="Times New Roman" pitchFamily="18" charset="0"/>
                <a:cs typeface="Times New Roman" pitchFamily="18" charset="0"/>
              </a:rPr>
              <a:t> , so </a:t>
            </a:r>
            <a:r>
              <a:rPr lang="en-US" sz="2000" dirty="0" err="1" smtClean="0">
                <a:latin typeface="Times New Roman" pitchFamily="18" charset="0"/>
                <a:cs typeface="Times New Roman" pitchFamily="18" charset="0"/>
              </a:rPr>
              <a:t>sánh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điệp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ngữ</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liệt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kê</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nhân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hóa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để</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làm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nổi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bật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vẻ</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đẹp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của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thiên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nhiên</a:t>
            </a:r>
            <a:r>
              <a:rPr lang="en-US" sz="2000" dirty="0" smtClean="0">
                <a:latin typeface="Times New Roman" pitchFamily="18" charset="0"/>
                <a:cs typeface="Times New Roman" pitchFamily="18" charset="0"/>
              </a:rPr>
              <a:t>, con </a:t>
            </a:r>
            <a:r>
              <a:rPr lang="en-US" sz="2000" dirty="0" err="1" smtClean="0">
                <a:latin typeface="Times New Roman" pitchFamily="18" charset="0"/>
                <a:cs typeface="Times New Roman" pitchFamily="18" charset="0"/>
              </a:rPr>
              <a:t>người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Đồng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Tháp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Mười</a:t>
            </a:r>
            <a:r>
              <a:rPr lang="en-US" sz="2000" dirty="0" smtClean="0">
                <a:latin typeface="Times New Roman" pitchFamily="18" charset="0"/>
                <a:cs typeface="Times New Roman" pitchFamily="18" charset="0"/>
              </a:rPr>
              <a:t>?</a:t>
            </a:r>
          </a:p>
          <a:p>
            <a:pPr marL="514350" indent="-514350">
              <a:buFontTx/>
              <a:buChar char="-"/>
            </a:pP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Sau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khi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học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xong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bài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Đồng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Tháp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Mười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mùa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nước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nổi</a:t>
            </a:r>
            <a:r>
              <a:rPr lang="en-US" sz="2000" dirty="0" smtClean="0">
                <a:latin typeface="Times New Roman" pitchFamily="18" charset="0"/>
                <a:cs typeface="Times New Roman" pitchFamily="18" charset="0"/>
              </a:rPr>
              <a:t>”, con </a:t>
            </a:r>
            <a:r>
              <a:rPr lang="en-US" sz="2000" dirty="0" err="1" smtClean="0">
                <a:latin typeface="Times New Roman" pitchFamily="18" charset="0"/>
                <a:cs typeface="Times New Roman" pitchFamily="18" charset="0"/>
              </a:rPr>
              <a:t>hình</a:t>
            </a:r>
            <a:r>
              <a:rPr lang="en-US" sz="2000" dirty="0" smtClean="0">
                <a:latin typeface="Times New Roman" pitchFamily="18" charset="0"/>
                <a:cs typeface="Times New Roman" pitchFamily="18" charset="0"/>
              </a:rPr>
              <a:t> dung </a:t>
            </a:r>
            <a:r>
              <a:rPr lang="en-US" sz="2000" dirty="0" err="1" smtClean="0">
                <a:latin typeface="Times New Roman" pitchFamily="18" charset="0"/>
                <a:cs typeface="Times New Roman" pitchFamily="18" charset="0"/>
              </a:rPr>
              <a:t>những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nét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đẹp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nào</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của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Đồng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Tháp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Mười</a:t>
            </a:r>
            <a:r>
              <a:rPr lang="en-US" sz="2000" dirty="0" smtClean="0">
                <a:latin typeface="Times New Roman" pitchFamily="18" charset="0"/>
                <a:cs typeface="Times New Roman" pitchFamily="18" charset="0"/>
              </a:rPr>
              <a:t>? (</a:t>
            </a:r>
            <a:r>
              <a:rPr lang="fr-FR" sz="2000" dirty="0" err="1" smtClean="0">
                <a:latin typeface="Times New Roman"/>
                <a:ea typeface="Calibri"/>
                <a:cs typeface="Times New Roman"/>
              </a:rPr>
              <a:t>Thiên</a:t>
            </a:r>
            <a:r>
              <a:rPr lang="fr-FR" sz="2000" dirty="0" smtClean="0">
                <a:latin typeface="Times New Roman"/>
                <a:ea typeface="Calibri"/>
                <a:cs typeface="Times New Roman"/>
              </a:rPr>
              <a:t> </a:t>
            </a:r>
            <a:r>
              <a:rPr lang="fr-FR" sz="2000" dirty="0" err="1" smtClean="0">
                <a:latin typeface="Times New Roman"/>
                <a:ea typeface="Calibri"/>
                <a:cs typeface="Times New Roman"/>
              </a:rPr>
              <a:t>nhiên</a:t>
            </a:r>
            <a:r>
              <a:rPr lang="fr-FR" sz="2000" dirty="0" smtClean="0">
                <a:latin typeface="Times New Roman"/>
                <a:ea typeface="Calibri"/>
                <a:cs typeface="Times New Roman"/>
              </a:rPr>
              <a:t>, </a:t>
            </a:r>
            <a:r>
              <a:rPr lang="fr-FR" sz="2000" dirty="0" err="1" smtClean="0">
                <a:latin typeface="Times New Roman"/>
                <a:ea typeface="Calibri"/>
                <a:cs typeface="Times New Roman"/>
              </a:rPr>
              <a:t>cảnh</a:t>
            </a:r>
            <a:r>
              <a:rPr lang="fr-FR" sz="2000" dirty="0" smtClean="0">
                <a:latin typeface="Times New Roman"/>
                <a:ea typeface="Calibri"/>
                <a:cs typeface="Times New Roman"/>
              </a:rPr>
              <a:t> </a:t>
            </a:r>
            <a:r>
              <a:rPr lang="fr-FR" sz="2000" dirty="0" err="1" smtClean="0">
                <a:latin typeface="Times New Roman"/>
                <a:ea typeface="Calibri"/>
                <a:cs typeface="Times New Roman"/>
              </a:rPr>
              <a:t>quan</a:t>
            </a:r>
            <a:r>
              <a:rPr lang="fr-FR" sz="2000" dirty="0" smtClean="0">
                <a:latin typeface="Times New Roman"/>
                <a:ea typeface="Calibri"/>
                <a:cs typeface="Times New Roman"/>
              </a:rPr>
              <a:t>: </a:t>
            </a:r>
            <a:r>
              <a:rPr lang="fr-FR" sz="2000" dirty="0" err="1" smtClean="0">
                <a:latin typeface="Times New Roman"/>
                <a:ea typeface="Calibri"/>
                <a:cs typeface="Times New Roman"/>
              </a:rPr>
              <a:t>lũ</a:t>
            </a:r>
            <a:r>
              <a:rPr lang="fr-FR" sz="2000" dirty="0" smtClean="0">
                <a:latin typeface="Times New Roman"/>
                <a:ea typeface="Calibri"/>
                <a:cs typeface="Times New Roman"/>
              </a:rPr>
              <a:t>, </a:t>
            </a:r>
            <a:r>
              <a:rPr lang="fr-FR" sz="2000" dirty="0" err="1" smtClean="0">
                <a:latin typeface="Times New Roman"/>
                <a:ea typeface="Calibri"/>
                <a:cs typeface="Times New Roman"/>
              </a:rPr>
              <a:t>kênh</a:t>
            </a:r>
            <a:r>
              <a:rPr lang="fr-FR" sz="2000" dirty="0" smtClean="0">
                <a:latin typeface="Times New Roman"/>
                <a:ea typeface="Calibri"/>
                <a:cs typeface="Times New Roman"/>
              </a:rPr>
              <a:t> </a:t>
            </a:r>
            <a:r>
              <a:rPr lang="fr-FR" sz="2000" dirty="0" err="1" smtClean="0">
                <a:latin typeface="Times New Roman"/>
                <a:ea typeface="Calibri"/>
                <a:cs typeface="Times New Roman"/>
              </a:rPr>
              <a:t>rạch</a:t>
            </a:r>
            <a:r>
              <a:rPr lang="fr-FR" sz="2000" dirty="0" smtClean="0">
                <a:latin typeface="Times New Roman"/>
                <a:ea typeface="Calibri"/>
                <a:cs typeface="Times New Roman"/>
              </a:rPr>
              <a:t>, sen, di </a:t>
            </a:r>
            <a:r>
              <a:rPr lang="fr-FR" sz="2000" dirty="0" err="1" smtClean="0">
                <a:latin typeface="Times New Roman"/>
                <a:ea typeface="Calibri"/>
                <a:cs typeface="Times New Roman"/>
              </a:rPr>
              <a:t>tích</a:t>
            </a:r>
            <a:r>
              <a:rPr lang="fr-FR" sz="2000" dirty="0" smtClean="0">
                <a:latin typeface="Times New Roman"/>
                <a:ea typeface="Calibri"/>
                <a:cs typeface="Times New Roman"/>
              </a:rPr>
              <a:t> </a:t>
            </a:r>
            <a:r>
              <a:rPr lang="fr-FR" sz="2000" dirty="0" err="1" smtClean="0">
                <a:latin typeface="Times New Roman"/>
                <a:ea typeface="Calibri"/>
                <a:cs typeface="Times New Roman"/>
              </a:rPr>
              <a:t>Cổ</a:t>
            </a:r>
            <a:r>
              <a:rPr lang="fr-FR" sz="2000" dirty="0" smtClean="0">
                <a:latin typeface="Times New Roman"/>
                <a:ea typeface="Calibri"/>
                <a:cs typeface="Times New Roman"/>
              </a:rPr>
              <a:t> </a:t>
            </a:r>
            <a:r>
              <a:rPr lang="fr-FR" sz="2000" dirty="0" err="1" smtClean="0">
                <a:latin typeface="Times New Roman"/>
                <a:ea typeface="Calibri"/>
                <a:cs typeface="Times New Roman"/>
              </a:rPr>
              <a:t>Tháp</a:t>
            </a:r>
            <a:r>
              <a:rPr lang="fr-FR" sz="2000" dirty="0" smtClean="0">
                <a:latin typeface="Times New Roman"/>
                <a:ea typeface="Calibri"/>
                <a:cs typeface="Times New Roman"/>
              </a:rPr>
              <a:t>; con </a:t>
            </a:r>
            <a:r>
              <a:rPr lang="fr-FR" sz="2000" dirty="0" err="1" smtClean="0">
                <a:latin typeface="Times New Roman"/>
                <a:ea typeface="Calibri"/>
                <a:cs typeface="Times New Roman"/>
              </a:rPr>
              <a:t>người</a:t>
            </a:r>
            <a:r>
              <a:rPr lang="fr-FR" sz="2000" dirty="0" smtClean="0">
                <a:latin typeface="Times New Roman"/>
                <a:ea typeface="Calibri"/>
                <a:cs typeface="Times New Roman"/>
              </a:rPr>
              <a:t>…) ( </a:t>
            </a:r>
            <a:r>
              <a:rPr lang="fr-FR" sz="2000" dirty="0" err="1" smtClean="0">
                <a:latin typeface="Times New Roman"/>
                <a:ea typeface="Calibri"/>
                <a:cs typeface="Times New Roman"/>
              </a:rPr>
              <a:t>nêu</a:t>
            </a:r>
            <a:r>
              <a:rPr lang="fr-FR" sz="2000" dirty="0" smtClean="0">
                <a:latin typeface="Times New Roman"/>
                <a:ea typeface="Calibri"/>
                <a:cs typeface="Times New Roman"/>
              </a:rPr>
              <a:t> </a:t>
            </a:r>
            <a:r>
              <a:rPr lang="fr-FR" sz="2000" dirty="0" err="1" smtClean="0">
                <a:latin typeface="Times New Roman"/>
                <a:ea typeface="Calibri"/>
                <a:cs typeface="Times New Roman"/>
              </a:rPr>
              <a:t>ngắn</a:t>
            </a:r>
            <a:r>
              <a:rPr lang="fr-FR" sz="2000" dirty="0" smtClean="0">
                <a:latin typeface="Times New Roman"/>
                <a:ea typeface="Calibri"/>
                <a:cs typeface="Times New Roman"/>
              </a:rPr>
              <a:t> </a:t>
            </a:r>
            <a:r>
              <a:rPr lang="fr-FR" sz="2000" dirty="0" err="1" smtClean="0">
                <a:latin typeface="Times New Roman"/>
                <a:ea typeface="Calibri"/>
                <a:cs typeface="Times New Roman"/>
              </a:rPr>
              <a:t>gọn</a:t>
            </a:r>
            <a:r>
              <a:rPr lang="fr-FR" sz="2000" dirty="0" smtClean="0">
                <a:latin typeface="Times New Roman"/>
                <a:ea typeface="Calibri"/>
                <a:cs typeface="Times New Roman"/>
              </a:rPr>
              <a:t>)</a:t>
            </a:r>
            <a:endParaRPr lang="en-US" sz="2000" dirty="0" smtClean="0">
              <a:latin typeface="Times New Roman" pitchFamily="18" charset="0"/>
              <a:cs typeface="Times New Roman" pitchFamily="18" charset="0"/>
            </a:endParaRPr>
          </a:p>
          <a:p>
            <a:pPr marL="514350" indent="-514350">
              <a:buFontTx/>
              <a:buChar char="-"/>
            </a:pPr>
            <a:r>
              <a:rPr lang="en-US" sz="2000" dirty="0" err="1" smtClean="0">
                <a:latin typeface="Times New Roman" pitchFamily="18" charset="0"/>
                <a:cs typeface="Times New Roman" pitchFamily="18" charset="0"/>
              </a:rPr>
              <a:t>Ông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đã</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gửi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gắm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những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tình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cảm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gì</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trong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bài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kí</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nhiều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cảm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xúc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xen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ngỡ</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ngàng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choáng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ngợp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tận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hưởng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tiếc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nuối</a:t>
            </a:r>
            <a:r>
              <a:rPr lang="en-US" sz="2000" dirty="0" smtClean="0">
                <a:latin typeface="Times New Roman" pitchFamily="18" charset="0"/>
                <a:cs typeface="Times New Roman" pitchFamily="18" charset="0"/>
              </a:rPr>
              <a:t>…</a:t>
            </a:r>
            <a:r>
              <a:rPr lang="en-US" sz="2000" dirty="0" err="1" smtClean="0">
                <a:latin typeface="Times New Roman" pitchFamily="18" charset="0"/>
                <a:cs typeface="Times New Roman" pitchFamily="18" charset="0"/>
              </a:rPr>
              <a:t>vô</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cùng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trân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trọng</a:t>
            </a:r>
            <a:r>
              <a:rPr lang="en-US" sz="2000" dirty="0" smtClean="0">
                <a:latin typeface="Times New Roman" pitchFamily="18" charset="0"/>
                <a:cs typeface="Times New Roman" pitchFamily="18" charset="0"/>
              </a:rPr>
              <a:t> …)</a:t>
            </a:r>
          </a:p>
          <a:p>
            <a:pPr marL="514350" indent="-514350">
              <a:buFontTx/>
              <a:buChar char="-"/>
            </a:pPr>
            <a:r>
              <a:rPr lang="en-US" sz="2000" dirty="0" err="1" smtClean="0">
                <a:latin typeface="Times New Roman" pitchFamily="18" charset="0"/>
                <a:cs typeface="Times New Roman" pitchFamily="18" charset="0"/>
              </a:rPr>
              <a:t>Chuyến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Đồng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Tháp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Mười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của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tác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giả</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với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nhiều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trải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nghiệm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thú</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vị</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đã</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khơi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gợi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cho</a:t>
            </a:r>
            <a:r>
              <a:rPr lang="en-US" sz="2000" dirty="0" smtClean="0">
                <a:latin typeface="Times New Roman" pitchFamily="18" charset="0"/>
                <a:cs typeface="Times New Roman" pitchFamily="18" charset="0"/>
              </a:rPr>
              <a:t> con </a:t>
            </a:r>
            <a:r>
              <a:rPr lang="en-US" sz="2000" dirty="0" err="1" smtClean="0">
                <a:latin typeface="Times New Roman" pitchFamily="18" charset="0"/>
                <a:cs typeface="Times New Roman" pitchFamily="18" charset="0"/>
              </a:rPr>
              <a:t>niềm</a:t>
            </a:r>
            <a:r>
              <a:rPr lang="en-US" sz="2000" dirty="0" smtClean="0">
                <a:latin typeface="Times New Roman" pitchFamily="18" charset="0"/>
                <a:cs typeface="Times New Roman" pitchFamily="18" charset="0"/>
              </a:rPr>
              <a:t> ham </a:t>
            </a:r>
            <a:r>
              <a:rPr lang="en-US" sz="2000" dirty="0" err="1" smtClean="0">
                <a:latin typeface="Times New Roman" pitchFamily="18" charset="0"/>
                <a:cs typeface="Times New Roman" pitchFamily="18" charset="0"/>
              </a:rPr>
              <a:t>thích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và</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ước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mơ</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khám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phá</a:t>
            </a:r>
            <a:r>
              <a:rPr lang="en-US" sz="2000" dirty="0" smtClean="0">
                <a:latin typeface="Times New Roman" pitchFamily="18" charset="0"/>
                <a:cs typeface="Times New Roman" pitchFamily="18" charset="0"/>
              </a:rPr>
              <a:t> ĐTM </a:t>
            </a:r>
            <a:r>
              <a:rPr lang="en-US" sz="2000" dirty="0" err="1" smtClean="0">
                <a:latin typeface="Times New Roman" pitchFamily="18" charset="0"/>
                <a:cs typeface="Times New Roman" pitchFamily="18" charset="0"/>
              </a:rPr>
              <a:t>như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thế</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nào</a:t>
            </a:r>
            <a:r>
              <a:rPr lang="en-US" sz="2000" dirty="0" smtClean="0">
                <a:latin typeface="Times New Roman" pitchFamily="18" charset="0"/>
                <a:cs typeface="Times New Roman" pitchFamily="18" charset="0"/>
              </a:rPr>
              <a:t>?</a:t>
            </a:r>
          </a:p>
          <a:p>
            <a:pPr marL="514350" indent="-514350">
              <a:buFontTx/>
              <a:buChar char="-"/>
            </a:pPr>
            <a:r>
              <a:rPr lang="en-US" sz="2000" dirty="0" err="1" smtClean="0">
                <a:latin typeface="Times New Roman" pitchFamily="18" charset="0"/>
                <a:cs typeface="Times New Roman" pitchFamily="18" charset="0"/>
              </a:rPr>
              <a:t>Tình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cảm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của</a:t>
            </a:r>
            <a:r>
              <a:rPr lang="en-US" sz="2000" dirty="0" smtClean="0">
                <a:latin typeface="Times New Roman" pitchFamily="18" charset="0"/>
                <a:cs typeface="Times New Roman" pitchFamily="18" charset="0"/>
              </a:rPr>
              <a:t> con </a:t>
            </a:r>
            <a:r>
              <a:rPr lang="en-US" sz="2000" dirty="0" err="1" smtClean="0">
                <a:latin typeface="Times New Roman" pitchFamily="18" charset="0"/>
                <a:cs typeface="Times New Roman" pitchFamily="18" charset="0"/>
              </a:rPr>
              <a:t>với</a:t>
            </a:r>
            <a:r>
              <a:rPr lang="en-US" sz="2000" dirty="0" smtClean="0">
                <a:latin typeface="Times New Roman" pitchFamily="18" charset="0"/>
                <a:cs typeface="Times New Roman" pitchFamily="18" charset="0"/>
              </a:rPr>
              <a:t> ĐTM , </a:t>
            </a:r>
            <a:r>
              <a:rPr lang="en-US" sz="2000" dirty="0" err="1" smtClean="0">
                <a:latin typeface="Times New Roman" pitchFamily="18" charset="0"/>
                <a:cs typeface="Times New Roman" pitchFamily="18" charset="0"/>
              </a:rPr>
              <a:t>với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quê</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hương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đất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nước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ra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sao</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yêu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mến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tự</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hào</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mơ</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ước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được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giới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thiệu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vẻ</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đẹp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của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quê</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hương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đất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nước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với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bạn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bè</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thế</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giới</a:t>
            </a:r>
            <a:r>
              <a:rPr lang="en-US" sz="2000" dirty="0" smtClean="0">
                <a:latin typeface="Times New Roman" pitchFamily="18" charset="0"/>
                <a:cs typeface="Times New Roman" pitchFamily="18" charset="0"/>
              </a:rPr>
              <a:t>….)</a:t>
            </a:r>
          </a:p>
          <a:p>
            <a:r>
              <a:rPr lang="en-US" sz="2000" dirty="0" smtClean="0">
                <a:latin typeface="Times New Roman" pitchFamily="18" charset="0"/>
                <a:cs typeface="Times New Roman" pitchFamily="18" charset="0"/>
              </a:rPr>
              <a:t> </a:t>
            </a:r>
            <a:endParaRPr lang="en-US" sz="2000"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endParaRPr lang="en-US" smtClean="0"/>
          </a:p>
        </p:txBody>
      </p:sp>
      <p:sp>
        <p:nvSpPr>
          <p:cNvPr id="51203" name="Content Placeholder 2"/>
          <p:cNvSpPr>
            <a:spLocks noGrp="1"/>
          </p:cNvSpPr>
          <p:nvPr>
            <p:ph idx="1"/>
          </p:nvPr>
        </p:nvSpPr>
        <p:spPr/>
        <p:txBody>
          <a:bodyPr/>
          <a:lstStyle/>
          <a:p>
            <a:endParaRPr lang="en-US" smtClean="0"/>
          </a:p>
        </p:txBody>
      </p:sp>
      <p:pic>
        <p:nvPicPr>
          <p:cNvPr id="51204" name="Picture 2"/>
          <p:cNvPicPr>
            <a:picLocks noChangeAspect="1" noChangeArrowheads="1"/>
          </p:cNvPicPr>
          <p:nvPr/>
        </p:nvPicPr>
        <p:blipFill>
          <a:blip r:embed="rId2"/>
          <a:srcRect/>
          <a:stretch>
            <a:fillRect/>
          </a:stretch>
        </p:blipFill>
        <p:spPr bwMode="auto">
          <a:xfrm>
            <a:off x="381000" y="1524000"/>
            <a:ext cx="8305800" cy="4724400"/>
          </a:xfrm>
          <a:prstGeom prst="rect">
            <a:avLst/>
          </a:prstGeom>
          <a:noFill/>
          <a:ln w="9525">
            <a:noFill/>
            <a:miter lim="800000"/>
            <a:headEnd/>
            <a:tailEnd/>
          </a:ln>
          <a:effectLst/>
        </p:spPr>
      </p:pic>
      <p:sp>
        <p:nvSpPr>
          <p:cNvPr id="51205" name="TextBox 3"/>
          <p:cNvSpPr txBox="1">
            <a:spLocks noChangeArrowheads="1"/>
          </p:cNvSpPr>
          <p:nvPr/>
        </p:nvSpPr>
        <p:spPr bwMode="auto">
          <a:xfrm>
            <a:off x="1676400" y="457200"/>
            <a:ext cx="6324600" cy="584200"/>
          </a:xfrm>
          <a:prstGeom prst="rect">
            <a:avLst/>
          </a:prstGeom>
          <a:noFill/>
          <a:ln w="9525">
            <a:noFill/>
            <a:miter lim="800000"/>
            <a:headEnd/>
            <a:tailEnd/>
          </a:ln>
        </p:spPr>
        <p:txBody>
          <a:bodyPr>
            <a:spAutoFit/>
          </a:bodyPr>
          <a:lstStyle/>
          <a:p>
            <a:r>
              <a:rPr lang="en-US" sz="3200">
                <a:solidFill>
                  <a:srgbClr val="FF0000"/>
                </a:solidFill>
                <a:latin typeface="Times New Roman" pitchFamily="18" charset="0"/>
                <a:cs typeface="Times New Roman" pitchFamily="18" charset="0"/>
              </a:rPr>
              <a:t>Tìm hiểu thêm một số sách du kí</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endParaRPr lang="en-US" smtClean="0"/>
          </a:p>
        </p:txBody>
      </p:sp>
      <p:pic>
        <p:nvPicPr>
          <p:cNvPr id="90114" name="Picture 2"/>
          <p:cNvPicPr>
            <a:picLocks noGrp="1" noChangeAspect="1" noChangeArrowheads="1"/>
          </p:cNvPicPr>
          <p:nvPr>
            <p:ph idx="1"/>
          </p:nvPr>
        </p:nvPicPr>
        <p:blipFill>
          <a:blip r:embed="rId2"/>
          <a:srcRect/>
          <a:stretch>
            <a:fillRect/>
          </a:stretch>
        </p:blipFill>
        <p:spPr>
          <a:xfrm>
            <a:off x="838200" y="304800"/>
            <a:ext cx="5181600" cy="2209800"/>
          </a:xfrm>
          <a:noFill/>
        </p:spPr>
      </p:pic>
      <p:pic>
        <p:nvPicPr>
          <p:cNvPr id="90115" name="Picture 3"/>
          <p:cNvPicPr>
            <a:picLocks noChangeAspect="1" noChangeArrowheads="1"/>
          </p:cNvPicPr>
          <p:nvPr/>
        </p:nvPicPr>
        <p:blipFill>
          <a:blip r:embed="rId3"/>
          <a:srcRect/>
          <a:stretch>
            <a:fillRect/>
          </a:stretch>
        </p:blipFill>
        <p:spPr bwMode="auto">
          <a:xfrm>
            <a:off x="228600" y="2819400"/>
            <a:ext cx="8229600" cy="33337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0114"/>
                                        </p:tgtEl>
                                        <p:attrNameLst>
                                          <p:attrName>style.visibility</p:attrName>
                                        </p:attrNameLst>
                                      </p:cBhvr>
                                      <p:to>
                                        <p:strVal val="visible"/>
                                      </p:to>
                                    </p:set>
                                    <p:anim calcmode="lin" valueType="num">
                                      <p:cBhvr additive="base">
                                        <p:cTn id="7" dur="500" fill="hold"/>
                                        <p:tgtEl>
                                          <p:spTgt spid="90114"/>
                                        </p:tgtEl>
                                        <p:attrNameLst>
                                          <p:attrName>ppt_x</p:attrName>
                                        </p:attrNameLst>
                                      </p:cBhvr>
                                      <p:tavLst>
                                        <p:tav tm="0">
                                          <p:val>
                                            <p:strVal val="#ppt_x"/>
                                          </p:val>
                                        </p:tav>
                                        <p:tav tm="100000">
                                          <p:val>
                                            <p:strVal val="#ppt_x"/>
                                          </p:val>
                                        </p:tav>
                                      </p:tavLst>
                                    </p:anim>
                                    <p:anim calcmode="lin" valueType="num">
                                      <p:cBhvr additive="base">
                                        <p:cTn id="8" dur="500" fill="hold"/>
                                        <p:tgtEl>
                                          <p:spTgt spid="9011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6" presetClass="entr" presetSubtype="16" fill="hold" nodeType="clickEffect">
                                  <p:stCondLst>
                                    <p:cond delay="0"/>
                                  </p:stCondLst>
                                  <p:childTnLst>
                                    <p:set>
                                      <p:cBhvr>
                                        <p:cTn id="12" dur="1" fill="hold">
                                          <p:stCondLst>
                                            <p:cond delay="0"/>
                                          </p:stCondLst>
                                        </p:cTn>
                                        <p:tgtEl>
                                          <p:spTgt spid="90115"/>
                                        </p:tgtEl>
                                        <p:attrNameLst>
                                          <p:attrName>style.visibility</p:attrName>
                                        </p:attrNameLst>
                                      </p:cBhvr>
                                      <p:to>
                                        <p:strVal val="visible"/>
                                      </p:to>
                                    </p:set>
                                    <p:animEffect transition="in" filter="circle(in)">
                                      <p:cBhvr>
                                        <p:cTn id="13" dur="2000"/>
                                        <p:tgtEl>
                                          <p:spTgt spid="90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图片 8"/>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3" name="图片 2" descr="5"/>
          <p:cNvPicPr>
            <a:picLocks noChangeAspect="1"/>
          </p:cNvPicPr>
          <p:nvPr/>
        </p:nvPicPr>
        <p:blipFill>
          <a:blip r:embed="rId4"/>
          <a:srcRect/>
          <a:stretch>
            <a:fillRect/>
          </a:stretch>
        </p:blipFill>
        <p:spPr bwMode="auto">
          <a:xfrm>
            <a:off x="2725738" y="-19050"/>
            <a:ext cx="6424612" cy="6875463"/>
          </a:xfrm>
          <a:prstGeom prst="rect">
            <a:avLst/>
          </a:prstGeom>
          <a:noFill/>
          <a:ln w="9525">
            <a:noFill/>
            <a:miter lim="800000"/>
            <a:headEnd/>
            <a:tailEnd/>
          </a:ln>
        </p:spPr>
      </p:pic>
      <p:pic>
        <p:nvPicPr>
          <p:cNvPr id="2" name="图片 1" descr="5947678d5d2f8"/>
          <p:cNvPicPr>
            <a:picLocks noChangeAspect="1"/>
          </p:cNvPicPr>
          <p:nvPr/>
        </p:nvPicPr>
        <p:blipFill>
          <a:blip r:embed="rId5"/>
          <a:srcRect/>
          <a:stretch>
            <a:fillRect/>
          </a:stretch>
        </p:blipFill>
        <p:spPr bwMode="auto">
          <a:xfrm>
            <a:off x="-11113" y="1498600"/>
            <a:ext cx="4140201" cy="5343525"/>
          </a:xfrm>
          <a:prstGeom prst="rect">
            <a:avLst/>
          </a:prstGeom>
          <a:noFill/>
          <a:ln w="9525">
            <a:noFill/>
            <a:miter lim="800000"/>
            <a:headEnd/>
            <a:tailEnd/>
          </a:ln>
        </p:spPr>
      </p:pic>
      <p:sp>
        <p:nvSpPr>
          <p:cNvPr id="12" name="TextBox 11">
            <a:extLst>
              <a:ext uri="{FF2B5EF4-FFF2-40B4-BE49-F238E27FC236}"/>
            </a:extLst>
          </p:cNvPr>
          <p:cNvSpPr txBox="1"/>
          <p:nvPr/>
        </p:nvSpPr>
        <p:spPr>
          <a:xfrm>
            <a:off x="1162304" y="1732668"/>
            <a:ext cx="6299943" cy="2139832"/>
          </a:xfrm>
          <a:prstGeom prst="rect">
            <a:avLst/>
          </a:prstGeom>
          <a:noFill/>
        </p:spPr>
        <p:txBody>
          <a:bodyPr>
            <a:prstTxWarp prst="textDoubleWave1">
              <a:avLst>
                <a:gd name="adj1" fmla="val 6250"/>
                <a:gd name="adj2" fmla="val 660"/>
              </a:avLst>
            </a:prstTxWarp>
            <a:spAutoFit/>
          </a:bodyPr>
          <a:lstStyle/>
          <a:p>
            <a:pPr algn="ctr">
              <a:defRPr/>
            </a:pPr>
            <a:r>
              <a:rPr lang="en-US" sz="3600" dirty="0">
                <a:solidFill>
                  <a:srgbClr val="FF5050"/>
                </a:solidFill>
                <a:latin typeface="Cambria" panose="02040503050406030204" pitchFamily="18" charset="0"/>
                <a:ea typeface="Cambria" panose="02040503050406030204" pitchFamily="18" charset="0"/>
              </a:rPr>
              <a:t>CHÀO CÁC </a:t>
            </a:r>
            <a:r>
              <a:rPr lang="en-US" sz="3600" dirty="0" smtClean="0">
                <a:solidFill>
                  <a:srgbClr val="FF5050"/>
                </a:solidFill>
                <a:latin typeface="Cambria" panose="02040503050406030204" pitchFamily="18" charset="0"/>
                <a:ea typeface="Cambria" panose="02040503050406030204" pitchFamily="18" charset="0"/>
              </a:rPr>
              <a:t>CON</a:t>
            </a:r>
            <a:endParaRPr lang="en-US" sz="3600" dirty="0">
              <a:solidFill>
                <a:srgbClr val="6600CC"/>
              </a:solidFill>
              <a:latin typeface="Cambria" panose="02040503050406030204" pitchFamily="18" charset="0"/>
              <a:ea typeface="Cambria" panose="02040503050406030204" pitchFamily="18" charset="0"/>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3"/>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754563" y="141288"/>
            <a:ext cx="3954462" cy="1230312"/>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pt-BR" sz="2000">
                <a:solidFill>
                  <a:schemeClr val="tx1"/>
                </a:solidFill>
                <a:latin typeface="Times New Roman" pitchFamily="18" charset="0"/>
                <a:cs typeface="Times New Roman" pitchFamily="18" charset="0"/>
              </a:rPr>
              <a:t> </a:t>
            </a:r>
            <a:r>
              <a:rPr lang="en-US" sz="2600" b="1">
                <a:solidFill>
                  <a:schemeClr val="tx1"/>
                </a:solidFill>
                <a:latin typeface="Times New Roman" pitchFamily="18" charset="0"/>
                <a:cs typeface="Times New Roman" pitchFamily="18" charset="0"/>
              </a:rPr>
              <a:t>- </a:t>
            </a:r>
            <a:r>
              <a:rPr lang="vi-VN" sz="2600">
                <a:solidFill>
                  <a:schemeClr val="tx1"/>
                </a:solidFill>
                <a:latin typeface="Times New Roman" pitchFamily="18" charset="0"/>
                <a:cs typeface="Times New Roman" pitchFamily="18" charset="0"/>
              </a:rPr>
              <a:t> </a:t>
            </a:r>
            <a:r>
              <a:rPr lang="vi-VN" sz="2600" b="1">
                <a:solidFill>
                  <a:schemeClr val="tx1"/>
                </a:solidFill>
                <a:latin typeface="Times New Roman" pitchFamily="18" charset="0"/>
                <a:cs typeface="Times New Roman" pitchFamily="18" charset="0"/>
              </a:rPr>
              <a:t>Quê quán</a:t>
            </a:r>
            <a:r>
              <a:rPr lang="vi-VN" sz="2600">
                <a:solidFill>
                  <a:schemeClr val="tx1"/>
                </a:solidFill>
                <a:latin typeface="Times New Roman" pitchFamily="18" charset="0"/>
                <a:cs typeface="Times New Roman" pitchFamily="18" charset="0"/>
              </a:rPr>
              <a:t>: sinh </a:t>
            </a:r>
            <a:r>
              <a:rPr lang="en-US" sz="2600">
                <a:solidFill>
                  <a:schemeClr val="tx1"/>
                </a:solidFill>
                <a:latin typeface="Times New Roman" pitchFamily="18" charset="0"/>
                <a:cs typeface="Times New Roman" pitchFamily="18" charset="0"/>
              </a:rPr>
              <a:t>năm 1958</a:t>
            </a:r>
            <a:r>
              <a:rPr lang="vi-VN" sz="2600">
                <a:solidFill>
                  <a:schemeClr val="tx1"/>
                </a:solidFill>
                <a:latin typeface="Times New Roman" pitchFamily="18" charset="0"/>
                <a:cs typeface="Times New Roman" pitchFamily="18" charset="0"/>
              </a:rPr>
              <a:t> </a:t>
            </a:r>
            <a:r>
              <a:rPr lang="en-US" sz="2600">
                <a:solidFill>
                  <a:schemeClr val="tx1"/>
                </a:solidFill>
                <a:latin typeface="Times New Roman" pitchFamily="18" charset="0"/>
                <a:cs typeface="Times New Roman" pitchFamily="18" charset="0"/>
              </a:rPr>
              <a:t>quê Thừa Thiên Huế.</a:t>
            </a:r>
          </a:p>
          <a:p>
            <a:endParaRPr lang="en-US" sz="2400">
              <a:solidFill>
                <a:schemeClr val="tx1"/>
              </a:solidFill>
              <a:latin typeface="Times New Roman" pitchFamily="18" charset="0"/>
              <a:cs typeface="Times New Roman" pitchFamily="18" charset="0"/>
            </a:endParaRPr>
          </a:p>
        </p:txBody>
      </p:sp>
      <p:sp>
        <p:nvSpPr>
          <p:cNvPr id="8" name="Rounded Rectangle 7"/>
          <p:cNvSpPr/>
          <p:nvPr/>
        </p:nvSpPr>
        <p:spPr>
          <a:xfrm>
            <a:off x="4572000" y="1676400"/>
            <a:ext cx="4251325" cy="25146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nl-NL" sz="2600">
                <a:solidFill>
                  <a:schemeClr val="tx1"/>
                </a:solidFill>
                <a:latin typeface="Times New Roman" pitchFamily="18" charset="0"/>
                <a:cs typeface="Times New Roman" pitchFamily="18" charset="0"/>
              </a:rPr>
              <a:t>Quan niệm: “ Viết ..là cuộc vật lộn khổ sở, là nghiệp đeo đẳng suốt đời. Chứ không làm cho người no, nhưng cho ta cảm giác bình an và như thế là hạnh phúc.”</a:t>
            </a:r>
            <a:endParaRPr lang="en-US" sz="2600">
              <a:solidFill>
                <a:schemeClr val="tx1"/>
              </a:solidFill>
              <a:latin typeface="Times New Roman" pitchFamily="18" charset="0"/>
              <a:cs typeface="Times New Roman" pitchFamily="18" charset="0"/>
            </a:endParaRPr>
          </a:p>
        </p:txBody>
      </p:sp>
      <p:sp>
        <p:nvSpPr>
          <p:cNvPr id="6" name="Cloud Callout 5"/>
          <p:cNvSpPr/>
          <p:nvPr/>
        </p:nvSpPr>
        <p:spPr>
          <a:xfrm>
            <a:off x="2438400" y="141288"/>
            <a:ext cx="1600200" cy="5954712"/>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err="1">
                <a:solidFill>
                  <a:schemeClr val="tx1"/>
                </a:solidFill>
                <a:latin typeface="Times New Roman" pitchFamily="18" charset="0"/>
                <a:cs typeface="Times New Roman" pitchFamily="18" charset="0"/>
              </a:rPr>
              <a:t>Tôi</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là</a:t>
            </a:r>
            <a:r>
              <a:rPr lang="en-US" sz="2400" dirty="0">
                <a:solidFill>
                  <a:schemeClr val="tx1"/>
                </a:solidFill>
                <a:latin typeface="Times New Roman" pitchFamily="18" charset="0"/>
                <a:cs typeface="Times New Roman" pitchFamily="18" charset="0"/>
              </a:rPr>
              <a:t> </a:t>
            </a:r>
            <a:r>
              <a:rPr lang="de-DE" sz="2400" b="1" dirty="0">
                <a:solidFill>
                  <a:schemeClr val="tx1"/>
                </a:solidFill>
                <a:latin typeface="Times New Roman" pitchFamily="18" charset="0"/>
                <a:cs typeface="Times New Roman" pitchFamily="18" charset="0"/>
              </a:rPr>
              <a:t>Văn Công Hùng</a:t>
            </a:r>
            <a:r>
              <a:rPr lang="en-US" sz="2400" dirty="0">
                <a:solidFill>
                  <a:schemeClr val="tx1"/>
                </a:solidFill>
                <a:latin typeface="Times New Roman" pitchFamily="18" charset="0"/>
                <a:cs typeface="Times New Roman" pitchFamily="18" charset="0"/>
              </a:rPr>
              <a:t>.</a:t>
            </a:r>
          </a:p>
          <a:p>
            <a:pPr algn="ctr">
              <a:defRPr/>
            </a:pPr>
            <a:r>
              <a:rPr lang="en-US" sz="2400" dirty="0" err="1">
                <a:solidFill>
                  <a:schemeClr val="tx1"/>
                </a:solidFill>
                <a:latin typeface="Times New Roman" pitchFamily="18" charset="0"/>
                <a:cs typeface="Times New Roman" pitchFamily="18" charset="0"/>
              </a:rPr>
              <a:t>Em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đã</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tìm</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hiểu</a:t>
            </a:r>
            <a:r>
              <a:rPr lang="en-US" sz="2400" dirty="0">
                <a:solidFill>
                  <a:schemeClr val="tx1"/>
                </a:solidFill>
                <a:latin typeface="Times New Roman" pitchFamily="18" charset="0"/>
                <a:cs typeface="Times New Roman" pitchFamily="18" charset="0"/>
              </a:rPr>
              <a:t> </a:t>
            </a:r>
          </a:p>
          <a:p>
            <a:pPr algn="ctr">
              <a:defRPr/>
            </a:pPr>
            <a:r>
              <a:rPr lang="en-US" sz="2400" dirty="0" err="1">
                <a:solidFill>
                  <a:schemeClr val="tx1"/>
                </a:solidFill>
                <a:latin typeface="Times New Roman" pitchFamily="18" charset="0"/>
                <a:cs typeface="Times New Roman" pitchFamily="18" charset="0"/>
              </a:rPr>
              <a:t>được</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gì</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về</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tôi</a:t>
            </a:r>
            <a:r>
              <a:rPr lang="en-US" sz="2400" dirty="0">
                <a:solidFill>
                  <a:schemeClr val="tx1"/>
                </a:solidFill>
                <a:latin typeface="Times New Roman" pitchFamily="18" charset="0"/>
                <a:cs typeface="Times New Roman" pitchFamily="18" charset="0"/>
              </a:rPr>
              <a:t>? </a:t>
            </a:r>
          </a:p>
        </p:txBody>
      </p:sp>
      <p:pic>
        <p:nvPicPr>
          <p:cNvPr id="11269" name="Picture 2"/>
          <p:cNvPicPr>
            <a:picLocks noChangeAspect="1" noChangeArrowheads="1"/>
          </p:cNvPicPr>
          <p:nvPr/>
        </p:nvPicPr>
        <p:blipFill>
          <a:blip r:embed="rId3"/>
          <a:srcRect/>
          <a:stretch>
            <a:fillRect/>
          </a:stretch>
        </p:blipFill>
        <p:spPr bwMode="auto">
          <a:xfrm>
            <a:off x="0" y="733425"/>
            <a:ext cx="2438400" cy="4392613"/>
          </a:xfrm>
          <a:prstGeom prst="rect">
            <a:avLst/>
          </a:prstGeom>
          <a:noFill/>
          <a:ln w="9525">
            <a:noFill/>
            <a:miter lim="800000"/>
            <a:headEnd/>
            <a:tailEnd/>
          </a:ln>
          <a:effectLst/>
        </p:spPr>
      </p:pic>
      <p:sp>
        <p:nvSpPr>
          <p:cNvPr id="2" name="Rounded Rectangle 1"/>
          <p:cNvSpPr/>
          <p:nvPr/>
        </p:nvSpPr>
        <p:spPr>
          <a:xfrm>
            <a:off x="4754563" y="4495800"/>
            <a:ext cx="4068762" cy="20574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sz="2400">
                <a:solidFill>
                  <a:schemeClr val="tx1"/>
                </a:solidFill>
                <a:latin typeface="Times New Roman" pitchFamily="18" charset="0"/>
                <a:cs typeface="Times New Roman" pitchFamily="18" charset="0"/>
              </a:rPr>
              <a:t>- </a:t>
            </a:r>
            <a:r>
              <a:rPr lang="vi-VN" sz="2400">
                <a:solidFill>
                  <a:schemeClr val="tx1"/>
                </a:solidFill>
                <a:latin typeface="Times New Roman" pitchFamily="18" charset="0"/>
                <a:cs typeface="Times New Roman" pitchFamily="18" charset="0"/>
              </a:rPr>
              <a:t>Hội viên: Hội Nhà văn Việt Nam, Hội Nhà báo Việt Nam, Hội Văn nghệ dân gian Việt Nam, Văn học nghệ thuật các dân tộc thiểu số Việt Nam.</a:t>
            </a:r>
            <a:endParaRPr lang="en-US" sz="240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6" grpId="0" animBg="1"/>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body" sz="half" idx="1"/>
          </p:nvPr>
        </p:nvSpPr>
        <p:spPr>
          <a:xfrm>
            <a:off x="0" y="1066800"/>
            <a:ext cx="4800600" cy="5791200"/>
          </a:xfrm>
        </p:spPr>
        <p:txBody>
          <a:bodyPr/>
          <a:lstStyle/>
          <a:p>
            <a:pPr marL="711200" indent="-711200" eaLnBrk="1" hangingPunct="1">
              <a:buFontTx/>
              <a:buAutoNum type="romanUcPeriod"/>
            </a:pPr>
            <a:r>
              <a:rPr lang="en-US" sz="2800" b="1" dirty="0">
                <a:solidFill>
                  <a:srgbClr val="FF0000"/>
                </a:solidFill>
                <a:latin typeface="Times New Roman" pitchFamily="18" charset="0"/>
              </a:rPr>
              <a:t>TÌM HIỂU CHUNG</a:t>
            </a:r>
          </a:p>
          <a:p>
            <a:pPr marL="0" indent="0" eaLnBrk="1" hangingPunct="1">
              <a:buNone/>
            </a:pPr>
            <a:r>
              <a:rPr lang="vi-VN" sz="2800" b="1" dirty="0">
                <a:solidFill>
                  <a:srgbClr val="FF0000"/>
                </a:solidFill>
                <a:latin typeface="Times New Roman" pitchFamily="18" charset="0"/>
              </a:rPr>
              <a:t>1. Tác giả </a:t>
            </a:r>
          </a:p>
          <a:p>
            <a:pPr marL="0" indent="0" eaLnBrk="1" hangingPunct="1">
              <a:buNone/>
            </a:pPr>
            <a:r>
              <a:rPr lang="vi-VN" sz="2800" b="1" dirty="0">
                <a:latin typeface="Times New Roman" pitchFamily="18" charset="0"/>
              </a:rPr>
              <a:t>- Tác giả: Văn Công Hùng</a:t>
            </a:r>
          </a:p>
          <a:p>
            <a:pPr marL="0" indent="0" eaLnBrk="1" hangingPunct="1">
              <a:buNone/>
            </a:pPr>
            <a:r>
              <a:rPr lang="vi-VN" sz="2800" b="1" dirty="0">
                <a:latin typeface="Times New Roman" pitchFamily="18" charset="0"/>
              </a:rPr>
              <a:t>- Năm sinh: 1958</a:t>
            </a:r>
          </a:p>
          <a:p>
            <a:pPr marL="0" indent="0" eaLnBrk="1" hangingPunct="1">
              <a:buNone/>
            </a:pPr>
            <a:r>
              <a:rPr lang="vi-VN" sz="2800" b="1" dirty="0">
                <a:latin typeface="Times New Roman" pitchFamily="18" charset="0"/>
              </a:rPr>
              <a:t>- Quê quán: Thừa Thiên Huế</a:t>
            </a:r>
          </a:p>
          <a:p>
            <a:pPr marL="0" indent="0" eaLnBrk="1" hangingPunct="1">
              <a:buNone/>
            </a:pPr>
            <a:endParaRPr lang="en-US" sz="2800" b="1" dirty="0">
              <a:solidFill>
                <a:srgbClr val="FF0000"/>
              </a:solidFill>
              <a:latin typeface="Times New Roman" pitchFamily="18" charset="0"/>
            </a:endParaRPr>
          </a:p>
        </p:txBody>
      </p:sp>
      <p:sp>
        <p:nvSpPr>
          <p:cNvPr id="3076" name="Text Box 9"/>
          <p:cNvSpPr txBox="1">
            <a:spLocks noChangeArrowheads="1"/>
          </p:cNvSpPr>
          <p:nvPr/>
        </p:nvSpPr>
        <p:spPr bwMode="auto">
          <a:xfrm>
            <a:off x="5867400" y="5334000"/>
            <a:ext cx="3048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en-US" sz="2400" b="1" dirty="0">
                <a:solidFill>
                  <a:srgbClr val="660033"/>
                </a:solidFill>
                <a:latin typeface="Times New Roman" pitchFamily="18" charset="0"/>
              </a:rPr>
              <a:t>VĂN CÔNG HÙNG</a:t>
            </a:r>
          </a:p>
        </p:txBody>
      </p:sp>
      <p:pic>
        <p:nvPicPr>
          <p:cNvPr id="3" name="Content Placeholder 2"/>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334000" y="1121369"/>
            <a:ext cx="3505199" cy="4190999"/>
          </a:xfrm>
        </p:spPr>
      </p:pic>
    </p:spTree>
    <p:extLst>
      <p:ext uri="{BB962C8B-B14F-4D97-AF65-F5344CB8AC3E}">
        <p14:creationId xmlns:p14="http://schemas.microsoft.com/office/powerpoint/2010/main" val="1742373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076"/>
                                        </p:tgtEl>
                                        <p:attrNameLst>
                                          <p:attrName>style.visibility</p:attrName>
                                        </p:attrNameLst>
                                      </p:cBhvr>
                                      <p:to>
                                        <p:strVal val="visible"/>
                                      </p:to>
                                    </p:set>
                                    <p:anim calcmode="lin" valueType="num">
                                      <p:cBhvr>
                                        <p:cTn id="12" dur="500" fill="hold"/>
                                        <p:tgtEl>
                                          <p:spTgt spid="3076"/>
                                        </p:tgtEl>
                                        <p:attrNameLst>
                                          <p:attrName>ppt_w</p:attrName>
                                        </p:attrNameLst>
                                      </p:cBhvr>
                                      <p:tavLst>
                                        <p:tav tm="0">
                                          <p:val>
                                            <p:fltVal val="0"/>
                                          </p:val>
                                        </p:tav>
                                        <p:tav tm="100000">
                                          <p:val>
                                            <p:strVal val="#ppt_w"/>
                                          </p:val>
                                        </p:tav>
                                      </p:tavLst>
                                    </p:anim>
                                    <p:anim calcmode="lin" valueType="num">
                                      <p:cBhvr>
                                        <p:cTn id="13" dur="500" fill="hold"/>
                                        <p:tgtEl>
                                          <p:spTgt spid="3076"/>
                                        </p:tgtEl>
                                        <p:attrNameLst>
                                          <p:attrName>ppt_h</p:attrName>
                                        </p:attrNameLst>
                                      </p:cBhvr>
                                      <p:tavLst>
                                        <p:tav tm="0">
                                          <p:val>
                                            <p:fltVal val="0"/>
                                          </p:val>
                                        </p:tav>
                                        <p:tav tm="100000">
                                          <p:val>
                                            <p:strVal val="#ppt_h"/>
                                          </p:val>
                                        </p:tav>
                                      </p:tavLst>
                                    </p:anim>
                                    <p:animEffect transition="in" filter="fade">
                                      <p:cBhvr>
                                        <p:cTn id="14" dur="500"/>
                                        <p:tgtEl>
                                          <p:spTgt spid="307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074">
                                            <p:txEl>
                                              <p:pRg st="2" end="2"/>
                                            </p:txEl>
                                          </p:spTgt>
                                        </p:tgtEl>
                                        <p:attrNameLst>
                                          <p:attrName>style.visibility</p:attrName>
                                        </p:attrNameLst>
                                      </p:cBhvr>
                                      <p:to>
                                        <p:strVal val="visible"/>
                                      </p:to>
                                    </p:set>
                                    <p:animEffect transition="in" filter="fade">
                                      <p:cBhvr>
                                        <p:cTn id="19" dur="500"/>
                                        <p:tgtEl>
                                          <p:spTgt spid="3074">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074">
                                            <p:txEl>
                                              <p:pRg st="3" end="3"/>
                                            </p:txEl>
                                          </p:spTgt>
                                        </p:tgtEl>
                                        <p:attrNameLst>
                                          <p:attrName>style.visibility</p:attrName>
                                        </p:attrNameLst>
                                      </p:cBhvr>
                                      <p:to>
                                        <p:strVal val="visible"/>
                                      </p:to>
                                    </p:set>
                                    <p:animEffect transition="in" filter="fade">
                                      <p:cBhvr>
                                        <p:cTn id="22" dur="500"/>
                                        <p:tgtEl>
                                          <p:spTgt spid="3074">
                                            <p:txEl>
                                              <p:pRg st="3" end="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074">
                                            <p:txEl>
                                              <p:pRg st="4" end="4"/>
                                            </p:txEl>
                                          </p:spTgt>
                                        </p:tgtEl>
                                        <p:attrNameLst>
                                          <p:attrName>style.visibility</p:attrName>
                                        </p:attrNameLst>
                                      </p:cBhvr>
                                      <p:to>
                                        <p:strVal val="visible"/>
                                      </p:to>
                                    </p:set>
                                    <p:animEffect transition="in" filter="fade">
                                      <p:cBhvr>
                                        <p:cTn id="25" dur="500"/>
                                        <p:tgtEl>
                                          <p:spTgt spid="307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81000" y="609600"/>
          <a:ext cx="8153400" cy="4565650"/>
        </p:xfrm>
        <a:graphic>
          <a:graphicData uri="http://schemas.openxmlformats.org/drawingml/2006/table">
            <a:tbl>
              <a:tblPr/>
              <a:tblGrid>
                <a:gridCol w="4343400"/>
                <a:gridCol w="3810000"/>
              </a:tblGrid>
              <a:tr h="0">
                <a:tc gridSpan="2">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en-US" sz="2800" b="1" i="0" u="none" strike="noStrike" cap="none" normalizeH="0" baseline="0" dirty="0" err="1" smtClean="0">
                          <a:ln>
                            <a:noFill/>
                          </a:ln>
                          <a:solidFill>
                            <a:srgbClr val="FF0000"/>
                          </a:solidFill>
                          <a:effectLst/>
                          <a:latin typeface="Times New Roman" pitchFamily="18" charset="0"/>
                          <a:cs typeface="Times New Roman" pitchFamily="18" charset="0"/>
                        </a:rPr>
                        <a:t>Phiếu</a:t>
                      </a:r>
                      <a:r>
                        <a:rPr kumimoji="0" lang="en-US" sz="28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rgbClr val="FF0000"/>
                          </a:solidFill>
                          <a:effectLst/>
                          <a:latin typeface="Times New Roman" pitchFamily="18" charset="0"/>
                          <a:cs typeface="Times New Roman" pitchFamily="18" charset="0"/>
                        </a:rPr>
                        <a:t>học</a:t>
                      </a:r>
                      <a:r>
                        <a:rPr kumimoji="0" lang="en-US" sz="28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rgbClr val="FF0000"/>
                          </a:solidFill>
                          <a:effectLst/>
                          <a:latin typeface="Times New Roman" pitchFamily="18" charset="0"/>
                          <a:cs typeface="Times New Roman" pitchFamily="18" charset="0"/>
                        </a:rPr>
                        <a:t>tập</a:t>
                      </a:r>
                      <a:r>
                        <a:rPr kumimoji="0" lang="en-US" sz="28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rgbClr val="FF0000"/>
                          </a:solidFill>
                          <a:effectLst/>
                          <a:latin typeface="Times New Roman" pitchFamily="18" charset="0"/>
                          <a:cs typeface="Times New Roman" pitchFamily="18" charset="0"/>
                        </a:rPr>
                        <a:t>số</a:t>
                      </a:r>
                      <a:r>
                        <a:rPr kumimoji="0" lang="en-US" sz="2800" b="1" i="0" u="none" strike="noStrike" cap="none" normalizeH="0" baseline="0" dirty="0" smtClean="0">
                          <a:ln>
                            <a:noFill/>
                          </a:ln>
                          <a:solidFill>
                            <a:srgbClr val="FF0000"/>
                          </a:solidFill>
                          <a:effectLst/>
                          <a:latin typeface="Times New Roman" pitchFamily="18" charset="0"/>
                          <a:cs typeface="Times New Roman" pitchFamily="18" charset="0"/>
                        </a:rPr>
                        <a:t> 1: </a:t>
                      </a:r>
                      <a:r>
                        <a:rPr kumimoji="0" lang="en-US" sz="2800" b="1" i="0" u="none" strike="noStrike" cap="none" normalizeH="0" baseline="0" dirty="0" err="1" smtClean="0">
                          <a:ln>
                            <a:noFill/>
                          </a:ln>
                          <a:solidFill>
                            <a:srgbClr val="FF0000"/>
                          </a:solidFill>
                          <a:effectLst/>
                          <a:latin typeface="Times New Roman" pitchFamily="18" charset="0"/>
                          <a:cs typeface="Times New Roman" pitchFamily="18" charset="0"/>
                        </a:rPr>
                        <a:t>Tìm</a:t>
                      </a:r>
                      <a:r>
                        <a:rPr kumimoji="0" lang="en-US" sz="28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rgbClr val="FF0000"/>
                          </a:solidFill>
                          <a:effectLst/>
                          <a:latin typeface="Times New Roman" pitchFamily="18" charset="0"/>
                          <a:cs typeface="Times New Roman" pitchFamily="18" charset="0"/>
                        </a:rPr>
                        <a:t>hiểu</a:t>
                      </a:r>
                      <a:r>
                        <a:rPr kumimoji="0" lang="en-US" sz="28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rgbClr val="FF0000"/>
                          </a:solidFill>
                          <a:effectLst/>
                          <a:latin typeface="Times New Roman" pitchFamily="18" charset="0"/>
                          <a:cs typeface="Times New Roman" pitchFamily="18" charset="0"/>
                        </a:rPr>
                        <a:t>chung</a:t>
                      </a:r>
                      <a:r>
                        <a:rPr kumimoji="0" lang="en-US" sz="28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rgbClr val="FF0000"/>
                          </a:solidFill>
                          <a:effectLst/>
                          <a:latin typeface="Times New Roman" pitchFamily="18" charset="0"/>
                          <a:cs typeface="Times New Roman" pitchFamily="18" charset="0"/>
                        </a:rPr>
                        <a:t>về</a:t>
                      </a:r>
                      <a:r>
                        <a:rPr kumimoji="0" lang="en-US" sz="28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rgbClr val="FF0000"/>
                          </a:solidFill>
                          <a:effectLst/>
                          <a:latin typeface="Times New Roman" pitchFamily="18" charset="0"/>
                          <a:cs typeface="Times New Roman" pitchFamily="18" charset="0"/>
                        </a:rPr>
                        <a:t>văn</a:t>
                      </a:r>
                      <a:r>
                        <a:rPr kumimoji="0" lang="en-US" sz="28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rgbClr val="FF0000"/>
                          </a:solidFill>
                          <a:effectLst/>
                          <a:latin typeface="Times New Roman" pitchFamily="18" charset="0"/>
                          <a:cs typeface="Times New Roman" pitchFamily="18" charset="0"/>
                        </a:rPr>
                        <a:t>bản</a:t>
                      </a:r>
                      <a:endParaRPr kumimoji="0" lang="en-US"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7000"/>
                        </a:lnSpc>
                        <a:spcBef>
                          <a:spcPct val="0"/>
                        </a:spcBef>
                        <a:spcAft>
                          <a:spcPct val="0"/>
                        </a:spcAft>
                        <a:buClrTx/>
                        <a:buSzTx/>
                        <a:buFontTx/>
                        <a:buNone/>
                        <a:tabLst/>
                      </a:pPr>
                      <a:endPar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CD5B5"/>
                    </a:solidFill>
                  </a:tcPr>
                </a:tc>
                <a:tc hMerge="1">
                  <a:txBody>
                    <a:bodyPr/>
                    <a:lstStyle/>
                    <a:p>
                      <a:endParaRPr lang="en-US"/>
                    </a:p>
                  </a:txBody>
                  <a:tcPr/>
                </a:tc>
              </a:tr>
              <a:tr h="0">
                <a:tc>
                  <a:txBody>
                    <a:body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Nêu</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xuất</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xứ</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của</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văn</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bản</a:t>
                      </a:r>
                      <a:endPar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r>
              <a:tr h="0">
                <a:tc>
                  <a:txBody>
                    <a:body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Thể</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loại</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của</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văn</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bản</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là</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gì</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Nêu</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hiểu</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biết</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của</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em</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về</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thể</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loại</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800" b="1" i="0" u="none" strike="noStrike" cap="none" normalizeH="0" baseline="0" dirty="0" err="1" smtClean="0">
                          <a:ln>
                            <a:noFill/>
                          </a:ln>
                          <a:solidFill>
                            <a:schemeClr val="tx1"/>
                          </a:solidFill>
                          <a:effectLst/>
                          <a:latin typeface="Times New Roman" pitchFamily="18" charset="0"/>
                          <a:cs typeface="Times New Roman" pitchFamily="18" charset="0"/>
                        </a:rPr>
                        <a:t>đó</a:t>
                      </a:r>
                      <a:r>
                        <a:rPr kumimoji="0" lang="en-US" sz="2800" b="1"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r>
              <a:tr h="0">
                <a:tc>
                  <a:txBody>
                    <a:body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latin typeface="Times New Roman" pitchFamily="18" charset="0"/>
                          <a:cs typeface="Times New Roman" pitchFamily="18" charset="0"/>
                        </a:rPr>
                        <a:t>Văn bản có thể chia làm mấy phần? Nêu nội dung từng phần?</a:t>
                      </a:r>
                      <a:endParaRPr kumimoji="0" lang="en-US" sz="28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c>
                  <a:txBody>
                    <a:body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28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5B5"/>
                    </a:solidFill>
                  </a:tcPr>
                </a:tc>
              </a:tr>
            </a:tbl>
          </a:graphicData>
        </a:graphic>
      </p:graphicFrame>
      <p:sp>
        <p:nvSpPr>
          <p:cNvPr id="13330" name="Rectangle 4"/>
          <p:cNvSpPr>
            <a:spLocks noChangeArrowheads="1"/>
          </p:cNvSpPr>
          <p:nvPr/>
        </p:nvSpPr>
        <p:spPr bwMode="auto">
          <a:xfrm>
            <a:off x="838200" y="-6350"/>
            <a:ext cx="10410825" cy="552450"/>
          </a:xfrm>
          <a:prstGeom prst="rect">
            <a:avLst/>
          </a:prstGeom>
          <a:noFill/>
          <a:ln w="9525">
            <a:noFill/>
            <a:miter lim="800000"/>
            <a:headEnd/>
            <a:tailEnd/>
          </a:ln>
        </p:spPr>
        <p:txBody>
          <a:bodyPr>
            <a:spAutoFit/>
          </a:bodyPr>
          <a:lstStyle/>
          <a:p>
            <a:pPr>
              <a:lnSpc>
                <a:spcPct val="107000"/>
              </a:lnSpc>
            </a:pPr>
            <a:r>
              <a:rPr lang="en-US" sz="2800" b="1">
                <a:solidFill>
                  <a:srgbClr val="000000"/>
                </a:solidFill>
                <a:latin typeface="Times New Roman" pitchFamily="18" charset="0"/>
                <a:cs typeface="Times New Roman" pitchFamily="18" charset="0"/>
              </a:rPr>
              <a:t> </a:t>
            </a:r>
            <a:endParaRPr lang="en-US" sz="2800" b="1">
              <a:solidFill>
                <a:srgbClr val="000000"/>
              </a:solidFill>
              <a:latin typeface="Times New Roman" pitchFamily="18" charset="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8&quot; unique_id=&quot;10002&quot;&gt;&lt;/object&gt;&lt;object type=&quot;2&quot; unique_id=&quot;10003&quot;&gt;&lt;object type=&quot;3&quot; unique_id=&quot;15922&quot;&gt;&lt;property id=&quot;20148&quot; value=&quot;5&quot;/&gt;&lt;property id=&quot;20300&quot; value=&quot;Slide 1&quot;/&gt;&lt;property id=&quot;20307&quot; value=&quot;257&quot;/&gt;&lt;/object&gt;&lt;object type=&quot;3&quot; unique_id=&quot;15923&quot;&gt;&lt;property id=&quot;20148&quot; value=&quot;5&quot;/&gt;&lt;property id=&quot;20300&quot; value=&quot;Slide 2&quot;/&gt;&lt;property id=&quot;20307&quot; value=&quot;258&quot;/&gt;&lt;/object&gt;&lt;object type=&quot;3&quot; unique_id=&quot;15924&quot;&gt;&lt;property id=&quot;20148&quot; value=&quot;5&quot;/&gt;&lt;property id=&quot;20300&quot; value=&quot;Slide 3&quot;/&gt;&lt;property id=&quot;20307&quot; value=&quot;259&quot;/&gt;&lt;/object&gt;&lt;object type=&quot;3&quot; unique_id=&quot;15925&quot;&gt;&lt;property id=&quot;20148&quot; value=&quot;5&quot;/&gt;&lt;property id=&quot;20300&quot; value=&quot;Slide 4&quot;/&gt;&lt;property id=&quot;20307&quot; value=&quot;260&quot;/&gt;&lt;/object&gt;&lt;object type=&quot;3&quot; unique_id=&quot;15926&quot;&gt;&lt;property id=&quot;20148&quot; value=&quot;5&quot;/&gt;&lt;property id=&quot;20300&quot; value=&quot;Slide 5&quot;/&gt;&lt;property id=&quot;20307&quot; value=&quot;261&quot;/&gt;&lt;/object&gt;&lt;object type=&quot;3&quot; unique_id=&quot;15927&quot;&gt;&lt;property id=&quot;20148&quot; value=&quot;5&quot;/&gt;&lt;property id=&quot;20300&quot; value=&quot;Slide 6&quot;/&gt;&lt;property id=&quot;20307&quot; value=&quot;262&quot;/&gt;&lt;/object&gt;&lt;object type=&quot;3&quot; unique_id=&quot;15928&quot;&gt;&lt;property id=&quot;20148&quot; value=&quot;5&quot;/&gt;&lt;property id=&quot;20300&quot; value=&quot;Slide 7&quot;/&gt;&lt;property id=&quot;20307&quot; value=&quot;263&quot;/&gt;&lt;/object&gt;&lt;object type=&quot;3&quot; unique_id=&quot;15929&quot;&gt;&lt;property id=&quot;20148&quot; value=&quot;5&quot;/&gt;&lt;property id=&quot;20300&quot; value=&quot;Slide 8&quot;/&gt;&lt;property id=&quot;20307&quot; value=&quot;264&quot;/&gt;&lt;/object&gt;&lt;object type=&quot;3&quot; unique_id=&quot;15930&quot;&gt;&lt;property id=&quot;20148&quot; value=&quot;5&quot;/&gt;&lt;property id=&quot;20300&quot; value=&quot;Slide 9&quot;/&gt;&lt;property id=&quot;20307&quot; value=&quot;265&quot;/&gt;&lt;/object&gt;&lt;object type=&quot;3&quot; unique_id=&quot;15931&quot;&gt;&lt;property id=&quot;20148&quot; value=&quot;5&quot;/&gt;&lt;property id=&quot;20300&quot; value=&quot;Slide 10&quot;/&gt;&lt;property id=&quot;20307&quot; value=&quot;266&quot;/&gt;&lt;/object&gt;&lt;object type=&quot;3&quot; unique_id=&quot;15932&quot;&gt;&lt;property id=&quot;20148&quot; value=&quot;5&quot;/&gt;&lt;property id=&quot;20300&quot; value=&quot;Slide 11&quot;/&gt;&lt;property id=&quot;20307&quot; value=&quot;267&quot;/&gt;&lt;/object&gt;&lt;object type=&quot;3&quot; unique_id=&quot;16117&quot;&gt;&lt;property id=&quot;20148&quot; value=&quot;5&quot;/&gt;&lt;property id=&quot;20300&quot; value=&quot;Slide 12&quot;/&gt;&lt;property id=&quot;20307&quot; value=&quot;268&quot;/&gt;&lt;/object&gt;&lt;object type=&quot;3&quot; unique_id=&quot;16118&quot;&gt;&lt;property id=&quot;20148&quot; value=&quot;5&quot;/&gt;&lt;property id=&quot;20300&quot; value=&quot;Slide 13&quot;/&gt;&lt;property id=&quot;20307&quot; value=&quot;269&quot;/&gt;&lt;/object&gt;&lt;object type=&quot;3&quot; unique_id=&quot;16119&quot;&gt;&lt;property id=&quot;20148&quot; value=&quot;5&quot;/&gt;&lt;property id=&quot;20300&quot; value=&quot;Slide 14&quot;/&gt;&lt;property id=&quot;20307&quot; value=&quot;270&quot;/&gt;&lt;/object&gt;&lt;object type=&quot;3&quot; unique_id=&quot;16120&quot;&gt;&lt;property id=&quot;20148&quot; value=&quot;5&quot;/&gt;&lt;property id=&quot;20300&quot; value=&quot;Slide 15&quot;/&gt;&lt;property id=&quot;20307&quot; value=&quot;271&quot;/&gt;&lt;/object&gt;&lt;object type=&quot;3&quot; unique_id=&quot;16121&quot;&gt;&lt;property id=&quot;20148&quot; value=&quot;5&quot;/&gt;&lt;property id=&quot;20300&quot; value=&quot;Slide 16&quot;/&gt;&lt;property id=&quot;20307&quot; value=&quot;272&quot;/&gt;&lt;/object&gt;&lt;object type=&quot;3&quot; unique_id=&quot;16122&quot;&gt;&lt;property id=&quot;20148&quot; value=&quot;5&quot;/&gt;&lt;property id=&quot;20300&quot; value=&quot;Slide 17&quot;/&gt;&lt;property id=&quot;20307&quot; value=&quot;273&quot;/&gt;&lt;/object&gt;&lt;object type=&quot;3&quot; unique_id=&quot;16123&quot;&gt;&lt;property id=&quot;20148&quot; value=&quot;5&quot;/&gt;&lt;property id=&quot;20300&quot; value=&quot;Slide 18&quot;/&gt;&lt;property id=&quot;20307&quot; value=&quot;274&quot;/&gt;&lt;/object&gt;&lt;object type=&quot;3&quot; unique_id=&quot;16124&quot;&gt;&lt;property id=&quot;20148&quot; value=&quot;5&quot;/&gt;&lt;property id=&quot;20300&quot; value=&quot;Slide 19&quot;/&gt;&lt;property id=&quot;20307&quot; value=&quot;275&quot;/&gt;&lt;/object&gt;&lt;object type=&quot;3&quot; unique_id=&quot;16125&quot;&gt;&lt;property id=&quot;20148&quot; value=&quot;5&quot;/&gt;&lt;property id=&quot;20300&quot; value=&quot;Slide 20&quot;/&gt;&lt;property id=&quot;20307&quot; value=&quot;276&quot;/&gt;&lt;/object&gt;&lt;object type=&quot;3&quot; unique_id=&quot;16126&quot;&gt;&lt;property id=&quot;20148&quot; value=&quot;5&quot;/&gt;&lt;property id=&quot;20300&quot; value=&quot;Slide 21&quot;/&gt;&lt;property id=&quot;20307&quot; value=&quot;277&quot;/&gt;&lt;/object&gt;&lt;object type=&quot;3&quot; unique_id=&quot;16127&quot;&gt;&lt;property id=&quot;20148&quot; value=&quot;5&quot;/&gt;&lt;property id=&quot;20300&quot; value=&quot;Slide 22&quot;/&gt;&lt;property id=&quot;20307&quot; value=&quot;278&quot;/&gt;&lt;/object&gt;&lt;object type=&quot;3&quot; unique_id=&quot;16386&quot;&gt;&lt;property id=&quot;20148&quot; value=&quot;5&quot;/&gt;&lt;property id=&quot;20300&quot; value=&quot;Slide 23&quot;/&gt;&lt;property id=&quot;20307&quot; value=&quot;279&quot;/&gt;&lt;/object&gt;&lt;object type=&quot;3&quot; unique_id=&quot;16387&quot;&gt;&lt;property id=&quot;20148&quot; value=&quot;5&quot;/&gt;&lt;property id=&quot;20300&quot; value=&quot;Slide 24&quot;/&gt;&lt;property id=&quot;20307&quot; value=&quot;280&quot;/&gt;&lt;/object&gt;&lt;object type=&quot;3&quot; unique_id=&quot;16544&quot;&gt;&lt;property id=&quot;20148&quot; value=&quot;5&quot;/&gt;&lt;property id=&quot;20300&quot; value=&quot;Slide 25 - &amp;quot;Câu 2: Tác giả đã dùng biện pháp nghệ thuật nào để nêu bật được sự khác biệt, đối lập về cách sống của người da đỏ&quot;/&gt;&lt;property id=&quot;20307&quot; value=&quot;281&quot;/&gt;&lt;/object&gt;&lt;object type=&quot;3&quot; unique_id=&quot;16545&quot;&gt;&lt;property id=&quot;20148&quot; value=&quot;5&quot;/&gt;&lt;property id=&quot;20300&quot; value=&quot;Slide 26&quot;/&gt;&lt;property id=&quot;20307&quot; value=&quot;282&quot;/&gt;&lt;/object&gt;&lt;object type=&quot;3&quot; unique_id=&quot;16546&quot;&gt;&lt;property id=&quot;20148&quot; value=&quot;5&quot;/&gt;&lt;property id=&quot;20300&quot; value=&quot;Slide 27&quot;/&gt;&lt;property id=&quot;20307&quot; value=&quot;283&quot;/&gt;&lt;/object&gt;&lt;object type=&quot;3&quot; unique_id=&quot;16721&quot;&gt;&lt;property id=&quot;20148&quot; value=&quot;5&quot;/&gt;&lt;property id=&quot;20300&quot; value=&quot;Slide 28&quot;/&gt;&lt;property id=&quot;20307&quot; value=&quot;284&quot;/&gt;&lt;/object&gt;&lt;object type=&quot;3&quot; unique_id=&quot;16722&quot;&gt;&lt;property id=&quot;20148&quot; value=&quot;5&quot;/&gt;&lt;property id=&quot;20300&quot; value=&quot;Slide 29&quot;/&gt;&lt;property id=&quot;20307&quot; value=&quot;285&quot;/&gt;&lt;/object&gt;&lt;object type=&quot;3&quot; unique_id=&quot;16723&quot;&gt;&lt;property id=&quot;20148&quot; value=&quot;5&quot;/&gt;&lt;property id=&quot;20300&quot; value=&quot;Slide 30&quot;/&gt;&lt;property id=&quot;20307&quot; value=&quot;286&quot;/&gt;&lt;/object&gt;&lt;object type=&quot;3&quot; unique_id=&quot;16724&quot;&gt;&lt;property id=&quot;20148&quot; value=&quot;5&quot;/&gt;&lt;property id=&quot;20300&quot; value=&quot;Slide 31&quot;/&gt;&lt;property id=&quot;20307&quot; value=&quot;287&quot;/&gt;&lt;/object&gt;&lt;object type=&quot;3&quot; unique_id=&quot;16956&quot;&gt;&lt;property id=&quot;20148&quot; value=&quot;5&quot;/&gt;&lt;property id=&quot;20300&quot; value=&quot;Slide 32&quot;/&gt;&lt;property id=&quot;20307&quot; value=&quot;288&quot;/&gt;&lt;/object&gt;&lt;object type=&quot;3&quot; unique_id=&quot;16957&quot;&gt;&lt;property id=&quot;20148&quot; value=&quot;5&quot;/&gt;&lt;property id=&quot;20300&quot; value=&quot;Slide 33&quot;/&gt;&lt;property id=&quot;20307&quot; value=&quot;289&quot;/&gt;&lt;/object&gt;&lt;object type=&quot;3&quot; unique_id=&quot;16958&quot;&gt;&lt;property id=&quot;20148&quot; value=&quot;5&quot;/&gt;&lt;property id=&quot;20300&quot; value=&quot;Slide 34&quot;/&gt;&lt;property id=&quot;20307&quot; value=&quot;290&quot;/&gt;&lt;/object&gt;&lt;object type=&quot;3&quot; unique_id=&quot;16959&quot;&gt;&lt;property id=&quot;20148&quot; value=&quot;5&quot;/&gt;&lt;property id=&quot;20300&quot; value=&quot;Slide 35&quot;/&gt;&lt;property id=&quot;20307&quot; value=&quot;291&quot;/&gt;&lt;/object&gt;&lt;object type=&quot;3&quot; unique_id=&quot;16960&quot;&gt;&lt;property id=&quot;20148&quot; value=&quot;5&quot;/&gt;&lt;property id=&quot;20300&quot; value=&quot;Slide 36&quot;/&gt;&lt;property id=&quot;20307&quot; value=&quot;292&quot;/&gt;&lt;/object&gt;&lt;object type=&quot;3&quot; unique_id=&quot;17265&quot;&gt;&lt;property id=&quot;20148&quot; value=&quot;5&quot;/&gt;&lt;property id=&quot;20300&quot; value=&quot;Slide 37&quot;/&gt;&lt;property id=&quot;20307&quot; value=&quot;293&quot;/&gt;&lt;/object&gt;&lt;object type=&quot;3&quot; unique_id=&quot;17266&quot;&gt;&lt;property id=&quot;20148&quot; value=&quot;5&quot;/&gt;&lt;property id=&quot;20300&quot; value=&quot;Slide 38&quot;/&gt;&lt;property id=&quot;20307&quot; value=&quot;294&quot;/&gt;&lt;/object&gt;&lt;object type=&quot;3&quot; unique_id=&quot;17267&quot;&gt;&lt;property id=&quot;20148&quot; value=&quot;5&quot;/&gt;&lt;property id=&quot;20300&quot; value=&quot;Slide 39&quot;/&gt;&lt;property id=&quot;20307&quot; value=&quot;295&quot;/&gt;&lt;/object&gt;&lt;object type=&quot;3&quot; unique_id=&quot;17268&quot;&gt;&lt;property id=&quot;20148&quot; value=&quot;5&quot;/&gt;&lt;property id=&quot;20300&quot; value=&quot;Slide 40&quot;/&gt;&lt;property id=&quot;20307&quot; value=&quot;296&quot;/&gt;&lt;/object&gt;&lt;object type=&quot;3&quot; unique_id=&quot;17479&quot;&gt;&lt;property id=&quot;20148&quot; value=&quot;5&quot;/&gt;&lt;property id=&quot;20300&quot; value=&quot;Slide 41&quot;/&gt;&lt;property id=&quot;20307&quot; value=&quot;297&quot;/&gt;&lt;/object&gt;&lt;object type=&quot;3&quot; unique_id=&quot;17480&quot;&gt;&lt;property id=&quot;20148&quot; value=&quot;5&quot;/&gt;&lt;property id=&quot;20300&quot; value=&quot;Slide 42&quot;/&gt;&lt;property id=&quot;20307&quot; value=&quot;298&quot;/&gt;&lt;/object&gt;&lt;object type=&quot;3&quot; unique_id=&quot;17481&quot;&gt;&lt;property id=&quot;20148&quot; value=&quot;5&quot;/&gt;&lt;property id=&quot;20300&quot; value=&quot;Slide 43 - &amp;quot;VIDEO KẾT THÚC BÀI HỌC&amp;quot;&quot;/&gt;&lt;property id=&quot;20307&quot; value=&quot;299&quot;/&gt;&lt;/objec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HTML_AUTOSHAPE_INFO" val="&lt;ThreeDShapeInfo&gt;&lt;uuid val=&quot;{8632B325-35CB-45EE-9C41-0500D5E9311C}&quot;/&gt;&lt;isInvalidForFieldText val=&quot;0&quot;/&gt;&lt;Image&gt;&lt;filename val=&quot;C:\Users\APHUON~1\AppData\Local\Temp\PR\data\asimages\{8632B325-35CB-45EE-9C41-0500D5E9311C}.png&quot;/&gt;&lt;left val=&quot;0&quot;/&gt;&lt;top val=&quot;324&quot;/&gt;&lt;width val=&quot;194&quot;/&gt;&lt;height val=&quot;215&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HTML_SHAPEINFO" val="&lt;SlideThumbPath val=&quot;Slide22.PNG&quot;/&gt;"/>
</p:tagLst>
</file>

<file path=ppt/tags/tag3.xml><?xml version="1.0" encoding="utf-8"?>
<p:tagLst xmlns:a="http://schemas.openxmlformats.org/drawingml/2006/main" xmlns:r="http://schemas.openxmlformats.org/officeDocument/2006/relationships" xmlns:p="http://schemas.openxmlformats.org/presentationml/2006/main">
  <p:tag name="HTML_AUTOSHAPE_INFO" val="&lt;ThreeDShapeInfo&gt;&lt;uuid val=&quot;{1B3A8E49-9D8B-4184-84FD-B179606C6739}&quot;/&gt;&lt;isInvalidForFieldText val=&quot;0&quot;/&gt;&lt;Image&gt;&lt;filename val=&quot;C:\Users\APHUON~1\AppData\Local\Temp\PR\data\asimages\{1B3A8E49-9D8B-4184-84FD-B179606C6739}.png&quot;/&gt;&lt;left val=&quot;0&quot;/&gt;&lt;top val=&quot;0&quot;/&gt;&lt;width val=&quot;183&quot;/&gt;&lt;height val=&quot;183&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HTML_AUTOSHAPE_INFO" val="&lt;ThreeDShapeInfo&gt;&lt;uuid val=&quot;{8533BCE8-F974-4B9A-9143-E0746645094E}&quot;/&gt;&lt;isInvalidForFieldText val=&quot;0&quot;/&gt;&lt;Image&gt;&lt;filename val=&quot;C:\Users\APHUON~1\AppData\Local\Temp\PR\data\asimages\{8533BCE8-F974-4B9A-9143-E0746645094E}.png&quot;/&gt;&lt;left val=&quot;0&quot;/&gt;&lt;top val=&quot;324&quot;/&gt;&lt;width val=&quot;194&quot;/&gt;&lt;height val=&quot;215&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HTML_SHAPEINFO" val="&lt;SlideThumbPath val=&quot;Slide24.PNG&quot;/&gt;"/>
</p:tagLst>
</file>

<file path=ppt/tags/tag6.xml><?xml version="1.0" encoding="utf-8"?>
<p:tagLst xmlns:a="http://schemas.openxmlformats.org/drawingml/2006/main" xmlns:r="http://schemas.openxmlformats.org/officeDocument/2006/relationships" xmlns:p="http://schemas.openxmlformats.org/presentationml/2006/main">
  <p:tag name="HTML_AUTOSHAPE_INFO" val="&lt;ThreeDShapeInfo&gt;&lt;uuid val=&quot;{51DCAEBE-28CD-498D-B609-71EAE1C8DB5C}&quot;/&gt;&lt;isInvalidForFieldText val=&quot;0&quot;/&gt;&lt;Image&gt;&lt;filename val=&quot;C:\Users\APHUON~1\AppData\Local\Temp\PR\data\asimages\{51DCAEBE-28CD-498D-B609-71EAE1C8DB5C}.png&quot;/&gt;&lt;left val=&quot;0&quot;/&gt;&lt;top val=&quot;0&quot;/&gt;&lt;width val=&quot;183&quot;/&gt;&lt;height val=&quot;183&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HTML_AUTOSHAPE_INFO" val="&lt;ThreeDShapeInfo&gt;&lt;uuid val=&quot;{8632B325-35CB-45EE-9C41-0500D5E9311C}&quot;/&gt;&lt;isInvalidForFieldText val=&quot;0&quot;/&gt;&lt;Image&gt;&lt;filename val=&quot;C:\Users\APHUON~1\AppData\Local\Temp\PR\data\asimages\{8632B325-35CB-45EE-9C41-0500D5E9311C}.png&quot;/&gt;&lt;left val=&quot;0&quot;/&gt;&lt;top val=&quot;324&quot;/&gt;&lt;width val=&quot;194&quot;/&gt;&lt;height val=&quot;215&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HTML_SHAPEINFO" val="&lt;SlideThumbPath val=&quot;Slide24.PNG&quot;/&gt;"/>
</p:tagLst>
</file>

<file path=ppt/tags/tag9.xml><?xml version="1.0" encoding="utf-8"?>
<p:tagLst xmlns:a="http://schemas.openxmlformats.org/drawingml/2006/main" xmlns:r="http://schemas.openxmlformats.org/officeDocument/2006/relationships" xmlns:p="http://schemas.openxmlformats.org/presentationml/2006/main">
  <p:tag name="HTML_AUTOSHAPE_INFO" val="&lt;ThreeDShapeInfo&gt;&lt;uuid val=&quot;{51DCAEBE-28CD-498D-B609-71EAE1C8DB5C}&quot;/&gt;&lt;isInvalidForFieldText val=&quot;0&quot;/&gt;&lt;Image&gt;&lt;filename val=&quot;C:\Users\APHUON~1\AppData\Local\Temp\PR\data\asimages\{51DCAEBE-28CD-498D-B609-71EAE1C8DB5C}.png&quot;/&gt;&lt;left val=&quot;0&quot;/&gt;&lt;top val=&quot;0&quot;/&gt;&lt;width val=&quot;183&quot;/&gt;&lt;height val=&quot;183&quot;/&gt;&lt;hasText val=&quot;1&quot;/&gt;&lt;/Image&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629</TotalTime>
  <Words>2444</Words>
  <Application>Microsoft Office PowerPoint</Application>
  <PresentationFormat>On-screen Show (4:3)</PresentationFormat>
  <Paragraphs>246</Paragraphs>
  <Slides>69</Slides>
  <Notes>11</Notes>
  <HiddenSlides>0</HiddenSlides>
  <MMClips>0</MMClips>
  <ScaleCrop>false</ScaleCrop>
  <HeadingPairs>
    <vt:vector size="4" baseType="variant">
      <vt:variant>
        <vt:lpstr>Theme</vt:lpstr>
      </vt:variant>
      <vt:variant>
        <vt:i4>7</vt:i4>
      </vt:variant>
      <vt:variant>
        <vt:lpstr>Slide Titles</vt:lpstr>
      </vt:variant>
      <vt:variant>
        <vt:i4>69</vt:i4>
      </vt:variant>
    </vt:vector>
  </HeadingPairs>
  <TitlesOfParts>
    <vt:vector size="76" baseType="lpstr">
      <vt:lpstr>Office Theme</vt:lpstr>
      <vt:lpstr>Default Design</vt:lpstr>
      <vt:lpstr>2_Office Theme</vt:lpstr>
      <vt:lpstr>2_Default Design</vt:lpstr>
      <vt:lpstr>3_Default Design</vt:lpstr>
      <vt:lpstr>1_Office Theme</vt:lpstr>
      <vt:lpstr>4_Default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ĐỌC VĂN BẢN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II. Tìm hiểu chi tiết </vt:lpstr>
      <vt:lpstr>PowerPoint Presentation</vt:lpstr>
      <vt:lpstr>PowerPoint Presentation</vt:lpstr>
      <vt:lpstr>PowerPoint Presentation</vt:lpstr>
      <vt:lpstr>PowerPoint Presentation</vt:lpstr>
      <vt:lpstr>PowerPoint Presentation</vt:lpstr>
      <vt:lpstr>                      II. Tìm hiểu chi tiết </vt:lpstr>
      <vt:lpstr>PowerPoint Presentation</vt:lpstr>
      <vt:lpstr>PowerPoint Presentation</vt:lpstr>
      <vt:lpstr>Kênh rạch Đồng Tháp Mười</vt:lpstr>
      <vt:lpstr>PowerPoint Presentation</vt:lpstr>
      <vt:lpstr>*Món ăn nơi Đồng Tháp Mười</vt:lpstr>
      <vt:lpstr>PowerPoint Presentation</vt:lpstr>
      <vt:lpstr>PowerPoint Presentation</vt:lpstr>
      <vt:lpstr>PowerPoint Presentation</vt:lpstr>
      <vt:lpstr>PowerPoint Presentation</vt:lpstr>
      <vt:lpstr>Khu di tích Gò Tháp</vt:lpstr>
      <vt:lpstr>PowerPoint Presentation</vt:lpstr>
      <vt:lpstr>PowerPoint Presentation</vt:lpstr>
      <vt:lpstr>PowerPoint Presentation</vt:lpstr>
      <vt:lpstr>Người dân Đồng Tháp Mười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Sky123.Org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Sky123.Org</dc:creator>
  <cp:lastModifiedBy>andongnhi</cp:lastModifiedBy>
  <cp:revision>69</cp:revision>
  <cp:lastPrinted>2021-06-11T09:38:59Z</cp:lastPrinted>
  <dcterms:created xsi:type="dcterms:W3CDTF">2018-01-29T00:01:51Z</dcterms:created>
  <dcterms:modified xsi:type="dcterms:W3CDTF">2024-02-19T15:50:25Z</dcterms:modified>
</cp:coreProperties>
</file>