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33"/>
  </p:notesMasterIdLst>
  <p:sldIdLst>
    <p:sldId id="309" r:id="rId2"/>
    <p:sldId id="257" r:id="rId3"/>
    <p:sldId id="256" r:id="rId4"/>
    <p:sldId id="259" r:id="rId5"/>
    <p:sldId id="322" r:id="rId6"/>
    <p:sldId id="323" r:id="rId7"/>
    <p:sldId id="310" r:id="rId8"/>
    <p:sldId id="312" r:id="rId9"/>
    <p:sldId id="258" r:id="rId10"/>
    <p:sldId id="261" r:id="rId11"/>
    <p:sldId id="315" r:id="rId12"/>
    <p:sldId id="316" r:id="rId13"/>
    <p:sldId id="317" r:id="rId14"/>
    <p:sldId id="269" r:id="rId15"/>
    <p:sldId id="266" r:id="rId16"/>
    <p:sldId id="265" r:id="rId17"/>
    <p:sldId id="271" r:id="rId18"/>
    <p:sldId id="318" r:id="rId19"/>
    <p:sldId id="319" r:id="rId20"/>
    <p:sldId id="263" r:id="rId21"/>
    <p:sldId id="268" r:id="rId22"/>
    <p:sldId id="311" r:id="rId23"/>
    <p:sldId id="275" r:id="rId24"/>
    <p:sldId id="278" r:id="rId25"/>
    <p:sldId id="267" r:id="rId26"/>
    <p:sldId id="273" r:id="rId27"/>
    <p:sldId id="280" r:id="rId28"/>
    <p:sldId id="260" r:id="rId29"/>
    <p:sldId id="321" r:id="rId30"/>
    <p:sldId id="287" r:id="rId31"/>
    <p:sldId id="284" r:id="rId32"/>
  </p:sldIdLst>
  <p:sldSz cx="9144000" cy="5143500" type="screen16x9"/>
  <p:notesSz cx="6858000" cy="9144000"/>
  <p:embeddedFontLst>
    <p:embeddedFont>
      <p:font typeface="Architects Daughter" charset="0"/>
      <p:regular r:id="rId34"/>
    </p:embeddedFont>
    <p:embeddedFont>
      <p:font typeface="Calibri" pitchFamily="34" charset="0"/>
      <p:regular r:id="rId35"/>
      <p:bold r:id="rId36"/>
      <p:italic r:id="rId37"/>
      <p:boldItalic r:id="rId38"/>
    </p:embeddedFont>
    <p:embeddedFont>
      <p:font typeface="Handlee" charset="0"/>
      <p:regular r:id="rId39"/>
    </p:embeddedFont>
    <p:embeddedFont>
      <p:font typeface="Barlow" charset="0"/>
      <p:regular r:id="rId40"/>
      <p:bold r:id="rId41"/>
      <p:italic r:id="rId42"/>
      <p:boldItalic r:id="rId43"/>
    </p:embeddedFont>
    <p:embeddedFont>
      <p:font typeface="Manrope ExtraLight" charset="0"/>
      <p:regular r:id="rId44"/>
      <p:bold r:id="rId45"/>
    </p:embeddedFont>
    <p:embeddedFont>
      <p:font typeface="Francois One" charset="0"/>
      <p:regular r:id="rId46"/>
    </p:embeddedFont>
    <p:embeddedFont>
      <p:font typeface="Pacifico" charset="0"/>
      <p:regular r:id="rId47"/>
    </p:embeddedFont>
    <p:embeddedFont>
      <p:font typeface="Manrope"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545D"/>
    <a:srgbClr val="F0FC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FFF29F8-F4D3-4E12-A33E-C375673D4082}">
  <a:tblStyle styleId="{8FFF29F8-F4D3-4E12-A33E-C375673D408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5"/>
    <p:restoredTop sz="95735"/>
  </p:normalViewPr>
  <p:slideViewPr>
    <p:cSldViewPr snapToGrid="0" snapToObjects="1">
      <p:cViewPr>
        <p:scale>
          <a:sx n="44" d="100"/>
          <a:sy n="44" d="100"/>
        </p:scale>
        <p:origin x="-1914" y="-894"/>
      </p:cViewPr>
      <p:guideLst>
        <p:guide orient="horz" pos="1620"/>
        <p:guide pos="288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217969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endParaRPr lang="x-none" dirty="0"/>
          </a:p>
        </p:txBody>
      </p:sp>
    </p:spTree>
    <p:extLst>
      <p:ext uri="{BB962C8B-B14F-4D97-AF65-F5344CB8AC3E}">
        <p14:creationId xmlns:p14="http://schemas.microsoft.com/office/powerpoint/2010/main" val="3433355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e9eff14c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de9eff14c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e9eff14c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de9eff14c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230723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e9eff14c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de9eff14c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665031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e9eff14c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de9eff14c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05576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deea4daca5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deea4daca5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de9eff14ca_0_15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de9eff14ca_0_15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de9eff14ca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de9eff14ca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deea4daca5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deea4daca5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deea4daca5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deea4daca5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95002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deea4daca5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deea4daca5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97385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de9eff14c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de9eff14c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de5cc0fb8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de5cc0fb8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deea4daca5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deea4daca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e5cc0fb8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e5cc0fb8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064012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def1605217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def1605217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def1605217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def1605217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de9eff1d5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de9eff1d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def160521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def160521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df2416f658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df2416f658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de9eff14c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de9eff14c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def1605217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def1605217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73366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def1605217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0" name="Google Shape;950;gdef1605217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def1605217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def1605217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e5cc0fb8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e5cc0fb8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e5cc0fb8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e5cc0fb8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864522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e5cc0fb8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e5cc0fb8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7162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e5cc0fb8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e5cc0fb8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175845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de9eff14c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de9eff14c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14577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de5cc0fb8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de5cc0fb8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biên</a:t>
            </a:r>
            <a:r>
              <a:rPr lang="en-US" altLang="zh-CN" dirty="0"/>
              <a:t> </a:t>
            </a:r>
            <a:r>
              <a:rPr lang="en-US" altLang="zh-CN" dirty="0" err="1"/>
              <a:t>soạn</a:t>
            </a:r>
            <a:r>
              <a:rPr lang="en-US" altLang="zh-CN" dirty="0"/>
              <a:t> </a:t>
            </a:r>
            <a:r>
              <a:rPr lang="en-US" altLang="zh-CN" dirty="0" err="1"/>
              <a:t>bởi</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 </a:t>
            </a:r>
            <a:r>
              <a:rPr lang="en-US" altLang="zh-CN" dirty="0" err="1"/>
              <a:t>Chỉ</a:t>
            </a:r>
            <a:r>
              <a:rPr lang="en-US" altLang="zh-CN" dirty="0"/>
              <a:t> </a:t>
            </a:r>
            <a:r>
              <a:rPr lang="en-US" altLang="zh-CN" dirty="0" err="1"/>
              <a:t>được</a:t>
            </a:r>
            <a:r>
              <a:rPr lang="en-US" altLang="zh-CN" dirty="0"/>
              <a:t> </a:t>
            </a:r>
            <a:r>
              <a:rPr lang="en-US" altLang="zh-CN" dirty="0" err="1"/>
              <a:t>phép</a:t>
            </a:r>
            <a:r>
              <a:rPr lang="en-US" altLang="zh-CN" dirty="0"/>
              <a:t> chia </a:t>
            </a:r>
            <a:r>
              <a:rPr lang="en-US" altLang="zh-CN" dirty="0" err="1"/>
              <a:t>sẻ</a:t>
            </a:r>
            <a:r>
              <a:rPr lang="en-US" altLang="zh-CN" dirty="0"/>
              <a:t> </a:t>
            </a:r>
            <a:r>
              <a:rPr lang="en-US" altLang="zh-CN" dirty="0" err="1"/>
              <a:t>bởi</a:t>
            </a:r>
            <a:r>
              <a:rPr lang="en-US" altLang="zh-CN" dirty="0"/>
              <a:t> </a:t>
            </a:r>
            <a:r>
              <a:rPr lang="en-US" altLang="zh-CN" dirty="0" err="1"/>
              <a:t>chủ</a:t>
            </a:r>
            <a:r>
              <a:rPr lang="en-US" altLang="zh-CN" dirty="0"/>
              <a:t> </a:t>
            </a:r>
            <a:r>
              <a:rPr lang="en-US" altLang="zh-CN" dirty="0" err="1"/>
              <a:t>sở</a:t>
            </a:r>
            <a:r>
              <a:rPr lang="en-US" altLang="zh-CN" dirty="0"/>
              <a:t> </a:t>
            </a:r>
            <a:r>
              <a:rPr lang="en-US" altLang="zh-CN" dirty="0" err="1"/>
              <a:t>hữu</a:t>
            </a:r>
            <a:r>
              <a:rPr lang="en-US" altLang="zh-CN" dirty="0"/>
              <a:t>. </a:t>
            </a: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3">
            <a:alphaModFix/>
          </a:blip>
          <a:stretch>
            <a:fillRect/>
          </a:stretch>
        </p:blipFill>
        <p:spPr>
          <a:xfrm>
            <a:off x="-241350" y="3936950"/>
            <a:ext cx="3141251" cy="1748975"/>
          </a:xfrm>
          <a:prstGeom prst="rect">
            <a:avLst/>
          </a:prstGeom>
          <a:noFill/>
          <a:ln>
            <a:noFill/>
          </a:ln>
        </p:spPr>
      </p:pic>
      <p:pic>
        <p:nvPicPr>
          <p:cNvPr id="10" name="Google Shape;10;p2"/>
          <p:cNvPicPr preferRelativeResize="0"/>
          <p:nvPr/>
        </p:nvPicPr>
        <p:blipFill>
          <a:blip r:embed="rId4">
            <a:alphaModFix/>
          </a:blip>
          <a:stretch>
            <a:fillRect/>
          </a:stretch>
        </p:blipFill>
        <p:spPr>
          <a:xfrm>
            <a:off x="-727574" y="-718425"/>
            <a:ext cx="2360638" cy="1748975"/>
          </a:xfrm>
          <a:prstGeom prst="rect">
            <a:avLst/>
          </a:prstGeom>
          <a:noFill/>
          <a:ln>
            <a:noFill/>
          </a:ln>
        </p:spPr>
      </p:pic>
      <p:pic>
        <p:nvPicPr>
          <p:cNvPr id="11" name="Google Shape;11;p2"/>
          <p:cNvPicPr preferRelativeResize="0"/>
          <p:nvPr/>
        </p:nvPicPr>
        <p:blipFill>
          <a:blip r:embed="rId3">
            <a:alphaModFix/>
          </a:blip>
          <a:stretch>
            <a:fillRect/>
          </a:stretch>
        </p:blipFill>
        <p:spPr>
          <a:xfrm>
            <a:off x="6968450" y="-471725"/>
            <a:ext cx="3141251" cy="1748975"/>
          </a:xfrm>
          <a:prstGeom prst="rect">
            <a:avLst/>
          </a:prstGeom>
          <a:noFill/>
          <a:ln>
            <a:noFill/>
          </a:ln>
        </p:spPr>
      </p:pic>
      <p:pic>
        <p:nvPicPr>
          <p:cNvPr id="12" name="Google Shape;12;p2"/>
          <p:cNvPicPr preferRelativeResize="0"/>
          <p:nvPr/>
        </p:nvPicPr>
        <p:blipFill>
          <a:blip r:embed="rId5">
            <a:alphaModFix/>
          </a:blip>
          <a:stretch>
            <a:fillRect/>
          </a:stretch>
        </p:blipFill>
        <p:spPr>
          <a:xfrm>
            <a:off x="8425125" y="1613826"/>
            <a:ext cx="1189695" cy="486299"/>
          </a:xfrm>
          <a:prstGeom prst="rect">
            <a:avLst/>
          </a:prstGeom>
          <a:noFill/>
          <a:ln>
            <a:noFill/>
          </a:ln>
        </p:spPr>
      </p:pic>
      <p:sp>
        <p:nvSpPr>
          <p:cNvPr id="13" name="Google Shape;13;p2"/>
          <p:cNvSpPr txBox="1">
            <a:spLocks noGrp="1"/>
          </p:cNvSpPr>
          <p:nvPr>
            <p:ph type="ctrTitle"/>
          </p:nvPr>
        </p:nvSpPr>
        <p:spPr>
          <a:xfrm>
            <a:off x="713225" y="1276349"/>
            <a:ext cx="4261200" cy="2052600"/>
          </a:xfrm>
          <a:prstGeom prst="rect">
            <a:avLst/>
          </a:prstGeom>
        </p:spPr>
        <p:txBody>
          <a:bodyPr spcFirstLastPara="1" wrap="square" lIns="0" tIns="0" rIns="0" bIns="0" anchor="b" anchorCtr="0">
            <a:noAutofit/>
          </a:bodyPr>
          <a:lstStyle>
            <a:lvl1pPr lvl="0">
              <a:spcBef>
                <a:spcPts val="0"/>
              </a:spcBef>
              <a:spcAft>
                <a:spcPts val="0"/>
              </a:spcAft>
              <a:buSzPts val="5200"/>
              <a:buNone/>
              <a:defRPr sz="51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713225" y="3507075"/>
            <a:ext cx="4260300" cy="3222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2800"/>
              <a:buNone/>
              <a:defRPr sz="17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1896000" y="3083400"/>
            <a:ext cx="5352000" cy="9420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11" name="Google Shape;111;p18"/>
          <p:cNvSpPr txBox="1">
            <a:spLocks noGrp="1"/>
          </p:cNvSpPr>
          <p:nvPr>
            <p:ph type="subTitle" idx="1"/>
          </p:nvPr>
        </p:nvSpPr>
        <p:spPr>
          <a:xfrm>
            <a:off x="1896000" y="4043550"/>
            <a:ext cx="5349300" cy="5346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112"/>
        <p:cNvGrpSpPr/>
        <p:nvPr/>
      </p:nvGrpSpPr>
      <p:grpSpPr>
        <a:xfrm>
          <a:off x="0" y="0"/>
          <a:ext cx="0" cy="0"/>
          <a:chOff x="0" y="0"/>
          <a:chExt cx="0" cy="0"/>
        </a:xfrm>
      </p:grpSpPr>
      <p:pic>
        <p:nvPicPr>
          <p:cNvPr id="113" name="Google Shape;113;p19"/>
          <p:cNvPicPr preferRelativeResize="0"/>
          <p:nvPr/>
        </p:nvPicPr>
        <p:blipFill>
          <a:blip r:embed="rId2">
            <a:alphaModFix/>
          </a:blip>
          <a:stretch>
            <a:fillRect/>
          </a:stretch>
        </p:blipFill>
        <p:spPr>
          <a:xfrm>
            <a:off x="-1418399" y="3897450"/>
            <a:ext cx="2360638" cy="1748975"/>
          </a:xfrm>
          <a:prstGeom prst="rect">
            <a:avLst/>
          </a:prstGeom>
          <a:noFill/>
          <a:ln>
            <a:noFill/>
          </a:ln>
        </p:spPr>
      </p:pic>
      <p:pic>
        <p:nvPicPr>
          <p:cNvPr id="114" name="Google Shape;114;p19"/>
          <p:cNvPicPr preferRelativeResize="0"/>
          <p:nvPr/>
        </p:nvPicPr>
        <p:blipFill>
          <a:blip r:embed="rId3">
            <a:alphaModFix/>
          </a:blip>
          <a:stretch>
            <a:fillRect/>
          </a:stretch>
        </p:blipFill>
        <p:spPr>
          <a:xfrm>
            <a:off x="6705425" y="-477025"/>
            <a:ext cx="3141251" cy="1748975"/>
          </a:xfrm>
          <a:prstGeom prst="rect">
            <a:avLst/>
          </a:prstGeom>
          <a:noFill/>
          <a:ln>
            <a:noFill/>
          </a:ln>
        </p:spPr>
      </p:pic>
      <p:sp>
        <p:nvSpPr>
          <p:cNvPr id="115" name="Google Shape;115;p19"/>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116"/>
        <p:cNvGrpSpPr/>
        <p:nvPr/>
      </p:nvGrpSpPr>
      <p:grpSpPr>
        <a:xfrm>
          <a:off x="0" y="0"/>
          <a:ext cx="0" cy="0"/>
          <a:chOff x="0" y="0"/>
          <a:chExt cx="0" cy="0"/>
        </a:xfrm>
      </p:grpSpPr>
      <p:pic>
        <p:nvPicPr>
          <p:cNvPr id="117" name="Google Shape;117;p20"/>
          <p:cNvPicPr preferRelativeResize="0"/>
          <p:nvPr/>
        </p:nvPicPr>
        <p:blipFill>
          <a:blip r:embed="rId2">
            <a:alphaModFix/>
          </a:blip>
          <a:stretch>
            <a:fillRect/>
          </a:stretch>
        </p:blipFill>
        <p:spPr>
          <a:xfrm>
            <a:off x="407796" y="151125"/>
            <a:ext cx="1865234" cy="619500"/>
          </a:xfrm>
          <a:prstGeom prst="rect">
            <a:avLst/>
          </a:prstGeom>
          <a:noFill/>
          <a:ln>
            <a:noFill/>
          </a:ln>
        </p:spPr>
      </p:pic>
      <p:sp>
        <p:nvSpPr>
          <p:cNvPr id="118" name="Google Shape;118;p20"/>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CUSTOM_16">
    <p:spTree>
      <p:nvGrpSpPr>
        <p:cNvPr id="1" name="Shape 119"/>
        <p:cNvGrpSpPr/>
        <p:nvPr/>
      </p:nvGrpSpPr>
      <p:grpSpPr>
        <a:xfrm>
          <a:off x="0" y="0"/>
          <a:ext cx="0" cy="0"/>
          <a:chOff x="0" y="0"/>
          <a:chExt cx="0" cy="0"/>
        </a:xfrm>
      </p:grpSpPr>
      <p:sp>
        <p:nvSpPr>
          <p:cNvPr id="120" name="Google Shape;120;p21"/>
          <p:cNvSpPr txBox="1">
            <a:spLocks noGrp="1"/>
          </p:cNvSpPr>
          <p:nvPr>
            <p:ph type="subTitle" idx="1"/>
          </p:nvPr>
        </p:nvSpPr>
        <p:spPr>
          <a:xfrm>
            <a:off x="1343353" y="2723059"/>
            <a:ext cx="2986500" cy="10242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1" name="Google Shape;121;p21"/>
          <p:cNvSpPr txBox="1">
            <a:spLocks noGrp="1"/>
          </p:cNvSpPr>
          <p:nvPr>
            <p:ph type="subTitle" idx="2"/>
          </p:nvPr>
        </p:nvSpPr>
        <p:spPr>
          <a:xfrm>
            <a:off x="1341553" y="2305652"/>
            <a:ext cx="2990100" cy="308100"/>
          </a:xfrm>
          <a:prstGeom prst="rect">
            <a:avLst/>
          </a:prstGeom>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122" name="Google Shape;122;p21"/>
          <p:cNvSpPr txBox="1">
            <a:spLocks noGrp="1"/>
          </p:cNvSpPr>
          <p:nvPr>
            <p:ph type="subTitle" idx="3"/>
          </p:nvPr>
        </p:nvSpPr>
        <p:spPr>
          <a:xfrm>
            <a:off x="4821090" y="2721309"/>
            <a:ext cx="2990100" cy="10242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3" name="Google Shape;123;p21"/>
          <p:cNvSpPr txBox="1">
            <a:spLocks noGrp="1"/>
          </p:cNvSpPr>
          <p:nvPr>
            <p:ph type="subTitle" idx="4"/>
          </p:nvPr>
        </p:nvSpPr>
        <p:spPr>
          <a:xfrm>
            <a:off x="4821090" y="2304288"/>
            <a:ext cx="2990100" cy="308100"/>
          </a:xfrm>
          <a:prstGeom prst="rect">
            <a:avLst/>
          </a:prstGeom>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124" name="Google Shape;124;p21"/>
          <p:cNvSpPr txBox="1">
            <a:spLocks noGrp="1"/>
          </p:cNvSpPr>
          <p:nvPr>
            <p:ph type="title"/>
          </p:nvPr>
        </p:nvSpPr>
        <p:spPr>
          <a:xfrm>
            <a:off x="713225" y="521225"/>
            <a:ext cx="7717500" cy="572700"/>
          </a:xfrm>
          <a:prstGeom prst="rect">
            <a:avLst/>
          </a:prstGeom>
          <a:noFill/>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pic>
        <p:nvPicPr>
          <p:cNvPr id="125" name="Google Shape;125;p21"/>
          <p:cNvPicPr preferRelativeResize="0"/>
          <p:nvPr/>
        </p:nvPicPr>
        <p:blipFill>
          <a:blip r:embed="rId2">
            <a:alphaModFix/>
          </a:blip>
          <a:stretch>
            <a:fillRect/>
          </a:stretch>
        </p:blipFill>
        <p:spPr>
          <a:xfrm>
            <a:off x="4087434" y="4284613"/>
            <a:ext cx="969129" cy="6296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42"/>
        <p:cNvGrpSpPr/>
        <p:nvPr/>
      </p:nvGrpSpPr>
      <p:grpSpPr>
        <a:xfrm>
          <a:off x="0" y="0"/>
          <a:ext cx="0" cy="0"/>
          <a:chOff x="0" y="0"/>
          <a:chExt cx="0" cy="0"/>
        </a:xfrm>
      </p:grpSpPr>
      <p:sp>
        <p:nvSpPr>
          <p:cNvPr id="143" name="Google Shape;143;p25"/>
          <p:cNvSpPr/>
          <p:nvPr/>
        </p:nvSpPr>
        <p:spPr>
          <a:xfrm>
            <a:off x="4625875" y="558900"/>
            <a:ext cx="3804900" cy="40404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11_1">
    <p:spTree>
      <p:nvGrpSpPr>
        <p:cNvPr id="1" name="Shape 144"/>
        <p:cNvGrpSpPr/>
        <p:nvPr/>
      </p:nvGrpSpPr>
      <p:grpSpPr>
        <a:xfrm>
          <a:off x="0" y="0"/>
          <a:ext cx="0" cy="0"/>
          <a:chOff x="0" y="0"/>
          <a:chExt cx="0" cy="0"/>
        </a:xfrm>
      </p:grpSpPr>
      <p:sp>
        <p:nvSpPr>
          <p:cNvPr id="145" name="Google Shape;145;p26"/>
          <p:cNvSpPr/>
          <p:nvPr/>
        </p:nvSpPr>
        <p:spPr>
          <a:xfrm>
            <a:off x="5370950" y="-461650"/>
            <a:ext cx="5990100" cy="5990100"/>
          </a:xfrm>
          <a:prstGeom prst="teardrop">
            <a:avLst>
              <a:gd name="adj" fmla="val 10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a:blip r:embed="rId3">
            <a:alphaModFix/>
          </a:blip>
          <a:stretch>
            <a:fillRect/>
          </a:stretch>
        </p:blipFill>
        <p:spPr>
          <a:xfrm>
            <a:off x="-241350" y="3936950"/>
            <a:ext cx="3141251" cy="1748975"/>
          </a:xfrm>
          <a:prstGeom prst="rect">
            <a:avLst/>
          </a:prstGeom>
          <a:noFill/>
          <a:ln>
            <a:noFill/>
          </a:ln>
        </p:spPr>
      </p:pic>
      <p:pic>
        <p:nvPicPr>
          <p:cNvPr id="17" name="Google Shape;17;p3"/>
          <p:cNvPicPr preferRelativeResize="0"/>
          <p:nvPr/>
        </p:nvPicPr>
        <p:blipFill>
          <a:blip r:embed="rId3">
            <a:alphaModFix/>
          </a:blip>
          <a:stretch>
            <a:fillRect/>
          </a:stretch>
        </p:blipFill>
        <p:spPr>
          <a:xfrm>
            <a:off x="6968450" y="-471725"/>
            <a:ext cx="3141251" cy="1748975"/>
          </a:xfrm>
          <a:prstGeom prst="rect">
            <a:avLst/>
          </a:prstGeom>
          <a:noFill/>
          <a:ln>
            <a:noFill/>
          </a:ln>
        </p:spPr>
      </p:pic>
      <p:sp>
        <p:nvSpPr>
          <p:cNvPr id="18" name="Google Shape;18;p3"/>
          <p:cNvSpPr txBox="1">
            <a:spLocks noGrp="1"/>
          </p:cNvSpPr>
          <p:nvPr>
            <p:ph type="title"/>
          </p:nvPr>
        </p:nvSpPr>
        <p:spPr>
          <a:xfrm>
            <a:off x="2286024" y="2445142"/>
            <a:ext cx="4572000" cy="729000"/>
          </a:xfrm>
          <a:prstGeom prst="rect">
            <a:avLst/>
          </a:prstGeom>
        </p:spPr>
        <p:txBody>
          <a:bodyPr spcFirstLastPara="1" wrap="square" lIns="0" tIns="0" rIns="0" bIns="0" anchor="t" anchorCtr="0">
            <a:noAutofit/>
          </a:bodyPr>
          <a:lstStyle>
            <a:lvl1pPr lvl="0" algn="ctr" rtl="0">
              <a:spcBef>
                <a:spcPts val="0"/>
              </a:spcBef>
              <a:spcAft>
                <a:spcPts val="0"/>
              </a:spcAft>
              <a:buSzPts val="4200"/>
              <a:buNone/>
              <a:defRPr sz="5000" b="0">
                <a:latin typeface="Manrope ExtraLight"/>
                <a:ea typeface="Manrope ExtraLight"/>
                <a:cs typeface="Manrope ExtraLight"/>
                <a:sym typeface="Manrope ExtraLight"/>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 name="Google Shape;19;p3"/>
          <p:cNvSpPr txBox="1">
            <a:spLocks noGrp="1"/>
          </p:cNvSpPr>
          <p:nvPr>
            <p:ph type="subTitle" idx="1"/>
          </p:nvPr>
        </p:nvSpPr>
        <p:spPr>
          <a:xfrm>
            <a:off x="2285975" y="3305048"/>
            <a:ext cx="4572000" cy="2721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0" name="Google Shape;20;p3"/>
          <p:cNvSpPr txBox="1">
            <a:spLocks noGrp="1"/>
          </p:cNvSpPr>
          <p:nvPr>
            <p:ph type="title" idx="2" hasCustomPrompt="1"/>
          </p:nvPr>
        </p:nvSpPr>
        <p:spPr>
          <a:xfrm>
            <a:off x="4088272" y="1540232"/>
            <a:ext cx="967500" cy="10677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5000" b="0">
                <a:latin typeface="Manrope ExtraLight"/>
                <a:ea typeface="Manrope ExtraLight"/>
                <a:cs typeface="Manrope ExtraLight"/>
                <a:sym typeface="Manrope Extra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713225" y="521225"/>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23" name="Google Shape;23;p4"/>
          <p:cNvSpPr txBox="1">
            <a:spLocks noGrp="1"/>
          </p:cNvSpPr>
          <p:nvPr>
            <p:ph type="subTitle" idx="1"/>
          </p:nvPr>
        </p:nvSpPr>
        <p:spPr>
          <a:xfrm>
            <a:off x="713225" y="1377075"/>
            <a:ext cx="7717500" cy="32226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Font typeface="Anaheim"/>
              <a:buAutoNum type="arabicPeriod"/>
              <a:defRPr sz="1200"/>
            </a:lvl1pPr>
            <a:lvl2pPr lvl="1" algn="ctr" rtl="0">
              <a:lnSpc>
                <a:spcPct val="100000"/>
              </a:lnSpc>
              <a:spcBef>
                <a:spcPts val="0"/>
              </a:spcBef>
              <a:spcAft>
                <a:spcPts val="0"/>
              </a:spcAft>
              <a:buClr>
                <a:schemeClr val="accent1"/>
              </a:buClr>
              <a:buSzPts val="1600"/>
              <a:buAutoNum type="alphaLcPeriod"/>
              <a:defRPr>
                <a:solidFill>
                  <a:schemeClr val="accent1"/>
                </a:solidFill>
              </a:defRPr>
            </a:lvl2pPr>
            <a:lvl3pPr lvl="2" algn="ctr" rtl="0">
              <a:lnSpc>
                <a:spcPct val="100000"/>
              </a:lnSpc>
              <a:spcBef>
                <a:spcPts val="0"/>
              </a:spcBef>
              <a:spcAft>
                <a:spcPts val="0"/>
              </a:spcAft>
              <a:buClr>
                <a:schemeClr val="accent1"/>
              </a:buClr>
              <a:buSzPts val="1600"/>
              <a:buAutoNum type="romanLcPeriod"/>
              <a:defRPr>
                <a:solidFill>
                  <a:schemeClr val="accent1"/>
                </a:solidFill>
              </a:defRPr>
            </a:lvl3pPr>
            <a:lvl4pPr lvl="3" algn="ctr" rtl="0">
              <a:lnSpc>
                <a:spcPct val="100000"/>
              </a:lnSpc>
              <a:spcBef>
                <a:spcPts val="0"/>
              </a:spcBef>
              <a:spcAft>
                <a:spcPts val="0"/>
              </a:spcAft>
              <a:buClr>
                <a:schemeClr val="accent1"/>
              </a:buClr>
              <a:buSzPts val="1600"/>
              <a:buAutoNum type="arabicPeriod"/>
              <a:defRPr>
                <a:solidFill>
                  <a:schemeClr val="accent1"/>
                </a:solidFill>
              </a:defRPr>
            </a:lvl4pPr>
            <a:lvl5pPr lvl="4" algn="ctr" rtl="0">
              <a:lnSpc>
                <a:spcPct val="100000"/>
              </a:lnSpc>
              <a:spcBef>
                <a:spcPts val="0"/>
              </a:spcBef>
              <a:spcAft>
                <a:spcPts val="0"/>
              </a:spcAft>
              <a:buClr>
                <a:schemeClr val="accent1"/>
              </a:buClr>
              <a:buSzPts val="1600"/>
              <a:buAutoNum type="alphaLcPeriod"/>
              <a:defRPr>
                <a:solidFill>
                  <a:schemeClr val="accent1"/>
                </a:solidFill>
              </a:defRPr>
            </a:lvl5pPr>
            <a:lvl6pPr lvl="5" algn="ctr" rtl="0">
              <a:lnSpc>
                <a:spcPct val="100000"/>
              </a:lnSpc>
              <a:spcBef>
                <a:spcPts val="0"/>
              </a:spcBef>
              <a:spcAft>
                <a:spcPts val="0"/>
              </a:spcAft>
              <a:buClr>
                <a:schemeClr val="accent1"/>
              </a:buClr>
              <a:buSzPts val="1600"/>
              <a:buAutoNum type="romanLcPeriod"/>
              <a:defRPr>
                <a:solidFill>
                  <a:schemeClr val="accent1"/>
                </a:solidFill>
              </a:defRPr>
            </a:lvl6pPr>
            <a:lvl7pPr lvl="6" algn="ctr" rtl="0">
              <a:lnSpc>
                <a:spcPct val="100000"/>
              </a:lnSpc>
              <a:spcBef>
                <a:spcPts val="0"/>
              </a:spcBef>
              <a:spcAft>
                <a:spcPts val="0"/>
              </a:spcAft>
              <a:buClr>
                <a:schemeClr val="accent1"/>
              </a:buClr>
              <a:buSzPts val="1600"/>
              <a:buAutoNum type="arabicPeriod"/>
              <a:defRPr>
                <a:solidFill>
                  <a:schemeClr val="accent1"/>
                </a:solidFill>
              </a:defRPr>
            </a:lvl7pPr>
            <a:lvl8pPr lvl="7" algn="ctr" rtl="0">
              <a:lnSpc>
                <a:spcPct val="100000"/>
              </a:lnSpc>
              <a:spcBef>
                <a:spcPts val="0"/>
              </a:spcBef>
              <a:spcAft>
                <a:spcPts val="0"/>
              </a:spcAft>
              <a:buClr>
                <a:schemeClr val="accent1"/>
              </a:buClr>
              <a:buSzPts val="1600"/>
              <a:buAutoNum type="alphaLcPeriod"/>
              <a:defRPr>
                <a:solidFill>
                  <a:schemeClr val="accent1"/>
                </a:solidFill>
              </a:defRPr>
            </a:lvl8pPr>
            <a:lvl9pPr lvl="8" algn="ctr" rtl="0">
              <a:lnSpc>
                <a:spcPct val="100000"/>
              </a:lnSpc>
              <a:spcBef>
                <a:spcPts val="0"/>
              </a:spcBef>
              <a:spcAft>
                <a:spcPts val="0"/>
              </a:spcAft>
              <a:buClr>
                <a:schemeClr val="accent1"/>
              </a:buClr>
              <a:buSzPts val="1600"/>
              <a:buAutoNum type="romanLcPeriod"/>
              <a:defRPr>
                <a:solidFill>
                  <a:schemeClr val="accent1"/>
                </a:solidFill>
              </a:defRPr>
            </a:lvl9pPr>
          </a:lstStyle>
          <a:p>
            <a:endParaRPr/>
          </a:p>
        </p:txBody>
      </p:sp>
      <p:pic>
        <p:nvPicPr>
          <p:cNvPr id="24" name="Google Shape;24;p4"/>
          <p:cNvPicPr preferRelativeResize="0"/>
          <p:nvPr/>
        </p:nvPicPr>
        <p:blipFill>
          <a:blip r:embed="rId3">
            <a:alphaModFix/>
          </a:blip>
          <a:stretch>
            <a:fillRect/>
          </a:stretch>
        </p:blipFill>
        <p:spPr>
          <a:xfrm>
            <a:off x="8174871" y="4284600"/>
            <a:ext cx="969129" cy="629625"/>
          </a:xfrm>
          <a:prstGeom prst="rect">
            <a:avLst/>
          </a:prstGeom>
          <a:noFill/>
          <a:ln>
            <a:noFill/>
          </a:ln>
        </p:spPr>
      </p:pic>
      <p:pic>
        <p:nvPicPr>
          <p:cNvPr id="25" name="Google Shape;25;p4"/>
          <p:cNvPicPr preferRelativeResize="0"/>
          <p:nvPr/>
        </p:nvPicPr>
        <p:blipFill rotWithShape="1">
          <a:blip r:embed="rId4">
            <a:alphaModFix/>
          </a:blip>
          <a:srcRect t="835" b="826"/>
          <a:stretch/>
        </p:blipFill>
        <p:spPr>
          <a:xfrm>
            <a:off x="169300" y="365963"/>
            <a:ext cx="1189695" cy="4862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3"/>
        <p:cNvGrpSpPr/>
        <p:nvPr/>
      </p:nvGrpSpPr>
      <p:grpSpPr>
        <a:xfrm>
          <a:off x="0" y="0"/>
          <a:ext cx="0" cy="0"/>
          <a:chOff x="0" y="0"/>
          <a:chExt cx="0" cy="0"/>
        </a:xfrm>
      </p:grpSpPr>
      <p:pic>
        <p:nvPicPr>
          <p:cNvPr id="34" name="Google Shape;34;p6"/>
          <p:cNvPicPr preferRelativeResize="0"/>
          <p:nvPr/>
        </p:nvPicPr>
        <p:blipFill rotWithShape="1">
          <a:blip r:embed="rId3">
            <a:alphaModFix/>
          </a:blip>
          <a:srcRect t="835" b="826"/>
          <a:stretch/>
        </p:blipFill>
        <p:spPr>
          <a:xfrm>
            <a:off x="190450" y="181451"/>
            <a:ext cx="1189695" cy="486299"/>
          </a:xfrm>
          <a:prstGeom prst="rect">
            <a:avLst/>
          </a:prstGeom>
          <a:noFill/>
          <a:ln>
            <a:noFill/>
          </a:ln>
        </p:spPr>
      </p:pic>
      <p:pic>
        <p:nvPicPr>
          <p:cNvPr id="35" name="Google Shape;35;p6"/>
          <p:cNvPicPr preferRelativeResize="0"/>
          <p:nvPr/>
        </p:nvPicPr>
        <p:blipFill>
          <a:blip r:embed="rId4">
            <a:alphaModFix/>
          </a:blip>
          <a:stretch>
            <a:fillRect/>
          </a:stretch>
        </p:blipFill>
        <p:spPr>
          <a:xfrm>
            <a:off x="7528121" y="573575"/>
            <a:ext cx="1865234" cy="619500"/>
          </a:xfrm>
          <a:prstGeom prst="rect">
            <a:avLst/>
          </a:prstGeom>
          <a:noFill/>
          <a:ln>
            <a:noFill/>
          </a:ln>
        </p:spPr>
      </p:pic>
      <p:sp>
        <p:nvSpPr>
          <p:cNvPr id="36" name="Google Shape;36;p6"/>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1128350" y="1659469"/>
            <a:ext cx="3776400" cy="769200"/>
          </a:xfrm>
          <a:prstGeom prst="rect">
            <a:avLst/>
          </a:prstGeom>
        </p:spPr>
        <p:txBody>
          <a:bodyPr spcFirstLastPara="1" wrap="square" lIns="0" tIns="0" rIns="0" bIns="0" anchor="t" anchorCtr="0">
            <a:noAutofit/>
          </a:bodyPr>
          <a:lstStyle>
            <a:lvl1pPr lvl="0">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5" name="Google Shape;45;p9"/>
          <p:cNvSpPr txBox="1">
            <a:spLocks noGrp="1"/>
          </p:cNvSpPr>
          <p:nvPr>
            <p:ph type="subTitle" idx="1"/>
          </p:nvPr>
        </p:nvSpPr>
        <p:spPr>
          <a:xfrm>
            <a:off x="1128350" y="2492831"/>
            <a:ext cx="3241500" cy="9912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pic>
        <p:nvPicPr>
          <p:cNvPr id="46" name="Google Shape;46;p9"/>
          <p:cNvPicPr preferRelativeResize="0"/>
          <p:nvPr/>
        </p:nvPicPr>
        <p:blipFill>
          <a:blip r:embed="rId3">
            <a:alphaModFix/>
          </a:blip>
          <a:stretch>
            <a:fillRect/>
          </a:stretch>
        </p:blipFill>
        <p:spPr>
          <a:xfrm>
            <a:off x="-241350" y="3936950"/>
            <a:ext cx="3141251" cy="1748975"/>
          </a:xfrm>
          <a:prstGeom prst="rect">
            <a:avLst/>
          </a:prstGeom>
          <a:noFill/>
          <a:ln>
            <a:noFill/>
          </a:ln>
        </p:spPr>
      </p:pic>
      <p:pic>
        <p:nvPicPr>
          <p:cNvPr id="47" name="Google Shape;47;p9"/>
          <p:cNvPicPr preferRelativeResize="0"/>
          <p:nvPr/>
        </p:nvPicPr>
        <p:blipFill>
          <a:blip r:embed="rId4">
            <a:alphaModFix/>
          </a:blip>
          <a:stretch>
            <a:fillRect/>
          </a:stretch>
        </p:blipFill>
        <p:spPr>
          <a:xfrm>
            <a:off x="2308150" y="3735275"/>
            <a:ext cx="1857375" cy="2095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
    <p:bg>
      <p:bgPr>
        <a:blipFill>
          <a:blip r:embed="rId2">
            <a:alphaModFix/>
          </a:blip>
          <a:stretch>
            <a:fillRect/>
          </a:stretch>
        </a:blipFill>
        <a:effectLst/>
      </p:bgPr>
    </p:bg>
    <p:spTree>
      <p:nvGrpSpPr>
        <p:cNvPr id="1" name="Shape 55"/>
        <p:cNvGrpSpPr/>
        <p:nvPr/>
      </p:nvGrpSpPr>
      <p:grpSpPr>
        <a:xfrm>
          <a:off x="0" y="0"/>
          <a:ext cx="0" cy="0"/>
          <a:chOff x="0" y="0"/>
          <a:chExt cx="0" cy="0"/>
        </a:xfrm>
      </p:grpSpPr>
      <p:pic>
        <p:nvPicPr>
          <p:cNvPr id="56" name="Google Shape;56;p13"/>
          <p:cNvPicPr preferRelativeResize="0"/>
          <p:nvPr/>
        </p:nvPicPr>
        <p:blipFill>
          <a:blip r:embed="rId3">
            <a:alphaModFix/>
          </a:blip>
          <a:stretch>
            <a:fillRect/>
          </a:stretch>
        </p:blipFill>
        <p:spPr>
          <a:xfrm>
            <a:off x="6968450" y="-471725"/>
            <a:ext cx="3141251" cy="1748975"/>
          </a:xfrm>
          <a:prstGeom prst="rect">
            <a:avLst/>
          </a:prstGeom>
          <a:noFill/>
          <a:ln>
            <a:noFill/>
          </a:ln>
        </p:spPr>
      </p:pic>
      <p:sp>
        <p:nvSpPr>
          <p:cNvPr id="57" name="Google Shape;57;p13"/>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a:spcBef>
                <a:spcPts val="0"/>
              </a:spcBef>
              <a:spcAft>
                <a:spcPts val="0"/>
              </a:spcAft>
              <a:buSzPts val="2800"/>
              <a:buNone/>
              <a:defRPr sz="36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58" name="Google Shape;58;p13"/>
          <p:cNvSpPr txBox="1">
            <a:spLocks noGrp="1"/>
          </p:cNvSpPr>
          <p:nvPr>
            <p:ph type="subTitle" idx="1"/>
          </p:nvPr>
        </p:nvSpPr>
        <p:spPr>
          <a:xfrm>
            <a:off x="2012024" y="1790600"/>
            <a:ext cx="2493000" cy="572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Clr>
                <a:schemeClr val="accent1"/>
              </a:buClr>
              <a:buSzPts val="1600"/>
              <a:buNone/>
              <a:defRPr>
                <a:solidFill>
                  <a:schemeClr val="accent1"/>
                </a:solidFill>
              </a:defRPr>
            </a:lvl2pPr>
            <a:lvl3pPr lvl="2" algn="ctr" rtl="0">
              <a:lnSpc>
                <a:spcPct val="100000"/>
              </a:lnSpc>
              <a:spcBef>
                <a:spcPts val="0"/>
              </a:spcBef>
              <a:spcAft>
                <a:spcPts val="0"/>
              </a:spcAft>
              <a:buClr>
                <a:schemeClr val="accent1"/>
              </a:buClr>
              <a:buSzPts val="1600"/>
              <a:buNone/>
              <a:defRPr>
                <a:solidFill>
                  <a:schemeClr val="accent1"/>
                </a:solidFill>
              </a:defRPr>
            </a:lvl3pPr>
            <a:lvl4pPr lvl="3" algn="ctr" rtl="0">
              <a:lnSpc>
                <a:spcPct val="100000"/>
              </a:lnSpc>
              <a:spcBef>
                <a:spcPts val="0"/>
              </a:spcBef>
              <a:spcAft>
                <a:spcPts val="0"/>
              </a:spcAft>
              <a:buClr>
                <a:schemeClr val="accent1"/>
              </a:buClr>
              <a:buSzPts val="1600"/>
              <a:buNone/>
              <a:defRPr>
                <a:solidFill>
                  <a:schemeClr val="accent1"/>
                </a:solidFill>
              </a:defRPr>
            </a:lvl4pPr>
            <a:lvl5pPr lvl="4" algn="ctr" rtl="0">
              <a:lnSpc>
                <a:spcPct val="100000"/>
              </a:lnSpc>
              <a:spcBef>
                <a:spcPts val="0"/>
              </a:spcBef>
              <a:spcAft>
                <a:spcPts val="0"/>
              </a:spcAft>
              <a:buClr>
                <a:schemeClr val="accent1"/>
              </a:buClr>
              <a:buSzPts val="1600"/>
              <a:buNone/>
              <a:defRPr>
                <a:solidFill>
                  <a:schemeClr val="accent1"/>
                </a:solidFill>
              </a:defRPr>
            </a:lvl5pPr>
            <a:lvl6pPr lvl="5" algn="ctr" rtl="0">
              <a:lnSpc>
                <a:spcPct val="100000"/>
              </a:lnSpc>
              <a:spcBef>
                <a:spcPts val="0"/>
              </a:spcBef>
              <a:spcAft>
                <a:spcPts val="0"/>
              </a:spcAft>
              <a:buClr>
                <a:schemeClr val="accent1"/>
              </a:buClr>
              <a:buSzPts val="1600"/>
              <a:buNone/>
              <a:defRPr>
                <a:solidFill>
                  <a:schemeClr val="accent1"/>
                </a:solidFill>
              </a:defRPr>
            </a:lvl6pPr>
            <a:lvl7pPr lvl="6" algn="ctr" rtl="0">
              <a:lnSpc>
                <a:spcPct val="100000"/>
              </a:lnSpc>
              <a:spcBef>
                <a:spcPts val="0"/>
              </a:spcBef>
              <a:spcAft>
                <a:spcPts val="0"/>
              </a:spcAft>
              <a:buClr>
                <a:schemeClr val="accent1"/>
              </a:buClr>
              <a:buSzPts val="1600"/>
              <a:buNone/>
              <a:defRPr>
                <a:solidFill>
                  <a:schemeClr val="accent1"/>
                </a:solidFill>
              </a:defRPr>
            </a:lvl7pPr>
            <a:lvl8pPr lvl="7" algn="ctr" rtl="0">
              <a:lnSpc>
                <a:spcPct val="100000"/>
              </a:lnSpc>
              <a:spcBef>
                <a:spcPts val="0"/>
              </a:spcBef>
              <a:spcAft>
                <a:spcPts val="0"/>
              </a:spcAft>
              <a:buClr>
                <a:schemeClr val="accent1"/>
              </a:buClr>
              <a:buSzPts val="1600"/>
              <a:buNone/>
              <a:defRPr>
                <a:solidFill>
                  <a:schemeClr val="accent1"/>
                </a:solidFill>
              </a:defRPr>
            </a:lvl8pPr>
            <a:lvl9pPr lvl="8" algn="ctr" rtl="0">
              <a:lnSpc>
                <a:spcPct val="100000"/>
              </a:lnSpc>
              <a:spcBef>
                <a:spcPts val="0"/>
              </a:spcBef>
              <a:spcAft>
                <a:spcPts val="0"/>
              </a:spcAft>
              <a:buClr>
                <a:schemeClr val="accent1"/>
              </a:buClr>
              <a:buSzPts val="1600"/>
              <a:buNone/>
              <a:defRPr>
                <a:solidFill>
                  <a:schemeClr val="accent1"/>
                </a:solidFill>
              </a:defRPr>
            </a:lvl9pPr>
          </a:lstStyle>
          <a:p>
            <a:endParaRPr/>
          </a:p>
        </p:txBody>
      </p:sp>
      <p:sp>
        <p:nvSpPr>
          <p:cNvPr id="59" name="Google Shape;59;p13"/>
          <p:cNvSpPr txBox="1">
            <a:spLocks noGrp="1"/>
          </p:cNvSpPr>
          <p:nvPr>
            <p:ph type="subTitle" idx="2"/>
          </p:nvPr>
        </p:nvSpPr>
        <p:spPr>
          <a:xfrm>
            <a:off x="2012031" y="1402300"/>
            <a:ext cx="2496300" cy="319500"/>
          </a:xfrm>
          <a:prstGeom prst="rect">
            <a:avLst/>
          </a:prstGeom>
          <a:ln>
            <a:noFill/>
          </a:ln>
        </p:spPr>
        <p:txBody>
          <a:bodyPr spcFirstLastPara="1" wrap="square" lIns="0" tIns="0" rIns="0" bIns="0" anchor="t" anchorCtr="0">
            <a:noAutofit/>
          </a:bodyPr>
          <a:lstStyle>
            <a:lvl1pPr marL="0" marR="0" lvl="0" indent="0"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2pPr>
            <a:lvl3pPr lvl="2"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3pPr>
            <a:lvl4pPr lvl="3"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4pPr>
            <a:lvl5pPr lvl="4"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5pPr>
            <a:lvl6pPr lvl="5"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6pPr>
            <a:lvl7pPr lvl="6"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7pPr>
            <a:lvl8pPr lvl="7"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8pPr>
            <a:lvl9pPr lvl="8"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9pPr>
          </a:lstStyle>
          <a:p>
            <a:endParaRPr/>
          </a:p>
        </p:txBody>
      </p:sp>
      <p:sp>
        <p:nvSpPr>
          <p:cNvPr id="60" name="Google Shape;60;p13"/>
          <p:cNvSpPr txBox="1">
            <a:spLocks noGrp="1"/>
          </p:cNvSpPr>
          <p:nvPr>
            <p:ph type="title" idx="3" hasCustomPrompt="1"/>
          </p:nvPr>
        </p:nvSpPr>
        <p:spPr>
          <a:xfrm>
            <a:off x="964356" y="1402300"/>
            <a:ext cx="855300" cy="919200"/>
          </a:xfrm>
          <a:prstGeom prst="rect">
            <a:avLst/>
          </a:prstGeom>
        </p:spPr>
        <p:txBody>
          <a:bodyPr spcFirstLastPara="1" wrap="square" lIns="0" tIns="0" rIns="0" bIns="0" anchor="ctr" anchorCtr="0">
            <a:noAutofit/>
          </a:bodyPr>
          <a:lstStyle>
            <a:lvl1pPr lvl="0" algn="ctr" rtl="0">
              <a:spcBef>
                <a:spcPts val="0"/>
              </a:spcBef>
              <a:spcAft>
                <a:spcPts val="0"/>
              </a:spcAft>
              <a:buSzPts val="2100"/>
              <a:buNone/>
              <a:defRPr sz="3300" b="0">
                <a:latin typeface="Manrope ExtraLight"/>
                <a:ea typeface="Manrope ExtraLight"/>
                <a:cs typeface="Manrope ExtraLight"/>
                <a:sym typeface="Manrope Extra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1" name="Google Shape;61;p13"/>
          <p:cNvSpPr txBox="1">
            <a:spLocks noGrp="1"/>
          </p:cNvSpPr>
          <p:nvPr>
            <p:ph type="subTitle" idx="4"/>
          </p:nvPr>
        </p:nvSpPr>
        <p:spPr>
          <a:xfrm>
            <a:off x="2012031" y="3570807"/>
            <a:ext cx="2496300" cy="572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Clr>
                <a:schemeClr val="accent1"/>
              </a:buClr>
              <a:buSzPts val="1600"/>
              <a:buNone/>
              <a:defRPr>
                <a:solidFill>
                  <a:schemeClr val="accent1"/>
                </a:solidFill>
              </a:defRPr>
            </a:lvl2pPr>
            <a:lvl3pPr lvl="2" algn="ctr" rtl="0">
              <a:lnSpc>
                <a:spcPct val="100000"/>
              </a:lnSpc>
              <a:spcBef>
                <a:spcPts val="0"/>
              </a:spcBef>
              <a:spcAft>
                <a:spcPts val="0"/>
              </a:spcAft>
              <a:buClr>
                <a:schemeClr val="accent1"/>
              </a:buClr>
              <a:buSzPts val="1600"/>
              <a:buNone/>
              <a:defRPr>
                <a:solidFill>
                  <a:schemeClr val="accent1"/>
                </a:solidFill>
              </a:defRPr>
            </a:lvl3pPr>
            <a:lvl4pPr lvl="3" algn="ctr" rtl="0">
              <a:lnSpc>
                <a:spcPct val="100000"/>
              </a:lnSpc>
              <a:spcBef>
                <a:spcPts val="0"/>
              </a:spcBef>
              <a:spcAft>
                <a:spcPts val="0"/>
              </a:spcAft>
              <a:buClr>
                <a:schemeClr val="accent1"/>
              </a:buClr>
              <a:buSzPts val="1600"/>
              <a:buNone/>
              <a:defRPr>
                <a:solidFill>
                  <a:schemeClr val="accent1"/>
                </a:solidFill>
              </a:defRPr>
            </a:lvl4pPr>
            <a:lvl5pPr lvl="4" algn="ctr" rtl="0">
              <a:lnSpc>
                <a:spcPct val="100000"/>
              </a:lnSpc>
              <a:spcBef>
                <a:spcPts val="0"/>
              </a:spcBef>
              <a:spcAft>
                <a:spcPts val="0"/>
              </a:spcAft>
              <a:buClr>
                <a:schemeClr val="accent1"/>
              </a:buClr>
              <a:buSzPts val="1600"/>
              <a:buNone/>
              <a:defRPr>
                <a:solidFill>
                  <a:schemeClr val="accent1"/>
                </a:solidFill>
              </a:defRPr>
            </a:lvl5pPr>
            <a:lvl6pPr lvl="5" algn="ctr" rtl="0">
              <a:lnSpc>
                <a:spcPct val="100000"/>
              </a:lnSpc>
              <a:spcBef>
                <a:spcPts val="0"/>
              </a:spcBef>
              <a:spcAft>
                <a:spcPts val="0"/>
              </a:spcAft>
              <a:buClr>
                <a:schemeClr val="accent1"/>
              </a:buClr>
              <a:buSzPts val="1600"/>
              <a:buNone/>
              <a:defRPr>
                <a:solidFill>
                  <a:schemeClr val="accent1"/>
                </a:solidFill>
              </a:defRPr>
            </a:lvl6pPr>
            <a:lvl7pPr lvl="6" algn="ctr" rtl="0">
              <a:lnSpc>
                <a:spcPct val="100000"/>
              </a:lnSpc>
              <a:spcBef>
                <a:spcPts val="0"/>
              </a:spcBef>
              <a:spcAft>
                <a:spcPts val="0"/>
              </a:spcAft>
              <a:buClr>
                <a:schemeClr val="accent1"/>
              </a:buClr>
              <a:buSzPts val="1600"/>
              <a:buNone/>
              <a:defRPr>
                <a:solidFill>
                  <a:schemeClr val="accent1"/>
                </a:solidFill>
              </a:defRPr>
            </a:lvl7pPr>
            <a:lvl8pPr lvl="7" algn="ctr" rtl="0">
              <a:lnSpc>
                <a:spcPct val="100000"/>
              </a:lnSpc>
              <a:spcBef>
                <a:spcPts val="0"/>
              </a:spcBef>
              <a:spcAft>
                <a:spcPts val="0"/>
              </a:spcAft>
              <a:buClr>
                <a:schemeClr val="accent1"/>
              </a:buClr>
              <a:buSzPts val="1600"/>
              <a:buNone/>
              <a:defRPr>
                <a:solidFill>
                  <a:schemeClr val="accent1"/>
                </a:solidFill>
              </a:defRPr>
            </a:lvl8pPr>
            <a:lvl9pPr lvl="8" algn="ctr" rtl="0">
              <a:lnSpc>
                <a:spcPct val="100000"/>
              </a:lnSpc>
              <a:spcBef>
                <a:spcPts val="0"/>
              </a:spcBef>
              <a:spcAft>
                <a:spcPts val="0"/>
              </a:spcAft>
              <a:buClr>
                <a:schemeClr val="accent1"/>
              </a:buClr>
              <a:buSzPts val="1600"/>
              <a:buNone/>
              <a:defRPr>
                <a:solidFill>
                  <a:schemeClr val="accent1"/>
                </a:solidFill>
              </a:defRPr>
            </a:lvl9pPr>
          </a:lstStyle>
          <a:p>
            <a:endParaRPr/>
          </a:p>
        </p:txBody>
      </p:sp>
      <p:sp>
        <p:nvSpPr>
          <p:cNvPr id="62" name="Google Shape;62;p13"/>
          <p:cNvSpPr txBox="1">
            <a:spLocks noGrp="1"/>
          </p:cNvSpPr>
          <p:nvPr>
            <p:ph type="subTitle" idx="5"/>
          </p:nvPr>
        </p:nvSpPr>
        <p:spPr>
          <a:xfrm>
            <a:off x="2012031" y="3183475"/>
            <a:ext cx="2496300" cy="411600"/>
          </a:xfrm>
          <a:prstGeom prst="rect">
            <a:avLst/>
          </a:prstGeom>
          <a:ln>
            <a:noFill/>
          </a:ln>
        </p:spPr>
        <p:txBody>
          <a:bodyPr spcFirstLastPara="1" wrap="square" lIns="0" tIns="0" rIns="0" bIns="0" anchor="t" anchorCtr="0">
            <a:noAutofit/>
          </a:bodyPr>
          <a:lstStyle>
            <a:lvl1pPr marL="0" marR="0" lvl="0" indent="0"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2pPr>
            <a:lvl3pPr lvl="2"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3pPr>
            <a:lvl4pPr lvl="3"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4pPr>
            <a:lvl5pPr lvl="4"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5pPr>
            <a:lvl6pPr lvl="5"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6pPr>
            <a:lvl7pPr lvl="6"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7pPr>
            <a:lvl8pPr lvl="7"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8pPr>
            <a:lvl9pPr lvl="8"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9pPr>
          </a:lstStyle>
          <a:p>
            <a:endParaRPr/>
          </a:p>
        </p:txBody>
      </p:sp>
      <p:sp>
        <p:nvSpPr>
          <p:cNvPr id="63" name="Google Shape;63;p13"/>
          <p:cNvSpPr txBox="1">
            <a:spLocks noGrp="1"/>
          </p:cNvSpPr>
          <p:nvPr>
            <p:ph type="title" idx="6" hasCustomPrompt="1"/>
          </p:nvPr>
        </p:nvSpPr>
        <p:spPr>
          <a:xfrm>
            <a:off x="964356" y="3183475"/>
            <a:ext cx="855300" cy="919200"/>
          </a:xfrm>
          <a:prstGeom prst="rect">
            <a:avLst/>
          </a:prstGeom>
        </p:spPr>
        <p:txBody>
          <a:bodyPr spcFirstLastPara="1" wrap="square" lIns="0" tIns="0" rIns="0" bIns="0" anchor="ctr" anchorCtr="0">
            <a:noAutofit/>
          </a:bodyPr>
          <a:lstStyle>
            <a:lvl1pPr lvl="0" algn="ctr" rtl="0">
              <a:spcBef>
                <a:spcPts val="0"/>
              </a:spcBef>
              <a:spcAft>
                <a:spcPts val="0"/>
              </a:spcAft>
              <a:buSzPts val="2100"/>
              <a:buNone/>
              <a:defRPr sz="3300" b="0">
                <a:latin typeface="Manrope ExtraLight"/>
                <a:ea typeface="Manrope ExtraLight"/>
                <a:cs typeface="Manrope ExtraLight"/>
                <a:sym typeface="Manrope Extra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4" name="Google Shape;64;p13"/>
          <p:cNvSpPr txBox="1">
            <a:spLocks noGrp="1"/>
          </p:cNvSpPr>
          <p:nvPr>
            <p:ph type="subTitle" idx="7"/>
          </p:nvPr>
        </p:nvSpPr>
        <p:spPr>
          <a:xfrm>
            <a:off x="5817256" y="1794146"/>
            <a:ext cx="2496300" cy="572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Clr>
                <a:schemeClr val="accent1"/>
              </a:buClr>
              <a:buSzPts val="1600"/>
              <a:buNone/>
              <a:defRPr>
                <a:solidFill>
                  <a:schemeClr val="accent1"/>
                </a:solidFill>
              </a:defRPr>
            </a:lvl2pPr>
            <a:lvl3pPr lvl="2" algn="ctr" rtl="0">
              <a:lnSpc>
                <a:spcPct val="100000"/>
              </a:lnSpc>
              <a:spcBef>
                <a:spcPts val="0"/>
              </a:spcBef>
              <a:spcAft>
                <a:spcPts val="0"/>
              </a:spcAft>
              <a:buClr>
                <a:schemeClr val="accent1"/>
              </a:buClr>
              <a:buSzPts val="1600"/>
              <a:buNone/>
              <a:defRPr>
                <a:solidFill>
                  <a:schemeClr val="accent1"/>
                </a:solidFill>
              </a:defRPr>
            </a:lvl3pPr>
            <a:lvl4pPr lvl="3" algn="ctr" rtl="0">
              <a:lnSpc>
                <a:spcPct val="100000"/>
              </a:lnSpc>
              <a:spcBef>
                <a:spcPts val="0"/>
              </a:spcBef>
              <a:spcAft>
                <a:spcPts val="0"/>
              </a:spcAft>
              <a:buClr>
                <a:schemeClr val="accent1"/>
              </a:buClr>
              <a:buSzPts val="1600"/>
              <a:buNone/>
              <a:defRPr>
                <a:solidFill>
                  <a:schemeClr val="accent1"/>
                </a:solidFill>
              </a:defRPr>
            </a:lvl4pPr>
            <a:lvl5pPr lvl="4" algn="ctr" rtl="0">
              <a:lnSpc>
                <a:spcPct val="100000"/>
              </a:lnSpc>
              <a:spcBef>
                <a:spcPts val="0"/>
              </a:spcBef>
              <a:spcAft>
                <a:spcPts val="0"/>
              </a:spcAft>
              <a:buClr>
                <a:schemeClr val="accent1"/>
              </a:buClr>
              <a:buSzPts val="1600"/>
              <a:buNone/>
              <a:defRPr>
                <a:solidFill>
                  <a:schemeClr val="accent1"/>
                </a:solidFill>
              </a:defRPr>
            </a:lvl5pPr>
            <a:lvl6pPr lvl="5" algn="ctr" rtl="0">
              <a:lnSpc>
                <a:spcPct val="100000"/>
              </a:lnSpc>
              <a:spcBef>
                <a:spcPts val="0"/>
              </a:spcBef>
              <a:spcAft>
                <a:spcPts val="0"/>
              </a:spcAft>
              <a:buClr>
                <a:schemeClr val="accent1"/>
              </a:buClr>
              <a:buSzPts val="1600"/>
              <a:buNone/>
              <a:defRPr>
                <a:solidFill>
                  <a:schemeClr val="accent1"/>
                </a:solidFill>
              </a:defRPr>
            </a:lvl6pPr>
            <a:lvl7pPr lvl="6" algn="ctr" rtl="0">
              <a:lnSpc>
                <a:spcPct val="100000"/>
              </a:lnSpc>
              <a:spcBef>
                <a:spcPts val="0"/>
              </a:spcBef>
              <a:spcAft>
                <a:spcPts val="0"/>
              </a:spcAft>
              <a:buClr>
                <a:schemeClr val="accent1"/>
              </a:buClr>
              <a:buSzPts val="1600"/>
              <a:buNone/>
              <a:defRPr>
                <a:solidFill>
                  <a:schemeClr val="accent1"/>
                </a:solidFill>
              </a:defRPr>
            </a:lvl7pPr>
            <a:lvl8pPr lvl="7" algn="ctr" rtl="0">
              <a:lnSpc>
                <a:spcPct val="100000"/>
              </a:lnSpc>
              <a:spcBef>
                <a:spcPts val="0"/>
              </a:spcBef>
              <a:spcAft>
                <a:spcPts val="0"/>
              </a:spcAft>
              <a:buClr>
                <a:schemeClr val="accent1"/>
              </a:buClr>
              <a:buSzPts val="1600"/>
              <a:buNone/>
              <a:defRPr>
                <a:solidFill>
                  <a:schemeClr val="accent1"/>
                </a:solidFill>
              </a:defRPr>
            </a:lvl8pPr>
            <a:lvl9pPr lvl="8" algn="ctr" rtl="0">
              <a:lnSpc>
                <a:spcPct val="100000"/>
              </a:lnSpc>
              <a:spcBef>
                <a:spcPts val="0"/>
              </a:spcBef>
              <a:spcAft>
                <a:spcPts val="0"/>
              </a:spcAft>
              <a:buClr>
                <a:schemeClr val="accent1"/>
              </a:buClr>
              <a:buSzPts val="1600"/>
              <a:buNone/>
              <a:defRPr>
                <a:solidFill>
                  <a:schemeClr val="accent1"/>
                </a:solidFill>
              </a:defRPr>
            </a:lvl9pPr>
          </a:lstStyle>
          <a:p>
            <a:endParaRPr/>
          </a:p>
        </p:txBody>
      </p:sp>
      <p:sp>
        <p:nvSpPr>
          <p:cNvPr id="65" name="Google Shape;65;p13"/>
          <p:cNvSpPr txBox="1">
            <a:spLocks noGrp="1"/>
          </p:cNvSpPr>
          <p:nvPr>
            <p:ph type="subTitle" idx="8"/>
          </p:nvPr>
        </p:nvSpPr>
        <p:spPr>
          <a:xfrm>
            <a:off x="5817257" y="1402300"/>
            <a:ext cx="2496300" cy="320100"/>
          </a:xfrm>
          <a:prstGeom prst="rect">
            <a:avLst/>
          </a:prstGeom>
          <a:ln>
            <a:noFill/>
          </a:ln>
        </p:spPr>
        <p:txBody>
          <a:bodyPr spcFirstLastPara="1" wrap="square" lIns="0" tIns="0" rIns="0" bIns="0" anchor="ctr" anchorCtr="0">
            <a:noAutofit/>
          </a:bodyPr>
          <a:lstStyle>
            <a:lvl1pPr marL="0" marR="0" lvl="0" indent="0"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2pPr>
            <a:lvl3pPr lvl="2"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3pPr>
            <a:lvl4pPr lvl="3"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4pPr>
            <a:lvl5pPr lvl="4"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5pPr>
            <a:lvl6pPr lvl="5"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6pPr>
            <a:lvl7pPr lvl="6"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7pPr>
            <a:lvl8pPr lvl="7"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8pPr>
            <a:lvl9pPr lvl="8"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9pPr>
          </a:lstStyle>
          <a:p>
            <a:endParaRPr/>
          </a:p>
        </p:txBody>
      </p:sp>
      <p:sp>
        <p:nvSpPr>
          <p:cNvPr id="66" name="Google Shape;66;p13"/>
          <p:cNvSpPr txBox="1">
            <a:spLocks noGrp="1"/>
          </p:cNvSpPr>
          <p:nvPr>
            <p:ph type="title" idx="9" hasCustomPrompt="1"/>
          </p:nvPr>
        </p:nvSpPr>
        <p:spPr>
          <a:xfrm>
            <a:off x="4769581" y="1402300"/>
            <a:ext cx="855300" cy="919200"/>
          </a:xfrm>
          <a:prstGeom prst="rect">
            <a:avLst/>
          </a:prstGeom>
        </p:spPr>
        <p:txBody>
          <a:bodyPr spcFirstLastPara="1" wrap="square" lIns="0" tIns="0" rIns="0" bIns="0" anchor="ctr" anchorCtr="0">
            <a:noAutofit/>
          </a:bodyPr>
          <a:lstStyle>
            <a:lvl1pPr lvl="0" algn="ctr" rtl="0">
              <a:spcBef>
                <a:spcPts val="0"/>
              </a:spcBef>
              <a:spcAft>
                <a:spcPts val="0"/>
              </a:spcAft>
              <a:buSzPts val="2100"/>
              <a:buNone/>
              <a:defRPr sz="3300" b="0">
                <a:latin typeface="Manrope ExtraLight"/>
                <a:ea typeface="Manrope ExtraLight"/>
                <a:cs typeface="Manrope ExtraLight"/>
                <a:sym typeface="Manrope Extra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7" name="Google Shape;67;p13"/>
          <p:cNvSpPr txBox="1">
            <a:spLocks noGrp="1"/>
          </p:cNvSpPr>
          <p:nvPr>
            <p:ph type="subTitle" idx="13"/>
          </p:nvPr>
        </p:nvSpPr>
        <p:spPr>
          <a:xfrm>
            <a:off x="5817256" y="3570807"/>
            <a:ext cx="2496300" cy="572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Clr>
                <a:schemeClr val="accent1"/>
              </a:buClr>
              <a:buSzPts val="1600"/>
              <a:buNone/>
              <a:defRPr>
                <a:solidFill>
                  <a:schemeClr val="accent1"/>
                </a:solidFill>
              </a:defRPr>
            </a:lvl2pPr>
            <a:lvl3pPr lvl="2" algn="ctr" rtl="0">
              <a:lnSpc>
                <a:spcPct val="100000"/>
              </a:lnSpc>
              <a:spcBef>
                <a:spcPts val="0"/>
              </a:spcBef>
              <a:spcAft>
                <a:spcPts val="0"/>
              </a:spcAft>
              <a:buClr>
                <a:schemeClr val="accent1"/>
              </a:buClr>
              <a:buSzPts val="1600"/>
              <a:buNone/>
              <a:defRPr>
                <a:solidFill>
                  <a:schemeClr val="accent1"/>
                </a:solidFill>
              </a:defRPr>
            </a:lvl3pPr>
            <a:lvl4pPr lvl="3" algn="ctr" rtl="0">
              <a:lnSpc>
                <a:spcPct val="100000"/>
              </a:lnSpc>
              <a:spcBef>
                <a:spcPts val="0"/>
              </a:spcBef>
              <a:spcAft>
                <a:spcPts val="0"/>
              </a:spcAft>
              <a:buClr>
                <a:schemeClr val="accent1"/>
              </a:buClr>
              <a:buSzPts val="1600"/>
              <a:buNone/>
              <a:defRPr>
                <a:solidFill>
                  <a:schemeClr val="accent1"/>
                </a:solidFill>
              </a:defRPr>
            </a:lvl4pPr>
            <a:lvl5pPr lvl="4" algn="ctr" rtl="0">
              <a:lnSpc>
                <a:spcPct val="100000"/>
              </a:lnSpc>
              <a:spcBef>
                <a:spcPts val="0"/>
              </a:spcBef>
              <a:spcAft>
                <a:spcPts val="0"/>
              </a:spcAft>
              <a:buClr>
                <a:schemeClr val="accent1"/>
              </a:buClr>
              <a:buSzPts val="1600"/>
              <a:buNone/>
              <a:defRPr>
                <a:solidFill>
                  <a:schemeClr val="accent1"/>
                </a:solidFill>
              </a:defRPr>
            </a:lvl5pPr>
            <a:lvl6pPr lvl="5" algn="ctr" rtl="0">
              <a:lnSpc>
                <a:spcPct val="100000"/>
              </a:lnSpc>
              <a:spcBef>
                <a:spcPts val="0"/>
              </a:spcBef>
              <a:spcAft>
                <a:spcPts val="0"/>
              </a:spcAft>
              <a:buClr>
                <a:schemeClr val="accent1"/>
              </a:buClr>
              <a:buSzPts val="1600"/>
              <a:buNone/>
              <a:defRPr>
                <a:solidFill>
                  <a:schemeClr val="accent1"/>
                </a:solidFill>
              </a:defRPr>
            </a:lvl6pPr>
            <a:lvl7pPr lvl="6" algn="ctr" rtl="0">
              <a:lnSpc>
                <a:spcPct val="100000"/>
              </a:lnSpc>
              <a:spcBef>
                <a:spcPts val="0"/>
              </a:spcBef>
              <a:spcAft>
                <a:spcPts val="0"/>
              </a:spcAft>
              <a:buClr>
                <a:schemeClr val="accent1"/>
              </a:buClr>
              <a:buSzPts val="1600"/>
              <a:buNone/>
              <a:defRPr>
                <a:solidFill>
                  <a:schemeClr val="accent1"/>
                </a:solidFill>
              </a:defRPr>
            </a:lvl7pPr>
            <a:lvl8pPr lvl="7" algn="ctr" rtl="0">
              <a:lnSpc>
                <a:spcPct val="100000"/>
              </a:lnSpc>
              <a:spcBef>
                <a:spcPts val="0"/>
              </a:spcBef>
              <a:spcAft>
                <a:spcPts val="0"/>
              </a:spcAft>
              <a:buClr>
                <a:schemeClr val="accent1"/>
              </a:buClr>
              <a:buSzPts val="1600"/>
              <a:buNone/>
              <a:defRPr>
                <a:solidFill>
                  <a:schemeClr val="accent1"/>
                </a:solidFill>
              </a:defRPr>
            </a:lvl8pPr>
            <a:lvl9pPr lvl="8" algn="ctr" rtl="0">
              <a:lnSpc>
                <a:spcPct val="100000"/>
              </a:lnSpc>
              <a:spcBef>
                <a:spcPts val="0"/>
              </a:spcBef>
              <a:spcAft>
                <a:spcPts val="0"/>
              </a:spcAft>
              <a:buClr>
                <a:schemeClr val="accent1"/>
              </a:buClr>
              <a:buSzPts val="1600"/>
              <a:buNone/>
              <a:defRPr>
                <a:solidFill>
                  <a:schemeClr val="accent1"/>
                </a:solidFill>
              </a:defRPr>
            </a:lvl9pPr>
          </a:lstStyle>
          <a:p>
            <a:endParaRPr/>
          </a:p>
        </p:txBody>
      </p:sp>
      <p:sp>
        <p:nvSpPr>
          <p:cNvPr id="68" name="Google Shape;68;p13"/>
          <p:cNvSpPr txBox="1">
            <a:spLocks noGrp="1"/>
          </p:cNvSpPr>
          <p:nvPr>
            <p:ph type="subTitle" idx="14"/>
          </p:nvPr>
        </p:nvSpPr>
        <p:spPr>
          <a:xfrm>
            <a:off x="5817257" y="3183475"/>
            <a:ext cx="2496300" cy="411600"/>
          </a:xfrm>
          <a:prstGeom prst="rect">
            <a:avLst/>
          </a:prstGeom>
          <a:ln>
            <a:noFill/>
          </a:ln>
        </p:spPr>
        <p:txBody>
          <a:bodyPr spcFirstLastPara="1" wrap="square" lIns="0" tIns="0" rIns="0" bIns="0" anchor="t" anchorCtr="0">
            <a:noAutofit/>
          </a:bodyPr>
          <a:lstStyle>
            <a:lvl1pPr marL="0" marR="0" lvl="0" indent="0"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2pPr>
            <a:lvl3pPr lvl="2"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3pPr>
            <a:lvl4pPr lvl="3"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4pPr>
            <a:lvl5pPr lvl="4"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5pPr>
            <a:lvl6pPr lvl="5"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6pPr>
            <a:lvl7pPr lvl="6"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7pPr>
            <a:lvl8pPr lvl="7"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8pPr>
            <a:lvl9pPr lvl="8" algn="ctr" rtl="0">
              <a:lnSpc>
                <a:spcPct val="100000"/>
              </a:lnSpc>
              <a:spcBef>
                <a:spcPts val="0"/>
              </a:spcBef>
              <a:spcAft>
                <a:spcPts val="0"/>
              </a:spcAft>
              <a:buClr>
                <a:schemeClr val="accent3"/>
              </a:buClr>
              <a:buSzPts val="1600"/>
              <a:buFont typeface="Pacifico"/>
              <a:buNone/>
              <a:defRPr b="1">
                <a:solidFill>
                  <a:schemeClr val="accent3"/>
                </a:solidFill>
                <a:latin typeface="Pacifico"/>
                <a:ea typeface="Pacifico"/>
                <a:cs typeface="Pacifico"/>
                <a:sym typeface="Pacifico"/>
              </a:defRPr>
            </a:lvl9pPr>
          </a:lstStyle>
          <a:p>
            <a:endParaRPr/>
          </a:p>
        </p:txBody>
      </p:sp>
      <p:sp>
        <p:nvSpPr>
          <p:cNvPr id="69" name="Google Shape;69;p13"/>
          <p:cNvSpPr txBox="1">
            <a:spLocks noGrp="1"/>
          </p:cNvSpPr>
          <p:nvPr>
            <p:ph type="title" idx="15" hasCustomPrompt="1"/>
          </p:nvPr>
        </p:nvSpPr>
        <p:spPr>
          <a:xfrm>
            <a:off x="4769581" y="3183475"/>
            <a:ext cx="855300" cy="919200"/>
          </a:xfrm>
          <a:prstGeom prst="rect">
            <a:avLst/>
          </a:prstGeom>
        </p:spPr>
        <p:txBody>
          <a:bodyPr spcFirstLastPara="1" wrap="square" lIns="0" tIns="0" rIns="0" bIns="0" anchor="ctr" anchorCtr="0">
            <a:noAutofit/>
          </a:bodyPr>
          <a:lstStyle>
            <a:lvl1pPr lvl="0" algn="ctr" rtl="0">
              <a:spcBef>
                <a:spcPts val="0"/>
              </a:spcBef>
              <a:spcAft>
                <a:spcPts val="0"/>
              </a:spcAft>
              <a:buSzPts val="2100"/>
              <a:buNone/>
              <a:defRPr sz="3300" b="0">
                <a:latin typeface="Manrope ExtraLight"/>
                <a:ea typeface="Manrope ExtraLight"/>
                <a:cs typeface="Manrope ExtraLight"/>
                <a:sym typeface="Manrope Extra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pic>
        <p:nvPicPr>
          <p:cNvPr id="70" name="Google Shape;70;p13"/>
          <p:cNvPicPr preferRelativeResize="0"/>
          <p:nvPr/>
        </p:nvPicPr>
        <p:blipFill>
          <a:blip r:embed="rId4">
            <a:alphaModFix/>
          </a:blip>
          <a:stretch>
            <a:fillRect/>
          </a:stretch>
        </p:blipFill>
        <p:spPr>
          <a:xfrm>
            <a:off x="-1126950" y="3943113"/>
            <a:ext cx="2133700" cy="17938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17">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2438500" y="1726075"/>
            <a:ext cx="5730000" cy="1316400"/>
          </a:xfrm>
          <a:prstGeom prst="rect">
            <a:avLst/>
          </a:prstGeom>
          <a:noFill/>
        </p:spPr>
        <p:txBody>
          <a:bodyPr spcFirstLastPara="1" wrap="square" lIns="0" tIns="0" rIns="0" bIns="0" anchor="t" anchorCtr="0">
            <a:noAutofit/>
          </a:bodyPr>
          <a:lstStyle>
            <a:lvl1pPr lvl="0" algn="r" rtl="0">
              <a:spcBef>
                <a:spcPts val="0"/>
              </a:spcBef>
              <a:spcAft>
                <a:spcPts val="0"/>
              </a:spcAft>
              <a:buSzPts val="2800"/>
              <a:buNone/>
              <a:defRPr sz="2600" b="0">
                <a:solidFill>
                  <a:schemeClr val="accent2"/>
                </a:solidFill>
                <a:latin typeface="Manrope"/>
                <a:ea typeface="Manrope"/>
                <a:cs typeface="Manrope"/>
                <a:sym typeface="Manrop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 name="Google Shape;73;p14"/>
          <p:cNvSpPr txBox="1">
            <a:spLocks noGrp="1"/>
          </p:cNvSpPr>
          <p:nvPr>
            <p:ph type="title" idx="2"/>
          </p:nvPr>
        </p:nvSpPr>
        <p:spPr>
          <a:xfrm>
            <a:off x="5688375" y="3307200"/>
            <a:ext cx="2450400" cy="340500"/>
          </a:xfrm>
          <a:prstGeom prst="rect">
            <a:avLst/>
          </a:prstGeom>
        </p:spPr>
        <p:txBody>
          <a:bodyPr spcFirstLastPara="1" wrap="square" lIns="0" tIns="0" rIns="0" bIns="0" anchor="t" anchorCtr="0">
            <a:noAutofit/>
          </a:bodyPr>
          <a:lstStyle>
            <a:lvl1pPr lvl="0" algn="r" rtl="0">
              <a:spcBef>
                <a:spcPts val="0"/>
              </a:spcBef>
              <a:spcAft>
                <a:spcPts val="0"/>
              </a:spcAft>
              <a:buSzPts val="2100"/>
              <a:buNone/>
              <a:defRPr sz="2100"/>
            </a:lvl1pPr>
            <a:lvl2pPr lvl="1" algn="ctr" rtl="0">
              <a:spcBef>
                <a:spcPts val="0"/>
              </a:spcBef>
              <a:spcAft>
                <a:spcPts val="0"/>
              </a:spcAft>
              <a:buSzPts val="2100"/>
              <a:buFont typeface="Francois One"/>
              <a:buNone/>
              <a:defRPr sz="2100">
                <a:latin typeface="Francois One"/>
                <a:ea typeface="Francois One"/>
                <a:cs typeface="Francois One"/>
                <a:sym typeface="Francois One"/>
              </a:defRPr>
            </a:lvl2pPr>
            <a:lvl3pPr lvl="2" algn="ctr" rtl="0">
              <a:spcBef>
                <a:spcPts val="0"/>
              </a:spcBef>
              <a:spcAft>
                <a:spcPts val="0"/>
              </a:spcAft>
              <a:buSzPts val="2100"/>
              <a:buFont typeface="Francois One"/>
              <a:buNone/>
              <a:defRPr sz="2100">
                <a:latin typeface="Francois One"/>
                <a:ea typeface="Francois One"/>
                <a:cs typeface="Francois One"/>
                <a:sym typeface="Francois One"/>
              </a:defRPr>
            </a:lvl3pPr>
            <a:lvl4pPr lvl="3" algn="ctr" rtl="0">
              <a:spcBef>
                <a:spcPts val="0"/>
              </a:spcBef>
              <a:spcAft>
                <a:spcPts val="0"/>
              </a:spcAft>
              <a:buSzPts val="2100"/>
              <a:buFont typeface="Francois One"/>
              <a:buNone/>
              <a:defRPr sz="2100">
                <a:latin typeface="Francois One"/>
                <a:ea typeface="Francois One"/>
                <a:cs typeface="Francois One"/>
                <a:sym typeface="Francois One"/>
              </a:defRPr>
            </a:lvl4pPr>
            <a:lvl5pPr lvl="4" algn="ctr" rtl="0">
              <a:spcBef>
                <a:spcPts val="0"/>
              </a:spcBef>
              <a:spcAft>
                <a:spcPts val="0"/>
              </a:spcAft>
              <a:buSzPts val="2100"/>
              <a:buFont typeface="Francois One"/>
              <a:buNone/>
              <a:defRPr sz="2100">
                <a:latin typeface="Francois One"/>
                <a:ea typeface="Francois One"/>
                <a:cs typeface="Francois One"/>
                <a:sym typeface="Francois One"/>
              </a:defRPr>
            </a:lvl5pPr>
            <a:lvl6pPr lvl="5" algn="ctr" rtl="0">
              <a:spcBef>
                <a:spcPts val="0"/>
              </a:spcBef>
              <a:spcAft>
                <a:spcPts val="0"/>
              </a:spcAft>
              <a:buSzPts val="2100"/>
              <a:buFont typeface="Francois One"/>
              <a:buNone/>
              <a:defRPr sz="2100">
                <a:latin typeface="Francois One"/>
                <a:ea typeface="Francois One"/>
                <a:cs typeface="Francois One"/>
                <a:sym typeface="Francois One"/>
              </a:defRPr>
            </a:lvl6pPr>
            <a:lvl7pPr lvl="6" algn="ctr" rtl="0">
              <a:spcBef>
                <a:spcPts val="0"/>
              </a:spcBef>
              <a:spcAft>
                <a:spcPts val="0"/>
              </a:spcAft>
              <a:buSzPts val="2100"/>
              <a:buFont typeface="Francois One"/>
              <a:buNone/>
              <a:defRPr sz="2100">
                <a:latin typeface="Francois One"/>
                <a:ea typeface="Francois One"/>
                <a:cs typeface="Francois One"/>
                <a:sym typeface="Francois One"/>
              </a:defRPr>
            </a:lvl7pPr>
            <a:lvl8pPr lvl="7" algn="ctr" rtl="0">
              <a:spcBef>
                <a:spcPts val="0"/>
              </a:spcBef>
              <a:spcAft>
                <a:spcPts val="0"/>
              </a:spcAft>
              <a:buSzPts val="2100"/>
              <a:buFont typeface="Francois One"/>
              <a:buNone/>
              <a:defRPr sz="2100">
                <a:latin typeface="Francois One"/>
                <a:ea typeface="Francois One"/>
                <a:cs typeface="Francois One"/>
                <a:sym typeface="Francois One"/>
              </a:defRPr>
            </a:lvl8pPr>
            <a:lvl9pPr lvl="8" algn="ctr" rtl="0">
              <a:spcBef>
                <a:spcPts val="0"/>
              </a:spcBef>
              <a:spcAft>
                <a:spcPts val="0"/>
              </a:spcAft>
              <a:buSzPts val="2100"/>
              <a:buFont typeface="Francois One"/>
              <a:buNone/>
              <a:defRPr sz="2100">
                <a:latin typeface="Francois One"/>
                <a:ea typeface="Francois One"/>
                <a:cs typeface="Francois One"/>
                <a:sym typeface="Francois 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74"/>
        <p:cNvGrpSpPr/>
        <p:nvPr/>
      </p:nvGrpSpPr>
      <p:grpSpPr>
        <a:xfrm>
          <a:off x="0" y="0"/>
          <a:ext cx="0" cy="0"/>
          <a:chOff x="0" y="0"/>
          <a:chExt cx="0" cy="0"/>
        </a:xfrm>
      </p:grpSpPr>
      <p:pic>
        <p:nvPicPr>
          <p:cNvPr id="75" name="Google Shape;75;p15"/>
          <p:cNvPicPr preferRelativeResize="0"/>
          <p:nvPr/>
        </p:nvPicPr>
        <p:blipFill>
          <a:blip r:embed="rId2">
            <a:alphaModFix/>
          </a:blip>
          <a:stretch>
            <a:fillRect/>
          </a:stretch>
        </p:blipFill>
        <p:spPr>
          <a:xfrm>
            <a:off x="7679475" y="296351"/>
            <a:ext cx="1189695" cy="486299"/>
          </a:xfrm>
          <a:prstGeom prst="rect">
            <a:avLst/>
          </a:prstGeom>
          <a:noFill/>
          <a:ln>
            <a:noFill/>
          </a:ln>
        </p:spPr>
      </p:pic>
      <p:sp>
        <p:nvSpPr>
          <p:cNvPr id="76" name="Google Shape;76;p15"/>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77" name="Google Shape;77;p15"/>
          <p:cNvSpPr txBox="1">
            <a:spLocks noGrp="1"/>
          </p:cNvSpPr>
          <p:nvPr>
            <p:ph type="subTitle" idx="1"/>
          </p:nvPr>
        </p:nvSpPr>
        <p:spPr>
          <a:xfrm>
            <a:off x="713225" y="2724754"/>
            <a:ext cx="2240400" cy="7872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8" name="Google Shape;78;p15"/>
          <p:cNvSpPr txBox="1">
            <a:spLocks noGrp="1"/>
          </p:cNvSpPr>
          <p:nvPr>
            <p:ph type="subTitle" idx="2"/>
          </p:nvPr>
        </p:nvSpPr>
        <p:spPr>
          <a:xfrm>
            <a:off x="713219" y="2307352"/>
            <a:ext cx="2240400" cy="308100"/>
          </a:xfrm>
          <a:prstGeom prst="rect">
            <a:avLst/>
          </a:prstGeom>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79" name="Google Shape;79;p15"/>
          <p:cNvSpPr txBox="1">
            <a:spLocks noGrp="1"/>
          </p:cNvSpPr>
          <p:nvPr>
            <p:ph type="subTitle" idx="3"/>
          </p:nvPr>
        </p:nvSpPr>
        <p:spPr>
          <a:xfrm>
            <a:off x="3451807" y="2723009"/>
            <a:ext cx="2239800" cy="7872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0" name="Google Shape;80;p15"/>
          <p:cNvSpPr txBox="1">
            <a:spLocks noGrp="1"/>
          </p:cNvSpPr>
          <p:nvPr>
            <p:ph type="subTitle" idx="4"/>
          </p:nvPr>
        </p:nvSpPr>
        <p:spPr>
          <a:xfrm>
            <a:off x="3451792" y="2305988"/>
            <a:ext cx="2240400" cy="308100"/>
          </a:xfrm>
          <a:prstGeom prst="rect">
            <a:avLst/>
          </a:prstGeom>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81" name="Google Shape;81;p15"/>
          <p:cNvSpPr txBox="1">
            <a:spLocks noGrp="1"/>
          </p:cNvSpPr>
          <p:nvPr>
            <p:ph type="subTitle" idx="5"/>
          </p:nvPr>
        </p:nvSpPr>
        <p:spPr>
          <a:xfrm>
            <a:off x="6190374" y="2723010"/>
            <a:ext cx="2240400" cy="787200"/>
          </a:xfrm>
          <a:prstGeom prst="rect">
            <a:avLst/>
          </a:prstGeom>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2" name="Google Shape;82;p15"/>
          <p:cNvSpPr txBox="1">
            <a:spLocks noGrp="1"/>
          </p:cNvSpPr>
          <p:nvPr>
            <p:ph type="subTitle" idx="6"/>
          </p:nvPr>
        </p:nvSpPr>
        <p:spPr>
          <a:xfrm>
            <a:off x="6190367" y="2305988"/>
            <a:ext cx="2240400" cy="308100"/>
          </a:xfrm>
          <a:prstGeom prst="rect">
            <a:avLst/>
          </a:prstGeom>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p:cSld name="CUSTOM_13">
    <p:spTree>
      <p:nvGrpSpPr>
        <p:cNvPr id="1" name="Shape 83"/>
        <p:cNvGrpSpPr/>
        <p:nvPr/>
      </p:nvGrpSpPr>
      <p:grpSpPr>
        <a:xfrm>
          <a:off x="0" y="0"/>
          <a:ext cx="0" cy="0"/>
          <a:chOff x="0" y="0"/>
          <a:chExt cx="0" cy="0"/>
        </a:xfrm>
      </p:grpSpPr>
      <p:pic>
        <p:nvPicPr>
          <p:cNvPr id="84" name="Google Shape;84;p16"/>
          <p:cNvPicPr preferRelativeResize="0"/>
          <p:nvPr/>
        </p:nvPicPr>
        <p:blipFill>
          <a:blip r:embed="rId2">
            <a:alphaModFix/>
          </a:blip>
          <a:stretch>
            <a:fillRect/>
          </a:stretch>
        </p:blipFill>
        <p:spPr>
          <a:xfrm>
            <a:off x="7363925" y="3702488"/>
            <a:ext cx="2133700" cy="1793868"/>
          </a:xfrm>
          <a:prstGeom prst="rect">
            <a:avLst/>
          </a:prstGeom>
          <a:noFill/>
          <a:ln>
            <a:noFill/>
          </a:ln>
        </p:spPr>
      </p:pic>
      <p:pic>
        <p:nvPicPr>
          <p:cNvPr id="85" name="Google Shape;85;p16"/>
          <p:cNvPicPr preferRelativeResize="0"/>
          <p:nvPr/>
        </p:nvPicPr>
        <p:blipFill>
          <a:blip r:embed="rId3">
            <a:alphaModFix/>
          </a:blip>
          <a:stretch>
            <a:fillRect/>
          </a:stretch>
        </p:blipFill>
        <p:spPr>
          <a:xfrm>
            <a:off x="-498529" y="1695750"/>
            <a:ext cx="1865234" cy="619500"/>
          </a:xfrm>
          <a:prstGeom prst="rect">
            <a:avLst/>
          </a:prstGeom>
          <a:noFill/>
          <a:ln>
            <a:noFill/>
          </a:ln>
        </p:spPr>
      </p:pic>
      <p:sp>
        <p:nvSpPr>
          <p:cNvPr id="86" name="Google Shape;86;p16"/>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6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87" name="Google Shape;87;p16"/>
          <p:cNvSpPr txBox="1">
            <a:spLocks noGrp="1"/>
          </p:cNvSpPr>
          <p:nvPr>
            <p:ph type="subTitle" idx="1"/>
          </p:nvPr>
        </p:nvSpPr>
        <p:spPr>
          <a:xfrm>
            <a:off x="1830088" y="2644072"/>
            <a:ext cx="2377500" cy="447600"/>
          </a:xfrm>
          <a:prstGeom prst="rect">
            <a:avLst/>
          </a:prstGeom>
          <a:noFill/>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8" name="Google Shape;88;p16"/>
          <p:cNvSpPr txBox="1">
            <a:spLocks noGrp="1"/>
          </p:cNvSpPr>
          <p:nvPr>
            <p:ph type="subTitle" idx="2"/>
          </p:nvPr>
        </p:nvSpPr>
        <p:spPr>
          <a:xfrm>
            <a:off x="1830029" y="2221992"/>
            <a:ext cx="2377500" cy="308100"/>
          </a:xfrm>
          <a:prstGeom prst="rect">
            <a:avLst/>
          </a:prstGeom>
          <a:noFill/>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89" name="Google Shape;89;p16"/>
          <p:cNvSpPr txBox="1">
            <a:spLocks noGrp="1"/>
          </p:cNvSpPr>
          <p:nvPr>
            <p:ph type="subTitle" idx="3"/>
          </p:nvPr>
        </p:nvSpPr>
        <p:spPr>
          <a:xfrm>
            <a:off x="4936471" y="2644064"/>
            <a:ext cx="2377500" cy="572700"/>
          </a:xfrm>
          <a:prstGeom prst="rect">
            <a:avLst/>
          </a:prstGeom>
          <a:noFill/>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0" name="Google Shape;90;p16"/>
          <p:cNvSpPr txBox="1">
            <a:spLocks noGrp="1"/>
          </p:cNvSpPr>
          <p:nvPr>
            <p:ph type="subTitle" idx="4"/>
          </p:nvPr>
        </p:nvSpPr>
        <p:spPr>
          <a:xfrm>
            <a:off x="4936430" y="2221992"/>
            <a:ext cx="2377500" cy="308100"/>
          </a:xfrm>
          <a:prstGeom prst="rect">
            <a:avLst/>
          </a:prstGeom>
          <a:noFill/>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91" name="Google Shape;91;p16"/>
          <p:cNvSpPr txBox="1">
            <a:spLocks noGrp="1"/>
          </p:cNvSpPr>
          <p:nvPr>
            <p:ph type="subTitle" idx="5"/>
          </p:nvPr>
        </p:nvSpPr>
        <p:spPr>
          <a:xfrm>
            <a:off x="1830076" y="4170738"/>
            <a:ext cx="2378400" cy="576000"/>
          </a:xfrm>
          <a:prstGeom prst="rect">
            <a:avLst/>
          </a:prstGeom>
          <a:noFill/>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2" name="Google Shape;92;p16"/>
          <p:cNvSpPr txBox="1">
            <a:spLocks noGrp="1"/>
          </p:cNvSpPr>
          <p:nvPr>
            <p:ph type="subTitle" idx="6"/>
          </p:nvPr>
        </p:nvSpPr>
        <p:spPr>
          <a:xfrm>
            <a:off x="1830054" y="3739713"/>
            <a:ext cx="2377500" cy="308100"/>
          </a:xfrm>
          <a:prstGeom prst="rect">
            <a:avLst/>
          </a:prstGeom>
          <a:noFill/>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93" name="Google Shape;93;p16"/>
          <p:cNvSpPr txBox="1">
            <a:spLocks noGrp="1"/>
          </p:cNvSpPr>
          <p:nvPr>
            <p:ph type="subTitle" idx="7"/>
          </p:nvPr>
        </p:nvSpPr>
        <p:spPr>
          <a:xfrm>
            <a:off x="4936464" y="4170739"/>
            <a:ext cx="2377500" cy="576000"/>
          </a:xfrm>
          <a:prstGeom prst="rect">
            <a:avLst/>
          </a:prstGeom>
          <a:noFill/>
        </p:spPr>
        <p:txBody>
          <a:bodyPr spcFirstLastPara="1" wrap="square" lIns="0" tIns="0" rIns="0" bIns="0" anchor="t" anchorCtr="0">
            <a:noAutofit/>
          </a:bodyPr>
          <a:lstStyle>
            <a:lvl1pPr marL="0" marR="0" lvl="0" indent="0" algn="ctr" rtl="0">
              <a:lnSpc>
                <a:spcPct val="100000"/>
              </a:lnSpc>
              <a:spcBef>
                <a:spcPts val="0"/>
              </a:spcBef>
              <a:spcAft>
                <a:spcPts val="0"/>
              </a:spcAft>
              <a:buClr>
                <a:schemeClr val="accent1"/>
              </a:buClr>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4" name="Google Shape;94;p16"/>
          <p:cNvSpPr txBox="1">
            <a:spLocks noGrp="1"/>
          </p:cNvSpPr>
          <p:nvPr>
            <p:ph type="subTitle" idx="8"/>
          </p:nvPr>
        </p:nvSpPr>
        <p:spPr>
          <a:xfrm>
            <a:off x="4936455" y="3739713"/>
            <a:ext cx="2377500" cy="308100"/>
          </a:xfrm>
          <a:prstGeom prst="rect">
            <a:avLst/>
          </a:prstGeom>
          <a:noFill/>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accent1"/>
              </a:buClr>
              <a:buSzPts val="2100"/>
              <a:buFont typeface="Architects Daughter"/>
              <a:buNone/>
              <a:defRPr sz="2100">
                <a:solidFill>
                  <a:schemeClr val="accent1"/>
                </a:solidFill>
                <a:latin typeface="Manrope ExtraLight"/>
                <a:ea typeface="Manrope ExtraLight"/>
                <a:cs typeface="Manrope ExtraLight"/>
                <a:sym typeface="Manrope ExtraLight"/>
              </a:defRPr>
            </a:lvl1pPr>
            <a:lvl2pPr lvl="1" algn="ctr" rtl="0">
              <a:lnSpc>
                <a:spcPct val="100000"/>
              </a:lnSpc>
              <a:spcBef>
                <a:spcPts val="0"/>
              </a:spcBef>
              <a:spcAft>
                <a:spcPts val="0"/>
              </a:spcAft>
              <a:buClr>
                <a:schemeClr val="accent1"/>
              </a:buClr>
              <a:buSzPts val="2800"/>
              <a:buNone/>
              <a:defRPr sz="2800" b="1">
                <a:solidFill>
                  <a:schemeClr val="accent1"/>
                </a:solidFill>
              </a:defRPr>
            </a:lvl2pPr>
            <a:lvl3pPr lvl="2" algn="ctr" rtl="0">
              <a:lnSpc>
                <a:spcPct val="100000"/>
              </a:lnSpc>
              <a:spcBef>
                <a:spcPts val="0"/>
              </a:spcBef>
              <a:spcAft>
                <a:spcPts val="0"/>
              </a:spcAft>
              <a:buClr>
                <a:schemeClr val="accent1"/>
              </a:buClr>
              <a:buSzPts val="2800"/>
              <a:buNone/>
              <a:defRPr sz="2800" b="1">
                <a:solidFill>
                  <a:schemeClr val="accent1"/>
                </a:solidFill>
              </a:defRPr>
            </a:lvl3pPr>
            <a:lvl4pPr lvl="3" algn="ctr" rtl="0">
              <a:lnSpc>
                <a:spcPct val="100000"/>
              </a:lnSpc>
              <a:spcBef>
                <a:spcPts val="0"/>
              </a:spcBef>
              <a:spcAft>
                <a:spcPts val="0"/>
              </a:spcAft>
              <a:buClr>
                <a:schemeClr val="accent1"/>
              </a:buClr>
              <a:buSzPts val="2800"/>
              <a:buNone/>
              <a:defRPr sz="2800" b="1">
                <a:solidFill>
                  <a:schemeClr val="accent1"/>
                </a:solidFill>
              </a:defRPr>
            </a:lvl4pPr>
            <a:lvl5pPr lvl="4" algn="ctr" rtl="0">
              <a:lnSpc>
                <a:spcPct val="100000"/>
              </a:lnSpc>
              <a:spcBef>
                <a:spcPts val="0"/>
              </a:spcBef>
              <a:spcAft>
                <a:spcPts val="0"/>
              </a:spcAft>
              <a:buClr>
                <a:schemeClr val="accent1"/>
              </a:buClr>
              <a:buSzPts val="2800"/>
              <a:buNone/>
              <a:defRPr sz="2800" b="1">
                <a:solidFill>
                  <a:schemeClr val="accent1"/>
                </a:solidFill>
              </a:defRPr>
            </a:lvl5pPr>
            <a:lvl6pPr lvl="5" algn="ctr" rtl="0">
              <a:lnSpc>
                <a:spcPct val="100000"/>
              </a:lnSpc>
              <a:spcBef>
                <a:spcPts val="0"/>
              </a:spcBef>
              <a:spcAft>
                <a:spcPts val="0"/>
              </a:spcAft>
              <a:buClr>
                <a:schemeClr val="accent1"/>
              </a:buClr>
              <a:buSzPts val="2800"/>
              <a:buNone/>
              <a:defRPr sz="2800" b="1">
                <a:solidFill>
                  <a:schemeClr val="accent1"/>
                </a:solidFill>
              </a:defRPr>
            </a:lvl6pPr>
            <a:lvl7pPr lvl="6" algn="ctr" rtl="0">
              <a:lnSpc>
                <a:spcPct val="100000"/>
              </a:lnSpc>
              <a:spcBef>
                <a:spcPts val="0"/>
              </a:spcBef>
              <a:spcAft>
                <a:spcPts val="0"/>
              </a:spcAft>
              <a:buClr>
                <a:schemeClr val="accent1"/>
              </a:buClr>
              <a:buSzPts val="2800"/>
              <a:buNone/>
              <a:defRPr sz="2800" b="1">
                <a:solidFill>
                  <a:schemeClr val="accent1"/>
                </a:solidFill>
              </a:defRPr>
            </a:lvl7pPr>
            <a:lvl8pPr lvl="7" algn="ctr" rtl="0">
              <a:lnSpc>
                <a:spcPct val="100000"/>
              </a:lnSpc>
              <a:spcBef>
                <a:spcPts val="0"/>
              </a:spcBef>
              <a:spcAft>
                <a:spcPts val="0"/>
              </a:spcAft>
              <a:buClr>
                <a:schemeClr val="accent1"/>
              </a:buClr>
              <a:buSzPts val="2800"/>
              <a:buNone/>
              <a:defRPr sz="2800" b="1">
                <a:solidFill>
                  <a:schemeClr val="accent1"/>
                </a:solidFill>
              </a:defRPr>
            </a:lvl8pPr>
            <a:lvl9pPr lvl="8" algn="ctr" rtl="0">
              <a:lnSpc>
                <a:spcPct val="100000"/>
              </a:lnSpc>
              <a:spcBef>
                <a:spcPts val="0"/>
              </a:spcBef>
              <a:spcAft>
                <a:spcPts val="0"/>
              </a:spcAft>
              <a:buClr>
                <a:schemeClr val="accent1"/>
              </a:buClr>
              <a:buSzPts val="2800"/>
              <a:buNone/>
              <a:defRPr sz="2800" b="1">
                <a:solidFill>
                  <a:schemeClr val="accen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1"/>
              </a:buClr>
              <a:buSzPts val="2800"/>
              <a:buFont typeface="Handlee"/>
              <a:buNone/>
              <a:defRPr sz="2800" b="1">
                <a:solidFill>
                  <a:schemeClr val="accent1"/>
                </a:solidFill>
                <a:latin typeface="Handlee"/>
                <a:ea typeface="Handlee"/>
                <a:cs typeface="Handlee"/>
                <a:sym typeface="Handlee"/>
              </a:defRPr>
            </a:lvl1pPr>
            <a:lvl2pPr lvl="1">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2pPr>
            <a:lvl3pPr lvl="2">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3pPr>
            <a:lvl4pPr lvl="3">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4pPr>
            <a:lvl5pPr lvl="4">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5pPr>
            <a:lvl6pPr lvl="5">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6pPr>
            <a:lvl7pPr lvl="6">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7pPr>
            <a:lvl8pPr lvl="7">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8pPr>
            <a:lvl9pPr lvl="8">
              <a:spcBef>
                <a:spcPts val="0"/>
              </a:spcBef>
              <a:spcAft>
                <a:spcPts val="0"/>
              </a:spcAft>
              <a:buClr>
                <a:schemeClr val="accent1"/>
              </a:buClr>
              <a:buSzPts val="2800"/>
              <a:buFont typeface="Architects Daughter"/>
              <a:buNone/>
              <a:defRPr sz="2800" b="1">
                <a:solidFill>
                  <a:schemeClr val="accent1"/>
                </a:solidFill>
                <a:latin typeface="Architects Daughter"/>
                <a:ea typeface="Architects Daughter"/>
                <a:cs typeface="Architects Daughter"/>
                <a:sym typeface="Architects Daughter"/>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lvl="0" indent="-330200">
              <a:lnSpc>
                <a:spcPct val="100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1pPr>
            <a:lvl2pPr marL="914400" lvl="1"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2pPr>
            <a:lvl3pPr marL="1371600" lvl="2"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3pPr>
            <a:lvl4pPr marL="1828800" lvl="3"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4pPr>
            <a:lvl5pPr marL="2286000" lvl="4"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5pPr>
            <a:lvl6pPr marL="2743200" lvl="5"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6pPr>
            <a:lvl7pPr marL="3200400" lvl="6"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7pPr>
            <a:lvl8pPr marL="3657600" lvl="7"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8pPr>
            <a:lvl9pPr marL="4114800" lvl="8" indent="-330200">
              <a:lnSpc>
                <a:spcPct val="115000"/>
              </a:lnSpc>
              <a:spcBef>
                <a:spcPts val="0"/>
              </a:spcBef>
              <a:spcAft>
                <a:spcPts val="0"/>
              </a:spcAft>
              <a:buClr>
                <a:schemeClr val="accent2"/>
              </a:buClr>
              <a:buSzPts val="1600"/>
              <a:buFont typeface="Manrope"/>
              <a:buChar char="■"/>
              <a:defRPr sz="1600">
                <a:solidFill>
                  <a:schemeClr val="accent2"/>
                </a:solidFill>
                <a:latin typeface="Manrope"/>
                <a:ea typeface="Manrope"/>
                <a:cs typeface="Manrope"/>
                <a:sym typeface="Manrop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5" r:id="rId5"/>
    <p:sldLayoutId id="2147483659" r:id="rId6"/>
    <p:sldLayoutId id="2147483660" r:id="rId7"/>
    <p:sldLayoutId id="2147483661" r:id="rId8"/>
    <p:sldLayoutId id="2147483662" r:id="rId9"/>
    <p:sldLayoutId id="2147483664" r:id="rId10"/>
    <p:sldLayoutId id="2147483665" r:id="rId11"/>
    <p:sldLayoutId id="2147483666" r:id="rId12"/>
    <p:sldLayoutId id="2147483667" r:id="rId13"/>
    <p:sldLayoutId id="2147483671" r:id="rId14"/>
    <p:sldLayoutId id="214748367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1.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4.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Google Shape;162;p30">
            <a:extLst>
              <a:ext uri="{FF2B5EF4-FFF2-40B4-BE49-F238E27FC236}">
                <a16:creationId xmlns:a16="http://schemas.microsoft.com/office/drawing/2014/main" xmlns="" id="{46995044-EC96-B740-9869-A2CE786B9EB7}"/>
              </a:ext>
            </a:extLst>
          </p:cNvPr>
          <p:cNvSpPr txBox="1">
            <a:spLocks noGrp="1"/>
          </p:cNvSpPr>
          <p:nvPr>
            <p:ph type="title"/>
          </p:nvPr>
        </p:nvSpPr>
        <p:spPr>
          <a:xfrm>
            <a:off x="713250" y="612704"/>
            <a:ext cx="7717500" cy="1776346"/>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5500" dirty="0">
                <a:latin typeface="Times New Roman" panose="02020603050405020304" pitchFamily="18" charset="0"/>
                <a:cs typeface="Times New Roman" panose="02020603050405020304" pitchFamily="18" charset="0"/>
              </a:rPr>
              <a:t>Chào mừng các bạn học sinh yêu quý </a:t>
            </a:r>
            <a:r>
              <a:rPr lang="en" sz="5500" dirty="0" smtClean="0">
                <a:latin typeface="Times New Roman" panose="02020603050405020304" pitchFamily="18" charset="0"/>
                <a:cs typeface="Times New Roman" panose="02020603050405020304" pitchFamily="18" charset="0"/>
              </a:rPr>
              <a:t> </a:t>
            </a:r>
            <a:r>
              <a:rPr lang="en" sz="5500" dirty="0">
                <a:latin typeface="Times New Roman" panose="02020603050405020304" pitchFamily="18" charset="0"/>
                <a:cs typeface="Times New Roman" panose="02020603050405020304" pitchFamily="18" charset="0"/>
              </a:rPr>
              <a:t>!</a:t>
            </a:r>
            <a:endParaRPr sz="5500" dirty="0">
              <a:latin typeface="Times New Roman" panose="02020603050405020304" pitchFamily="18" charset="0"/>
              <a:cs typeface="Times New Roman" panose="02020603050405020304" pitchFamily="18" charset="0"/>
            </a:endParaRPr>
          </a:p>
        </p:txBody>
      </p:sp>
      <p:pic>
        <p:nvPicPr>
          <p:cNvPr id="97" name="Picture 96" descr="A group of people in clothing&#10;&#10;Description automatically generated with medium confidence">
            <a:extLst>
              <a:ext uri="{FF2B5EF4-FFF2-40B4-BE49-F238E27FC236}">
                <a16:creationId xmlns:a16="http://schemas.microsoft.com/office/drawing/2014/main" xmlns="" id="{5840734A-4E1F-E544-A257-7C786EADD221}"/>
              </a:ext>
            </a:extLst>
          </p:cNvPr>
          <p:cNvPicPr>
            <a:picLocks noChangeAspect="1"/>
          </p:cNvPicPr>
          <p:nvPr/>
        </p:nvPicPr>
        <p:blipFill>
          <a:blip r:embed="rId3"/>
          <a:stretch>
            <a:fillRect/>
          </a:stretch>
        </p:blipFill>
        <p:spPr>
          <a:xfrm>
            <a:off x="2529675" y="2389049"/>
            <a:ext cx="4084650" cy="2754451"/>
          </a:xfrm>
          <a:prstGeom prst="rect">
            <a:avLst/>
          </a:prstGeom>
        </p:spPr>
      </p:pic>
    </p:spTree>
    <p:extLst>
      <p:ext uri="{BB962C8B-B14F-4D97-AF65-F5344CB8AC3E}">
        <p14:creationId xmlns:p14="http://schemas.microsoft.com/office/powerpoint/2010/main" val="124137968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aphicFrame>
        <p:nvGraphicFramePr>
          <p:cNvPr id="41" name="Table 40">
            <a:extLst>
              <a:ext uri="{FF2B5EF4-FFF2-40B4-BE49-F238E27FC236}">
                <a16:creationId xmlns:a16="http://schemas.microsoft.com/office/drawing/2014/main" xmlns="" id="{972F67A6-D470-5945-B646-D3D938C0228F}"/>
              </a:ext>
            </a:extLst>
          </p:cNvPr>
          <p:cNvGraphicFramePr>
            <a:graphicFrameLocks noGrp="1"/>
          </p:cNvGraphicFramePr>
          <p:nvPr>
            <p:extLst>
              <p:ext uri="{D42A27DB-BD31-4B8C-83A1-F6EECF244321}">
                <p14:modId xmlns:p14="http://schemas.microsoft.com/office/powerpoint/2010/main" val="1531054497"/>
              </p:ext>
            </p:extLst>
          </p:nvPr>
        </p:nvGraphicFramePr>
        <p:xfrm>
          <a:off x="4061150" y="1413200"/>
          <a:ext cx="4947383" cy="3515868"/>
        </p:xfrm>
        <a:graphic>
          <a:graphicData uri="http://schemas.openxmlformats.org/drawingml/2006/table">
            <a:tbl>
              <a:tblPr firstRow="1" firstCol="1" bandRow="1">
                <a:tableStyleId>{8FFF29F8-F4D3-4E12-A33E-C375673D4082}</a:tableStyleId>
              </a:tblPr>
              <a:tblGrid>
                <a:gridCol w="2006550">
                  <a:extLst>
                    <a:ext uri="{9D8B030D-6E8A-4147-A177-3AD203B41FA5}">
                      <a16:colId xmlns:a16="http://schemas.microsoft.com/office/drawing/2014/main" xmlns="" val="1859433401"/>
                    </a:ext>
                  </a:extLst>
                </a:gridCol>
                <a:gridCol w="2940833">
                  <a:extLst>
                    <a:ext uri="{9D8B030D-6E8A-4147-A177-3AD203B41FA5}">
                      <a16:colId xmlns:a16="http://schemas.microsoft.com/office/drawing/2014/main" xmlns="" val="3810472838"/>
                    </a:ext>
                  </a:extLst>
                </a:gridCol>
              </a:tblGrid>
              <a:tr h="534849">
                <a:tc>
                  <a:txBody>
                    <a:bodyPr/>
                    <a:lstStyle/>
                    <a:p>
                      <a:pPr algn="ctr">
                        <a:lnSpc>
                          <a:spcPct val="115000"/>
                        </a:lnSpc>
                      </a:pPr>
                      <a:r>
                        <a:rPr lang="vi-VN" sz="2800" b="1">
                          <a:effectLst/>
                          <a:latin typeface="Times New Roman" panose="02020603050405020304" pitchFamily="18" charset="0"/>
                          <a:cs typeface="Times New Roman" panose="02020603050405020304" pitchFamily="18" charset="0"/>
                        </a:rPr>
                        <a:t>Thời gian</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15000"/>
                        </a:lnSpc>
                      </a:pPr>
                      <a:r>
                        <a:rPr lang="vi-VN" sz="2800" b="1">
                          <a:effectLst/>
                          <a:latin typeface="Times New Roman" panose="02020603050405020304" pitchFamily="18" charset="0"/>
                          <a:cs typeface="Times New Roman" panose="02020603050405020304" pitchFamily="18" charset="0"/>
                        </a:rPr>
                        <a:t>Thông tin chính</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2461854146"/>
                  </a:ext>
                </a:extLst>
              </a:tr>
              <a:tr h="534849">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96754221"/>
                  </a:ext>
                </a:extLst>
              </a:tr>
              <a:tr h="534849">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644425316"/>
                  </a:ext>
                </a:extLst>
              </a:tr>
              <a:tr h="534849">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2598984405"/>
                  </a:ext>
                </a:extLst>
              </a:tr>
              <a:tr h="534849">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just">
                        <a:lnSpc>
                          <a:spcPct val="115000"/>
                        </a:lnSpc>
                      </a:pPr>
                      <a:r>
                        <a:rPr lang="vi-VN" sz="2800" b="1">
                          <a:effectLst/>
                          <a:latin typeface="Times New Roman" panose="02020603050405020304" pitchFamily="18" charset="0"/>
                          <a:cs typeface="Times New Roman" panose="02020603050405020304" pitchFamily="18" charset="0"/>
                        </a:rPr>
                        <a:t> </a:t>
                      </a:r>
                      <a:endParaRPr lang="x-none"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3007896605"/>
                  </a:ext>
                </a:extLst>
              </a:tr>
              <a:tr h="534849">
                <a:tc>
                  <a:txBody>
                    <a:bodyPr/>
                    <a:lstStyle/>
                    <a:p>
                      <a:endParaRPr lang="x-none" sz="2800" b="1">
                        <a:effectLst/>
                        <a:latin typeface="Times New Roman" panose="02020603050405020304" pitchFamily="18" charset="0"/>
                        <a:cs typeface="Times New Roman" panose="02020603050405020304" pitchFamily="18" charset="0"/>
                      </a:endParaRPr>
                    </a:p>
                  </a:txBody>
                  <a:tcPr marL="47625" marR="47625" marT="47625" marB="47625"/>
                </a:tc>
                <a:tc>
                  <a:txBody>
                    <a:bodyPr/>
                    <a:lstStyle/>
                    <a:p>
                      <a:pPr algn="just">
                        <a:lnSpc>
                          <a:spcPct val="115000"/>
                        </a:lnSpc>
                      </a:pPr>
                      <a:r>
                        <a:rPr lang="vi-VN" sz="2800" b="1" dirty="0">
                          <a:effectLst/>
                          <a:latin typeface="Times New Roman" panose="02020603050405020304" pitchFamily="18" charset="0"/>
                          <a:cs typeface="Times New Roman" panose="02020603050405020304" pitchFamily="18" charset="0"/>
                        </a:rPr>
                        <a:t> </a:t>
                      </a:r>
                      <a:endParaRPr lang="x-none"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580468145"/>
                  </a:ext>
                </a:extLst>
              </a:tr>
            </a:tbl>
          </a:graphicData>
        </a:graphic>
      </p:graphicFrame>
      <p:sp>
        <p:nvSpPr>
          <p:cNvPr id="228" name="Google Shape;228;p34"/>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2. </a:t>
            </a:r>
            <a:r>
              <a:rPr lang="en" dirty="0" err="1">
                <a:latin typeface="Times New Roman" panose="02020603050405020304" pitchFamily="18" charset="0"/>
                <a:cs typeface="Times New Roman" panose="02020603050405020304" pitchFamily="18" charset="0"/>
              </a:rPr>
              <a:t>Nội</a:t>
            </a:r>
            <a:r>
              <a:rPr lang="en" dirty="0">
                <a:latin typeface="Times New Roman" panose="02020603050405020304" pitchFamily="18" charset="0"/>
                <a:cs typeface="Times New Roman" panose="02020603050405020304" pitchFamily="18" charset="0"/>
              </a:rPr>
              <a:t> dung </a:t>
            </a:r>
            <a:r>
              <a:rPr lang="en" dirty="0" err="1">
                <a:latin typeface="Times New Roman" panose="02020603050405020304" pitchFamily="18" charset="0"/>
                <a:cs typeface="Times New Roman" panose="02020603050405020304" pitchFamily="18" charset="0"/>
              </a:rPr>
              <a:t>thông</a:t>
            </a:r>
            <a:r>
              <a:rPr lang="en" dirty="0">
                <a:latin typeface="Times New Roman" panose="02020603050405020304" pitchFamily="18" charset="0"/>
                <a:cs typeface="Times New Roman" panose="02020603050405020304" pitchFamily="18" charset="0"/>
              </a:rPr>
              <a:t> tin</a:t>
            </a:r>
            <a:endParaRPr dirty="0">
              <a:latin typeface="Times New Roman" panose="02020603050405020304" pitchFamily="18" charset="0"/>
              <a:cs typeface="Times New Roman" panose="02020603050405020304" pitchFamily="18" charset="0"/>
            </a:endParaRPr>
          </a:p>
        </p:txBody>
      </p:sp>
      <p:pic>
        <p:nvPicPr>
          <p:cNvPr id="229" name="Google Shape;229;p34"/>
          <p:cNvPicPr preferRelativeResize="0"/>
          <p:nvPr/>
        </p:nvPicPr>
        <p:blipFill>
          <a:blip r:embed="rId3">
            <a:alphaModFix/>
          </a:blip>
          <a:stretch>
            <a:fillRect/>
          </a:stretch>
        </p:blipFill>
        <p:spPr>
          <a:xfrm>
            <a:off x="3541138" y="3337250"/>
            <a:ext cx="2010675" cy="2010675"/>
          </a:xfrm>
          <a:prstGeom prst="rect">
            <a:avLst/>
          </a:prstGeom>
          <a:noFill/>
          <a:ln>
            <a:noFill/>
          </a:ln>
        </p:spPr>
      </p:pic>
      <p:sp>
        <p:nvSpPr>
          <p:cNvPr id="14" name="Rectangle 13">
            <a:extLst>
              <a:ext uri="{FF2B5EF4-FFF2-40B4-BE49-F238E27FC236}">
                <a16:creationId xmlns:a16="http://schemas.microsoft.com/office/drawing/2014/main" xmlns="" id="{9BEFD68D-CE07-234D-8F81-2751C97C46B3}"/>
              </a:ext>
            </a:extLst>
          </p:cNvPr>
          <p:cNvSpPr/>
          <p:nvPr/>
        </p:nvSpPr>
        <p:spPr>
          <a:xfrm>
            <a:off x="440266" y="1274501"/>
            <a:ext cx="3352801" cy="3723007"/>
          </a:xfrm>
          <a:prstGeom prst="rect">
            <a:avLst/>
          </a:prstGeom>
        </p:spPr>
        <p:txBody>
          <a:bodyPr wrap="square">
            <a:spAutoFit/>
          </a:bodyPr>
          <a:lstStyle/>
          <a:p>
            <a:pPr algn="ctr">
              <a:lnSpc>
                <a:spcPct val="115000"/>
              </a:lnSpc>
            </a:pPr>
            <a:r>
              <a:rPr lang="vi-VN" sz="2300" b="1" dirty="0">
                <a:latin typeface="Times New Roman" panose="02020603050405020304" pitchFamily="18" charset="0"/>
                <a:ea typeface="Calibri" panose="020F0502020204030204" pitchFamily="34" charset="0"/>
                <a:cs typeface="Times New Roman" panose="02020603050405020304" pitchFamily="18" charset="0"/>
              </a:rPr>
              <a:t>Nhóm 1: </a:t>
            </a:r>
          </a:p>
          <a:p>
            <a:pPr algn="just">
              <a:lnSpc>
                <a:spcPct val="115000"/>
              </a:lnSpc>
            </a:pPr>
            <a:r>
              <a:rPr lang="vi-VN" sz="2300" dirty="0">
                <a:latin typeface="Times New Roman" panose="02020603050405020304" pitchFamily="18" charset="0"/>
                <a:ea typeface="Calibri" panose="020F0502020204030204" pitchFamily="34" charset="0"/>
                <a:cs typeface="Times New Roman" panose="02020603050405020304" pitchFamily="18" charset="0"/>
              </a:rPr>
              <a:t>Hãy nêu các mốc thời gian được nhắc tới trong văn bản và tóm tắt thông tin chính liên quan tới mỗi mốc thời gian đó (có thể trình bày dưới dạng bảng biểu, inforgaphic hoặc timeline)</a:t>
            </a:r>
            <a:endParaRPr lang="x-none" sz="2300" dirty="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4"/>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2. </a:t>
            </a:r>
            <a:r>
              <a:rPr lang="en" dirty="0" err="1">
                <a:latin typeface="Times New Roman" panose="02020603050405020304" pitchFamily="18" charset="0"/>
                <a:cs typeface="Times New Roman" panose="02020603050405020304" pitchFamily="18" charset="0"/>
              </a:rPr>
              <a:t>Nội</a:t>
            </a:r>
            <a:r>
              <a:rPr lang="en" dirty="0">
                <a:latin typeface="Times New Roman" panose="02020603050405020304" pitchFamily="18" charset="0"/>
                <a:cs typeface="Times New Roman" panose="02020603050405020304" pitchFamily="18" charset="0"/>
              </a:rPr>
              <a:t> dung </a:t>
            </a:r>
            <a:r>
              <a:rPr lang="en" dirty="0" err="1">
                <a:latin typeface="Times New Roman" panose="02020603050405020304" pitchFamily="18" charset="0"/>
                <a:cs typeface="Times New Roman" panose="02020603050405020304" pitchFamily="18" charset="0"/>
              </a:rPr>
              <a:t>thông</a:t>
            </a:r>
            <a:r>
              <a:rPr lang="en" dirty="0">
                <a:latin typeface="Times New Roman" panose="02020603050405020304" pitchFamily="18" charset="0"/>
                <a:cs typeface="Times New Roman" panose="02020603050405020304" pitchFamily="18" charset="0"/>
              </a:rPr>
              <a:t> tin</a:t>
            </a:r>
            <a:endParaRPr dirty="0">
              <a:latin typeface="Times New Roman" panose="02020603050405020304" pitchFamily="18" charset="0"/>
              <a:cs typeface="Times New Roman" panose="02020603050405020304" pitchFamily="18" charset="0"/>
            </a:endParaRPr>
          </a:p>
        </p:txBody>
      </p:sp>
      <p:pic>
        <p:nvPicPr>
          <p:cNvPr id="229" name="Google Shape;229;p34"/>
          <p:cNvPicPr preferRelativeResize="0"/>
          <p:nvPr/>
        </p:nvPicPr>
        <p:blipFill>
          <a:blip r:embed="rId3">
            <a:alphaModFix/>
          </a:blip>
          <a:stretch>
            <a:fillRect/>
          </a:stretch>
        </p:blipFill>
        <p:spPr>
          <a:xfrm>
            <a:off x="0" y="3132825"/>
            <a:ext cx="2010675" cy="2010675"/>
          </a:xfrm>
          <a:prstGeom prst="rect">
            <a:avLst/>
          </a:prstGeom>
          <a:noFill/>
          <a:ln>
            <a:noFill/>
          </a:ln>
        </p:spPr>
      </p:pic>
      <p:sp>
        <p:nvSpPr>
          <p:cNvPr id="2" name="Rectangle 1">
            <a:extLst>
              <a:ext uri="{FF2B5EF4-FFF2-40B4-BE49-F238E27FC236}">
                <a16:creationId xmlns:a16="http://schemas.microsoft.com/office/drawing/2014/main" xmlns="" id="{F20A6FBA-31A0-6849-91EF-CE5E05CABA86}"/>
              </a:ext>
            </a:extLst>
          </p:cNvPr>
          <p:cNvSpPr/>
          <p:nvPr/>
        </p:nvSpPr>
        <p:spPr>
          <a:xfrm>
            <a:off x="209862" y="1879669"/>
            <a:ext cx="2983509" cy="1384161"/>
          </a:xfrm>
          <a:prstGeom prst="rect">
            <a:avLst/>
          </a:prstGeom>
        </p:spPr>
        <p:txBody>
          <a:bodyPr wrap="none">
            <a:spAutoFit/>
          </a:bodyPr>
          <a:lstStyle/>
          <a:p>
            <a:pPr algn="ctr">
              <a:lnSpc>
                <a:spcPct val="115000"/>
              </a:lnSpc>
            </a:pPr>
            <a:r>
              <a:rPr lang="vi-VN" sz="2500" b="1" dirty="0">
                <a:latin typeface="Times New Roman" panose="02020603050405020304" pitchFamily="18" charset="0"/>
                <a:ea typeface="Calibri" panose="020F0502020204030204" pitchFamily="34" charset="0"/>
                <a:cs typeface="Times New Roman" panose="02020603050405020304" pitchFamily="18" charset="0"/>
              </a:rPr>
              <a:t>Nhóm 2: </a:t>
            </a:r>
          </a:p>
          <a:p>
            <a:pPr algn="ctr">
              <a:lnSpc>
                <a:spcPct val="115000"/>
              </a:lnSpc>
            </a:pPr>
            <a:r>
              <a:rPr lang="vi-VN" sz="2500" dirty="0">
                <a:latin typeface="Times New Roman" panose="02020603050405020304" pitchFamily="18" charset="0"/>
                <a:ea typeface="Calibri" panose="020F0502020204030204" pitchFamily="34" charset="0"/>
                <a:cs typeface="Times New Roman" panose="02020603050405020304" pitchFamily="18" charset="0"/>
              </a:rPr>
              <a:t>Sự ra đời của sự kiện </a:t>
            </a:r>
          </a:p>
          <a:p>
            <a:pPr algn="ctr">
              <a:lnSpc>
                <a:spcPct val="115000"/>
              </a:lnSpc>
            </a:pPr>
            <a:r>
              <a:rPr lang="vi-VN" sz="2500" dirty="0">
                <a:latin typeface="Times New Roman" panose="02020603050405020304" pitchFamily="18" charset="0"/>
                <a:ea typeface="Calibri" panose="020F0502020204030204" pitchFamily="34" charset="0"/>
                <a:cs typeface="Times New Roman" panose="02020603050405020304" pitchFamily="18" charset="0"/>
              </a:rPr>
              <a:t>“Giờ Trái Đất”</a:t>
            </a:r>
            <a:endParaRPr lang="x-none" sz="2500" dirty="0">
              <a:effectLst/>
              <a:latin typeface="Times New Roman" panose="02020603050405020304" pitchFamily="18" charset="0"/>
              <a:ea typeface="Times New Roman" panose="02020603050405020304" pitchFamily="18" charset="0"/>
            </a:endParaRPr>
          </a:p>
        </p:txBody>
      </p:sp>
      <p:graphicFrame>
        <p:nvGraphicFramePr>
          <p:cNvPr id="3" name="Table 2">
            <a:extLst>
              <a:ext uri="{FF2B5EF4-FFF2-40B4-BE49-F238E27FC236}">
                <a16:creationId xmlns:a16="http://schemas.microsoft.com/office/drawing/2014/main" xmlns="" id="{B0FADFED-79AE-9641-9841-CCD245CA65C2}"/>
              </a:ext>
            </a:extLst>
          </p:cNvPr>
          <p:cNvGraphicFramePr>
            <a:graphicFrameLocks noGrp="1"/>
          </p:cNvGraphicFramePr>
          <p:nvPr>
            <p:extLst>
              <p:ext uri="{D42A27DB-BD31-4B8C-83A1-F6EECF244321}">
                <p14:modId xmlns:p14="http://schemas.microsoft.com/office/powerpoint/2010/main" val="3553595913"/>
              </p:ext>
            </p:extLst>
          </p:nvPr>
        </p:nvGraphicFramePr>
        <p:xfrm>
          <a:off x="3331276" y="1405698"/>
          <a:ext cx="5602862" cy="3454253"/>
        </p:xfrm>
        <a:graphic>
          <a:graphicData uri="http://schemas.openxmlformats.org/drawingml/2006/table">
            <a:tbl>
              <a:tblPr firstRow="1" firstCol="1" bandRow="1">
                <a:tableStyleId>{8FFF29F8-F4D3-4E12-A33E-C375673D4082}</a:tableStyleId>
              </a:tblPr>
              <a:tblGrid>
                <a:gridCol w="3747384">
                  <a:extLst>
                    <a:ext uri="{9D8B030D-6E8A-4147-A177-3AD203B41FA5}">
                      <a16:colId xmlns:a16="http://schemas.microsoft.com/office/drawing/2014/main" xmlns="" val="2440811984"/>
                    </a:ext>
                  </a:extLst>
                </a:gridCol>
                <a:gridCol w="1855478">
                  <a:extLst>
                    <a:ext uri="{9D8B030D-6E8A-4147-A177-3AD203B41FA5}">
                      <a16:colId xmlns:a16="http://schemas.microsoft.com/office/drawing/2014/main" xmlns="" val="3621522678"/>
                    </a:ext>
                  </a:extLst>
                </a:gridCol>
              </a:tblGrid>
              <a:tr h="475736">
                <a:tc gridSpan="2">
                  <a:txBody>
                    <a:bodyPr/>
                    <a:lstStyle/>
                    <a:p>
                      <a:pPr algn="ctr">
                        <a:lnSpc>
                          <a:spcPct val="115000"/>
                        </a:lnSpc>
                      </a:pPr>
                      <a:r>
                        <a:rPr lang="vi-VN" sz="2600" b="1" dirty="0">
                          <a:effectLst/>
                          <a:latin typeface="Times New Roman" panose="02020603050405020304" pitchFamily="18" charset="0"/>
                          <a:cs typeface="Times New Roman" panose="02020603050405020304" pitchFamily="18" charset="0"/>
                        </a:rPr>
                        <a:t>Phiếu học tập</a:t>
                      </a:r>
                      <a:endParaRPr lang="x-none"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x-none"/>
                    </a:p>
                  </a:txBody>
                  <a:tcPr/>
                </a:tc>
                <a:extLst>
                  <a:ext uri="{0D108BD9-81ED-4DB2-BD59-A6C34878D82A}">
                    <a16:rowId xmlns:a16="http://schemas.microsoft.com/office/drawing/2014/main" xmlns="" val="3972486495"/>
                  </a:ext>
                </a:extLst>
              </a:tr>
              <a:tr h="992839">
                <a:tc>
                  <a:txBody>
                    <a:bodyPr/>
                    <a:lstStyle/>
                    <a:p>
                      <a:pPr algn="just">
                        <a:lnSpc>
                          <a:spcPct val="115000"/>
                        </a:lnSpc>
                      </a:pPr>
                      <a:r>
                        <a:rPr lang="vi-VN" sz="2600" dirty="0">
                          <a:effectLst/>
                          <a:latin typeface="Times New Roman" panose="02020603050405020304" pitchFamily="18" charset="0"/>
                          <a:cs typeface="Times New Roman" panose="02020603050405020304" pitchFamily="18" charset="0"/>
                        </a:rPr>
                        <a:t>1/ Hoàn cảnh của sự kiện “Giờ Trái Đất”.</a:t>
                      </a:r>
                      <a:endParaRPr lang="x-none"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2600">
                          <a:effectLst/>
                          <a:latin typeface="Times New Roman" panose="02020603050405020304" pitchFamily="18" charset="0"/>
                          <a:cs typeface="Times New Roman" panose="02020603050405020304" pitchFamily="18" charset="0"/>
                        </a:rPr>
                        <a:t> </a:t>
                      </a:r>
                      <a:endParaRPr lang="x-none" sz="2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437753483"/>
                  </a:ext>
                </a:extLst>
              </a:tr>
              <a:tr h="992839">
                <a:tc>
                  <a:txBody>
                    <a:bodyPr/>
                    <a:lstStyle/>
                    <a:p>
                      <a:pPr algn="just">
                        <a:lnSpc>
                          <a:spcPct val="115000"/>
                        </a:lnSpc>
                      </a:pPr>
                      <a:r>
                        <a:rPr lang="vi-VN" sz="2600" dirty="0">
                          <a:effectLst/>
                          <a:latin typeface="Times New Roman" panose="02020603050405020304" pitchFamily="18" charset="0"/>
                          <a:cs typeface="Times New Roman" panose="02020603050405020304" pitchFamily="18" charset="0"/>
                        </a:rPr>
                        <a:t>2/ Tên gọi “Giờ Trái Đất” được ra đời như thế nào? </a:t>
                      </a:r>
                      <a:endParaRPr lang="x-none"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2600" dirty="0">
                          <a:effectLst/>
                          <a:latin typeface="Times New Roman" panose="02020603050405020304" pitchFamily="18" charset="0"/>
                          <a:cs typeface="Times New Roman" panose="02020603050405020304" pitchFamily="18" charset="0"/>
                        </a:rPr>
                        <a:t> </a:t>
                      </a:r>
                      <a:endParaRPr lang="x-none"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442553258"/>
                  </a:ext>
                </a:extLst>
              </a:tr>
              <a:tr h="992839">
                <a:tc>
                  <a:txBody>
                    <a:bodyPr/>
                    <a:lstStyle/>
                    <a:p>
                      <a:pPr algn="just">
                        <a:lnSpc>
                          <a:spcPct val="115000"/>
                        </a:lnSpc>
                      </a:pPr>
                      <a:r>
                        <a:rPr lang="vi-VN" sz="2600" dirty="0">
                          <a:effectLst/>
                          <a:latin typeface="Times New Roman" panose="02020603050405020304" pitchFamily="18" charset="0"/>
                          <a:cs typeface="Times New Roman" panose="02020603050405020304" pitchFamily="18" charset="0"/>
                        </a:rPr>
                        <a:t>3/ Nội dung của chiến dịch “Giờ Trái Đất” là gì? </a:t>
                      </a:r>
                      <a:endParaRPr lang="x-none"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2600" dirty="0">
                          <a:effectLst/>
                          <a:latin typeface="Times New Roman" panose="02020603050405020304" pitchFamily="18" charset="0"/>
                          <a:cs typeface="Times New Roman" panose="02020603050405020304" pitchFamily="18" charset="0"/>
                        </a:rPr>
                        <a:t> </a:t>
                      </a:r>
                      <a:endParaRPr lang="x-none"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913842604"/>
                  </a:ext>
                </a:extLst>
              </a:tr>
            </a:tbl>
          </a:graphicData>
        </a:graphic>
      </p:graphicFrame>
    </p:spTree>
    <p:extLst>
      <p:ext uri="{BB962C8B-B14F-4D97-AF65-F5344CB8AC3E}">
        <p14:creationId xmlns:p14="http://schemas.microsoft.com/office/powerpoint/2010/main" val="3263431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4"/>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2. </a:t>
            </a:r>
            <a:r>
              <a:rPr lang="en" dirty="0" err="1">
                <a:latin typeface="Times New Roman" panose="02020603050405020304" pitchFamily="18" charset="0"/>
                <a:cs typeface="Times New Roman" panose="02020603050405020304" pitchFamily="18" charset="0"/>
              </a:rPr>
              <a:t>Nội</a:t>
            </a:r>
            <a:r>
              <a:rPr lang="en" dirty="0">
                <a:latin typeface="Times New Roman" panose="02020603050405020304" pitchFamily="18" charset="0"/>
                <a:cs typeface="Times New Roman" panose="02020603050405020304" pitchFamily="18" charset="0"/>
              </a:rPr>
              <a:t> dung </a:t>
            </a:r>
            <a:r>
              <a:rPr lang="en" dirty="0" err="1">
                <a:latin typeface="Times New Roman" panose="02020603050405020304" pitchFamily="18" charset="0"/>
                <a:cs typeface="Times New Roman" panose="02020603050405020304" pitchFamily="18" charset="0"/>
              </a:rPr>
              <a:t>thông</a:t>
            </a:r>
            <a:r>
              <a:rPr lang="en" dirty="0">
                <a:latin typeface="Times New Roman" panose="02020603050405020304" pitchFamily="18" charset="0"/>
                <a:cs typeface="Times New Roman" panose="02020603050405020304" pitchFamily="18" charset="0"/>
              </a:rPr>
              <a:t> tin</a:t>
            </a:r>
            <a:endParaRPr dirty="0">
              <a:latin typeface="Times New Roman" panose="02020603050405020304" pitchFamily="18" charset="0"/>
              <a:cs typeface="Times New Roman" panose="02020603050405020304" pitchFamily="18" charset="0"/>
            </a:endParaRPr>
          </a:p>
        </p:txBody>
      </p:sp>
      <p:pic>
        <p:nvPicPr>
          <p:cNvPr id="229" name="Google Shape;229;p34"/>
          <p:cNvPicPr preferRelativeResize="0"/>
          <p:nvPr/>
        </p:nvPicPr>
        <p:blipFill>
          <a:blip r:embed="rId3">
            <a:alphaModFix/>
          </a:blip>
          <a:stretch>
            <a:fillRect/>
          </a:stretch>
        </p:blipFill>
        <p:spPr>
          <a:xfrm>
            <a:off x="6293850" y="3130232"/>
            <a:ext cx="2010675" cy="2010675"/>
          </a:xfrm>
          <a:prstGeom prst="rect">
            <a:avLst/>
          </a:prstGeom>
          <a:noFill/>
          <a:ln>
            <a:noFill/>
          </a:ln>
        </p:spPr>
      </p:pic>
      <p:sp>
        <p:nvSpPr>
          <p:cNvPr id="4" name="Rectangle 3">
            <a:extLst>
              <a:ext uri="{FF2B5EF4-FFF2-40B4-BE49-F238E27FC236}">
                <a16:creationId xmlns:a16="http://schemas.microsoft.com/office/drawing/2014/main" xmlns="" id="{8591AD16-FA30-604C-9675-017A9A18F14A}"/>
              </a:ext>
            </a:extLst>
          </p:cNvPr>
          <p:cNvSpPr/>
          <p:nvPr/>
        </p:nvSpPr>
        <p:spPr>
          <a:xfrm>
            <a:off x="5815447" y="1837570"/>
            <a:ext cx="2967479" cy="1292662"/>
          </a:xfrm>
          <a:prstGeom prst="rect">
            <a:avLst/>
          </a:prstGeom>
        </p:spPr>
        <p:txBody>
          <a:bodyPr wrap="none">
            <a:spAutoFit/>
          </a:bodyPr>
          <a:lstStyle/>
          <a:p>
            <a:pPr algn="ctr"/>
            <a:r>
              <a:rPr lang="vi-VN" sz="2600" b="1" dirty="0">
                <a:latin typeface="+mj-lt"/>
                <a:ea typeface="Calibri" panose="020F0502020204030204" pitchFamily="34" charset="0"/>
              </a:rPr>
              <a:t>Nhóm 3: </a:t>
            </a:r>
          </a:p>
          <a:p>
            <a:pPr algn="ctr"/>
            <a:r>
              <a:rPr lang="vi-VN" sz="2600" dirty="0">
                <a:latin typeface="+mj-lt"/>
                <a:ea typeface="Calibri" panose="020F0502020204030204" pitchFamily="34" charset="0"/>
              </a:rPr>
              <a:t>Sự phát triển của </a:t>
            </a:r>
          </a:p>
          <a:p>
            <a:pPr algn="ctr"/>
            <a:r>
              <a:rPr lang="vi-VN" sz="2600" dirty="0">
                <a:latin typeface="+mj-lt"/>
                <a:ea typeface="Calibri" panose="020F0502020204030204" pitchFamily="34" charset="0"/>
              </a:rPr>
              <a:t>sự kiện giờ Trái Đất</a:t>
            </a:r>
            <a:r>
              <a:rPr lang="x-none" sz="2600" dirty="0">
                <a:latin typeface="+mj-lt"/>
              </a:rPr>
              <a:t> </a:t>
            </a:r>
          </a:p>
        </p:txBody>
      </p:sp>
      <p:graphicFrame>
        <p:nvGraphicFramePr>
          <p:cNvPr id="5" name="Table 4">
            <a:extLst>
              <a:ext uri="{FF2B5EF4-FFF2-40B4-BE49-F238E27FC236}">
                <a16:creationId xmlns:a16="http://schemas.microsoft.com/office/drawing/2014/main" xmlns="" id="{6B4D49DE-7B39-2A41-A6B4-E76ABFD74995}"/>
              </a:ext>
            </a:extLst>
          </p:cNvPr>
          <p:cNvGraphicFramePr>
            <a:graphicFrameLocks noGrp="1"/>
          </p:cNvGraphicFramePr>
          <p:nvPr>
            <p:extLst>
              <p:ext uri="{D42A27DB-BD31-4B8C-83A1-F6EECF244321}">
                <p14:modId xmlns:p14="http://schemas.microsoft.com/office/powerpoint/2010/main" val="1913581017"/>
              </p:ext>
            </p:extLst>
          </p:nvPr>
        </p:nvGraphicFramePr>
        <p:xfrm>
          <a:off x="225587" y="1256273"/>
          <a:ext cx="5349022" cy="3855720"/>
        </p:xfrm>
        <a:graphic>
          <a:graphicData uri="http://schemas.openxmlformats.org/drawingml/2006/table">
            <a:tbl>
              <a:tblPr firstRow="1" firstCol="1" bandRow="1">
                <a:tableStyleId>{8FFF29F8-F4D3-4E12-A33E-C375673D4082}</a:tableStyleId>
              </a:tblPr>
              <a:tblGrid>
                <a:gridCol w="3577748">
                  <a:extLst>
                    <a:ext uri="{9D8B030D-6E8A-4147-A177-3AD203B41FA5}">
                      <a16:colId xmlns:a16="http://schemas.microsoft.com/office/drawing/2014/main" xmlns="" val="1574274180"/>
                    </a:ext>
                  </a:extLst>
                </a:gridCol>
                <a:gridCol w="1771274">
                  <a:extLst>
                    <a:ext uri="{9D8B030D-6E8A-4147-A177-3AD203B41FA5}">
                      <a16:colId xmlns:a16="http://schemas.microsoft.com/office/drawing/2014/main" xmlns="" val="741635351"/>
                    </a:ext>
                  </a:extLst>
                </a:gridCol>
              </a:tblGrid>
              <a:tr h="379343">
                <a:tc gridSpan="2">
                  <a:txBody>
                    <a:bodyPr/>
                    <a:lstStyle/>
                    <a:p>
                      <a:pPr algn="ctr">
                        <a:lnSpc>
                          <a:spcPct val="115000"/>
                        </a:lnSpc>
                      </a:pPr>
                      <a:r>
                        <a:rPr lang="vi-VN" sz="2200" b="1" dirty="0">
                          <a:effectLst/>
                          <a:latin typeface="Times New Roman" panose="02020603050405020304" pitchFamily="18" charset="0"/>
                          <a:cs typeface="Times New Roman" panose="02020603050405020304" pitchFamily="18" charset="0"/>
                        </a:rPr>
                        <a:t>Phiếu học tập</a:t>
                      </a:r>
                      <a:endParaRPr lang="x-none"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tc hMerge="1">
                  <a:txBody>
                    <a:bodyPr/>
                    <a:lstStyle/>
                    <a:p>
                      <a:endParaRPr lang="x-none"/>
                    </a:p>
                  </a:txBody>
                  <a:tcPr/>
                </a:tc>
                <a:extLst>
                  <a:ext uri="{0D108BD9-81ED-4DB2-BD59-A6C34878D82A}">
                    <a16:rowId xmlns:a16="http://schemas.microsoft.com/office/drawing/2014/main" xmlns="" val="2055188134"/>
                  </a:ext>
                </a:extLst>
              </a:tr>
              <a:tr h="743514">
                <a:tc>
                  <a:txBody>
                    <a:bodyPr/>
                    <a:lstStyle/>
                    <a:p>
                      <a:pPr>
                        <a:lnSpc>
                          <a:spcPct val="115000"/>
                        </a:lnSpc>
                      </a:pPr>
                      <a:r>
                        <a:rPr lang="vi-VN" sz="2200" dirty="0">
                          <a:effectLst/>
                          <a:latin typeface="Times New Roman" panose="02020603050405020304" pitchFamily="18" charset="0"/>
                          <a:cs typeface="Times New Roman" panose="02020603050405020304" pitchFamily="18" charset="0"/>
                        </a:rPr>
                        <a:t>1/ Trình bày quá trình phát triển của “Giờ Trái Đất?</a:t>
                      </a:r>
                      <a:endParaRPr lang="x-none"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tc>
                  <a:txBody>
                    <a:bodyPr/>
                    <a:lstStyle/>
                    <a:p>
                      <a:pPr algn="just">
                        <a:lnSpc>
                          <a:spcPct val="115000"/>
                        </a:lnSpc>
                      </a:pPr>
                      <a:r>
                        <a:rPr lang="vi-VN" sz="2200">
                          <a:effectLst/>
                          <a:latin typeface="Times New Roman" panose="02020603050405020304" pitchFamily="18" charset="0"/>
                          <a:cs typeface="Times New Roman" panose="02020603050405020304" pitchFamily="18" charset="0"/>
                        </a:rPr>
                        <a:t> </a:t>
                      </a:r>
                      <a:endParaRPr lang="x-none"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extLst>
                  <a:ext uri="{0D108BD9-81ED-4DB2-BD59-A6C34878D82A}">
                    <a16:rowId xmlns:a16="http://schemas.microsoft.com/office/drawing/2014/main" xmlns="" val="1126279353"/>
                  </a:ext>
                </a:extLst>
              </a:tr>
              <a:tr h="758126">
                <a:tc>
                  <a:txBody>
                    <a:bodyPr/>
                    <a:lstStyle/>
                    <a:p>
                      <a:pPr algn="just">
                        <a:lnSpc>
                          <a:spcPct val="115000"/>
                        </a:lnSpc>
                      </a:pPr>
                      <a:r>
                        <a:rPr lang="vi-VN" sz="2200">
                          <a:effectLst/>
                          <a:latin typeface="Times New Roman" panose="02020603050405020304" pitchFamily="18" charset="0"/>
                          <a:cs typeface="Times New Roman" panose="02020603050405020304" pitchFamily="18" charset="0"/>
                        </a:rPr>
                        <a:t>2/ Một số câu có vị ngữ được mở rộng trong văn bản này?</a:t>
                      </a:r>
                      <a:endParaRPr lang="x-none"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tc>
                  <a:txBody>
                    <a:bodyPr/>
                    <a:lstStyle/>
                    <a:p>
                      <a:pPr algn="just">
                        <a:lnSpc>
                          <a:spcPct val="115000"/>
                        </a:lnSpc>
                      </a:pPr>
                      <a:r>
                        <a:rPr lang="vi-VN" sz="2200">
                          <a:effectLst/>
                          <a:latin typeface="Times New Roman" panose="02020603050405020304" pitchFamily="18" charset="0"/>
                          <a:cs typeface="Times New Roman" panose="02020603050405020304" pitchFamily="18" charset="0"/>
                        </a:rPr>
                        <a:t> </a:t>
                      </a:r>
                      <a:endParaRPr lang="x-none"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extLst>
                  <a:ext uri="{0D108BD9-81ED-4DB2-BD59-A6C34878D82A}">
                    <a16:rowId xmlns:a16="http://schemas.microsoft.com/office/drawing/2014/main" xmlns="" val="2405600620"/>
                  </a:ext>
                </a:extLst>
              </a:tr>
              <a:tr h="743514">
                <a:tc>
                  <a:txBody>
                    <a:bodyPr/>
                    <a:lstStyle/>
                    <a:p>
                      <a:pPr algn="just">
                        <a:lnSpc>
                          <a:spcPct val="115000"/>
                        </a:lnSpc>
                      </a:pPr>
                      <a:r>
                        <a:rPr lang="vi-VN" sz="2200" dirty="0">
                          <a:effectLst/>
                          <a:latin typeface="Times New Roman" panose="02020603050405020304" pitchFamily="18" charset="0"/>
                          <a:cs typeface="Times New Roman" panose="02020603050405020304" pitchFamily="18" charset="0"/>
                        </a:rPr>
                        <a:t>3/ Chỉ ra thông tin mà bức ảnh cung cấp thêm cho bài viết</a:t>
                      </a:r>
                      <a:endParaRPr lang="x-none"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tc>
                  <a:txBody>
                    <a:bodyPr/>
                    <a:lstStyle/>
                    <a:p>
                      <a:pPr algn="just">
                        <a:lnSpc>
                          <a:spcPct val="115000"/>
                        </a:lnSpc>
                      </a:pPr>
                      <a:r>
                        <a:rPr lang="vi-VN" sz="2200" dirty="0">
                          <a:effectLst/>
                          <a:latin typeface="Times New Roman" panose="02020603050405020304" pitchFamily="18" charset="0"/>
                          <a:cs typeface="Times New Roman" panose="02020603050405020304" pitchFamily="18" charset="0"/>
                        </a:rPr>
                        <a:t> </a:t>
                      </a:r>
                      <a:endParaRPr lang="x-none"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extLst>
                  <a:ext uri="{0D108BD9-81ED-4DB2-BD59-A6C34878D82A}">
                    <a16:rowId xmlns:a16="http://schemas.microsoft.com/office/drawing/2014/main" xmlns="" val="1825093942"/>
                  </a:ext>
                </a:extLst>
              </a:tr>
              <a:tr h="1123420">
                <a:tc>
                  <a:txBody>
                    <a:bodyPr/>
                    <a:lstStyle/>
                    <a:p>
                      <a:pPr algn="just">
                        <a:lnSpc>
                          <a:spcPct val="115000"/>
                        </a:lnSpc>
                      </a:pPr>
                      <a:r>
                        <a:rPr lang="vi-VN" sz="2200">
                          <a:effectLst/>
                          <a:latin typeface="Times New Roman" panose="02020603050405020304" pitchFamily="18" charset="0"/>
                          <a:cs typeface="Times New Roman" panose="02020603050405020304" pitchFamily="18" charset="0"/>
                        </a:rPr>
                        <a:t>4/ Ý kiến của ông En-đi Rít-li được đưa vào văn bản có tác dụng gì?</a:t>
                      </a:r>
                      <a:endParaRPr lang="x-none" sz="2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tc>
                  <a:txBody>
                    <a:bodyPr/>
                    <a:lstStyle/>
                    <a:p>
                      <a:pPr algn="just">
                        <a:lnSpc>
                          <a:spcPct val="115000"/>
                        </a:lnSpc>
                      </a:pPr>
                      <a:r>
                        <a:rPr lang="vi-VN" sz="2200" dirty="0">
                          <a:effectLst/>
                          <a:latin typeface="Times New Roman" panose="02020603050405020304" pitchFamily="18" charset="0"/>
                          <a:cs typeface="Times New Roman" panose="02020603050405020304" pitchFamily="18" charset="0"/>
                        </a:rPr>
                        <a:t> </a:t>
                      </a:r>
                      <a:endParaRPr lang="x-none"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325" marR="55325" marT="0" marB="0"/>
                </a:tc>
                <a:extLst>
                  <a:ext uri="{0D108BD9-81ED-4DB2-BD59-A6C34878D82A}">
                    <a16:rowId xmlns:a16="http://schemas.microsoft.com/office/drawing/2014/main" xmlns="" val="421611226"/>
                  </a:ext>
                </a:extLst>
              </a:tr>
            </a:tbl>
          </a:graphicData>
        </a:graphic>
      </p:graphicFrame>
      <p:pic>
        <p:nvPicPr>
          <p:cNvPr id="11" name="Picture 10">
            <a:extLst>
              <a:ext uri="{FF2B5EF4-FFF2-40B4-BE49-F238E27FC236}">
                <a16:creationId xmlns:a16="http://schemas.microsoft.com/office/drawing/2014/main" xmlns="" id="{644FA956-2DF7-B143-9EC8-7928ABA5DB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30194" y="3494338"/>
            <a:ext cx="557566" cy="392889"/>
          </a:xfrm>
          <a:prstGeom prst="rect">
            <a:avLst/>
          </a:prstGeom>
          <a:noFill/>
          <a:ln>
            <a:noFill/>
          </a:ln>
        </p:spPr>
      </p:pic>
    </p:spTree>
    <p:extLst>
      <p:ext uri="{BB962C8B-B14F-4D97-AF65-F5344CB8AC3E}">
        <p14:creationId xmlns:p14="http://schemas.microsoft.com/office/powerpoint/2010/main" val="13687568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4"/>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2. </a:t>
            </a:r>
            <a:r>
              <a:rPr lang="en" dirty="0" err="1">
                <a:latin typeface="Times New Roman" panose="02020603050405020304" pitchFamily="18" charset="0"/>
                <a:cs typeface="Times New Roman" panose="02020603050405020304" pitchFamily="18" charset="0"/>
              </a:rPr>
              <a:t>Nội</a:t>
            </a:r>
            <a:r>
              <a:rPr lang="en" dirty="0">
                <a:latin typeface="Times New Roman" panose="02020603050405020304" pitchFamily="18" charset="0"/>
                <a:cs typeface="Times New Roman" panose="02020603050405020304" pitchFamily="18" charset="0"/>
              </a:rPr>
              <a:t> dung </a:t>
            </a:r>
            <a:r>
              <a:rPr lang="en" dirty="0" err="1">
                <a:latin typeface="Times New Roman" panose="02020603050405020304" pitchFamily="18" charset="0"/>
                <a:cs typeface="Times New Roman" panose="02020603050405020304" pitchFamily="18" charset="0"/>
              </a:rPr>
              <a:t>thông</a:t>
            </a:r>
            <a:r>
              <a:rPr lang="en" dirty="0">
                <a:latin typeface="Times New Roman" panose="02020603050405020304" pitchFamily="18" charset="0"/>
                <a:cs typeface="Times New Roman" panose="02020603050405020304" pitchFamily="18" charset="0"/>
              </a:rPr>
              <a:t> tin</a:t>
            </a:r>
            <a:endParaRPr dirty="0">
              <a:latin typeface="Times New Roman" panose="02020603050405020304" pitchFamily="18" charset="0"/>
              <a:cs typeface="Times New Roman" panose="02020603050405020304" pitchFamily="18" charset="0"/>
            </a:endParaRPr>
          </a:p>
        </p:txBody>
      </p:sp>
      <p:pic>
        <p:nvPicPr>
          <p:cNvPr id="229" name="Google Shape;229;p34"/>
          <p:cNvPicPr preferRelativeResize="0"/>
          <p:nvPr/>
        </p:nvPicPr>
        <p:blipFill>
          <a:blip r:embed="rId3">
            <a:alphaModFix/>
          </a:blip>
          <a:stretch>
            <a:fillRect/>
          </a:stretch>
        </p:blipFill>
        <p:spPr>
          <a:xfrm>
            <a:off x="6293850" y="3130232"/>
            <a:ext cx="2010675" cy="2010675"/>
          </a:xfrm>
          <a:prstGeom prst="rect">
            <a:avLst/>
          </a:prstGeom>
          <a:noFill/>
          <a:ln>
            <a:noFill/>
          </a:ln>
        </p:spPr>
      </p:pic>
      <p:sp>
        <p:nvSpPr>
          <p:cNvPr id="4" name="Rectangle 3">
            <a:extLst>
              <a:ext uri="{FF2B5EF4-FFF2-40B4-BE49-F238E27FC236}">
                <a16:creationId xmlns:a16="http://schemas.microsoft.com/office/drawing/2014/main" xmlns="" id="{8591AD16-FA30-604C-9675-017A9A18F14A}"/>
              </a:ext>
            </a:extLst>
          </p:cNvPr>
          <p:cNvSpPr/>
          <p:nvPr/>
        </p:nvSpPr>
        <p:spPr>
          <a:xfrm>
            <a:off x="5815447" y="1837570"/>
            <a:ext cx="2967479" cy="1292662"/>
          </a:xfrm>
          <a:prstGeom prst="rect">
            <a:avLst/>
          </a:prstGeom>
        </p:spPr>
        <p:txBody>
          <a:bodyPr wrap="none">
            <a:spAutoFit/>
          </a:bodyPr>
          <a:lstStyle/>
          <a:p>
            <a:pPr algn="ctr"/>
            <a:r>
              <a:rPr lang="vi-VN" sz="2600" b="1" dirty="0">
                <a:latin typeface="+mj-lt"/>
                <a:ea typeface="Calibri" panose="020F0502020204030204" pitchFamily="34" charset="0"/>
              </a:rPr>
              <a:t>Nhóm 4: </a:t>
            </a:r>
          </a:p>
          <a:p>
            <a:pPr algn="ctr"/>
            <a:r>
              <a:rPr lang="vi-VN" sz="2600" dirty="0">
                <a:latin typeface="+mj-lt"/>
                <a:ea typeface="Calibri" panose="020F0502020204030204" pitchFamily="34" charset="0"/>
              </a:rPr>
              <a:t>Tác động của </a:t>
            </a:r>
          </a:p>
          <a:p>
            <a:pPr algn="ctr"/>
            <a:r>
              <a:rPr lang="vi-VN" sz="2600" dirty="0">
                <a:latin typeface="+mj-lt"/>
                <a:ea typeface="Calibri" panose="020F0502020204030204" pitchFamily="34" charset="0"/>
              </a:rPr>
              <a:t>sự kiện giờ Trái Đất</a:t>
            </a:r>
            <a:r>
              <a:rPr lang="x-none" sz="2600" dirty="0">
                <a:latin typeface="+mj-lt"/>
              </a:rPr>
              <a:t> </a:t>
            </a:r>
          </a:p>
        </p:txBody>
      </p:sp>
      <p:graphicFrame>
        <p:nvGraphicFramePr>
          <p:cNvPr id="2" name="Table 1">
            <a:extLst>
              <a:ext uri="{FF2B5EF4-FFF2-40B4-BE49-F238E27FC236}">
                <a16:creationId xmlns:a16="http://schemas.microsoft.com/office/drawing/2014/main" xmlns="" id="{A1452BCF-5272-314E-B8A0-9278A00877A4}"/>
              </a:ext>
            </a:extLst>
          </p:cNvPr>
          <p:cNvGraphicFramePr>
            <a:graphicFrameLocks noGrp="1"/>
          </p:cNvGraphicFramePr>
          <p:nvPr>
            <p:extLst>
              <p:ext uri="{D42A27DB-BD31-4B8C-83A1-F6EECF244321}">
                <p14:modId xmlns:p14="http://schemas.microsoft.com/office/powerpoint/2010/main" val="3389368803"/>
              </p:ext>
            </p:extLst>
          </p:nvPr>
        </p:nvGraphicFramePr>
        <p:xfrm>
          <a:off x="361074" y="1363979"/>
          <a:ext cx="5367853" cy="3345808"/>
        </p:xfrm>
        <a:graphic>
          <a:graphicData uri="http://schemas.openxmlformats.org/drawingml/2006/table">
            <a:tbl>
              <a:tblPr firstRow="1" firstCol="1" bandRow="1">
                <a:tableStyleId>{8FFF29F8-F4D3-4E12-A33E-C375673D4082}</a:tableStyleId>
              </a:tblPr>
              <a:tblGrid>
                <a:gridCol w="3900172">
                  <a:extLst>
                    <a:ext uri="{9D8B030D-6E8A-4147-A177-3AD203B41FA5}">
                      <a16:colId xmlns:a16="http://schemas.microsoft.com/office/drawing/2014/main" xmlns="" val="655617058"/>
                    </a:ext>
                  </a:extLst>
                </a:gridCol>
                <a:gridCol w="1467681">
                  <a:extLst>
                    <a:ext uri="{9D8B030D-6E8A-4147-A177-3AD203B41FA5}">
                      <a16:colId xmlns:a16="http://schemas.microsoft.com/office/drawing/2014/main" xmlns="" val="139589101"/>
                    </a:ext>
                  </a:extLst>
                </a:gridCol>
              </a:tblGrid>
              <a:tr h="348862">
                <a:tc gridSpan="2">
                  <a:txBody>
                    <a:bodyPr/>
                    <a:lstStyle/>
                    <a:p>
                      <a:pPr algn="ctr">
                        <a:lnSpc>
                          <a:spcPct val="115000"/>
                        </a:lnSpc>
                      </a:pPr>
                      <a:r>
                        <a:rPr lang="vi-VN" sz="1900" b="1" dirty="0">
                          <a:effectLst/>
                          <a:latin typeface="Times New Roman" panose="02020603050405020304" pitchFamily="18" charset="0"/>
                          <a:cs typeface="Times New Roman" panose="02020603050405020304" pitchFamily="18" charset="0"/>
                        </a:rPr>
                        <a:t>Phiếu học tập</a:t>
                      </a:r>
                      <a:endParaRPr lang="x-none"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x-none"/>
                    </a:p>
                  </a:txBody>
                  <a:tcPr/>
                </a:tc>
                <a:extLst>
                  <a:ext uri="{0D108BD9-81ED-4DB2-BD59-A6C34878D82A}">
                    <a16:rowId xmlns:a16="http://schemas.microsoft.com/office/drawing/2014/main" xmlns="" val="2215946983"/>
                  </a:ext>
                </a:extLst>
              </a:tr>
              <a:tr h="652780">
                <a:tc>
                  <a:txBody>
                    <a:bodyPr/>
                    <a:lstStyle/>
                    <a:p>
                      <a:pPr>
                        <a:lnSpc>
                          <a:spcPct val="115000"/>
                        </a:lnSpc>
                      </a:pPr>
                      <a:r>
                        <a:rPr lang="vi-VN" sz="1900" dirty="0">
                          <a:effectLst/>
                          <a:latin typeface="Times New Roman" panose="02020603050405020304" pitchFamily="18" charset="0"/>
                          <a:cs typeface="Times New Roman" panose="02020603050405020304" pitchFamily="18" charset="0"/>
                        </a:rPr>
                        <a:t>1/ Tại sao nói “Giờ Trái Đất chính thức trở thành chiến dịch toàn cầu” ?</a:t>
                      </a:r>
                      <a:endParaRPr lang="x-none"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1900">
                          <a:effectLst/>
                          <a:latin typeface="Times New Roman" panose="02020603050405020304" pitchFamily="18" charset="0"/>
                          <a:cs typeface="Times New Roman" panose="02020603050405020304" pitchFamily="18" charset="0"/>
                        </a:rPr>
                        <a:t> </a:t>
                      </a:r>
                      <a:endParaRPr lang="x-none" sz="1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500199715"/>
                  </a:ext>
                </a:extLst>
              </a:tr>
              <a:tr h="661035">
                <a:tc>
                  <a:txBody>
                    <a:bodyPr/>
                    <a:lstStyle/>
                    <a:p>
                      <a:pPr algn="just">
                        <a:lnSpc>
                          <a:spcPct val="115000"/>
                        </a:lnSpc>
                      </a:pPr>
                      <a:r>
                        <a:rPr lang="vi-VN" sz="1900">
                          <a:effectLst/>
                          <a:latin typeface="Times New Roman" panose="02020603050405020304" pitchFamily="18" charset="0"/>
                          <a:cs typeface="Times New Roman" panose="02020603050405020304" pitchFamily="18" charset="0"/>
                        </a:rPr>
                        <a:t>2/ Việt Nam chính thức gia nhập chiến dịch Giờ Trái Đất vào thời gian nào?  </a:t>
                      </a:r>
                      <a:endParaRPr lang="x-none" sz="1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1900">
                          <a:effectLst/>
                          <a:latin typeface="Times New Roman" panose="02020603050405020304" pitchFamily="18" charset="0"/>
                          <a:cs typeface="Times New Roman" panose="02020603050405020304" pitchFamily="18" charset="0"/>
                        </a:rPr>
                        <a:t> </a:t>
                      </a:r>
                      <a:endParaRPr lang="x-none" sz="1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46526966"/>
                  </a:ext>
                </a:extLst>
              </a:tr>
              <a:tr h="1092835">
                <a:tc>
                  <a:txBody>
                    <a:bodyPr/>
                    <a:lstStyle/>
                    <a:p>
                      <a:pPr algn="just">
                        <a:lnSpc>
                          <a:spcPct val="115000"/>
                        </a:lnSpc>
                      </a:pPr>
                      <a:r>
                        <a:rPr lang="vi-VN" sz="1900">
                          <a:effectLst/>
                          <a:latin typeface="Times New Roman" panose="02020603050405020304" pitchFamily="18" charset="0"/>
                          <a:cs typeface="Times New Roman" panose="02020603050405020304" pitchFamily="18" charset="0"/>
                        </a:rPr>
                        <a:t>3/ Văn bản trên đã sử dụng những phương tiện nào để cung cấp thông tin cho người đọc? Việc kết hợp các phương tiện đó có hiệu quả như thế nào?</a:t>
                      </a:r>
                      <a:endParaRPr lang="x-none" sz="1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r>
                        <a:rPr lang="vi-VN" sz="1900" dirty="0">
                          <a:effectLst/>
                          <a:latin typeface="Times New Roman" panose="02020603050405020304" pitchFamily="18" charset="0"/>
                          <a:cs typeface="Times New Roman" panose="02020603050405020304" pitchFamily="18" charset="0"/>
                        </a:rPr>
                        <a:t> </a:t>
                      </a:r>
                      <a:endParaRPr lang="x-none"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040632157"/>
                  </a:ext>
                </a:extLst>
              </a:tr>
            </a:tbl>
          </a:graphicData>
        </a:graphic>
      </p:graphicFrame>
    </p:spTree>
    <p:extLst>
      <p:ext uri="{BB962C8B-B14F-4D97-AF65-F5344CB8AC3E}">
        <p14:creationId xmlns:p14="http://schemas.microsoft.com/office/powerpoint/2010/main" val="1879089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47A2FE4D-CFE3-BC4D-87E6-60416063CEA3}"/>
              </a:ext>
            </a:extLst>
          </p:cNvPr>
          <p:cNvGraphicFramePr>
            <a:graphicFrameLocks noGrp="1"/>
          </p:cNvGraphicFramePr>
          <p:nvPr>
            <p:extLst>
              <p:ext uri="{D42A27DB-BD31-4B8C-83A1-F6EECF244321}">
                <p14:modId xmlns:p14="http://schemas.microsoft.com/office/powerpoint/2010/main" val="937626320"/>
              </p:ext>
            </p:extLst>
          </p:nvPr>
        </p:nvGraphicFramePr>
        <p:xfrm>
          <a:off x="457200" y="581970"/>
          <a:ext cx="8229600" cy="4101084"/>
        </p:xfrm>
        <a:graphic>
          <a:graphicData uri="http://schemas.openxmlformats.org/drawingml/2006/table">
            <a:tbl>
              <a:tblPr firstRow="1" firstCol="1" bandRow="1">
                <a:tableStyleId>{8FFF29F8-F4D3-4E12-A33E-C375673D4082}</a:tableStyleId>
              </a:tblPr>
              <a:tblGrid>
                <a:gridCol w="2031167">
                  <a:extLst>
                    <a:ext uri="{9D8B030D-6E8A-4147-A177-3AD203B41FA5}">
                      <a16:colId xmlns:a16="http://schemas.microsoft.com/office/drawing/2014/main" xmlns="" val="2123723720"/>
                    </a:ext>
                  </a:extLst>
                </a:gridCol>
                <a:gridCol w="6198433">
                  <a:extLst>
                    <a:ext uri="{9D8B030D-6E8A-4147-A177-3AD203B41FA5}">
                      <a16:colId xmlns:a16="http://schemas.microsoft.com/office/drawing/2014/main" xmlns="" val="2652946894"/>
                    </a:ext>
                  </a:extLst>
                </a:gridCol>
              </a:tblGrid>
              <a:tr h="451744">
                <a:tc>
                  <a:txBody>
                    <a:bodyPr/>
                    <a:lstStyle/>
                    <a:p>
                      <a:pPr algn="ctr">
                        <a:lnSpc>
                          <a:spcPct val="115000"/>
                        </a:lnSpc>
                      </a:pPr>
                      <a:r>
                        <a:rPr lang="en-US" sz="2600" b="1" dirty="0" err="1">
                          <a:effectLst/>
                          <a:latin typeface="Times New Roman" panose="02020603050405020304" pitchFamily="18" charset="0"/>
                          <a:cs typeface="Times New Roman" panose="02020603050405020304" pitchFamily="18" charset="0"/>
                        </a:rPr>
                        <a:t>Thời</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gian</a:t>
                      </a:r>
                      <a:endParaRPr lang="x-none"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ctr">
                        <a:lnSpc>
                          <a:spcPct val="115000"/>
                        </a:lnSpc>
                      </a:pPr>
                      <a:r>
                        <a:rPr lang="en-US" sz="2600" b="1" dirty="0" err="1">
                          <a:effectLst/>
                          <a:latin typeface="Times New Roman" panose="02020603050405020304" pitchFamily="18" charset="0"/>
                          <a:cs typeface="Times New Roman" panose="02020603050405020304" pitchFamily="18" charset="0"/>
                        </a:rPr>
                        <a:t>Thông</a:t>
                      </a:r>
                      <a:r>
                        <a:rPr lang="en-US" sz="2600" b="1" dirty="0">
                          <a:effectLst/>
                          <a:latin typeface="Times New Roman" panose="02020603050405020304" pitchFamily="18" charset="0"/>
                          <a:cs typeface="Times New Roman" panose="02020603050405020304" pitchFamily="18" charset="0"/>
                        </a:rPr>
                        <a:t> tin </a:t>
                      </a:r>
                      <a:r>
                        <a:rPr lang="en-US" sz="2600" b="1" dirty="0" err="1">
                          <a:effectLst/>
                          <a:latin typeface="Times New Roman" panose="02020603050405020304" pitchFamily="18" charset="0"/>
                          <a:cs typeface="Times New Roman" panose="02020603050405020304" pitchFamily="18" charset="0"/>
                        </a:rPr>
                        <a:t>chính</a:t>
                      </a:r>
                      <a:r>
                        <a:rPr lang="en-US" sz="2600" b="1" dirty="0">
                          <a:effectLst/>
                          <a:latin typeface="Times New Roman" panose="02020603050405020304" pitchFamily="18" charset="0"/>
                          <a:cs typeface="Times New Roman" panose="02020603050405020304" pitchFamily="18" charset="0"/>
                        </a:rPr>
                        <a:t> </a:t>
                      </a:r>
                      <a:endParaRPr lang="x-none"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2156007385"/>
                  </a:ext>
                </a:extLst>
              </a:tr>
              <a:tr h="451744">
                <a:tc>
                  <a:txBody>
                    <a:bodyPr/>
                    <a:lstStyle/>
                    <a:p>
                      <a:pPr algn="ctr">
                        <a:lnSpc>
                          <a:spcPct val="115000"/>
                        </a:lnSpc>
                      </a:pPr>
                      <a:r>
                        <a:rPr lang="en-US" sz="2600">
                          <a:effectLst/>
                          <a:latin typeface="Times New Roman" panose="02020603050405020304" pitchFamily="18" charset="0"/>
                          <a:cs typeface="Times New Roman" panose="02020603050405020304" pitchFamily="18" charset="0"/>
                        </a:rPr>
                        <a:t>2005</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just">
                        <a:lnSpc>
                          <a:spcPct val="115000"/>
                        </a:lnSpc>
                      </a:pPr>
                      <a:r>
                        <a:rPr lang="en-US" sz="2600">
                          <a:effectLst/>
                          <a:latin typeface="Times New Roman" panose="02020603050405020304" pitchFamily="18" charset="0"/>
                          <a:cs typeface="Times New Roman" panose="02020603050405020304" pitchFamily="18" charset="0"/>
                        </a:rPr>
                        <a:t>Sự kiện “Tiếng tắt lớn” ra đời</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2891217989"/>
                  </a:ext>
                </a:extLst>
              </a:tr>
              <a:tr h="687023">
                <a:tc>
                  <a:txBody>
                    <a:bodyPr/>
                    <a:lstStyle/>
                    <a:p>
                      <a:pPr algn="ctr">
                        <a:lnSpc>
                          <a:spcPct val="115000"/>
                        </a:lnSpc>
                      </a:pPr>
                      <a:r>
                        <a:rPr lang="en-US" sz="2600">
                          <a:effectLst/>
                          <a:latin typeface="Times New Roman" panose="02020603050405020304" pitchFamily="18" charset="0"/>
                          <a:cs typeface="Times New Roman" panose="02020603050405020304" pitchFamily="18" charset="0"/>
                        </a:rPr>
                        <a:t>2006</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just">
                        <a:lnSpc>
                          <a:spcPct val="115000"/>
                        </a:lnSpc>
                      </a:pPr>
                      <a:r>
                        <a:rPr lang="en-US" sz="2600">
                          <a:effectLst/>
                          <a:latin typeface="Times New Roman" panose="02020603050405020304" pitchFamily="18" charset="0"/>
                          <a:cs typeface="Times New Roman" panose="02020603050405020304" pitchFamily="18" charset="0"/>
                        </a:rPr>
                        <a:t>Sự kiện “Tiếng tắt lớn” được đổi tên thành Giờ Trái Đất</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3630534177"/>
                  </a:ext>
                </a:extLst>
              </a:tr>
              <a:tr h="451744">
                <a:tc>
                  <a:txBody>
                    <a:bodyPr/>
                    <a:lstStyle/>
                    <a:p>
                      <a:pPr algn="ctr">
                        <a:lnSpc>
                          <a:spcPct val="115000"/>
                        </a:lnSpc>
                      </a:pPr>
                      <a:r>
                        <a:rPr lang="en-US" sz="2600">
                          <a:effectLst/>
                          <a:latin typeface="Times New Roman" panose="02020603050405020304" pitchFamily="18" charset="0"/>
                          <a:cs typeface="Times New Roman" panose="02020603050405020304" pitchFamily="18" charset="0"/>
                        </a:rPr>
                        <a:t>31/03/2007</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just">
                        <a:lnSpc>
                          <a:spcPct val="115000"/>
                        </a:lnSpc>
                      </a:pPr>
                      <a:r>
                        <a:rPr lang="en-US" sz="2600">
                          <a:effectLst/>
                          <a:latin typeface="Times New Roman" panose="02020603050405020304" pitchFamily="18" charset="0"/>
                          <a:cs typeface="Times New Roman" panose="02020603050405020304" pitchFamily="18" charset="0"/>
                        </a:rPr>
                        <a:t>Khai mạc sự kiện Giờ Trái Đất tại Sydney</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2691255776"/>
                  </a:ext>
                </a:extLst>
              </a:tr>
              <a:tr h="687023">
                <a:tc>
                  <a:txBody>
                    <a:bodyPr/>
                    <a:lstStyle/>
                    <a:p>
                      <a:pPr algn="ctr">
                        <a:lnSpc>
                          <a:spcPct val="115000"/>
                        </a:lnSpc>
                      </a:pPr>
                      <a:r>
                        <a:rPr lang="en-US" sz="2600">
                          <a:effectLst/>
                          <a:latin typeface="Times New Roman" panose="02020603050405020304" pitchFamily="18" charset="0"/>
                          <a:cs typeface="Times New Roman" panose="02020603050405020304" pitchFamily="18" charset="0"/>
                        </a:rPr>
                        <a:t>29/3/2008</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just">
                        <a:lnSpc>
                          <a:spcPct val="115000"/>
                        </a:lnSpc>
                      </a:pPr>
                      <a:r>
                        <a:rPr lang="en-US" sz="2600">
                          <a:effectLst/>
                          <a:latin typeface="Times New Roman" panose="02020603050405020304" pitchFamily="18" charset="0"/>
                          <a:cs typeface="Times New Roman" panose="02020603050405020304" pitchFamily="18" charset="0"/>
                        </a:rPr>
                        <a:t>Giờ Trái Đất được mở rộng ra 35 quốc gia trên thế giới</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1063146473"/>
                  </a:ext>
                </a:extLst>
              </a:tr>
              <a:tr h="687023">
                <a:tc>
                  <a:txBody>
                    <a:bodyPr/>
                    <a:lstStyle/>
                    <a:p>
                      <a:pPr algn="ctr">
                        <a:lnSpc>
                          <a:spcPct val="115000"/>
                        </a:lnSpc>
                      </a:pPr>
                      <a:r>
                        <a:rPr lang="en-US" sz="2600">
                          <a:effectLst/>
                          <a:latin typeface="Times New Roman" panose="02020603050405020304" pitchFamily="18" charset="0"/>
                          <a:cs typeface="Times New Roman" panose="02020603050405020304" pitchFamily="18" charset="0"/>
                        </a:rPr>
                        <a:t>2009</a:t>
                      </a:r>
                      <a:endParaRPr lang="x-none"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tc>
                  <a:txBody>
                    <a:bodyPr/>
                    <a:lstStyle/>
                    <a:p>
                      <a:pPr algn="just">
                        <a:lnSpc>
                          <a:spcPct val="115000"/>
                        </a:lnSpc>
                      </a:pPr>
                      <a:r>
                        <a:rPr lang="en-US" sz="2600" dirty="0">
                          <a:effectLst/>
                          <a:latin typeface="Times New Roman" panose="02020603050405020304" pitchFamily="18" charset="0"/>
                          <a:cs typeface="Times New Roman" panose="02020603050405020304" pitchFamily="18" charset="0"/>
                        </a:rPr>
                        <a:t>Con </a:t>
                      </a:r>
                      <a:r>
                        <a:rPr lang="en-US" sz="2600" dirty="0" err="1">
                          <a:effectLst/>
                          <a:latin typeface="Times New Roman" panose="02020603050405020304" pitchFamily="18" charset="0"/>
                          <a:cs typeface="Times New Roman" panose="02020603050405020304" pitchFamily="18" charset="0"/>
                        </a:rPr>
                        <a:t>số</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quốc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hưởng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ứng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giờ</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Trái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Đất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cs typeface="Times New Roman" panose="02020603050405020304" pitchFamily="18" charset="0"/>
                        </a:rPr>
                        <a:t> 88</a:t>
                      </a:r>
                      <a:endParaRPr lang="x-none"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61" marR="65761" marT="0" marB="0"/>
                </a:tc>
                <a:extLst>
                  <a:ext uri="{0D108BD9-81ED-4DB2-BD59-A6C34878D82A}">
                    <a16:rowId xmlns:a16="http://schemas.microsoft.com/office/drawing/2014/main" xmlns="" val="416837825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9"/>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dirty="0">
                <a:latin typeface="Times New Roman" panose="02020603050405020304" pitchFamily="18" charset="0"/>
                <a:cs typeface="Times New Roman" panose="02020603050405020304" pitchFamily="18" charset="0"/>
              </a:rPr>
              <a:t>S</a:t>
            </a:r>
            <a:r>
              <a:rPr lang="en" dirty="0" err="1">
                <a:latin typeface="Times New Roman" panose="02020603050405020304" pitchFamily="18" charset="0"/>
                <a:cs typeface="Times New Roman" panose="02020603050405020304" pitchFamily="18" charset="0"/>
              </a:rPr>
              <a:t>ự</a:t>
            </a:r>
            <a:r>
              <a:rPr lang="en" dirty="0">
                <a:latin typeface="Times New Roman" panose="02020603050405020304" pitchFamily="18" charset="0"/>
                <a:cs typeface="Times New Roman" panose="02020603050405020304" pitchFamily="18" charset="0"/>
              </a:rPr>
              <a:t> ra </a:t>
            </a:r>
            <a:r>
              <a:rPr lang="en" dirty="0" err="1">
                <a:latin typeface="Times New Roman" panose="02020603050405020304" pitchFamily="18" charset="0"/>
                <a:cs typeface="Times New Roman" panose="02020603050405020304" pitchFamily="18" charset="0"/>
              </a:rPr>
              <a:t>đời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của</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sự</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kiện</a:t>
            </a:r>
            <a:endParaRPr dirty="0">
              <a:latin typeface="Times New Roman" panose="02020603050405020304" pitchFamily="18" charset="0"/>
              <a:cs typeface="Times New Roman" panose="02020603050405020304" pitchFamily="18" charset="0"/>
            </a:endParaRPr>
          </a:p>
        </p:txBody>
      </p:sp>
      <p:pic>
        <p:nvPicPr>
          <p:cNvPr id="397" name="Google Shape;397;p39"/>
          <p:cNvPicPr preferRelativeResize="0"/>
          <p:nvPr/>
        </p:nvPicPr>
        <p:blipFill>
          <a:blip r:embed="rId3">
            <a:alphaModFix/>
          </a:blip>
          <a:stretch>
            <a:fillRect/>
          </a:stretch>
        </p:blipFill>
        <p:spPr>
          <a:xfrm>
            <a:off x="1597726" y="2606152"/>
            <a:ext cx="846318" cy="779635"/>
          </a:xfrm>
          <a:prstGeom prst="rect">
            <a:avLst/>
          </a:prstGeom>
          <a:noFill/>
          <a:ln>
            <a:noFill/>
          </a:ln>
        </p:spPr>
      </p:pic>
      <p:sp>
        <p:nvSpPr>
          <p:cNvPr id="401" name="Google Shape;401;p39"/>
          <p:cNvSpPr txBox="1">
            <a:spLocks noGrp="1"/>
          </p:cNvSpPr>
          <p:nvPr>
            <p:ph type="subTitle" idx="4294967295"/>
          </p:nvPr>
        </p:nvSpPr>
        <p:spPr>
          <a:xfrm>
            <a:off x="1371575" y="1623258"/>
            <a:ext cx="3200400" cy="308100"/>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en" sz="21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Thời</a:t>
            </a:r>
            <a:r>
              <a:rPr lang="en" sz="21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gian</a:t>
            </a:r>
            <a:r>
              <a:rPr lang="en" sz="21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năm</a:t>
            </a:r>
            <a:r>
              <a:rPr lang="en" sz="21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 2004</a:t>
            </a:r>
            <a:endParaRPr dirty="0">
              <a:latin typeface="Times New Roman" panose="02020603050405020304" pitchFamily="18" charset="0"/>
              <a:cs typeface="Times New Roman" panose="02020603050405020304" pitchFamily="18" charset="0"/>
            </a:endParaRPr>
          </a:p>
        </p:txBody>
      </p:sp>
      <p:sp>
        <p:nvSpPr>
          <p:cNvPr id="403" name="Google Shape;403;p39"/>
          <p:cNvSpPr txBox="1">
            <a:spLocks noGrp="1"/>
          </p:cNvSpPr>
          <p:nvPr>
            <p:ph type="subTitle" idx="4294967295"/>
          </p:nvPr>
        </p:nvSpPr>
        <p:spPr>
          <a:xfrm>
            <a:off x="2562069" y="2527933"/>
            <a:ext cx="5502639" cy="1370696"/>
          </a:xfrm>
          <a:prstGeom prst="rect">
            <a:avLst/>
          </a:prstGeom>
        </p:spPr>
        <p:txBody>
          <a:bodyPr spcFirstLastPara="1" wrap="square" lIns="0" tIns="0" rIns="0" bIns="0" anchor="t" anchorCtr="0">
            <a:noAutofit/>
          </a:bodyPr>
          <a:lstStyle/>
          <a:p>
            <a:pPr marL="127000" lvl="0" indent="0" algn="just">
              <a:buNone/>
            </a:pPr>
            <a:r>
              <a:rPr lang="vi-VN" sz="2100" dirty="0">
                <a:solidFill>
                  <a:srgbClr val="22545D"/>
                </a:solidFill>
                <a:latin typeface="Times New Roman" panose="02020603050405020304" pitchFamily="18" charset="0"/>
                <a:cs typeface="Times New Roman" panose="02020603050405020304" pitchFamily="18" charset="0"/>
              </a:rPr>
              <a:t>Hoàn cảnh: </a:t>
            </a:r>
            <a:r>
              <a:rPr lang="en-US" sz="2100" dirty="0" err="1">
                <a:solidFill>
                  <a:srgbClr val="22545D"/>
                </a:solidFill>
                <a:latin typeface="Times New Roman" panose="02020603050405020304" pitchFamily="18" charset="0"/>
                <a:cs typeface="Times New Roman" panose="02020603050405020304" pitchFamily="18" charset="0"/>
              </a:rPr>
              <a:t>Tổ</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chức</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Bảo</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tồn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Thiên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nhiên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Quốc</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tế</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của</a:t>
            </a:r>
            <a:r>
              <a:rPr lang="en-US" sz="2100" dirty="0">
                <a:solidFill>
                  <a:srgbClr val="22545D"/>
                </a:solidFill>
                <a:latin typeface="Times New Roman" panose="02020603050405020304" pitchFamily="18" charset="0"/>
                <a:cs typeface="Times New Roman" panose="02020603050405020304" pitchFamily="18" charset="0"/>
              </a:rPr>
              <a:t> Australia </a:t>
            </a:r>
            <a:r>
              <a:rPr lang="en-US" sz="2100" dirty="0" err="1">
                <a:solidFill>
                  <a:srgbClr val="22545D"/>
                </a:solidFill>
                <a:latin typeface="Times New Roman" panose="02020603050405020304" pitchFamily="18" charset="0"/>
                <a:cs typeface="Times New Roman" panose="02020603050405020304" pitchFamily="18" charset="0"/>
              </a:rPr>
              <a:t>đưa</a:t>
            </a:r>
            <a:r>
              <a:rPr lang="en-US" sz="2100" dirty="0">
                <a:solidFill>
                  <a:srgbClr val="22545D"/>
                </a:solidFill>
                <a:latin typeface="Times New Roman" panose="02020603050405020304" pitchFamily="18" charset="0"/>
                <a:cs typeface="Times New Roman" panose="02020603050405020304" pitchFamily="18" charset="0"/>
              </a:rPr>
              <a:t> ra </a:t>
            </a:r>
            <a:r>
              <a:rPr lang="en-US" sz="2100" dirty="0" err="1">
                <a:solidFill>
                  <a:srgbClr val="22545D"/>
                </a:solidFill>
                <a:latin typeface="Times New Roman" panose="02020603050405020304" pitchFamily="18" charset="0"/>
                <a:cs typeface="Times New Roman" panose="02020603050405020304" pitchFamily="18" charset="0"/>
              </a:rPr>
              <a:t>vấn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đề</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biến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đổi</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khí</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hậu</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vào</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hoạt</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động</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tuyên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truyền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nên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đã</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thảo</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luận</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với</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công</a:t>
            </a:r>
            <a:r>
              <a:rPr lang="en-US" sz="2100" dirty="0">
                <a:solidFill>
                  <a:srgbClr val="22545D"/>
                </a:solidFill>
                <a:latin typeface="Times New Roman" panose="02020603050405020304" pitchFamily="18" charset="0"/>
                <a:cs typeface="Times New Roman" panose="02020603050405020304" pitchFamily="18" charset="0"/>
              </a:rPr>
              <a:t> ty </a:t>
            </a:r>
            <a:r>
              <a:rPr lang="en-US" sz="2100" dirty="0" err="1">
                <a:solidFill>
                  <a:srgbClr val="22545D"/>
                </a:solidFill>
                <a:latin typeface="Times New Roman" panose="02020603050405020304" pitchFamily="18" charset="0"/>
                <a:cs typeface="Times New Roman" panose="02020603050405020304" pitchFamily="18" charset="0"/>
              </a:rPr>
              <a:t>quảng</a:t>
            </a:r>
            <a:r>
              <a:rPr lang="en-US" sz="2100" dirty="0">
                <a:solidFill>
                  <a:srgbClr val="22545D"/>
                </a:solidFill>
                <a:latin typeface="Times New Roman" panose="02020603050405020304" pitchFamily="18" charset="0"/>
                <a:cs typeface="Times New Roman" panose="02020603050405020304" pitchFamily="18" charset="0"/>
              </a:rPr>
              <a:t> </a:t>
            </a:r>
            <a:r>
              <a:rPr lang="en-US" sz="2100" dirty="0" err="1">
                <a:solidFill>
                  <a:srgbClr val="22545D"/>
                </a:solidFill>
                <a:latin typeface="Times New Roman" panose="02020603050405020304" pitchFamily="18" charset="0"/>
                <a:cs typeface="Times New Roman" panose="02020603050405020304" pitchFamily="18" charset="0"/>
              </a:rPr>
              <a:t>cáo</a:t>
            </a:r>
            <a:r>
              <a:rPr lang="en-US" sz="2100" dirty="0">
                <a:solidFill>
                  <a:srgbClr val="22545D"/>
                </a:solidFill>
                <a:latin typeface="Times New Roman" panose="02020603050405020304" pitchFamily="18" charset="0"/>
                <a:cs typeface="Times New Roman" panose="02020603050405020304" pitchFamily="18" charset="0"/>
              </a:rPr>
              <a:t> Leo Burnett Sydney.</a:t>
            </a:r>
            <a:endParaRPr lang="x-none" sz="2100" dirty="0">
              <a:solidFill>
                <a:srgbClr val="22545D"/>
              </a:solidFill>
              <a:latin typeface="Times New Roman" panose="02020603050405020304" pitchFamily="18" charset="0"/>
              <a:cs typeface="Times New Roman" panose="02020603050405020304" pitchFamily="18" charset="0"/>
            </a:endParaRPr>
          </a:p>
        </p:txBody>
      </p:sp>
      <p:sp>
        <p:nvSpPr>
          <p:cNvPr id="406" name="Google Shape;406;p39"/>
          <p:cNvSpPr/>
          <p:nvPr/>
        </p:nvSpPr>
        <p:spPr>
          <a:xfrm rot="164615" flipH="1">
            <a:off x="3817715" y="1666587"/>
            <a:ext cx="1278566" cy="1278566"/>
          </a:xfrm>
          <a:prstGeom prst="arc">
            <a:avLst>
              <a:gd name="adj1" fmla="val 10950938"/>
              <a:gd name="adj2" fmla="val 16230111"/>
            </a:avLst>
          </a:prstGeom>
          <a:noFill/>
          <a:ln w="19050" cap="flat" cmpd="sng">
            <a:solidFill>
              <a:schemeClr val="accent1"/>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07" name="Google Shape;407;p39"/>
          <p:cNvSpPr/>
          <p:nvPr/>
        </p:nvSpPr>
        <p:spPr>
          <a:xfrm rot="-5400000">
            <a:off x="2552968" y="3259329"/>
            <a:ext cx="1278600" cy="1278600"/>
          </a:xfrm>
          <a:prstGeom prst="arc">
            <a:avLst>
              <a:gd name="adj1" fmla="val 10950938"/>
              <a:gd name="adj2" fmla="val 16230111"/>
            </a:avLst>
          </a:prstGeom>
          <a:noFill/>
          <a:ln w="19050" cap="flat" cmpd="sng">
            <a:solidFill>
              <a:schemeClr val="accent1"/>
            </a:solidFill>
            <a:prstDash val="solid"/>
            <a:round/>
            <a:headEnd type="triangl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26887E1A-88A4-DD40-A7AD-27254AC13307}"/>
              </a:ext>
            </a:extLst>
          </p:cNvPr>
          <p:cNvSpPr/>
          <p:nvPr/>
        </p:nvSpPr>
        <p:spPr>
          <a:xfrm>
            <a:off x="4302152" y="3915814"/>
            <a:ext cx="4841848" cy="1158779"/>
          </a:xfrm>
          <a:prstGeom prst="rect">
            <a:avLst/>
          </a:prstGeom>
        </p:spPr>
        <p:txBody>
          <a:bodyPr wrap="square">
            <a:spAutoFit/>
          </a:bodyPr>
          <a:lstStyle/>
          <a:p>
            <a:pPr>
              <a:lnSpc>
                <a:spcPct val="115000"/>
              </a:lnSpc>
            </a:pPr>
            <a:r>
              <a:rPr lang="vi-VN" sz="2100" dirty="0">
                <a:solidFill>
                  <a:srgbClr val="22545D"/>
                </a:solidFill>
                <a:latin typeface="Times New Roman" panose="02020603050405020304" pitchFamily="18" charset="0"/>
                <a:ea typeface="Times New Roman" panose="02020603050405020304" pitchFamily="18" charset="0"/>
                <a:cs typeface="Times New Roman" panose="02020603050405020304" pitchFamily="18" charset="0"/>
              </a:rPr>
              <a:t>Tên gọi “Giờ Trái Đất” được ra đời:</a:t>
            </a:r>
            <a:endParaRPr lang="x-none" sz="2100" dirty="0">
              <a:solidFill>
                <a:srgbClr val="22545D"/>
              </a:solidFill>
              <a:latin typeface="Times New Roman" panose="02020603050405020304" pitchFamily="18" charset="0"/>
              <a:ea typeface="Times New Roman" panose="02020603050405020304" pitchFamily="18" charset="0"/>
            </a:endParaRPr>
          </a:p>
          <a:p>
            <a:pPr>
              <a:lnSpc>
                <a:spcPct val="115000"/>
              </a:lnSpc>
            </a:pPr>
            <a:r>
              <a:rPr lang="vi-VN" sz="2100" dirty="0">
                <a:solidFill>
                  <a:srgbClr val="22545D"/>
                </a:solidFill>
                <a:latin typeface="Times New Roman" panose="02020603050405020304" pitchFamily="18" charset="0"/>
                <a:ea typeface="Times New Roman" panose="02020603050405020304" pitchFamily="18" charset="0"/>
                <a:cs typeface="Times New Roman" panose="02020603050405020304" pitchFamily="18" charset="0"/>
              </a:rPr>
              <a:t>- 2005, dự án có tên "Tiếng tắt lớn" ra đời.</a:t>
            </a:r>
            <a:endParaRPr lang="x-none" sz="2100" dirty="0">
              <a:solidFill>
                <a:srgbClr val="22545D"/>
              </a:solidFill>
              <a:latin typeface="Times New Roman" panose="02020603050405020304" pitchFamily="18" charset="0"/>
              <a:ea typeface="Times New Roman" panose="02020603050405020304" pitchFamily="18" charset="0"/>
            </a:endParaRPr>
          </a:p>
          <a:p>
            <a:r>
              <a:rPr lang="vi-VN" sz="2100" dirty="0">
                <a:solidFill>
                  <a:srgbClr val="22545D"/>
                </a:solidFill>
                <a:latin typeface="Times New Roman" panose="02020603050405020304" pitchFamily="18" charset="0"/>
                <a:ea typeface="Times New Roman" panose="02020603050405020304" pitchFamily="18" charset="0"/>
              </a:rPr>
              <a:t>- 2006, đặt tên lại là "Giờ Trái Đất". </a:t>
            </a:r>
            <a:r>
              <a:rPr lang="x-none" sz="2100" dirty="0">
                <a:solidFill>
                  <a:srgbClr val="22545D"/>
                </a:solidFill>
              </a:rPr>
              <a:t> </a:t>
            </a:r>
          </a:p>
        </p:txBody>
      </p:sp>
      <p:pic>
        <p:nvPicPr>
          <p:cNvPr id="15" name="Google Shape;397;p39">
            <a:extLst>
              <a:ext uri="{FF2B5EF4-FFF2-40B4-BE49-F238E27FC236}">
                <a16:creationId xmlns:a16="http://schemas.microsoft.com/office/drawing/2014/main" xmlns="" id="{CB405BB0-B630-3140-BBC0-EFB4EFAC2B8A}"/>
              </a:ext>
            </a:extLst>
          </p:cNvPr>
          <p:cNvPicPr preferRelativeResize="0"/>
          <p:nvPr/>
        </p:nvPicPr>
        <p:blipFill>
          <a:blip r:embed="rId3">
            <a:alphaModFix/>
          </a:blip>
          <a:stretch>
            <a:fillRect/>
          </a:stretch>
        </p:blipFill>
        <p:spPr>
          <a:xfrm>
            <a:off x="394242" y="1324666"/>
            <a:ext cx="846318" cy="779635"/>
          </a:xfrm>
          <a:prstGeom prst="rect">
            <a:avLst/>
          </a:prstGeom>
          <a:noFill/>
          <a:ln>
            <a:noFill/>
          </a:ln>
        </p:spPr>
      </p:pic>
      <p:pic>
        <p:nvPicPr>
          <p:cNvPr id="16" name="Google Shape;397;p39">
            <a:extLst>
              <a:ext uri="{FF2B5EF4-FFF2-40B4-BE49-F238E27FC236}">
                <a16:creationId xmlns:a16="http://schemas.microsoft.com/office/drawing/2014/main" xmlns="" id="{5D7DBF94-B725-A54C-80F9-6E9135AEB4BD}"/>
              </a:ext>
            </a:extLst>
          </p:cNvPr>
          <p:cNvPicPr preferRelativeResize="0"/>
          <p:nvPr/>
        </p:nvPicPr>
        <p:blipFill>
          <a:blip r:embed="rId3">
            <a:alphaModFix/>
          </a:blip>
          <a:stretch>
            <a:fillRect/>
          </a:stretch>
        </p:blipFill>
        <p:spPr>
          <a:xfrm>
            <a:off x="3455834" y="4019228"/>
            <a:ext cx="846318" cy="7796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01">
                                            <p:txEl>
                                              <p:pRg st="0" end="0"/>
                                            </p:txEl>
                                          </p:spTgt>
                                        </p:tgtEl>
                                        <p:attrNameLst>
                                          <p:attrName>style.visibility</p:attrName>
                                        </p:attrNameLst>
                                      </p:cBhvr>
                                      <p:to>
                                        <p:strVal val="visible"/>
                                      </p:to>
                                    </p:set>
                                    <p:animEffect transition="in" filter="blinds(horizontal)">
                                      <p:cBhvr>
                                        <p:cTn id="10" dur="500"/>
                                        <p:tgtEl>
                                          <p:spTgt spid="40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06"/>
                                        </p:tgtEl>
                                        <p:attrNameLst>
                                          <p:attrName>style.visibility</p:attrName>
                                        </p:attrNameLst>
                                      </p:cBhvr>
                                      <p:to>
                                        <p:strVal val="visible"/>
                                      </p:to>
                                    </p:set>
                                    <p:animEffect transition="in" filter="checkerboard(across)">
                                      <p:cBhvr>
                                        <p:cTn id="15" dur="500"/>
                                        <p:tgtEl>
                                          <p:spTgt spid="406"/>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403">
                                            <p:txEl>
                                              <p:pRg st="0" end="0"/>
                                            </p:txEl>
                                          </p:spTgt>
                                        </p:tgtEl>
                                        <p:attrNameLst>
                                          <p:attrName>style.visibility</p:attrName>
                                        </p:attrNameLst>
                                      </p:cBhvr>
                                      <p:to>
                                        <p:strVal val="visible"/>
                                      </p:to>
                                    </p:set>
                                    <p:animEffect transition="in" filter="checkerboard(across)">
                                      <p:cBhvr>
                                        <p:cTn id="18" dur="500"/>
                                        <p:tgtEl>
                                          <p:spTgt spid="403">
                                            <p:txEl>
                                              <p:pRg st="0" end="0"/>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97"/>
                                        </p:tgtEl>
                                        <p:attrNameLst>
                                          <p:attrName>style.visibility</p:attrName>
                                        </p:attrNameLst>
                                      </p:cBhvr>
                                      <p:to>
                                        <p:strVal val="visible"/>
                                      </p:to>
                                    </p:set>
                                    <p:animEffect transition="in" filter="checkerboard(across)">
                                      <p:cBhvr>
                                        <p:cTn id="21" dur="500"/>
                                        <p:tgtEl>
                                          <p:spTgt spid="397"/>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strips(downLeft)">
                                      <p:cBhvr>
                                        <p:cTn id="26" dur="500"/>
                                        <p:tgtEl>
                                          <p:spTgt spid="2"/>
                                        </p:tgtEl>
                                      </p:cBhvr>
                                    </p:animEffect>
                                  </p:childTnLst>
                                </p:cTn>
                              </p:par>
                              <p:par>
                                <p:cTn id="27" presetID="18" presetClass="entr" presetSubtype="12"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strips(downLeft)">
                                      <p:cBhvr>
                                        <p:cTn id="29" dur="500"/>
                                        <p:tgtEl>
                                          <p:spTgt spid="16"/>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407"/>
                                        </p:tgtEl>
                                        <p:attrNameLst>
                                          <p:attrName>style.visibility</p:attrName>
                                        </p:attrNameLst>
                                      </p:cBhvr>
                                      <p:to>
                                        <p:strVal val="visible"/>
                                      </p:to>
                                    </p:set>
                                    <p:animEffect transition="in" filter="strips(downLeft)">
                                      <p:cBhvr>
                                        <p:cTn id="32" dur="500"/>
                                        <p:tgtEl>
                                          <p:spTgt spid="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 grpId="0" build="p"/>
      <p:bldP spid="403" grpId="0" build="p"/>
      <p:bldP spid="406" grpId="0" animBg="1"/>
      <p:bldP spid="407"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38"/>
          <p:cNvPicPr preferRelativeResize="0"/>
          <p:nvPr/>
        </p:nvPicPr>
        <p:blipFill>
          <a:blip r:embed="rId3">
            <a:alphaModFix/>
          </a:blip>
          <a:stretch>
            <a:fillRect/>
          </a:stretch>
        </p:blipFill>
        <p:spPr>
          <a:xfrm>
            <a:off x="6689589" y="896095"/>
            <a:ext cx="1123125" cy="1133476"/>
          </a:xfrm>
          <a:prstGeom prst="rect">
            <a:avLst/>
          </a:prstGeom>
          <a:noFill/>
          <a:ln>
            <a:noFill/>
          </a:ln>
        </p:spPr>
      </p:pic>
      <p:pic>
        <p:nvPicPr>
          <p:cNvPr id="316" name="Google Shape;316;p38"/>
          <p:cNvPicPr preferRelativeResize="0"/>
          <p:nvPr/>
        </p:nvPicPr>
        <p:blipFill rotWithShape="1">
          <a:blip r:embed="rId4">
            <a:alphaModFix/>
          </a:blip>
          <a:srcRect/>
          <a:stretch/>
        </p:blipFill>
        <p:spPr>
          <a:xfrm>
            <a:off x="3565813" y="1670088"/>
            <a:ext cx="2012375" cy="2644675"/>
          </a:xfrm>
          <a:prstGeom prst="rect">
            <a:avLst/>
          </a:prstGeom>
          <a:noFill/>
          <a:ln>
            <a:noFill/>
          </a:ln>
        </p:spPr>
      </p:pic>
      <p:grpSp>
        <p:nvGrpSpPr>
          <p:cNvPr id="349" name="Google Shape;349;p38"/>
          <p:cNvGrpSpPr/>
          <p:nvPr/>
        </p:nvGrpSpPr>
        <p:grpSpPr>
          <a:xfrm>
            <a:off x="7025930" y="1238180"/>
            <a:ext cx="450470" cy="449325"/>
            <a:chOff x="-20946600" y="3317850"/>
            <a:chExt cx="304825" cy="304050"/>
          </a:xfrm>
        </p:grpSpPr>
        <p:sp>
          <p:nvSpPr>
            <p:cNvPr id="350" name="Google Shape;350;p38"/>
            <p:cNvSpPr/>
            <p:nvPr/>
          </p:nvSpPr>
          <p:spPr>
            <a:xfrm>
              <a:off x="-20946600" y="3317850"/>
              <a:ext cx="232350" cy="248925"/>
            </a:xfrm>
            <a:custGeom>
              <a:avLst/>
              <a:gdLst/>
              <a:ahLst/>
              <a:cxnLst/>
              <a:rect l="l" t="t" r="r" b="b"/>
              <a:pathLst>
                <a:path w="9294" h="9957" extrusionOk="0">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8"/>
            <p:cNvSpPr/>
            <p:nvPr/>
          </p:nvSpPr>
          <p:spPr>
            <a:xfrm>
              <a:off x="-20775700" y="3318650"/>
              <a:ext cx="133925" cy="249700"/>
            </a:xfrm>
            <a:custGeom>
              <a:avLst/>
              <a:gdLst/>
              <a:ahLst/>
              <a:cxnLst/>
              <a:rect l="l" t="t" r="r" b="b"/>
              <a:pathLst>
                <a:path w="5357" h="9988" extrusionOk="0">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8"/>
            <p:cNvSpPr/>
            <p:nvPr/>
          </p:nvSpPr>
          <p:spPr>
            <a:xfrm>
              <a:off x="-20890700" y="3586425"/>
              <a:ext cx="195375" cy="35475"/>
            </a:xfrm>
            <a:custGeom>
              <a:avLst/>
              <a:gdLst/>
              <a:ahLst/>
              <a:cxnLst/>
              <a:rect l="l" t="t" r="r" b="b"/>
              <a:pathLst>
                <a:path w="7815" h="1419" extrusionOk="0">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38"/>
          <p:cNvSpPr/>
          <p:nvPr/>
        </p:nvSpPr>
        <p:spPr>
          <a:xfrm rot="-5400000">
            <a:off x="6572265" y="677970"/>
            <a:ext cx="1357800" cy="1357800"/>
          </a:xfrm>
          <a:prstGeom prst="arc">
            <a:avLst>
              <a:gd name="adj1" fmla="val 16525745"/>
              <a:gd name="adj2" fmla="val 5112163"/>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8"/>
          <p:cNvSpPr/>
          <p:nvPr/>
        </p:nvSpPr>
        <p:spPr>
          <a:xfrm rot="-5400000">
            <a:off x="6572265" y="677970"/>
            <a:ext cx="1357800" cy="1357800"/>
          </a:xfrm>
          <a:prstGeom prst="arc">
            <a:avLst>
              <a:gd name="adj1" fmla="val 16418604"/>
              <a:gd name="adj2" fmla="val 18664644"/>
            </a:avLst>
          </a:prstGeom>
          <a:no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0" name="Google Shape;314;p38">
            <a:extLst>
              <a:ext uri="{FF2B5EF4-FFF2-40B4-BE49-F238E27FC236}">
                <a16:creationId xmlns:a16="http://schemas.microsoft.com/office/drawing/2014/main" xmlns="" id="{101D7D77-3B60-E64B-B8D6-1424F1F77BA0}"/>
              </a:ext>
            </a:extLst>
          </p:cNvPr>
          <p:cNvPicPr preferRelativeResize="0"/>
          <p:nvPr/>
        </p:nvPicPr>
        <p:blipFill>
          <a:blip r:embed="rId3">
            <a:alphaModFix/>
          </a:blip>
          <a:stretch>
            <a:fillRect/>
          </a:stretch>
        </p:blipFill>
        <p:spPr>
          <a:xfrm>
            <a:off x="1370623" y="797617"/>
            <a:ext cx="1123125" cy="1133476"/>
          </a:xfrm>
          <a:prstGeom prst="rect">
            <a:avLst/>
          </a:prstGeom>
          <a:noFill/>
          <a:ln>
            <a:noFill/>
          </a:ln>
        </p:spPr>
      </p:pic>
      <p:grpSp>
        <p:nvGrpSpPr>
          <p:cNvPr id="81" name="Google Shape;349;p38">
            <a:extLst>
              <a:ext uri="{FF2B5EF4-FFF2-40B4-BE49-F238E27FC236}">
                <a16:creationId xmlns:a16="http://schemas.microsoft.com/office/drawing/2014/main" xmlns="" id="{9437B395-CC17-9C44-9461-A912D5EDFC62}"/>
              </a:ext>
            </a:extLst>
          </p:cNvPr>
          <p:cNvGrpSpPr/>
          <p:nvPr/>
        </p:nvGrpSpPr>
        <p:grpSpPr>
          <a:xfrm>
            <a:off x="1706964" y="1139702"/>
            <a:ext cx="450470" cy="449325"/>
            <a:chOff x="-20946600" y="3317850"/>
            <a:chExt cx="304825" cy="304050"/>
          </a:xfrm>
        </p:grpSpPr>
        <p:sp>
          <p:nvSpPr>
            <p:cNvPr id="82" name="Google Shape;350;p38">
              <a:extLst>
                <a:ext uri="{FF2B5EF4-FFF2-40B4-BE49-F238E27FC236}">
                  <a16:creationId xmlns:a16="http://schemas.microsoft.com/office/drawing/2014/main" xmlns="" id="{063BAE30-75B4-8448-9B90-C79043DB663E}"/>
                </a:ext>
              </a:extLst>
            </p:cNvPr>
            <p:cNvSpPr/>
            <p:nvPr/>
          </p:nvSpPr>
          <p:spPr>
            <a:xfrm>
              <a:off x="-20946600" y="3317850"/>
              <a:ext cx="232350" cy="248925"/>
            </a:xfrm>
            <a:custGeom>
              <a:avLst/>
              <a:gdLst/>
              <a:ahLst/>
              <a:cxnLst/>
              <a:rect l="l" t="t" r="r" b="b"/>
              <a:pathLst>
                <a:path w="9294" h="9957" extrusionOk="0">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51;p38">
              <a:extLst>
                <a:ext uri="{FF2B5EF4-FFF2-40B4-BE49-F238E27FC236}">
                  <a16:creationId xmlns:a16="http://schemas.microsoft.com/office/drawing/2014/main" xmlns="" id="{E6C6AF89-6A71-0348-B4B2-DEE78FC0F8E4}"/>
                </a:ext>
              </a:extLst>
            </p:cNvPr>
            <p:cNvSpPr/>
            <p:nvPr/>
          </p:nvSpPr>
          <p:spPr>
            <a:xfrm>
              <a:off x="-20775700" y="3318650"/>
              <a:ext cx="133925" cy="249700"/>
            </a:xfrm>
            <a:custGeom>
              <a:avLst/>
              <a:gdLst/>
              <a:ahLst/>
              <a:cxnLst/>
              <a:rect l="l" t="t" r="r" b="b"/>
              <a:pathLst>
                <a:path w="5357" h="9988" extrusionOk="0">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52;p38">
              <a:extLst>
                <a:ext uri="{FF2B5EF4-FFF2-40B4-BE49-F238E27FC236}">
                  <a16:creationId xmlns:a16="http://schemas.microsoft.com/office/drawing/2014/main" xmlns="" id="{57BE4FA3-93FE-364E-BD5F-FC69A3DFAC47}"/>
                </a:ext>
              </a:extLst>
            </p:cNvPr>
            <p:cNvSpPr/>
            <p:nvPr/>
          </p:nvSpPr>
          <p:spPr>
            <a:xfrm>
              <a:off x="-20890700" y="3586425"/>
              <a:ext cx="195375" cy="35475"/>
            </a:xfrm>
            <a:custGeom>
              <a:avLst/>
              <a:gdLst/>
              <a:ahLst/>
              <a:cxnLst/>
              <a:rect l="l" t="t" r="r" b="b"/>
              <a:pathLst>
                <a:path w="7815" h="1419" extrusionOk="0">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353;p38">
            <a:extLst>
              <a:ext uri="{FF2B5EF4-FFF2-40B4-BE49-F238E27FC236}">
                <a16:creationId xmlns:a16="http://schemas.microsoft.com/office/drawing/2014/main" xmlns="" id="{39C7EAE8-9C5C-7741-99F1-AD225D4F7860}"/>
              </a:ext>
            </a:extLst>
          </p:cNvPr>
          <p:cNvSpPr/>
          <p:nvPr/>
        </p:nvSpPr>
        <p:spPr>
          <a:xfrm rot="-5400000">
            <a:off x="1253299" y="579492"/>
            <a:ext cx="1357800" cy="1357800"/>
          </a:xfrm>
          <a:prstGeom prst="arc">
            <a:avLst>
              <a:gd name="adj1" fmla="val 16525745"/>
              <a:gd name="adj2" fmla="val 5112163"/>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54;p38">
            <a:extLst>
              <a:ext uri="{FF2B5EF4-FFF2-40B4-BE49-F238E27FC236}">
                <a16:creationId xmlns:a16="http://schemas.microsoft.com/office/drawing/2014/main" xmlns="" id="{0C760FD7-EC78-F647-B56A-F5AF8B62CA04}"/>
              </a:ext>
            </a:extLst>
          </p:cNvPr>
          <p:cNvSpPr/>
          <p:nvPr/>
        </p:nvSpPr>
        <p:spPr>
          <a:xfrm rot="-5400000">
            <a:off x="1253299" y="579492"/>
            <a:ext cx="1357800" cy="1357800"/>
          </a:xfrm>
          <a:prstGeom prst="arc">
            <a:avLst>
              <a:gd name="adj1" fmla="val 16418604"/>
              <a:gd name="adj2" fmla="val 18664644"/>
            </a:avLst>
          </a:prstGeom>
          <a:no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xmlns="" id="{6FB3CBB9-207C-BA41-B289-B7032EF67B3F}"/>
              </a:ext>
            </a:extLst>
          </p:cNvPr>
          <p:cNvSpPr/>
          <p:nvPr/>
        </p:nvSpPr>
        <p:spPr>
          <a:xfrm>
            <a:off x="472190" y="1862000"/>
            <a:ext cx="2976272" cy="2816156"/>
          </a:xfrm>
          <a:prstGeom prst="rect">
            <a:avLst/>
          </a:prstGeom>
        </p:spPr>
        <p:txBody>
          <a:bodyPr wrap="square">
            <a:spAutoFit/>
          </a:bodyPr>
          <a:lstStyle/>
          <a:p>
            <a:pPr algn="just">
              <a:lnSpc>
                <a:spcPct val="115000"/>
              </a:lnSpc>
            </a:pPr>
            <a:r>
              <a:rPr lang="vi-VN" sz="2600" dirty="0">
                <a:latin typeface="Times New Roman" panose="02020603050405020304" pitchFamily="18" charset="0"/>
                <a:ea typeface="Times New Roman" panose="02020603050405020304" pitchFamily="18" charset="0"/>
                <a:cs typeface="Times New Roman" panose="02020603050405020304" pitchFamily="18" charset="0"/>
              </a:rPr>
              <a:t>Nội dung</a:t>
            </a:r>
            <a:r>
              <a:rPr lang="vi-VN"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ea typeface="Times New Roman" panose="02020603050405020304" pitchFamily="18" charset="0"/>
                <a:cs typeface="Times New Roman" panose="02020603050405020304" pitchFamily="18" charset="0"/>
              </a:rPr>
              <a:t>chiến dịch: Kêu gọi mọi người tắt điện một tiếng đồng hồ tối thứ 7 cuối cùng của tháng 3 hàng năm.</a:t>
            </a:r>
            <a:endParaRPr lang="x-none"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xmlns="" id="{E805329E-DDA7-2247-9578-E066F806A41A}"/>
              </a:ext>
            </a:extLst>
          </p:cNvPr>
          <p:cNvSpPr/>
          <p:nvPr/>
        </p:nvSpPr>
        <p:spPr>
          <a:xfrm>
            <a:off x="5817192" y="1931093"/>
            <a:ext cx="2760841" cy="2893100"/>
          </a:xfrm>
          <a:prstGeom prst="rect">
            <a:avLst/>
          </a:prstGeom>
        </p:spPr>
        <p:txBody>
          <a:bodyPr wrap="square">
            <a:spAutoFit/>
          </a:bodyPr>
          <a:lstStyle/>
          <a:p>
            <a:pPr algn="just"/>
            <a:r>
              <a:rPr lang="vi-VN" sz="2600" dirty="0">
                <a:latin typeface="Times New Roman" panose="02020603050405020304" pitchFamily="18" charset="0"/>
                <a:ea typeface="Times New Roman" panose="02020603050405020304" pitchFamily="18" charset="0"/>
                <a:cs typeface="Times New Roman" panose="02020603050405020304" pitchFamily="18" charset="0"/>
              </a:rPr>
              <a:t>Lễ khai mạc sự kiện Giờ Trái Đất được tổ chức ngày</a:t>
            </a:r>
            <a:r>
              <a:rPr lang="vi-VN"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ea typeface="Times New Roman" panose="02020603050405020304" pitchFamily="18" charset="0"/>
                <a:cs typeface="Times New Roman" panose="02020603050405020304" pitchFamily="18" charset="0"/>
              </a:rPr>
              <a:t>30-3-2007, lễ khai mạc sự kiện Giờ Trái Đất được tổ chức tại Sydney.</a:t>
            </a:r>
            <a:endParaRPr lang="x-none" sz="26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heel(1)">
                                      <p:cBhvr>
                                        <p:cTn id="7" dur="2000"/>
                                        <p:tgtEl>
                                          <p:spTgt spid="80"/>
                                        </p:tgtEl>
                                      </p:cBhvr>
                                    </p:animEffect>
                                  </p:childTnLst>
                                </p:cTn>
                              </p:par>
                              <p:par>
                                <p:cTn id="8" presetID="21" presetClass="entr" presetSubtype="1" fill="hold"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wheel(1)">
                                      <p:cBhvr>
                                        <p:cTn id="10" dur="2000"/>
                                        <p:tgtEl>
                                          <p:spTgt spid="8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5"/>
                                        </p:tgtEl>
                                        <p:attrNameLst>
                                          <p:attrName>style.visibility</p:attrName>
                                        </p:attrNameLst>
                                      </p:cBhvr>
                                      <p:to>
                                        <p:strVal val="visible"/>
                                      </p:to>
                                    </p:set>
                                    <p:animEffect transition="in" filter="wheel(1)">
                                      <p:cBhvr>
                                        <p:cTn id="13" dur="2000"/>
                                        <p:tgtEl>
                                          <p:spTgt spid="8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wheel(1)">
                                      <p:cBhvr>
                                        <p:cTn id="16" dur="2000"/>
                                        <p:tgtEl>
                                          <p:spTgt spid="8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14"/>
                                        </p:tgtEl>
                                        <p:attrNameLst>
                                          <p:attrName>style.visibility</p:attrName>
                                        </p:attrNameLst>
                                      </p:cBhvr>
                                      <p:to>
                                        <p:strVal val="visible"/>
                                      </p:to>
                                    </p:set>
                                    <p:animEffect transition="in" filter="barn(inVertical)">
                                      <p:cBhvr>
                                        <p:cTn id="24" dur="500"/>
                                        <p:tgtEl>
                                          <p:spTgt spid="314"/>
                                        </p:tgtEl>
                                      </p:cBhvr>
                                    </p:animEffect>
                                  </p:childTnLst>
                                </p:cTn>
                              </p:par>
                              <p:par>
                                <p:cTn id="25" presetID="16" presetClass="entr" presetSubtype="21" fill="hold" nodeType="withEffect">
                                  <p:stCondLst>
                                    <p:cond delay="0"/>
                                  </p:stCondLst>
                                  <p:childTnLst>
                                    <p:set>
                                      <p:cBhvr>
                                        <p:cTn id="26" dur="1" fill="hold">
                                          <p:stCondLst>
                                            <p:cond delay="0"/>
                                          </p:stCondLst>
                                        </p:cTn>
                                        <p:tgtEl>
                                          <p:spTgt spid="349"/>
                                        </p:tgtEl>
                                        <p:attrNameLst>
                                          <p:attrName>style.visibility</p:attrName>
                                        </p:attrNameLst>
                                      </p:cBhvr>
                                      <p:to>
                                        <p:strVal val="visible"/>
                                      </p:to>
                                    </p:set>
                                    <p:animEffect transition="in" filter="barn(inVertical)">
                                      <p:cBhvr>
                                        <p:cTn id="27" dur="500"/>
                                        <p:tgtEl>
                                          <p:spTgt spid="34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53"/>
                                        </p:tgtEl>
                                        <p:attrNameLst>
                                          <p:attrName>style.visibility</p:attrName>
                                        </p:attrNameLst>
                                      </p:cBhvr>
                                      <p:to>
                                        <p:strVal val="visible"/>
                                      </p:to>
                                    </p:set>
                                    <p:animEffect transition="in" filter="barn(inVertical)">
                                      <p:cBhvr>
                                        <p:cTn id="30" dur="500"/>
                                        <p:tgtEl>
                                          <p:spTgt spid="353"/>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54"/>
                                        </p:tgtEl>
                                        <p:attrNameLst>
                                          <p:attrName>style.visibility</p:attrName>
                                        </p:attrNameLst>
                                      </p:cBhvr>
                                      <p:to>
                                        <p:strVal val="visible"/>
                                      </p:to>
                                    </p:set>
                                    <p:animEffect transition="in" filter="barn(inVertical)">
                                      <p:cBhvr>
                                        <p:cTn id="33" dur="500"/>
                                        <p:tgtEl>
                                          <p:spTgt spid="35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 grpId="0" animBg="1"/>
      <p:bldP spid="354" grpId="0" animBg="1"/>
      <p:bldP spid="85" grpId="0" animBg="1"/>
      <p:bldP spid="86" grpId="0" animBg="1"/>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44"/>
          <p:cNvPicPr preferRelativeResize="0"/>
          <p:nvPr/>
        </p:nvPicPr>
        <p:blipFill rotWithShape="1">
          <a:blip r:embed="rId3">
            <a:alphaModFix/>
          </a:blip>
          <a:srcRect t="6301" b="6301"/>
          <a:stretch/>
        </p:blipFill>
        <p:spPr>
          <a:xfrm>
            <a:off x="1204954" y="3336943"/>
            <a:ext cx="752876" cy="759830"/>
          </a:xfrm>
          <a:prstGeom prst="rect">
            <a:avLst/>
          </a:prstGeom>
          <a:noFill/>
          <a:ln>
            <a:noFill/>
          </a:ln>
        </p:spPr>
      </p:pic>
      <p:pic>
        <p:nvPicPr>
          <p:cNvPr id="587" name="Google Shape;587;p44"/>
          <p:cNvPicPr preferRelativeResize="0"/>
          <p:nvPr/>
        </p:nvPicPr>
        <p:blipFill rotWithShape="1">
          <a:blip r:embed="rId4">
            <a:alphaModFix/>
          </a:blip>
          <a:srcRect t="5117" r="17600" b="5108"/>
          <a:stretch/>
        </p:blipFill>
        <p:spPr>
          <a:xfrm>
            <a:off x="1241896" y="1732199"/>
            <a:ext cx="752876" cy="922152"/>
          </a:xfrm>
          <a:prstGeom prst="rect">
            <a:avLst/>
          </a:prstGeom>
          <a:noFill/>
          <a:ln>
            <a:noFill/>
          </a:ln>
        </p:spPr>
      </p:pic>
      <p:pic>
        <p:nvPicPr>
          <p:cNvPr id="588" name="Google Shape;588;p44"/>
          <p:cNvPicPr preferRelativeResize="0"/>
          <p:nvPr/>
        </p:nvPicPr>
        <p:blipFill>
          <a:blip r:embed="rId5">
            <a:alphaModFix/>
          </a:blip>
          <a:stretch>
            <a:fillRect/>
          </a:stretch>
        </p:blipFill>
        <p:spPr>
          <a:xfrm>
            <a:off x="128604" y="2456627"/>
            <a:ext cx="806351" cy="813799"/>
          </a:xfrm>
          <a:prstGeom prst="rect">
            <a:avLst/>
          </a:prstGeom>
          <a:noFill/>
          <a:ln>
            <a:noFill/>
          </a:ln>
        </p:spPr>
      </p:pic>
      <p:sp>
        <p:nvSpPr>
          <p:cNvPr id="589" name="Google Shape;589;p44"/>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Sự</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phát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triển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của</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sự</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kiện</a:t>
            </a:r>
            <a:endParaRPr dirty="0">
              <a:latin typeface="Times New Roman" panose="02020603050405020304" pitchFamily="18" charset="0"/>
              <a:cs typeface="Times New Roman" panose="02020603050405020304" pitchFamily="18" charset="0"/>
            </a:endParaRPr>
          </a:p>
        </p:txBody>
      </p:sp>
      <p:grpSp>
        <p:nvGrpSpPr>
          <p:cNvPr id="590" name="Google Shape;590;p44"/>
          <p:cNvGrpSpPr/>
          <p:nvPr/>
        </p:nvGrpSpPr>
        <p:grpSpPr>
          <a:xfrm>
            <a:off x="1439423" y="1954778"/>
            <a:ext cx="357808" cy="333240"/>
            <a:chOff x="-11295075" y="4092875"/>
            <a:chExt cx="355250" cy="330825"/>
          </a:xfrm>
        </p:grpSpPr>
        <p:sp>
          <p:nvSpPr>
            <p:cNvPr id="591" name="Google Shape;591;p44"/>
            <p:cNvSpPr/>
            <p:nvPr/>
          </p:nvSpPr>
          <p:spPr>
            <a:xfrm>
              <a:off x="-11084775" y="4196825"/>
              <a:ext cx="61475" cy="61475"/>
            </a:xfrm>
            <a:custGeom>
              <a:avLst/>
              <a:gdLst/>
              <a:ahLst/>
              <a:cxnLst/>
              <a:rect l="l" t="t" r="r" b="b"/>
              <a:pathLst>
                <a:path w="2459" h="2459" extrusionOk="0">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2" name="Google Shape;592;p44"/>
            <p:cNvSpPr/>
            <p:nvPr/>
          </p:nvSpPr>
          <p:spPr>
            <a:xfrm>
              <a:off x="-11080050" y="4092875"/>
              <a:ext cx="140225" cy="269375"/>
            </a:xfrm>
            <a:custGeom>
              <a:avLst/>
              <a:gdLst/>
              <a:ahLst/>
              <a:cxnLst/>
              <a:rect l="l" t="t" r="r" b="b"/>
              <a:pathLst>
                <a:path w="5609" h="10775" extrusionOk="0">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3" name="Google Shape;593;p44"/>
            <p:cNvSpPr/>
            <p:nvPr/>
          </p:nvSpPr>
          <p:spPr>
            <a:xfrm>
              <a:off x="-11230475" y="4320500"/>
              <a:ext cx="103975" cy="103200"/>
            </a:xfrm>
            <a:custGeom>
              <a:avLst/>
              <a:gdLst/>
              <a:ahLst/>
              <a:cxnLst/>
              <a:rect l="l" t="t" r="r" b="b"/>
              <a:pathLst>
                <a:path w="4159" h="4128" extrusionOk="0">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4" name="Google Shape;594;p44"/>
            <p:cNvSpPr/>
            <p:nvPr/>
          </p:nvSpPr>
          <p:spPr>
            <a:xfrm>
              <a:off x="-11210000" y="4113350"/>
              <a:ext cx="137850" cy="226075"/>
            </a:xfrm>
            <a:custGeom>
              <a:avLst/>
              <a:gdLst/>
              <a:ahLst/>
              <a:cxnLst/>
              <a:rect l="l" t="t" r="r" b="b"/>
              <a:pathLst>
                <a:path w="5514" h="9043" extrusionOk="0">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5" name="Google Shape;595;p44"/>
            <p:cNvSpPr/>
            <p:nvPr/>
          </p:nvSpPr>
          <p:spPr>
            <a:xfrm>
              <a:off x="-11295075" y="4153525"/>
              <a:ext cx="89825" cy="145725"/>
            </a:xfrm>
            <a:custGeom>
              <a:avLst/>
              <a:gdLst/>
              <a:ahLst/>
              <a:cxnLst/>
              <a:rect l="l" t="t" r="r" b="b"/>
              <a:pathLst>
                <a:path w="3593" h="5829" extrusionOk="0">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96" name="Google Shape;596;p44"/>
          <p:cNvGrpSpPr/>
          <p:nvPr/>
        </p:nvGrpSpPr>
        <p:grpSpPr>
          <a:xfrm>
            <a:off x="1402485" y="3538340"/>
            <a:ext cx="357808" cy="333240"/>
            <a:chOff x="-11295075" y="4092875"/>
            <a:chExt cx="355250" cy="330825"/>
          </a:xfrm>
        </p:grpSpPr>
        <p:sp>
          <p:nvSpPr>
            <p:cNvPr id="597" name="Google Shape;597;p44"/>
            <p:cNvSpPr/>
            <p:nvPr/>
          </p:nvSpPr>
          <p:spPr>
            <a:xfrm>
              <a:off x="-11084775" y="4196825"/>
              <a:ext cx="61475" cy="61475"/>
            </a:xfrm>
            <a:custGeom>
              <a:avLst/>
              <a:gdLst/>
              <a:ahLst/>
              <a:cxnLst/>
              <a:rect l="l" t="t" r="r" b="b"/>
              <a:pathLst>
                <a:path w="2459" h="2459" extrusionOk="0">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8" name="Google Shape;598;p44"/>
            <p:cNvSpPr/>
            <p:nvPr/>
          </p:nvSpPr>
          <p:spPr>
            <a:xfrm>
              <a:off x="-11080050" y="4092875"/>
              <a:ext cx="140225" cy="269375"/>
            </a:xfrm>
            <a:custGeom>
              <a:avLst/>
              <a:gdLst/>
              <a:ahLst/>
              <a:cxnLst/>
              <a:rect l="l" t="t" r="r" b="b"/>
              <a:pathLst>
                <a:path w="5609" h="10775" extrusionOk="0">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9" name="Google Shape;599;p44"/>
            <p:cNvSpPr/>
            <p:nvPr/>
          </p:nvSpPr>
          <p:spPr>
            <a:xfrm>
              <a:off x="-11230475" y="4320500"/>
              <a:ext cx="103975" cy="103200"/>
            </a:xfrm>
            <a:custGeom>
              <a:avLst/>
              <a:gdLst/>
              <a:ahLst/>
              <a:cxnLst/>
              <a:rect l="l" t="t" r="r" b="b"/>
              <a:pathLst>
                <a:path w="4159" h="4128" extrusionOk="0">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00" name="Google Shape;600;p44"/>
            <p:cNvSpPr/>
            <p:nvPr/>
          </p:nvSpPr>
          <p:spPr>
            <a:xfrm>
              <a:off x="-11210000" y="4113350"/>
              <a:ext cx="137850" cy="226075"/>
            </a:xfrm>
            <a:custGeom>
              <a:avLst/>
              <a:gdLst/>
              <a:ahLst/>
              <a:cxnLst/>
              <a:rect l="l" t="t" r="r" b="b"/>
              <a:pathLst>
                <a:path w="5514" h="9043" extrusionOk="0">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01" name="Google Shape;601;p44"/>
            <p:cNvSpPr/>
            <p:nvPr/>
          </p:nvSpPr>
          <p:spPr>
            <a:xfrm>
              <a:off x="-11295075" y="4153525"/>
              <a:ext cx="89825" cy="145725"/>
            </a:xfrm>
            <a:custGeom>
              <a:avLst/>
              <a:gdLst/>
              <a:ahLst/>
              <a:cxnLst/>
              <a:rect l="l" t="t" r="r" b="b"/>
              <a:pathLst>
                <a:path w="3593" h="5829" extrusionOk="0">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602" name="Google Shape;602;p44"/>
          <p:cNvGrpSpPr/>
          <p:nvPr/>
        </p:nvGrpSpPr>
        <p:grpSpPr>
          <a:xfrm>
            <a:off x="379085" y="2603577"/>
            <a:ext cx="305386" cy="338602"/>
            <a:chOff x="3300325" y="249875"/>
            <a:chExt cx="433725" cy="480900"/>
          </a:xfrm>
        </p:grpSpPr>
        <p:sp>
          <p:nvSpPr>
            <p:cNvPr id="603" name="Google Shape;603;p44"/>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04" name="Google Shape;604;p44"/>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05" name="Google Shape;605;p44"/>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06" name="Google Shape;606;p44"/>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07" name="Google Shape;607;p44"/>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08" name="Google Shape;608;p44"/>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grpSp>
      <p:sp>
        <p:nvSpPr>
          <p:cNvPr id="610" name="Google Shape;610;p44"/>
          <p:cNvSpPr txBox="1">
            <a:spLocks noGrp="1"/>
          </p:cNvSpPr>
          <p:nvPr>
            <p:ph type="subTitle" idx="4294967295"/>
          </p:nvPr>
        </p:nvSpPr>
        <p:spPr>
          <a:xfrm>
            <a:off x="2499279" y="1580411"/>
            <a:ext cx="4047610" cy="707607"/>
          </a:xfrm>
          <a:prstGeom prst="rect">
            <a:avLst/>
          </a:prstGeom>
        </p:spPr>
        <p:txBody>
          <a:bodyPr spcFirstLastPara="1" wrap="square" lIns="0" tIns="0" rIns="0" bIns="0" anchor="t" anchorCtr="0">
            <a:noAutofit/>
          </a:bodyPr>
          <a:lstStyle/>
          <a:p>
            <a:pPr marL="0" lvl="0" indent="0" algn="just" rtl="0">
              <a:spcBef>
                <a:spcPts val="0"/>
              </a:spcBef>
              <a:spcAft>
                <a:spcPts val="1200"/>
              </a:spcAft>
              <a:buNone/>
            </a:pP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Thu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hút</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sự</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chú</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ý</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của</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thế</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giới</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các</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nước</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bắt</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đầu</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tham</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gia</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nhiều</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hơn</a:t>
            </a:r>
            <a:endParaRPr dirty="0">
              <a:solidFill>
                <a:schemeClr val="accent3"/>
              </a:solidFill>
              <a:latin typeface="Times New Roman" panose="02020603050405020304" pitchFamily="18" charset="0"/>
              <a:cs typeface="Times New Roman" panose="02020603050405020304" pitchFamily="18" charset="0"/>
            </a:endParaRPr>
          </a:p>
        </p:txBody>
      </p:sp>
      <p:sp>
        <p:nvSpPr>
          <p:cNvPr id="612" name="Google Shape;612;p44"/>
          <p:cNvSpPr txBox="1">
            <a:spLocks noGrp="1"/>
          </p:cNvSpPr>
          <p:nvPr>
            <p:ph type="subTitle" idx="4294967295"/>
          </p:nvPr>
        </p:nvSpPr>
        <p:spPr>
          <a:xfrm>
            <a:off x="2499279" y="2663197"/>
            <a:ext cx="4370560" cy="759828"/>
          </a:xfrm>
          <a:prstGeom prst="rect">
            <a:avLst/>
          </a:prstGeom>
        </p:spPr>
        <p:txBody>
          <a:bodyPr spcFirstLastPara="1" wrap="square" lIns="0" tIns="0" rIns="0" bIns="0" anchor="t" anchorCtr="0">
            <a:noAutofit/>
          </a:bodyPr>
          <a:lstStyle/>
          <a:p>
            <a:pPr marL="0" lvl="0" indent="0" algn="l" rtl="0">
              <a:spcBef>
                <a:spcPts val="0"/>
              </a:spcBef>
              <a:spcAft>
                <a:spcPts val="1200"/>
              </a:spcAft>
              <a:buClr>
                <a:schemeClr val="dk1"/>
              </a:buClr>
              <a:buSzPts val="1100"/>
              <a:buFont typeface="Arial"/>
              <a:buNone/>
            </a:pP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29/3/2008,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tổ</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chức</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ở</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371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thành</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phố</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thuộc</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hơn</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35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quốc</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gia</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hơn</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50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triệu</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người</a:t>
            </a:r>
            <a:r>
              <a:rPr lang="en"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rPr>
              <a:t>.</a:t>
            </a:r>
            <a:endParaRPr sz="2100" dirty="0">
              <a:solidFill>
                <a:schemeClr val="accent6">
                  <a:lumMod val="75000"/>
                </a:schemeClr>
              </a:solidFill>
              <a:latin typeface="Times New Roman" panose="02020603050405020304" pitchFamily="18" charset="0"/>
              <a:ea typeface="Manrope ExtraLight"/>
              <a:cs typeface="Times New Roman" panose="02020603050405020304" pitchFamily="18" charset="0"/>
              <a:sym typeface="Manrope ExtraLight"/>
            </a:endParaRPr>
          </a:p>
        </p:txBody>
      </p:sp>
      <p:cxnSp>
        <p:nvCxnSpPr>
          <p:cNvPr id="625" name="Google Shape;625;p44"/>
          <p:cNvCxnSpPr>
            <a:cxnSpLocks/>
            <a:stCxn id="587" idx="3"/>
            <a:endCxn id="610" idx="1"/>
          </p:cNvCxnSpPr>
          <p:nvPr/>
        </p:nvCxnSpPr>
        <p:spPr>
          <a:xfrm flipV="1">
            <a:off x="1994772" y="1934215"/>
            <a:ext cx="504507" cy="259060"/>
          </a:xfrm>
          <a:prstGeom prst="straightConnector1">
            <a:avLst/>
          </a:prstGeom>
          <a:noFill/>
          <a:ln w="9525" cap="flat" cmpd="sng">
            <a:solidFill>
              <a:schemeClr val="accent3"/>
            </a:solidFill>
            <a:prstDash val="solid"/>
            <a:round/>
            <a:headEnd type="none" w="med" len="med"/>
            <a:tailEnd type="triangle" w="med" len="med"/>
          </a:ln>
        </p:spPr>
      </p:cxnSp>
      <p:cxnSp>
        <p:nvCxnSpPr>
          <p:cNvPr id="626" name="Google Shape;626;p44"/>
          <p:cNvCxnSpPr>
            <a:cxnSpLocks/>
            <a:stCxn id="586" idx="3"/>
            <a:endCxn id="612" idx="1"/>
          </p:cNvCxnSpPr>
          <p:nvPr/>
        </p:nvCxnSpPr>
        <p:spPr>
          <a:xfrm flipV="1">
            <a:off x="1957830" y="3043111"/>
            <a:ext cx="541449" cy="673747"/>
          </a:xfrm>
          <a:prstGeom prst="straightConnector1">
            <a:avLst/>
          </a:prstGeom>
          <a:noFill/>
          <a:ln w="9525" cap="flat" cmpd="sng">
            <a:solidFill>
              <a:schemeClr val="accent6"/>
            </a:solidFill>
            <a:prstDash val="solid"/>
            <a:round/>
            <a:headEnd type="none" w="med" len="med"/>
            <a:tailEnd type="triangle" w="med" len="med"/>
          </a:ln>
        </p:spPr>
      </p:cxnSp>
      <p:cxnSp>
        <p:nvCxnSpPr>
          <p:cNvPr id="627" name="Google Shape;627;p44"/>
          <p:cNvCxnSpPr>
            <a:stCxn id="588" idx="3"/>
            <a:endCxn id="587" idx="1"/>
          </p:cNvCxnSpPr>
          <p:nvPr/>
        </p:nvCxnSpPr>
        <p:spPr>
          <a:xfrm rot="10800000" flipH="1">
            <a:off x="934955" y="2193327"/>
            <a:ext cx="306900" cy="670200"/>
          </a:xfrm>
          <a:prstGeom prst="curvedConnector3">
            <a:avLst>
              <a:gd name="adj1" fmla="val 50007"/>
            </a:avLst>
          </a:prstGeom>
          <a:noFill/>
          <a:ln w="9525" cap="flat" cmpd="sng">
            <a:solidFill>
              <a:schemeClr val="accent3"/>
            </a:solidFill>
            <a:prstDash val="solid"/>
            <a:round/>
            <a:headEnd type="none" w="med" len="med"/>
            <a:tailEnd type="triangle" w="med" len="med"/>
          </a:ln>
        </p:spPr>
      </p:cxnSp>
      <p:cxnSp>
        <p:nvCxnSpPr>
          <p:cNvPr id="628" name="Google Shape;628;p44"/>
          <p:cNvCxnSpPr>
            <a:stCxn id="588" idx="3"/>
            <a:endCxn id="586" idx="1"/>
          </p:cNvCxnSpPr>
          <p:nvPr/>
        </p:nvCxnSpPr>
        <p:spPr>
          <a:xfrm>
            <a:off x="934955" y="2863527"/>
            <a:ext cx="270000" cy="853200"/>
          </a:xfrm>
          <a:prstGeom prst="curvedConnector3">
            <a:avLst>
              <a:gd name="adj1" fmla="val 50000"/>
            </a:avLst>
          </a:prstGeom>
          <a:noFill/>
          <a:ln w="9525" cap="flat" cmpd="sng">
            <a:solidFill>
              <a:schemeClr val="accent6"/>
            </a:solidFill>
            <a:prstDash val="solid"/>
            <a:round/>
            <a:headEnd type="none" w="med" len="med"/>
            <a:tailEnd type="triangle" w="med" len="med"/>
          </a:ln>
        </p:spPr>
      </p:cxnSp>
      <p:sp>
        <p:nvSpPr>
          <p:cNvPr id="55" name="Google Shape;612;p44">
            <a:extLst>
              <a:ext uri="{FF2B5EF4-FFF2-40B4-BE49-F238E27FC236}">
                <a16:creationId xmlns:a16="http://schemas.microsoft.com/office/drawing/2014/main" xmlns="" id="{8D8DBADB-EFD8-3247-8CA2-E57E1B49866A}"/>
              </a:ext>
            </a:extLst>
          </p:cNvPr>
          <p:cNvSpPr txBox="1">
            <a:spLocks/>
          </p:cNvSpPr>
          <p:nvPr/>
        </p:nvSpPr>
        <p:spPr>
          <a:xfrm>
            <a:off x="2499279" y="3776059"/>
            <a:ext cx="4047610" cy="75982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1pPr>
            <a:lvl2pPr marL="914400" marR="0" lvl="1"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2pPr>
            <a:lvl3pPr marL="1371600" marR="0" lvl="2"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3pPr>
            <a:lvl4pPr marL="1828800" marR="0" lvl="3"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4pPr>
            <a:lvl5pPr marL="2286000" marR="0" lvl="4"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5pPr>
            <a:lvl6pPr marL="2743200" marR="0" lvl="5"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6pPr>
            <a:lvl7pPr marL="3200400" marR="0" lvl="6"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7pPr>
            <a:lvl8pPr marL="3657600" marR="0" lvl="7"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8pPr>
            <a:lvl9pPr marL="4114800" marR="0" lvl="8" indent="-330200" algn="l" rtl="0">
              <a:lnSpc>
                <a:spcPct val="115000"/>
              </a:lnSpc>
              <a:spcBef>
                <a:spcPts val="0"/>
              </a:spcBef>
              <a:spcAft>
                <a:spcPts val="0"/>
              </a:spcAft>
              <a:buClr>
                <a:schemeClr val="accent2"/>
              </a:buClr>
              <a:buSzPts val="1600"/>
              <a:buFont typeface="Manrope"/>
              <a:buChar char="■"/>
              <a:defRPr sz="1600" b="0" i="0" u="none" strike="noStrike" cap="none">
                <a:solidFill>
                  <a:schemeClr val="accent2"/>
                </a:solidFill>
                <a:latin typeface="Manrope"/>
                <a:ea typeface="Manrope"/>
                <a:cs typeface="Manrope"/>
                <a:sym typeface="Manrope"/>
              </a:defRPr>
            </a:lvl9pPr>
          </a:lstStyle>
          <a:p>
            <a:pPr marL="0" indent="0">
              <a:spcAft>
                <a:spcPts val="1200"/>
              </a:spcAft>
              <a:buClr>
                <a:schemeClr val="dk1"/>
              </a:buClr>
              <a:buSzPts val="1100"/>
              <a:buFont typeface="Arial"/>
              <a:buNone/>
            </a:pPr>
            <a:r>
              <a:rPr lang="vi-VN" sz="2100" dirty="0">
                <a:solidFill>
                  <a:srgbClr val="22545D"/>
                </a:solidFill>
                <a:latin typeface="Times New Roman" panose="02020603050405020304" pitchFamily="18" charset="0"/>
                <a:ea typeface="Manrope ExtraLight"/>
                <a:cs typeface="Times New Roman" panose="02020603050405020304" pitchFamily="18" charset="0"/>
                <a:sym typeface="Manrope ExtraLight"/>
              </a:rPr>
              <a:t>2009, sự tham gia của hơn 4000 thành phố, thuộc 88 quốc gia.</a:t>
            </a:r>
          </a:p>
        </p:txBody>
      </p:sp>
      <p:cxnSp>
        <p:nvCxnSpPr>
          <p:cNvPr id="56" name="Google Shape;626;p44">
            <a:extLst>
              <a:ext uri="{FF2B5EF4-FFF2-40B4-BE49-F238E27FC236}">
                <a16:creationId xmlns:a16="http://schemas.microsoft.com/office/drawing/2014/main" xmlns="" id="{029DE724-E291-1445-BF8C-FFC99F6B196F}"/>
              </a:ext>
            </a:extLst>
          </p:cNvPr>
          <p:cNvCxnSpPr>
            <a:cxnSpLocks/>
            <a:endCxn id="55" idx="1"/>
          </p:cNvCxnSpPr>
          <p:nvPr/>
        </p:nvCxnSpPr>
        <p:spPr>
          <a:xfrm>
            <a:off x="1957830" y="3703278"/>
            <a:ext cx="541449" cy="452695"/>
          </a:xfrm>
          <a:prstGeom prst="straightConnector1">
            <a:avLst/>
          </a:prstGeom>
          <a:noFill/>
          <a:ln w="9525" cap="flat" cmpd="sng">
            <a:solidFill>
              <a:schemeClr val="accent1">
                <a:lumMod val="90000"/>
                <a:lumOff val="10000"/>
              </a:schemeClr>
            </a:solidFill>
            <a:prstDash val="solid"/>
            <a:round/>
            <a:headEnd type="none" w="med" len="med"/>
            <a:tailEnd type="triangle" w="med" len="med"/>
          </a:ln>
        </p:spPr>
      </p:cxnSp>
      <p:pic>
        <p:nvPicPr>
          <p:cNvPr id="14" name="Picture 13" descr="A picture containing text, vector graphics&#10;&#10;Description automatically generated">
            <a:extLst>
              <a:ext uri="{FF2B5EF4-FFF2-40B4-BE49-F238E27FC236}">
                <a16:creationId xmlns:a16="http://schemas.microsoft.com/office/drawing/2014/main" xmlns="" id="{7CE07FC5-D504-B64C-AA1C-2E9A74C9E7CE}"/>
              </a:ext>
            </a:extLst>
          </p:cNvPr>
          <p:cNvPicPr>
            <a:picLocks noChangeAspect="1"/>
          </p:cNvPicPr>
          <p:nvPr/>
        </p:nvPicPr>
        <p:blipFill>
          <a:blip r:embed="rId6"/>
          <a:stretch>
            <a:fillRect/>
          </a:stretch>
        </p:blipFill>
        <p:spPr>
          <a:xfrm>
            <a:off x="6296403" y="1072890"/>
            <a:ext cx="3015819" cy="30158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87"/>
                                        </p:tgtEl>
                                        <p:attrNameLst>
                                          <p:attrName>style.visibility</p:attrName>
                                        </p:attrNameLst>
                                      </p:cBhvr>
                                      <p:to>
                                        <p:strVal val="visible"/>
                                      </p:to>
                                    </p:set>
                                    <p:animEffect transition="in" filter="randombar(horizontal)">
                                      <p:cBhvr>
                                        <p:cTn id="7" dur="500"/>
                                        <p:tgtEl>
                                          <p:spTgt spid="587"/>
                                        </p:tgtEl>
                                      </p:cBhvr>
                                    </p:animEffect>
                                  </p:childTnLst>
                                </p:cTn>
                              </p:par>
                              <p:par>
                                <p:cTn id="8" presetID="14" presetClass="entr" presetSubtype="10" fill="hold" nodeType="withEffect">
                                  <p:stCondLst>
                                    <p:cond delay="0"/>
                                  </p:stCondLst>
                                  <p:childTnLst>
                                    <p:set>
                                      <p:cBhvr>
                                        <p:cTn id="9" dur="1" fill="hold">
                                          <p:stCondLst>
                                            <p:cond delay="0"/>
                                          </p:stCondLst>
                                        </p:cTn>
                                        <p:tgtEl>
                                          <p:spTgt spid="588"/>
                                        </p:tgtEl>
                                        <p:attrNameLst>
                                          <p:attrName>style.visibility</p:attrName>
                                        </p:attrNameLst>
                                      </p:cBhvr>
                                      <p:to>
                                        <p:strVal val="visible"/>
                                      </p:to>
                                    </p:set>
                                    <p:animEffect transition="in" filter="randombar(horizontal)">
                                      <p:cBhvr>
                                        <p:cTn id="10" dur="500"/>
                                        <p:tgtEl>
                                          <p:spTgt spid="588"/>
                                        </p:tgtEl>
                                      </p:cBhvr>
                                    </p:animEffect>
                                  </p:childTnLst>
                                </p:cTn>
                              </p:par>
                              <p:par>
                                <p:cTn id="11" presetID="14" presetClass="entr" presetSubtype="10" fill="hold" nodeType="withEffect">
                                  <p:stCondLst>
                                    <p:cond delay="0"/>
                                  </p:stCondLst>
                                  <p:childTnLst>
                                    <p:set>
                                      <p:cBhvr>
                                        <p:cTn id="12" dur="1" fill="hold">
                                          <p:stCondLst>
                                            <p:cond delay="0"/>
                                          </p:stCondLst>
                                        </p:cTn>
                                        <p:tgtEl>
                                          <p:spTgt spid="590"/>
                                        </p:tgtEl>
                                        <p:attrNameLst>
                                          <p:attrName>style.visibility</p:attrName>
                                        </p:attrNameLst>
                                      </p:cBhvr>
                                      <p:to>
                                        <p:strVal val="visible"/>
                                      </p:to>
                                    </p:set>
                                    <p:animEffect transition="in" filter="randombar(horizontal)">
                                      <p:cBhvr>
                                        <p:cTn id="13" dur="500"/>
                                        <p:tgtEl>
                                          <p:spTgt spid="590"/>
                                        </p:tgtEl>
                                      </p:cBhvr>
                                    </p:animEffect>
                                  </p:childTnLst>
                                </p:cTn>
                              </p:par>
                              <p:par>
                                <p:cTn id="14" presetID="14" presetClass="entr" presetSubtype="10" fill="hold" nodeType="withEffect">
                                  <p:stCondLst>
                                    <p:cond delay="0"/>
                                  </p:stCondLst>
                                  <p:childTnLst>
                                    <p:set>
                                      <p:cBhvr>
                                        <p:cTn id="15" dur="1" fill="hold">
                                          <p:stCondLst>
                                            <p:cond delay="0"/>
                                          </p:stCondLst>
                                        </p:cTn>
                                        <p:tgtEl>
                                          <p:spTgt spid="602"/>
                                        </p:tgtEl>
                                        <p:attrNameLst>
                                          <p:attrName>style.visibility</p:attrName>
                                        </p:attrNameLst>
                                      </p:cBhvr>
                                      <p:to>
                                        <p:strVal val="visible"/>
                                      </p:to>
                                    </p:set>
                                    <p:animEffect transition="in" filter="randombar(horizontal)">
                                      <p:cBhvr>
                                        <p:cTn id="16" dur="500"/>
                                        <p:tgtEl>
                                          <p:spTgt spid="602"/>
                                        </p:tgtEl>
                                      </p:cBhvr>
                                    </p:animEffect>
                                  </p:childTnLst>
                                </p:cTn>
                              </p:par>
                              <p:par>
                                <p:cTn id="17" presetID="14" presetClass="entr" presetSubtype="10" fill="hold" nodeType="withEffect">
                                  <p:stCondLst>
                                    <p:cond delay="0"/>
                                  </p:stCondLst>
                                  <p:childTnLst>
                                    <p:set>
                                      <p:cBhvr>
                                        <p:cTn id="18" dur="1" fill="hold">
                                          <p:stCondLst>
                                            <p:cond delay="0"/>
                                          </p:stCondLst>
                                        </p:cTn>
                                        <p:tgtEl>
                                          <p:spTgt spid="627"/>
                                        </p:tgtEl>
                                        <p:attrNameLst>
                                          <p:attrName>style.visibility</p:attrName>
                                        </p:attrNameLst>
                                      </p:cBhvr>
                                      <p:to>
                                        <p:strVal val="visible"/>
                                      </p:to>
                                    </p:set>
                                    <p:animEffect transition="in" filter="randombar(horizontal)">
                                      <p:cBhvr>
                                        <p:cTn id="19" dur="500"/>
                                        <p:tgtEl>
                                          <p:spTgt spid="627"/>
                                        </p:tgtEl>
                                      </p:cBhvr>
                                    </p:animEffect>
                                  </p:childTnLst>
                                </p:cTn>
                              </p:par>
                              <p:par>
                                <p:cTn id="20" presetID="14" presetClass="entr" presetSubtype="10" fill="hold" nodeType="withEffect">
                                  <p:stCondLst>
                                    <p:cond delay="0"/>
                                  </p:stCondLst>
                                  <p:childTnLst>
                                    <p:set>
                                      <p:cBhvr>
                                        <p:cTn id="21" dur="1" fill="hold">
                                          <p:stCondLst>
                                            <p:cond delay="0"/>
                                          </p:stCondLst>
                                        </p:cTn>
                                        <p:tgtEl>
                                          <p:spTgt spid="625"/>
                                        </p:tgtEl>
                                        <p:attrNameLst>
                                          <p:attrName>style.visibility</p:attrName>
                                        </p:attrNameLst>
                                      </p:cBhvr>
                                      <p:to>
                                        <p:strVal val="visible"/>
                                      </p:to>
                                    </p:set>
                                    <p:animEffect transition="in" filter="randombar(horizontal)">
                                      <p:cBhvr>
                                        <p:cTn id="22" dur="500"/>
                                        <p:tgtEl>
                                          <p:spTgt spid="62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610">
                                            <p:txEl>
                                              <p:pRg st="0" end="0"/>
                                            </p:txEl>
                                          </p:spTgt>
                                        </p:tgtEl>
                                        <p:attrNameLst>
                                          <p:attrName>style.visibility</p:attrName>
                                        </p:attrNameLst>
                                      </p:cBhvr>
                                      <p:to>
                                        <p:strVal val="visible"/>
                                      </p:to>
                                    </p:set>
                                    <p:animEffect transition="in" filter="randombar(horizontal)">
                                      <p:cBhvr>
                                        <p:cTn id="25" dur="500"/>
                                        <p:tgtEl>
                                          <p:spTgt spid="61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86"/>
                                        </p:tgtEl>
                                        <p:attrNameLst>
                                          <p:attrName>style.visibility</p:attrName>
                                        </p:attrNameLst>
                                      </p:cBhvr>
                                      <p:to>
                                        <p:strVal val="visible"/>
                                      </p:to>
                                    </p:set>
                                    <p:animEffect transition="in" filter="barn(inVertical)">
                                      <p:cBhvr>
                                        <p:cTn id="30" dur="500"/>
                                        <p:tgtEl>
                                          <p:spTgt spid="586"/>
                                        </p:tgtEl>
                                      </p:cBhvr>
                                    </p:animEffect>
                                  </p:childTnLst>
                                </p:cTn>
                              </p:par>
                              <p:par>
                                <p:cTn id="31" presetID="16" presetClass="entr" presetSubtype="21" fill="hold" nodeType="withEffect">
                                  <p:stCondLst>
                                    <p:cond delay="0"/>
                                  </p:stCondLst>
                                  <p:childTnLst>
                                    <p:set>
                                      <p:cBhvr>
                                        <p:cTn id="32" dur="1" fill="hold">
                                          <p:stCondLst>
                                            <p:cond delay="0"/>
                                          </p:stCondLst>
                                        </p:cTn>
                                        <p:tgtEl>
                                          <p:spTgt spid="596"/>
                                        </p:tgtEl>
                                        <p:attrNameLst>
                                          <p:attrName>style.visibility</p:attrName>
                                        </p:attrNameLst>
                                      </p:cBhvr>
                                      <p:to>
                                        <p:strVal val="visible"/>
                                      </p:to>
                                    </p:set>
                                    <p:animEffect transition="in" filter="barn(inVertical)">
                                      <p:cBhvr>
                                        <p:cTn id="33" dur="500"/>
                                        <p:tgtEl>
                                          <p:spTgt spid="59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612">
                                            <p:txEl>
                                              <p:pRg st="0" end="0"/>
                                            </p:txEl>
                                          </p:spTgt>
                                        </p:tgtEl>
                                        <p:attrNameLst>
                                          <p:attrName>style.visibility</p:attrName>
                                        </p:attrNameLst>
                                      </p:cBhvr>
                                      <p:to>
                                        <p:strVal val="visible"/>
                                      </p:to>
                                    </p:set>
                                    <p:animEffect transition="in" filter="barn(inVertical)">
                                      <p:cBhvr>
                                        <p:cTn id="36" dur="500"/>
                                        <p:tgtEl>
                                          <p:spTgt spid="612">
                                            <p:txEl>
                                              <p:pRg st="0" end="0"/>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626"/>
                                        </p:tgtEl>
                                        <p:attrNameLst>
                                          <p:attrName>style.visibility</p:attrName>
                                        </p:attrNameLst>
                                      </p:cBhvr>
                                      <p:to>
                                        <p:strVal val="visible"/>
                                      </p:to>
                                    </p:set>
                                    <p:animEffect transition="in" filter="barn(inVertical)">
                                      <p:cBhvr>
                                        <p:cTn id="39" dur="500"/>
                                        <p:tgtEl>
                                          <p:spTgt spid="626"/>
                                        </p:tgtEl>
                                      </p:cBhvr>
                                    </p:animEffect>
                                  </p:childTnLst>
                                </p:cTn>
                              </p:par>
                              <p:par>
                                <p:cTn id="40" presetID="16" presetClass="entr" presetSubtype="21" fill="hold" nodeType="withEffect">
                                  <p:stCondLst>
                                    <p:cond delay="0"/>
                                  </p:stCondLst>
                                  <p:childTnLst>
                                    <p:set>
                                      <p:cBhvr>
                                        <p:cTn id="41" dur="1" fill="hold">
                                          <p:stCondLst>
                                            <p:cond delay="0"/>
                                          </p:stCondLst>
                                        </p:cTn>
                                        <p:tgtEl>
                                          <p:spTgt spid="628"/>
                                        </p:tgtEl>
                                        <p:attrNameLst>
                                          <p:attrName>style.visibility</p:attrName>
                                        </p:attrNameLst>
                                      </p:cBhvr>
                                      <p:to>
                                        <p:strVal val="visible"/>
                                      </p:to>
                                    </p:set>
                                    <p:animEffect transition="in" filter="barn(inVertical)">
                                      <p:cBhvr>
                                        <p:cTn id="42" dur="500"/>
                                        <p:tgtEl>
                                          <p:spTgt spid="628"/>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barn(inVertical)">
                                      <p:cBhvr>
                                        <p:cTn id="45" dur="500"/>
                                        <p:tgtEl>
                                          <p:spTgt spid="55"/>
                                        </p:tgtEl>
                                      </p:cBhvr>
                                    </p:animEffect>
                                  </p:childTnLst>
                                </p:cTn>
                              </p:par>
                              <p:par>
                                <p:cTn id="46" presetID="16" presetClass="entr" presetSubtype="21" fill="hold" nodeType="withEffect">
                                  <p:stCondLst>
                                    <p:cond delay="0"/>
                                  </p:stCondLst>
                                  <p:childTnLst>
                                    <p:set>
                                      <p:cBhvr>
                                        <p:cTn id="47" dur="1" fill="hold">
                                          <p:stCondLst>
                                            <p:cond delay="0"/>
                                          </p:stCondLst>
                                        </p:cTn>
                                        <p:tgtEl>
                                          <p:spTgt spid="56"/>
                                        </p:tgtEl>
                                        <p:attrNameLst>
                                          <p:attrName>style.visibility</p:attrName>
                                        </p:attrNameLst>
                                      </p:cBhvr>
                                      <p:to>
                                        <p:strVal val="visible"/>
                                      </p:to>
                                    </p:set>
                                    <p:animEffect transition="in" filter="barn(inVertical)">
                                      <p:cBhvr>
                                        <p:cTn id="4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 grpId="0" build="p"/>
      <p:bldP spid="612" grpId="0" build="p"/>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3" name="Google Shape;493;p42"/>
          <p:cNvPicPr preferRelativeResize="0"/>
          <p:nvPr/>
        </p:nvPicPr>
        <p:blipFill rotWithShape="1">
          <a:blip r:embed="rId3">
            <a:alphaModFix/>
          </a:blip>
          <a:srcRect t="6298" r="-5318" b="14568"/>
          <a:stretch/>
        </p:blipFill>
        <p:spPr>
          <a:xfrm>
            <a:off x="1274225" y="3842956"/>
            <a:ext cx="792899" cy="688000"/>
          </a:xfrm>
          <a:prstGeom prst="rect">
            <a:avLst/>
          </a:prstGeom>
          <a:noFill/>
          <a:ln>
            <a:noFill/>
          </a:ln>
        </p:spPr>
      </p:pic>
      <p:pic>
        <p:nvPicPr>
          <p:cNvPr id="494" name="Google Shape;494;p42"/>
          <p:cNvPicPr preferRelativeResize="0"/>
          <p:nvPr/>
        </p:nvPicPr>
        <p:blipFill rotWithShape="1">
          <a:blip r:embed="rId4">
            <a:alphaModFix/>
          </a:blip>
          <a:srcRect t="5117" r="13217" b="17929"/>
          <a:stretch/>
        </p:blipFill>
        <p:spPr>
          <a:xfrm>
            <a:off x="1274225" y="2619856"/>
            <a:ext cx="792901" cy="759827"/>
          </a:xfrm>
          <a:prstGeom prst="rect">
            <a:avLst/>
          </a:prstGeom>
          <a:noFill/>
          <a:ln>
            <a:noFill/>
          </a:ln>
        </p:spPr>
      </p:pic>
      <p:pic>
        <p:nvPicPr>
          <p:cNvPr id="495" name="Google Shape;495;p42"/>
          <p:cNvPicPr preferRelativeResize="0"/>
          <p:nvPr/>
        </p:nvPicPr>
        <p:blipFill rotWithShape="1">
          <a:blip r:embed="rId5">
            <a:alphaModFix/>
          </a:blip>
          <a:srcRect b="9616"/>
          <a:stretch/>
        </p:blipFill>
        <p:spPr>
          <a:xfrm>
            <a:off x="1247475" y="1394250"/>
            <a:ext cx="806351" cy="735563"/>
          </a:xfrm>
          <a:prstGeom prst="rect">
            <a:avLst/>
          </a:prstGeom>
          <a:noFill/>
          <a:ln>
            <a:noFill/>
          </a:ln>
        </p:spPr>
      </p:pic>
      <p:sp>
        <p:nvSpPr>
          <p:cNvPr id="499" name="Google Shape;499;p42"/>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Một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số</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câu</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mở</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rộng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vị</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ngữ</a:t>
            </a:r>
            <a:endParaRPr dirty="0">
              <a:latin typeface="Times New Roman" panose="02020603050405020304" pitchFamily="18" charset="0"/>
              <a:cs typeface="Times New Roman" panose="02020603050405020304" pitchFamily="18" charset="0"/>
            </a:endParaRPr>
          </a:p>
        </p:txBody>
      </p:sp>
      <p:grpSp>
        <p:nvGrpSpPr>
          <p:cNvPr id="508" name="Google Shape;508;p42"/>
          <p:cNvGrpSpPr/>
          <p:nvPr/>
        </p:nvGrpSpPr>
        <p:grpSpPr>
          <a:xfrm>
            <a:off x="1473493" y="2831394"/>
            <a:ext cx="354341" cy="353394"/>
            <a:chOff x="-46779100" y="3938500"/>
            <a:chExt cx="299325" cy="298525"/>
          </a:xfrm>
        </p:grpSpPr>
        <p:sp>
          <p:nvSpPr>
            <p:cNvPr id="509" name="Google Shape;509;p42"/>
            <p:cNvSpPr/>
            <p:nvPr/>
          </p:nvSpPr>
          <p:spPr>
            <a:xfrm>
              <a:off x="-46656225" y="4061375"/>
              <a:ext cx="53575" cy="52775"/>
            </a:xfrm>
            <a:custGeom>
              <a:avLst/>
              <a:gdLst/>
              <a:ahLst/>
              <a:cxnLst/>
              <a:rect l="l" t="t" r="r" b="b"/>
              <a:pathLst>
                <a:path w="2143" h="2111" extrusionOk="0">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0" name="Google Shape;510;p42"/>
            <p:cNvSpPr/>
            <p:nvPr/>
          </p:nvSpPr>
          <p:spPr>
            <a:xfrm>
              <a:off x="-46779100" y="3938500"/>
              <a:ext cx="299325" cy="298525"/>
            </a:xfrm>
            <a:custGeom>
              <a:avLst/>
              <a:gdLst/>
              <a:ahLst/>
              <a:cxnLst/>
              <a:rect l="l" t="t" r="r" b="b"/>
              <a:pathLst>
                <a:path w="11973" h="11941" extrusionOk="0">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11" name="Google Shape;511;p42"/>
          <p:cNvGrpSpPr/>
          <p:nvPr/>
        </p:nvGrpSpPr>
        <p:grpSpPr>
          <a:xfrm>
            <a:off x="1525397" y="4019757"/>
            <a:ext cx="271357" cy="356057"/>
            <a:chOff x="-46007225" y="3937825"/>
            <a:chExt cx="229225" cy="300775"/>
          </a:xfrm>
        </p:grpSpPr>
        <p:sp>
          <p:nvSpPr>
            <p:cNvPr id="512" name="Google Shape;512;p42"/>
            <p:cNvSpPr/>
            <p:nvPr/>
          </p:nvSpPr>
          <p:spPr>
            <a:xfrm>
              <a:off x="-45813475" y="3990475"/>
              <a:ext cx="35475" cy="17350"/>
            </a:xfrm>
            <a:custGeom>
              <a:avLst/>
              <a:gdLst/>
              <a:ahLst/>
              <a:cxnLst/>
              <a:rect l="l" t="t" r="r" b="b"/>
              <a:pathLst>
                <a:path w="1419" h="694" extrusionOk="0">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3" name="Google Shape;513;p42"/>
            <p:cNvSpPr/>
            <p:nvPr/>
          </p:nvSpPr>
          <p:spPr>
            <a:xfrm>
              <a:off x="-46007225" y="3990475"/>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4" name="Google Shape;514;p42"/>
            <p:cNvSpPr/>
            <p:nvPr/>
          </p:nvSpPr>
          <p:spPr>
            <a:xfrm>
              <a:off x="-45826875" y="3937825"/>
              <a:ext cx="35475" cy="26750"/>
            </a:xfrm>
            <a:custGeom>
              <a:avLst/>
              <a:gdLst/>
              <a:ahLst/>
              <a:cxnLst/>
              <a:rect l="l" t="t" r="r" b="b"/>
              <a:pathLst>
                <a:path w="1419" h="1070" extrusionOk="0">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5" name="Google Shape;515;p42"/>
            <p:cNvSpPr/>
            <p:nvPr/>
          </p:nvSpPr>
          <p:spPr>
            <a:xfrm>
              <a:off x="-45993850" y="4034625"/>
              <a:ext cx="35475" cy="25850"/>
            </a:xfrm>
            <a:custGeom>
              <a:avLst/>
              <a:gdLst/>
              <a:ahLst/>
              <a:cxnLst/>
              <a:rect l="l" t="t" r="r" b="b"/>
              <a:pathLst>
                <a:path w="1419" h="1034" extrusionOk="0">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6" name="Google Shape;516;p42"/>
            <p:cNvSpPr/>
            <p:nvPr/>
          </p:nvSpPr>
          <p:spPr>
            <a:xfrm>
              <a:off x="-45825300" y="4034625"/>
              <a:ext cx="34675" cy="25725"/>
            </a:xfrm>
            <a:custGeom>
              <a:avLst/>
              <a:gdLst/>
              <a:ahLst/>
              <a:cxnLst/>
              <a:rect l="l" t="t" r="r" b="b"/>
              <a:pathLst>
                <a:path w="1387" h="1029" extrusionOk="0">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7" name="Google Shape;517;p42"/>
            <p:cNvSpPr/>
            <p:nvPr/>
          </p:nvSpPr>
          <p:spPr>
            <a:xfrm>
              <a:off x="-45992275" y="3938175"/>
              <a:ext cx="33900" cy="25525"/>
            </a:xfrm>
            <a:custGeom>
              <a:avLst/>
              <a:gdLst/>
              <a:ahLst/>
              <a:cxnLst/>
              <a:rect l="l" t="t" r="r" b="b"/>
              <a:pathLst>
                <a:path w="1356" h="1021" extrusionOk="0">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8" name="Google Shape;518;p42"/>
            <p:cNvSpPr/>
            <p:nvPr/>
          </p:nvSpPr>
          <p:spPr>
            <a:xfrm>
              <a:off x="-45953675" y="4078700"/>
              <a:ext cx="122900" cy="35450"/>
            </a:xfrm>
            <a:custGeom>
              <a:avLst/>
              <a:gdLst/>
              <a:ahLst/>
              <a:cxnLst/>
              <a:rect l="l" t="t" r="r" b="b"/>
              <a:pathLst>
                <a:path w="4916" h="1418" extrusionOk="0">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9" name="Google Shape;519;p42"/>
            <p:cNvSpPr/>
            <p:nvPr/>
          </p:nvSpPr>
          <p:spPr>
            <a:xfrm>
              <a:off x="-45956025" y="3938325"/>
              <a:ext cx="126025" cy="123075"/>
            </a:xfrm>
            <a:custGeom>
              <a:avLst/>
              <a:gdLst/>
              <a:ahLst/>
              <a:cxnLst/>
              <a:rect l="l" t="t" r="r" b="b"/>
              <a:pathLst>
                <a:path w="5041" h="4923" extrusionOk="0">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0" name="Google Shape;520;p42"/>
            <p:cNvSpPr/>
            <p:nvPr/>
          </p:nvSpPr>
          <p:spPr>
            <a:xfrm>
              <a:off x="-45927675" y="4132250"/>
              <a:ext cx="70125" cy="39400"/>
            </a:xfrm>
            <a:custGeom>
              <a:avLst/>
              <a:gdLst/>
              <a:ahLst/>
              <a:cxnLst/>
              <a:rect l="l" t="t" r="r" b="b"/>
              <a:pathLst>
                <a:path w="2805" h="1576" extrusionOk="0">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1" name="Google Shape;521;p42"/>
            <p:cNvSpPr/>
            <p:nvPr/>
          </p:nvSpPr>
          <p:spPr>
            <a:xfrm>
              <a:off x="-45921375" y="4176950"/>
              <a:ext cx="59100" cy="61650"/>
            </a:xfrm>
            <a:custGeom>
              <a:avLst/>
              <a:gdLst/>
              <a:ahLst/>
              <a:cxnLst/>
              <a:rect l="l" t="t" r="r" b="b"/>
              <a:pathLst>
                <a:path w="2364" h="2466" extrusionOk="0">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22" name="Google Shape;522;p42"/>
          <p:cNvGrpSpPr/>
          <p:nvPr/>
        </p:nvGrpSpPr>
        <p:grpSpPr>
          <a:xfrm>
            <a:off x="1498639" y="1596826"/>
            <a:ext cx="304000" cy="356205"/>
            <a:chOff x="-49375900" y="3550975"/>
            <a:chExt cx="256800" cy="300900"/>
          </a:xfrm>
        </p:grpSpPr>
        <p:sp>
          <p:nvSpPr>
            <p:cNvPr id="523" name="Google Shape;523;p42"/>
            <p:cNvSpPr/>
            <p:nvPr/>
          </p:nvSpPr>
          <p:spPr>
            <a:xfrm>
              <a:off x="-49231775" y="3638425"/>
              <a:ext cx="59100" cy="59075"/>
            </a:xfrm>
            <a:custGeom>
              <a:avLst/>
              <a:gdLst/>
              <a:ahLst/>
              <a:cxnLst/>
              <a:rect l="l" t="t" r="r" b="b"/>
              <a:pathLst>
                <a:path w="2364" h="2363" extrusionOk="0">
                  <a:moveTo>
                    <a:pt x="1" y="0"/>
                  </a:moveTo>
                  <a:lnTo>
                    <a:pt x="1513" y="2363"/>
                  </a:lnTo>
                  <a:lnTo>
                    <a:pt x="23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4" name="Google Shape;524;p42"/>
            <p:cNvSpPr/>
            <p:nvPr/>
          </p:nvSpPr>
          <p:spPr>
            <a:xfrm>
              <a:off x="-49291625" y="3726625"/>
              <a:ext cx="87450" cy="123675"/>
            </a:xfrm>
            <a:custGeom>
              <a:avLst/>
              <a:gdLst/>
              <a:ahLst/>
              <a:cxnLst/>
              <a:rect l="l" t="t" r="r" b="b"/>
              <a:pathLst>
                <a:path w="3498" h="4947" extrusionOk="0">
                  <a:moveTo>
                    <a:pt x="1" y="1"/>
                  </a:moveTo>
                  <a:lnTo>
                    <a:pt x="1733" y="4947"/>
                  </a:lnTo>
                  <a:lnTo>
                    <a:pt x="34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5" name="Google Shape;525;p42"/>
            <p:cNvSpPr/>
            <p:nvPr/>
          </p:nvSpPr>
          <p:spPr>
            <a:xfrm>
              <a:off x="-49288475" y="3647075"/>
              <a:ext cx="81150" cy="61450"/>
            </a:xfrm>
            <a:custGeom>
              <a:avLst/>
              <a:gdLst/>
              <a:ahLst/>
              <a:cxnLst/>
              <a:rect l="l" t="t" r="r" b="b"/>
              <a:pathLst>
                <a:path w="3246" h="2458" extrusionOk="0">
                  <a:moveTo>
                    <a:pt x="1607" y="1"/>
                  </a:moveTo>
                  <a:lnTo>
                    <a:pt x="1" y="2458"/>
                  </a:lnTo>
                  <a:lnTo>
                    <a:pt x="3246" y="2458"/>
                  </a:lnTo>
                  <a:lnTo>
                    <a:pt x="16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6" name="Google Shape;526;p42"/>
            <p:cNvSpPr/>
            <p:nvPr/>
          </p:nvSpPr>
          <p:spPr>
            <a:xfrm>
              <a:off x="-49375900" y="3648650"/>
              <a:ext cx="59100" cy="59875"/>
            </a:xfrm>
            <a:custGeom>
              <a:avLst/>
              <a:gdLst/>
              <a:ahLst/>
              <a:cxnLst/>
              <a:rect l="l" t="t" r="r" b="b"/>
              <a:pathLst>
                <a:path w="2364" h="2395" extrusionOk="0">
                  <a:moveTo>
                    <a:pt x="1513" y="1"/>
                  </a:moveTo>
                  <a:lnTo>
                    <a:pt x="1" y="2395"/>
                  </a:lnTo>
                  <a:lnTo>
                    <a:pt x="2363" y="2395"/>
                  </a:lnTo>
                  <a:lnTo>
                    <a:pt x="1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7" name="Google Shape;527;p42"/>
            <p:cNvSpPr/>
            <p:nvPr/>
          </p:nvSpPr>
          <p:spPr>
            <a:xfrm>
              <a:off x="-49229400" y="3726625"/>
              <a:ext cx="109500" cy="125250"/>
            </a:xfrm>
            <a:custGeom>
              <a:avLst/>
              <a:gdLst/>
              <a:ahLst/>
              <a:cxnLst/>
              <a:rect l="l" t="t" r="r" b="b"/>
              <a:pathLst>
                <a:path w="4380" h="5010" extrusionOk="0">
                  <a:moveTo>
                    <a:pt x="1765" y="1"/>
                  </a:moveTo>
                  <a:lnTo>
                    <a:pt x="0" y="5010"/>
                  </a:lnTo>
                  <a:lnTo>
                    <a:pt x="43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8" name="Google Shape;528;p42"/>
            <p:cNvSpPr/>
            <p:nvPr/>
          </p:nvSpPr>
          <p:spPr>
            <a:xfrm>
              <a:off x="-49179000" y="3648650"/>
              <a:ext cx="59900" cy="59875"/>
            </a:xfrm>
            <a:custGeom>
              <a:avLst/>
              <a:gdLst/>
              <a:ahLst/>
              <a:cxnLst/>
              <a:rect l="l" t="t" r="r" b="b"/>
              <a:pathLst>
                <a:path w="2396" h="2395" extrusionOk="0">
                  <a:moveTo>
                    <a:pt x="851" y="1"/>
                  </a:moveTo>
                  <a:lnTo>
                    <a:pt x="1" y="2395"/>
                  </a:lnTo>
                  <a:lnTo>
                    <a:pt x="2395" y="2395"/>
                  </a:lnTo>
                  <a:lnTo>
                    <a:pt x="8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9" name="Google Shape;529;p42"/>
            <p:cNvSpPr/>
            <p:nvPr/>
          </p:nvSpPr>
          <p:spPr>
            <a:xfrm>
              <a:off x="-49323125" y="3638425"/>
              <a:ext cx="59100" cy="59075"/>
            </a:xfrm>
            <a:custGeom>
              <a:avLst/>
              <a:gdLst/>
              <a:ahLst/>
              <a:cxnLst/>
              <a:rect l="l" t="t" r="r" b="b"/>
              <a:pathLst>
                <a:path w="2364" h="2363" extrusionOk="0">
                  <a:moveTo>
                    <a:pt x="0" y="0"/>
                  </a:moveTo>
                  <a:lnTo>
                    <a:pt x="819" y="2363"/>
                  </a:lnTo>
                  <a:lnTo>
                    <a:pt x="2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0" name="Google Shape;530;p42"/>
            <p:cNvSpPr/>
            <p:nvPr/>
          </p:nvSpPr>
          <p:spPr>
            <a:xfrm>
              <a:off x="-49375100" y="3726625"/>
              <a:ext cx="108700" cy="125250"/>
            </a:xfrm>
            <a:custGeom>
              <a:avLst/>
              <a:gdLst/>
              <a:ahLst/>
              <a:cxnLst/>
              <a:rect l="l" t="t" r="r" b="b"/>
              <a:pathLst>
                <a:path w="4348" h="5010" extrusionOk="0">
                  <a:moveTo>
                    <a:pt x="0" y="1"/>
                  </a:moveTo>
                  <a:lnTo>
                    <a:pt x="4348" y="5010"/>
                  </a:lnTo>
                  <a:lnTo>
                    <a:pt x="25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1" name="Google Shape;531;p42"/>
            <p:cNvSpPr/>
            <p:nvPr/>
          </p:nvSpPr>
          <p:spPr>
            <a:xfrm>
              <a:off x="-49256975" y="3550975"/>
              <a:ext cx="17350" cy="53600"/>
            </a:xfrm>
            <a:custGeom>
              <a:avLst/>
              <a:gdLst/>
              <a:ahLst/>
              <a:cxnLst/>
              <a:rect l="l" t="t" r="r" b="b"/>
              <a:pathLst>
                <a:path w="694" h="2144" extrusionOk="0">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2" name="Google Shape;532;p42"/>
            <p:cNvSpPr/>
            <p:nvPr/>
          </p:nvSpPr>
          <p:spPr>
            <a:xfrm>
              <a:off x="-49323125" y="3575850"/>
              <a:ext cx="43350" cy="32650"/>
            </a:xfrm>
            <a:custGeom>
              <a:avLst/>
              <a:gdLst/>
              <a:ahLst/>
              <a:cxnLst/>
              <a:rect l="l" t="t" r="r" b="b"/>
              <a:pathLst>
                <a:path w="1734" h="1306" extrusionOk="0">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3" name="Google Shape;533;p42"/>
            <p:cNvSpPr/>
            <p:nvPr/>
          </p:nvSpPr>
          <p:spPr>
            <a:xfrm>
              <a:off x="-49217575" y="3575525"/>
              <a:ext cx="44900" cy="32975"/>
            </a:xfrm>
            <a:custGeom>
              <a:avLst/>
              <a:gdLst/>
              <a:ahLst/>
              <a:cxnLst/>
              <a:rect l="l" t="t" r="r" b="b"/>
              <a:pathLst>
                <a:path w="1796" h="1319" extrusionOk="0">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cxnSp>
        <p:nvCxnSpPr>
          <p:cNvPr id="541" name="Google Shape;541;p42"/>
          <p:cNvCxnSpPr>
            <a:cxnSpLocks/>
            <a:stCxn id="495" idx="3"/>
          </p:cNvCxnSpPr>
          <p:nvPr/>
        </p:nvCxnSpPr>
        <p:spPr>
          <a:xfrm>
            <a:off x="2053826" y="1762032"/>
            <a:ext cx="936600" cy="0"/>
          </a:xfrm>
          <a:prstGeom prst="straightConnector1">
            <a:avLst/>
          </a:prstGeom>
          <a:noFill/>
          <a:ln w="9525" cap="flat" cmpd="sng">
            <a:solidFill>
              <a:schemeClr val="accent1"/>
            </a:solidFill>
            <a:prstDash val="solid"/>
            <a:round/>
            <a:headEnd type="none" w="med" len="med"/>
            <a:tailEnd type="triangle" w="med" len="med"/>
          </a:ln>
        </p:spPr>
      </p:cxnSp>
      <p:cxnSp>
        <p:nvCxnSpPr>
          <p:cNvPr id="542" name="Google Shape;542;p42"/>
          <p:cNvCxnSpPr>
            <a:cxnSpLocks/>
            <a:stCxn id="494" idx="3"/>
          </p:cNvCxnSpPr>
          <p:nvPr/>
        </p:nvCxnSpPr>
        <p:spPr>
          <a:xfrm rot="10800000" flipH="1">
            <a:off x="2067126" y="2989269"/>
            <a:ext cx="923100" cy="10500"/>
          </a:xfrm>
          <a:prstGeom prst="straightConnector1">
            <a:avLst/>
          </a:prstGeom>
          <a:noFill/>
          <a:ln w="9525" cap="flat" cmpd="sng">
            <a:solidFill>
              <a:schemeClr val="accent1"/>
            </a:solidFill>
            <a:prstDash val="solid"/>
            <a:round/>
            <a:headEnd type="none" w="med" len="med"/>
            <a:tailEnd type="triangle" w="med" len="med"/>
          </a:ln>
        </p:spPr>
      </p:cxnSp>
      <p:cxnSp>
        <p:nvCxnSpPr>
          <p:cNvPr id="543" name="Google Shape;543;p42"/>
          <p:cNvCxnSpPr>
            <a:cxnSpLocks/>
            <a:stCxn id="493" idx="3"/>
          </p:cNvCxnSpPr>
          <p:nvPr/>
        </p:nvCxnSpPr>
        <p:spPr>
          <a:xfrm rot="10800000" flipH="1">
            <a:off x="2067124" y="4181556"/>
            <a:ext cx="933600" cy="5400"/>
          </a:xfrm>
          <a:prstGeom prst="straightConnector1">
            <a:avLst/>
          </a:prstGeom>
          <a:noFill/>
          <a:ln w="9525" cap="flat" cmpd="sng">
            <a:solidFill>
              <a:schemeClr val="accent1"/>
            </a:solidFill>
            <a:prstDash val="solid"/>
            <a:round/>
            <a:headEnd type="none" w="med" len="med"/>
            <a:tailEnd type="triangle" w="med" len="med"/>
          </a:ln>
        </p:spPr>
      </p:cxnSp>
      <p:sp>
        <p:nvSpPr>
          <p:cNvPr id="2" name="Rectangle 1">
            <a:extLst>
              <a:ext uri="{FF2B5EF4-FFF2-40B4-BE49-F238E27FC236}">
                <a16:creationId xmlns:a16="http://schemas.microsoft.com/office/drawing/2014/main" xmlns="" id="{836F6719-A356-9F49-8D69-BDE6BE580245}"/>
              </a:ext>
            </a:extLst>
          </p:cNvPr>
          <p:cNvSpPr/>
          <p:nvPr/>
        </p:nvSpPr>
        <p:spPr>
          <a:xfrm>
            <a:off x="3180408" y="1608142"/>
            <a:ext cx="5373587" cy="523220"/>
          </a:xfrm>
          <a:prstGeom prst="rect">
            <a:avLst/>
          </a:prstGeom>
        </p:spPr>
        <p:txBody>
          <a:bodyPr wrap="none">
            <a:spAutoFit/>
          </a:bodyPr>
          <a:lstStyle/>
          <a:p>
            <a:r>
              <a:rPr lang="de-DE" sz="2800" dirty="0">
                <a:latin typeface="Times New Roman" panose="02020603050405020304" pitchFamily="18" charset="0"/>
                <a:ea typeface="Times New Roman" panose="02020603050405020304" pitchFamily="18" charset="0"/>
              </a:rPr>
              <a:t>“Sang </a:t>
            </a:r>
            <a:r>
              <a:rPr lang="de-DE" sz="2800" dirty="0" err="1">
                <a:latin typeface="Times New Roman" panose="02020603050405020304" pitchFamily="18" charset="0"/>
                <a:ea typeface="Times New Roman" panose="02020603050405020304" pitchFamily="18" charset="0"/>
              </a:rPr>
              <a:t>năm</a:t>
            </a:r>
            <a:r>
              <a:rPr lang="de-DE" sz="2800" dirty="0">
                <a:latin typeface="Times New Roman" panose="02020603050405020304" pitchFamily="18" charset="0"/>
                <a:ea typeface="Times New Roman" panose="02020603050405020304" pitchFamily="18" charset="0"/>
              </a:rPr>
              <a:t> 2005, ... “</a:t>
            </a:r>
            <a:r>
              <a:rPr lang="de-DE" sz="2800" dirty="0" err="1">
                <a:latin typeface="Times New Roman" panose="02020603050405020304" pitchFamily="18" charset="0"/>
                <a:ea typeface="Times New Roman" panose="02020603050405020304" pitchFamily="18" charset="0"/>
              </a:rPr>
              <a:t>Tiếng</a:t>
            </a:r>
            <a:r>
              <a:rPr lang="de-DE" sz="2800" dirty="0">
                <a:latin typeface="Times New Roman" panose="02020603050405020304" pitchFamily="18" charset="0"/>
                <a:ea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rPr>
              <a:t>tắt</a:t>
            </a:r>
            <a:r>
              <a:rPr lang="de-DE" sz="2800" dirty="0">
                <a:latin typeface="Times New Roman" panose="02020603050405020304" pitchFamily="18" charset="0"/>
                <a:ea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rPr>
              <a:t>lớn</a:t>
            </a:r>
            <a:r>
              <a:rPr lang="de-DE" sz="2800" dirty="0">
                <a:latin typeface="Times New Roman" panose="02020603050405020304" pitchFamily="18" charset="0"/>
                <a:ea typeface="Times New Roman" panose="02020603050405020304" pitchFamily="18" charset="0"/>
              </a:rPr>
              <a:t>”</a:t>
            </a:r>
            <a:r>
              <a:rPr lang="x-none" sz="2800" dirty="0"/>
              <a:t> </a:t>
            </a:r>
          </a:p>
        </p:txBody>
      </p:sp>
      <p:sp>
        <p:nvSpPr>
          <p:cNvPr id="3" name="Rectangle 2">
            <a:extLst>
              <a:ext uri="{FF2B5EF4-FFF2-40B4-BE49-F238E27FC236}">
                <a16:creationId xmlns:a16="http://schemas.microsoft.com/office/drawing/2014/main" xmlns="" id="{40E70D05-A1FB-4C41-A3D4-2AD4DBC102BB}"/>
              </a:ext>
            </a:extLst>
          </p:cNvPr>
          <p:cNvSpPr/>
          <p:nvPr/>
        </p:nvSpPr>
        <p:spPr>
          <a:xfrm>
            <a:off x="2665157" y="2446828"/>
            <a:ext cx="5765568" cy="1043619"/>
          </a:xfrm>
          <a:prstGeom prst="rect">
            <a:avLst/>
          </a:prstGeom>
        </p:spPr>
        <p:txBody>
          <a:bodyPr wrap="square">
            <a:spAutoFit/>
          </a:bodyPr>
          <a:lstStyle/>
          <a:p>
            <a:pPr marL="457200" algn="just">
              <a:lnSpc>
                <a:spcPct val="115000"/>
              </a:lnSpc>
            </a:pPr>
            <a:r>
              <a:rPr lang="de-DE" sz="2800" dirty="0">
                <a:latin typeface="Times New Roman" panose="02020603050405020304" pitchFamily="18" charset="0"/>
                <a:ea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tên</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tháng</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3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cs typeface="Times New Roman" panose="02020603050405020304" pitchFamily="18" charset="0"/>
              </a:rPr>
              <a:t>năm</a:t>
            </a:r>
            <a:r>
              <a:rPr lang="de-DE"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x-none" sz="2800" dirty="0">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xmlns="" id="{E582088E-EAD3-F443-855C-D865D6CEB2FF}"/>
              </a:ext>
            </a:extLst>
          </p:cNvPr>
          <p:cNvSpPr/>
          <p:nvPr/>
        </p:nvSpPr>
        <p:spPr>
          <a:xfrm>
            <a:off x="3190832" y="4010913"/>
            <a:ext cx="5458546" cy="523220"/>
          </a:xfrm>
          <a:prstGeom prst="rect">
            <a:avLst/>
          </a:prstGeom>
        </p:spPr>
        <p:txBody>
          <a:bodyPr wrap="none">
            <a:spAutoFit/>
          </a:bodyPr>
          <a:lstStyle/>
          <a:p>
            <a:r>
              <a:rPr lang="de-DE" sz="2800" dirty="0">
                <a:latin typeface="Times New Roman" panose="02020603050405020304" pitchFamily="18" charset="0"/>
                <a:ea typeface="Times New Roman" panose="02020603050405020304" pitchFamily="18" charset="0"/>
              </a:rPr>
              <a:t>“</a:t>
            </a:r>
            <a:r>
              <a:rPr lang="de-DE" sz="2800" dirty="0" err="1">
                <a:latin typeface="Times New Roman" panose="02020603050405020304" pitchFamily="18" charset="0"/>
                <a:ea typeface="Times New Roman" panose="02020603050405020304" pitchFamily="18" charset="0"/>
              </a:rPr>
              <a:t>Vào</a:t>
            </a:r>
            <a:r>
              <a:rPr lang="de-DE" sz="2800" dirty="0">
                <a:latin typeface="Times New Roman" panose="02020603050405020304" pitchFamily="18" charset="0"/>
                <a:ea typeface="Times New Roman" panose="02020603050405020304" pitchFamily="18" charset="0"/>
              </a:rPr>
              <a:t> </a:t>
            </a:r>
            <a:r>
              <a:rPr lang="de-DE" sz="2800" dirty="0" err="1">
                <a:latin typeface="Times New Roman" panose="02020603050405020304" pitchFamily="18" charset="0"/>
                <a:ea typeface="Times New Roman" panose="02020603050405020304" pitchFamily="18" charset="0"/>
              </a:rPr>
              <a:t>ngày</a:t>
            </a:r>
            <a:r>
              <a:rPr lang="de-DE" sz="2800" dirty="0">
                <a:latin typeface="Times New Roman" panose="02020603050405020304" pitchFamily="18" charset="0"/>
                <a:ea typeface="Times New Roman" panose="02020603050405020304" pitchFamily="18" charset="0"/>
              </a:rPr>
              <a:t> 31-03-2007 … 20h30”   </a:t>
            </a:r>
            <a:r>
              <a:rPr lang="x-none" sz="2800" dirty="0"/>
              <a:t> </a:t>
            </a:r>
          </a:p>
        </p:txBody>
      </p:sp>
    </p:spTree>
    <p:extLst>
      <p:ext uri="{BB962C8B-B14F-4D97-AF65-F5344CB8AC3E}">
        <p14:creationId xmlns:p14="http://schemas.microsoft.com/office/powerpoint/2010/main" val="42027352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blinds(horizontal)">
                                      <p:cBhvr>
                                        <p:cTn id="7" dur="500"/>
                                        <p:tgtEl>
                                          <p:spTgt spid="495"/>
                                        </p:tgtEl>
                                      </p:cBhvr>
                                    </p:animEffect>
                                  </p:childTnLst>
                                </p:cTn>
                              </p:par>
                              <p:par>
                                <p:cTn id="8" presetID="3" presetClass="entr" presetSubtype="10" fill="hold" nodeType="withEffect">
                                  <p:stCondLst>
                                    <p:cond delay="0"/>
                                  </p:stCondLst>
                                  <p:childTnLst>
                                    <p:set>
                                      <p:cBhvr>
                                        <p:cTn id="9" dur="1" fill="hold">
                                          <p:stCondLst>
                                            <p:cond delay="0"/>
                                          </p:stCondLst>
                                        </p:cTn>
                                        <p:tgtEl>
                                          <p:spTgt spid="522"/>
                                        </p:tgtEl>
                                        <p:attrNameLst>
                                          <p:attrName>style.visibility</p:attrName>
                                        </p:attrNameLst>
                                      </p:cBhvr>
                                      <p:to>
                                        <p:strVal val="visible"/>
                                      </p:to>
                                    </p:set>
                                    <p:animEffect transition="in" filter="blinds(horizontal)">
                                      <p:cBhvr>
                                        <p:cTn id="10" dur="500"/>
                                        <p:tgtEl>
                                          <p:spTgt spid="522"/>
                                        </p:tgtEl>
                                      </p:cBhvr>
                                    </p:animEffect>
                                  </p:childTnLst>
                                </p:cTn>
                              </p:par>
                              <p:par>
                                <p:cTn id="11" presetID="3" presetClass="entr" presetSubtype="10" fill="hold" nodeType="withEffect">
                                  <p:stCondLst>
                                    <p:cond delay="0"/>
                                  </p:stCondLst>
                                  <p:childTnLst>
                                    <p:set>
                                      <p:cBhvr>
                                        <p:cTn id="12" dur="1" fill="hold">
                                          <p:stCondLst>
                                            <p:cond delay="0"/>
                                          </p:stCondLst>
                                        </p:cTn>
                                        <p:tgtEl>
                                          <p:spTgt spid="541"/>
                                        </p:tgtEl>
                                        <p:attrNameLst>
                                          <p:attrName>style.visibility</p:attrName>
                                        </p:attrNameLst>
                                      </p:cBhvr>
                                      <p:to>
                                        <p:strVal val="visible"/>
                                      </p:to>
                                    </p:set>
                                    <p:animEffect transition="in" filter="blinds(horizontal)">
                                      <p:cBhvr>
                                        <p:cTn id="13" dur="500"/>
                                        <p:tgtEl>
                                          <p:spTgt spid="54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494"/>
                                        </p:tgtEl>
                                        <p:attrNameLst>
                                          <p:attrName>style.visibility</p:attrName>
                                        </p:attrNameLst>
                                      </p:cBhvr>
                                      <p:to>
                                        <p:strVal val="visible"/>
                                      </p:to>
                                    </p:set>
                                    <p:animEffect transition="in" filter="checkerboard(across)">
                                      <p:cBhvr>
                                        <p:cTn id="21" dur="500"/>
                                        <p:tgtEl>
                                          <p:spTgt spid="494"/>
                                        </p:tgtEl>
                                      </p:cBhvr>
                                    </p:animEffect>
                                  </p:childTnLst>
                                </p:cTn>
                              </p:par>
                              <p:par>
                                <p:cTn id="22" presetID="5" presetClass="entr" presetSubtype="10" fill="hold" nodeType="withEffect">
                                  <p:stCondLst>
                                    <p:cond delay="0"/>
                                  </p:stCondLst>
                                  <p:childTnLst>
                                    <p:set>
                                      <p:cBhvr>
                                        <p:cTn id="23" dur="1" fill="hold">
                                          <p:stCondLst>
                                            <p:cond delay="0"/>
                                          </p:stCondLst>
                                        </p:cTn>
                                        <p:tgtEl>
                                          <p:spTgt spid="508"/>
                                        </p:tgtEl>
                                        <p:attrNameLst>
                                          <p:attrName>style.visibility</p:attrName>
                                        </p:attrNameLst>
                                      </p:cBhvr>
                                      <p:to>
                                        <p:strVal val="visible"/>
                                      </p:to>
                                    </p:set>
                                    <p:animEffect transition="in" filter="checkerboard(across)">
                                      <p:cBhvr>
                                        <p:cTn id="24" dur="500"/>
                                        <p:tgtEl>
                                          <p:spTgt spid="508"/>
                                        </p:tgtEl>
                                      </p:cBhvr>
                                    </p:animEffect>
                                  </p:childTnLst>
                                </p:cTn>
                              </p:par>
                              <p:par>
                                <p:cTn id="25" presetID="5" presetClass="entr" presetSubtype="10" fill="hold" nodeType="withEffect">
                                  <p:stCondLst>
                                    <p:cond delay="0"/>
                                  </p:stCondLst>
                                  <p:childTnLst>
                                    <p:set>
                                      <p:cBhvr>
                                        <p:cTn id="26" dur="1" fill="hold">
                                          <p:stCondLst>
                                            <p:cond delay="0"/>
                                          </p:stCondLst>
                                        </p:cTn>
                                        <p:tgtEl>
                                          <p:spTgt spid="542"/>
                                        </p:tgtEl>
                                        <p:attrNameLst>
                                          <p:attrName>style.visibility</p:attrName>
                                        </p:attrNameLst>
                                      </p:cBhvr>
                                      <p:to>
                                        <p:strVal val="visible"/>
                                      </p:to>
                                    </p:set>
                                    <p:animEffect transition="in" filter="checkerboard(across)">
                                      <p:cBhvr>
                                        <p:cTn id="27" dur="500"/>
                                        <p:tgtEl>
                                          <p:spTgt spid="542"/>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heckerboard(across)">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493"/>
                                        </p:tgtEl>
                                        <p:attrNameLst>
                                          <p:attrName>style.visibility</p:attrName>
                                        </p:attrNameLst>
                                      </p:cBhvr>
                                      <p:to>
                                        <p:strVal val="visible"/>
                                      </p:to>
                                    </p:set>
                                    <p:animEffect transition="in" filter="strips(downLeft)">
                                      <p:cBhvr>
                                        <p:cTn id="35" dur="500"/>
                                        <p:tgtEl>
                                          <p:spTgt spid="493"/>
                                        </p:tgtEl>
                                      </p:cBhvr>
                                    </p:animEffect>
                                  </p:childTnLst>
                                </p:cTn>
                              </p:par>
                              <p:par>
                                <p:cTn id="36" presetID="18" presetClass="entr" presetSubtype="12" fill="hold" nodeType="withEffect">
                                  <p:stCondLst>
                                    <p:cond delay="0"/>
                                  </p:stCondLst>
                                  <p:childTnLst>
                                    <p:set>
                                      <p:cBhvr>
                                        <p:cTn id="37" dur="1" fill="hold">
                                          <p:stCondLst>
                                            <p:cond delay="0"/>
                                          </p:stCondLst>
                                        </p:cTn>
                                        <p:tgtEl>
                                          <p:spTgt spid="511"/>
                                        </p:tgtEl>
                                        <p:attrNameLst>
                                          <p:attrName>style.visibility</p:attrName>
                                        </p:attrNameLst>
                                      </p:cBhvr>
                                      <p:to>
                                        <p:strVal val="visible"/>
                                      </p:to>
                                    </p:set>
                                    <p:animEffect transition="in" filter="strips(downLeft)">
                                      <p:cBhvr>
                                        <p:cTn id="38" dur="500"/>
                                        <p:tgtEl>
                                          <p:spTgt spid="511"/>
                                        </p:tgtEl>
                                      </p:cBhvr>
                                    </p:animEffect>
                                  </p:childTnLst>
                                </p:cTn>
                              </p:par>
                              <p:par>
                                <p:cTn id="39" presetID="18" presetClass="entr" presetSubtype="12" fill="hold" nodeType="withEffect">
                                  <p:stCondLst>
                                    <p:cond delay="0"/>
                                  </p:stCondLst>
                                  <p:childTnLst>
                                    <p:set>
                                      <p:cBhvr>
                                        <p:cTn id="40" dur="1" fill="hold">
                                          <p:stCondLst>
                                            <p:cond delay="0"/>
                                          </p:stCondLst>
                                        </p:cTn>
                                        <p:tgtEl>
                                          <p:spTgt spid="543"/>
                                        </p:tgtEl>
                                        <p:attrNameLst>
                                          <p:attrName>style.visibility</p:attrName>
                                        </p:attrNameLst>
                                      </p:cBhvr>
                                      <p:to>
                                        <p:strVal val="visible"/>
                                      </p:to>
                                    </p:set>
                                    <p:animEffect transition="in" filter="strips(downLeft)">
                                      <p:cBhvr>
                                        <p:cTn id="41" dur="500"/>
                                        <p:tgtEl>
                                          <p:spTgt spid="543"/>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strips(downLeft)">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0" name="Picture 39">
            <a:extLst>
              <a:ext uri="{FF2B5EF4-FFF2-40B4-BE49-F238E27FC236}">
                <a16:creationId xmlns:a16="http://schemas.microsoft.com/office/drawing/2014/main" xmlns="" id="{3E990373-64CD-7141-AD6E-76D98340A4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906" y="1214204"/>
            <a:ext cx="3516854" cy="2478152"/>
          </a:xfrm>
          <a:prstGeom prst="rect">
            <a:avLst/>
          </a:prstGeom>
          <a:noFill/>
          <a:ln>
            <a:noFill/>
          </a:ln>
        </p:spPr>
      </p:pic>
      <p:sp>
        <p:nvSpPr>
          <p:cNvPr id="7" name="Rectangle 6">
            <a:extLst>
              <a:ext uri="{FF2B5EF4-FFF2-40B4-BE49-F238E27FC236}">
                <a16:creationId xmlns:a16="http://schemas.microsoft.com/office/drawing/2014/main" xmlns="" id="{6927B9E2-F15A-CF48-9F9D-2C51CB3FDB5D}"/>
              </a:ext>
            </a:extLst>
          </p:cNvPr>
          <p:cNvSpPr/>
          <p:nvPr/>
        </p:nvSpPr>
        <p:spPr>
          <a:xfrm>
            <a:off x="4144781" y="703546"/>
            <a:ext cx="4399613" cy="3736407"/>
          </a:xfrm>
          <a:prstGeom prst="rect">
            <a:avLst/>
          </a:prstGeom>
        </p:spPr>
        <p:txBody>
          <a:bodyPr wrap="square">
            <a:spAutoFit/>
          </a:bodyPr>
          <a:lstStyle/>
          <a:p>
            <a:pPr marL="457200" indent="-457200" algn="just">
              <a:lnSpc>
                <a:spcPct val="115000"/>
              </a:lnSpc>
              <a:buFont typeface="Wingdings" pitchFamily="2" charset="2"/>
              <a:buChar char="§"/>
            </a:pPr>
            <a:r>
              <a:rPr lang="de-DE" sz="2600" dirty="0">
                <a:latin typeface="Times New Roman" panose="02020603050405020304" pitchFamily="18" charset="0"/>
                <a:ea typeface="Times New Roman" panose="02020603050405020304" pitchFamily="18" charset="0"/>
                <a:cs typeface="Times New Roman" panose="02020603050405020304" pitchFamily="18" charset="0"/>
              </a:rPr>
              <a:t>60 l</a:t>
            </a:r>
            <a:r>
              <a:rPr lang="vi-VN" sz="2600" dirty="0">
                <a:latin typeface="Times New Roman" panose="02020603050405020304" pitchFamily="18" charset="0"/>
                <a:ea typeface="Times New Roman" panose="02020603050405020304" pitchFamily="18" charset="0"/>
                <a:cs typeface="Times New Roman" panose="02020603050405020304" pitchFamily="18" charset="0"/>
              </a:rPr>
              <a:t>à</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số</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phút</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ta</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tắt</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điện</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p>
          <a:p>
            <a:pPr marL="457200" indent="-457200" algn="just">
              <a:lnSpc>
                <a:spcPct val="115000"/>
              </a:lnSpc>
              <a:buFont typeface="Wingdings" pitchFamily="2" charset="2"/>
              <a:buChar char="§"/>
            </a:pP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Bức</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ý</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60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phút</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còn</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kéo</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dài</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hơn</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nữa</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Lan</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tỏa</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tay</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bảo</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vệ</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môi</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trường</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de-DE"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x-none"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82053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30"/>
          <p:cNvSpPr txBox="1">
            <a:spLocks noGrp="1"/>
          </p:cNvSpPr>
          <p:nvPr>
            <p:ph type="title"/>
          </p:nvPr>
        </p:nvSpPr>
        <p:spPr>
          <a:xfrm>
            <a:off x="713224" y="371791"/>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Đây</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là</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sự</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kiện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gì</a:t>
            </a:r>
            <a:r>
              <a:rPr lang="en"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pic>
        <p:nvPicPr>
          <p:cNvPr id="6" name="Picture 5" descr="A picture containing text&#10;&#10;Description automatically generated">
            <a:extLst>
              <a:ext uri="{FF2B5EF4-FFF2-40B4-BE49-F238E27FC236}">
                <a16:creationId xmlns:a16="http://schemas.microsoft.com/office/drawing/2014/main" xmlns="" id="{9B91B07C-4711-384A-A386-7076C40231D6}"/>
              </a:ext>
            </a:extLst>
          </p:cNvPr>
          <p:cNvPicPr>
            <a:picLocks noChangeAspect="1"/>
          </p:cNvPicPr>
          <p:nvPr/>
        </p:nvPicPr>
        <p:blipFill>
          <a:blip r:embed="rId4"/>
          <a:stretch>
            <a:fillRect/>
          </a:stretch>
        </p:blipFill>
        <p:spPr>
          <a:xfrm>
            <a:off x="864587" y="1093925"/>
            <a:ext cx="7414775" cy="3601213"/>
          </a:xfrm>
          <a:prstGeom prst="rect">
            <a:avLst/>
          </a:prstGeom>
        </p:spPr>
      </p:pic>
      <p:pic>
        <p:nvPicPr>
          <p:cNvPr id="7" name="Picture 6" descr="A picture containing person, indoor, crowd&#10;&#10;Description automatically generated">
            <a:extLst>
              <a:ext uri="{FF2B5EF4-FFF2-40B4-BE49-F238E27FC236}">
                <a16:creationId xmlns:a16="http://schemas.microsoft.com/office/drawing/2014/main" xmlns="" id="{5FA7093B-B06B-B849-BCBC-D2EE85129DD7}"/>
              </a:ext>
            </a:extLst>
          </p:cNvPr>
          <p:cNvPicPr>
            <a:picLocks noChangeAspect="1"/>
          </p:cNvPicPr>
          <p:nvPr/>
        </p:nvPicPr>
        <p:blipFill>
          <a:blip r:embed="rId5"/>
          <a:stretch>
            <a:fillRect/>
          </a:stretch>
        </p:blipFill>
        <p:spPr>
          <a:xfrm>
            <a:off x="864587" y="1093925"/>
            <a:ext cx="7478435" cy="3783572"/>
          </a:xfrm>
          <a:prstGeom prst="rect">
            <a:avLst/>
          </a:prstGeom>
        </p:spPr>
      </p:pic>
      <p:pic>
        <p:nvPicPr>
          <p:cNvPr id="8" name="Picture 7">
            <a:extLst>
              <a:ext uri="{FF2B5EF4-FFF2-40B4-BE49-F238E27FC236}">
                <a16:creationId xmlns:a16="http://schemas.microsoft.com/office/drawing/2014/main" xmlns="" id="{4885E7E8-C68B-8D4D-AECD-71CEA5E5969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4587" y="972394"/>
            <a:ext cx="7566137" cy="390510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anim calcmode="lin" valueType="num">
                                      <p:cBhvr additive="base">
                                        <p:cTn id="7" dur="1000" fill="hold"/>
                                        <p:tgtEl>
                                          <p:spTgt spid="162"/>
                                        </p:tgtEl>
                                        <p:attrNameLst>
                                          <p:attrName>ppt_x</p:attrName>
                                        </p:attrNameLst>
                                      </p:cBhvr>
                                      <p:tavLst>
                                        <p:tav tm="0">
                                          <p:val>
                                            <p:strVal val="0-#ppt_w/2"/>
                                          </p:val>
                                        </p:tav>
                                        <p:tav tm="100000">
                                          <p:val>
                                            <p:strVal val="#ppt_x"/>
                                          </p:val>
                                        </p:tav>
                                      </p:tavLst>
                                    </p:anim>
                                    <p:anim calcmode="lin" valueType="num">
                                      <p:cBhvr additive="base">
                                        <p:cTn id="8" dur="1000" fill="hold"/>
                                        <p:tgtEl>
                                          <p:spTgt spid="1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6"/>
          <p:cNvSpPr txBox="1">
            <a:spLocks noGrp="1"/>
          </p:cNvSpPr>
          <p:nvPr>
            <p:ph type="title"/>
          </p:nvPr>
        </p:nvSpPr>
        <p:spPr>
          <a:xfrm>
            <a:off x="1924651" y="1178099"/>
            <a:ext cx="6214124" cy="1984825"/>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dirty="0">
                <a:latin typeface="Times New Roman" panose="02020603050405020304" pitchFamily="18" charset="0"/>
                <a:cs typeface="Times New Roman" panose="02020603050405020304" pitchFamily="18" charset="0"/>
              </a:rPr>
              <a:t>“</a:t>
            </a:r>
            <a:r>
              <a:rPr lang="en" dirty="0" err="1">
                <a:latin typeface="Times New Roman" panose="02020603050405020304" pitchFamily="18" charset="0"/>
                <a:cs typeface="Times New Roman" panose="02020603050405020304" pitchFamily="18" charset="0"/>
              </a:rPr>
              <a:t>Giờ</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Trái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Đất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không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phải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chỉ</a:t>
            </a:r>
            <a:r>
              <a:rPr lang="en" dirty="0">
                <a:latin typeface="Times New Roman" panose="02020603050405020304" pitchFamily="18" charset="0"/>
                <a:cs typeface="Times New Roman" panose="02020603050405020304" pitchFamily="18" charset="0"/>
              </a:rPr>
              <a:t> d</a:t>
            </a:r>
            <a:r>
              <a:rPr lang="en-US" dirty="0" err="1">
                <a:latin typeface="Times New Roman" panose="02020603050405020304" pitchFamily="18" charset="0"/>
                <a:cs typeface="Times New Roman" panose="02020603050405020304" pitchFamily="18" charset="0"/>
              </a:rPr>
              <a:t>ừ</a:t>
            </a:r>
            <a:r>
              <a:rPr lang="en" dirty="0">
                <a:latin typeface="Times New Roman" panose="02020603050405020304" pitchFamily="18" charset="0"/>
                <a:cs typeface="Times New Roman" panose="02020603050405020304" pitchFamily="18" charset="0"/>
              </a:rPr>
              <a:t>ng </a:t>
            </a:r>
            <a:r>
              <a:rPr lang="en" dirty="0" err="1">
                <a:latin typeface="Times New Roman" panose="02020603050405020304" pitchFamily="18" charset="0"/>
                <a:cs typeface="Times New Roman" panose="02020603050405020304" pitchFamily="18" charset="0"/>
              </a:rPr>
              <a:t>lại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ở</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hành</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động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tắt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đèn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mà</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đây</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là</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chiến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dịch</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trong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đó</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tất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cả</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mọi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người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trên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thế</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giới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cùng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nhau</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đoàn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kết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và</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thể</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hiện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họ</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có</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thể</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làm</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gì</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trong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suốt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cả</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năm</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để</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bảo</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vệ</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hành</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tinh</a:t>
            </a:r>
            <a:r>
              <a:rPr lang="en" dirty="0">
                <a:latin typeface="Times New Roman" panose="02020603050405020304" pitchFamily="18" charset="0"/>
                <a:cs typeface="Times New Roman" panose="02020603050405020304" pitchFamily="18" charset="0"/>
              </a:rPr>
              <a:t>”</a:t>
            </a:r>
            <a:endParaRPr dirty="0">
              <a:latin typeface="Times New Roman" panose="02020603050405020304" pitchFamily="18" charset="0"/>
              <a:cs typeface="Times New Roman" panose="02020603050405020304" pitchFamily="18" charset="0"/>
            </a:endParaRPr>
          </a:p>
        </p:txBody>
      </p:sp>
      <p:pic>
        <p:nvPicPr>
          <p:cNvPr id="287" name="Google Shape;287;p36"/>
          <p:cNvPicPr preferRelativeResize="0"/>
          <p:nvPr/>
        </p:nvPicPr>
        <p:blipFill>
          <a:blip r:embed="rId3">
            <a:alphaModFix/>
          </a:blip>
          <a:stretch>
            <a:fillRect/>
          </a:stretch>
        </p:blipFill>
        <p:spPr>
          <a:xfrm>
            <a:off x="6878526" y="539506"/>
            <a:ext cx="1552250" cy="515544"/>
          </a:xfrm>
          <a:prstGeom prst="rect">
            <a:avLst/>
          </a:prstGeom>
          <a:noFill/>
          <a:ln>
            <a:noFill/>
          </a:ln>
        </p:spPr>
      </p:pic>
      <p:pic>
        <p:nvPicPr>
          <p:cNvPr id="288" name="Google Shape;288;p36"/>
          <p:cNvPicPr preferRelativeResize="0"/>
          <p:nvPr/>
        </p:nvPicPr>
        <p:blipFill>
          <a:blip r:embed="rId4">
            <a:alphaModFix/>
          </a:blip>
          <a:stretch>
            <a:fillRect/>
          </a:stretch>
        </p:blipFill>
        <p:spPr>
          <a:xfrm>
            <a:off x="1343175" y="3702488"/>
            <a:ext cx="2133700" cy="1793868"/>
          </a:xfrm>
          <a:prstGeom prst="rect">
            <a:avLst/>
          </a:prstGeom>
          <a:noFill/>
          <a:ln>
            <a:noFill/>
          </a:ln>
        </p:spPr>
      </p:pic>
      <p:pic>
        <p:nvPicPr>
          <p:cNvPr id="289" name="Google Shape;289;p36"/>
          <p:cNvPicPr preferRelativeResize="0"/>
          <p:nvPr/>
        </p:nvPicPr>
        <p:blipFill>
          <a:blip r:embed="rId5">
            <a:alphaModFix/>
          </a:blip>
          <a:stretch>
            <a:fillRect/>
          </a:stretch>
        </p:blipFill>
        <p:spPr>
          <a:xfrm>
            <a:off x="498475" y="2571750"/>
            <a:ext cx="2143621" cy="2616325"/>
          </a:xfrm>
          <a:prstGeom prst="rect">
            <a:avLst/>
          </a:prstGeom>
          <a:noFill/>
          <a:ln>
            <a:noFill/>
          </a:ln>
        </p:spPr>
      </p:pic>
      <p:sp>
        <p:nvSpPr>
          <p:cNvPr id="290" name="Google Shape;290;p36"/>
          <p:cNvSpPr txBox="1">
            <a:spLocks noGrp="1"/>
          </p:cNvSpPr>
          <p:nvPr>
            <p:ph type="title" idx="2"/>
          </p:nvPr>
        </p:nvSpPr>
        <p:spPr>
          <a:xfrm>
            <a:off x="3476875" y="3307200"/>
            <a:ext cx="4661900" cy="1099908"/>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i="1" dirty="0">
                <a:latin typeface="Times New Roman" panose="02020603050405020304" pitchFamily="18" charset="0"/>
                <a:cs typeface="Times New Roman" panose="02020603050405020304" pitchFamily="18" charset="0"/>
              </a:rPr>
              <a:t>—</a:t>
            </a:r>
            <a:r>
              <a:rPr lang="en" i="1" dirty="0" err="1">
                <a:latin typeface="Times New Roman" panose="02020603050405020304" pitchFamily="18" charset="0"/>
                <a:cs typeface="Times New Roman" panose="02020603050405020304" pitchFamily="18" charset="0"/>
              </a:rPr>
              <a:t>En-đi</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Rít</a:t>
            </a:r>
            <a:r>
              <a:rPr lang="en" i="1" dirty="0">
                <a:latin typeface="Times New Roman" panose="02020603050405020304" pitchFamily="18" charset="0"/>
                <a:cs typeface="Times New Roman" panose="02020603050405020304" pitchFamily="18" charset="0"/>
              </a:rPr>
              <a:t>-li</a:t>
            </a:r>
            <a:br>
              <a:rPr lang="en" i="1" dirty="0">
                <a:latin typeface="Times New Roman" panose="02020603050405020304" pitchFamily="18" charset="0"/>
                <a:cs typeface="Times New Roman" panose="02020603050405020304" pitchFamily="18" charset="0"/>
              </a:rPr>
            </a:br>
            <a:r>
              <a:rPr lang="en" i="1" dirty="0" err="1">
                <a:latin typeface="Times New Roman" panose="02020603050405020304" pitchFamily="18" charset="0"/>
                <a:cs typeface="Times New Roman" panose="02020603050405020304" pitchFamily="18" charset="0"/>
              </a:rPr>
              <a:t>Giám</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đốc</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và</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là</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người</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sáng</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lập</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chiến</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dịch</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Giờ</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Trái</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Đất</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toàn</a:t>
            </a:r>
            <a:r>
              <a:rPr lang="en" i="1" dirty="0">
                <a:latin typeface="Times New Roman" panose="02020603050405020304" pitchFamily="18" charset="0"/>
                <a:cs typeface="Times New Roman" panose="02020603050405020304" pitchFamily="18" charset="0"/>
              </a:rPr>
              <a:t> </a:t>
            </a:r>
            <a:r>
              <a:rPr lang="en" i="1" dirty="0" err="1">
                <a:latin typeface="Times New Roman" panose="02020603050405020304" pitchFamily="18" charset="0"/>
                <a:cs typeface="Times New Roman" panose="02020603050405020304" pitchFamily="18" charset="0"/>
              </a:rPr>
              <a:t>cầu</a:t>
            </a:r>
            <a:endParaRPr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3" name="Google Shape;443;p41"/>
          <p:cNvPicPr preferRelativeResize="0"/>
          <p:nvPr/>
        </p:nvPicPr>
        <p:blipFill>
          <a:blip r:embed="rId3">
            <a:alphaModFix/>
          </a:blip>
          <a:stretch>
            <a:fillRect/>
          </a:stretch>
        </p:blipFill>
        <p:spPr>
          <a:xfrm>
            <a:off x="2175823" y="1742418"/>
            <a:ext cx="1123125" cy="1133476"/>
          </a:xfrm>
          <a:prstGeom prst="rect">
            <a:avLst/>
          </a:prstGeom>
          <a:noFill/>
          <a:ln>
            <a:noFill/>
          </a:ln>
        </p:spPr>
      </p:pic>
      <p:sp>
        <p:nvSpPr>
          <p:cNvPr id="444" name="Google Shape;444;p41"/>
          <p:cNvSpPr/>
          <p:nvPr/>
        </p:nvSpPr>
        <p:spPr>
          <a:xfrm rot="-5400000">
            <a:off x="2058499" y="1524293"/>
            <a:ext cx="1357800" cy="1357800"/>
          </a:xfrm>
          <a:prstGeom prst="arc">
            <a:avLst>
              <a:gd name="adj1" fmla="val 16525745"/>
              <a:gd name="adj2" fmla="val 5112163"/>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1"/>
          <p:cNvSpPr/>
          <p:nvPr/>
        </p:nvSpPr>
        <p:spPr>
          <a:xfrm rot="-5400000">
            <a:off x="2058499" y="1524293"/>
            <a:ext cx="1357800" cy="1357800"/>
          </a:xfrm>
          <a:prstGeom prst="arc">
            <a:avLst>
              <a:gd name="adj1" fmla="val 16418604"/>
              <a:gd name="adj2" fmla="val 18664644"/>
            </a:avLst>
          </a:prstGeom>
          <a:no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1"/>
          <p:cNvSpPr txBox="1">
            <a:spLocks noGrp="1"/>
          </p:cNvSpPr>
          <p:nvPr>
            <p:ph type="subTitle" idx="4294967295"/>
          </p:nvPr>
        </p:nvSpPr>
        <p:spPr>
          <a:xfrm>
            <a:off x="612772" y="2832665"/>
            <a:ext cx="4362137" cy="2130953"/>
          </a:xfrm>
          <a:prstGeom prst="rect">
            <a:avLst/>
          </a:prstGeom>
        </p:spPr>
        <p:txBody>
          <a:bodyPr spcFirstLastPara="1" wrap="square" lIns="0" tIns="0" rIns="0" bIns="0" anchor="t" anchorCtr="0">
            <a:noAutofit/>
          </a:bodyPr>
          <a:lstStyle/>
          <a:p>
            <a:pPr marL="127000" indent="0" algn="just">
              <a:buNone/>
            </a:pPr>
            <a:r>
              <a:rPr lang="de-DE" sz="2100" dirty="0" err="1">
                <a:solidFill>
                  <a:srgbClr val="22545D"/>
                </a:solidFill>
                <a:latin typeface="Times New Roman" panose="02020603050405020304" pitchFamily="18" charset="0"/>
                <a:cs typeface="Times New Roman" panose="02020603050405020304" pitchFamily="18" charset="0"/>
              </a:rPr>
              <a:t>Giờ</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Trái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Đất</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chính</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thức</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trở</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thành</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chiến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dịch</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toàn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cầu</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Cuối</a:t>
            </a:r>
            <a:r>
              <a:rPr lang="de-DE" sz="2100" dirty="0">
                <a:solidFill>
                  <a:srgbClr val="22545D"/>
                </a:solidFill>
                <a:latin typeface="Times New Roman" panose="02020603050405020304" pitchFamily="18" charset="0"/>
                <a:cs typeface="Times New Roman" panose="02020603050405020304" pitchFamily="18" charset="0"/>
              </a:rPr>
              <a:t> 2009, </a:t>
            </a:r>
            <a:r>
              <a:rPr lang="de-DE" sz="2100" dirty="0" err="1">
                <a:solidFill>
                  <a:srgbClr val="22545D"/>
                </a:solidFill>
                <a:latin typeface="Times New Roman" panose="02020603050405020304" pitchFamily="18" charset="0"/>
                <a:cs typeface="Times New Roman" panose="02020603050405020304" pitchFamily="18" charset="0"/>
              </a:rPr>
              <a:t>trong</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Hội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nghị</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biến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đổi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khí</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hậu</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Liên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hiệp</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quốc</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sự</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tham</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gia</a:t>
            </a:r>
            <a:r>
              <a:rPr lang="de-DE" sz="2100" dirty="0">
                <a:solidFill>
                  <a:srgbClr val="22545D"/>
                </a:solidFill>
                <a:latin typeface="Times New Roman" panose="02020603050405020304" pitchFamily="18" charset="0"/>
                <a:cs typeface="Times New Roman" panose="02020603050405020304" pitchFamily="18" charset="0"/>
              </a:rPr>
              <a:t> 192 </a:t>
            </a:r>
            <a:r>
              <a:rPr lang="de-DE" sz="2100" dirty="0" err="1">
                <a:solidFill>
                  <a:srgbClr val="22545D"/>
                </a:solidFill>
                <a:latin typeface="Times New Roman" panose="02020603050405020304" pitchFamily="18" charset="0"/>
                <a:cs typeface="Times New Roman" panose="02020603050405020304" pitchFamily="18" charset="0"/>
              </a:rPr>
              <a:t>quốc</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gia</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tại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Đan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Mạch</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nhận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thức</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của</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thế</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giới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về</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biến</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đổi</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khí</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hậu</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được</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nâng</a:t>
            </a:r>
            <a:r>
              <a:rPr lang="de-DE" sz="2100" dirty="0">
                <a:solidFill>
                  <a:srgbClr val="22545D"/>
                </a:solidFill>
                <a:latin typeface="Times New Roman" panose="02020603050405020304" pitchFamily="18" charset="0"/>
                <a:cs typeface="Times New Roman" panose="02020603050405020304" pitchFamily="18" charset="0"/>
              </a:rPr>
              <a:t> </a:t>
            </a:r>
            <a:r>
              <a:rPr lang="de-DE" sz="2100" dirty="0" err="1">
                <a:solidFill>
                  <a:srgbClr val="22545D"/>
                </a:solidFill>
                <a:latin typeface="Times New Roman" panose="02020603050405020304" pitchFamily="18" charset="0"/>
                <a:cs typeface="Times New Roman" panose="02020603050405020304" pitchFamily="18" charset="0"/>
              </a:rPr>
              <a:t>cao</a:t>
            </a:r>
            <a:r>
              <a:rPr lang="de-DE" sz="2100" dirty="0">
                <a:solidFill>
                  <a:srgbClr val="22545D"/>
                </a:solidFill>
                <a:latin typeface="Times New Roman" panose="02020603050405020304" pitchFamily="18" charset="0"/>
                <a:cs typeface="Times New Roman" panose="02020603050405020304" pitchFamily="18" charset="0"/>
              </a:rPr>
              <a:t>. </a:t>
            </a:r>
            <a:endParaRPr lang="x-none" sz="2100" dirty="0">
              <a:solidFill>
                <a:srgbClr val="22545D"/>
              </a:solidFill>
              <a:latin typeface="Times New Roman" panose="02020603050405020304" pitchFamily="18" charset="0"/>
              <a:cs typeface="Times New Roman" panose="02020603050405020304" pitchFamily="18" charset="0"/>
            </a:endParaRPr>
          </a:p>
        </p:txBody>
      </p:sp>
      <p:pic>
        <p:nvPicPr>
          <p:cNvPr id="449" name="Google Shape;449;p41"/>
          <p:cNvPicPr preferRelativeResize="0"/>
          <p:nvPr/>
        </p:nvPicPr>
        <p:blipFill rotWithShape="1">
          <a:blip r:embed="rId4">
            <a:alphaModFix/>
          </a:blip>
          <a:srcRect t="5116" b="5116"/>
          <a:stretch/>
        </p:blipFill>
        <p:spPr>
          <a:xfrm>
            <a:off x="6301626" y="1742418"/>
            <a:ext cx="1123126" cy="1133478"/>
          </a:xfrm>
          <a:prstGeom prst="rect">
            <a:avLst/>
          </a:prstGeom>
          <a:noFill/>
          <a:ln>
            <a:noFill/>
          </a:ln>
        </p:spPr>
      </p:pic>
      <p:sp>
        <p:nvSpPr>
          <p:cNvPr id="450" name="Google Shape;450;p41"/>
          <p:cNvSpPr/>
          <p:nvPr/>
        </p:nvSpPr>
        <p:spPr>
          <a:xfrm rot="-5400000">
            <a:off x="6108102" y="1524293"/>
            <a:ext cx="1357800" cy="1357800"/>
          </a:xfrm>
          <a:prstGeom prst="arc">
            <a:avLst>
              <a:gd name="adj1" fmla="val 16525745"/>
              <a:gd name="adj2" fmla="val 5112163"/>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1"/>
          <p:cNvSpPr/>
          <p:nvPr/>
        </p:nvSpPr>
        <p:spPr>
          <a:xfrm rot="-5400000">
            <a:off x="6108102" y="1524293"/>
            <a:ext cx="1357800" cy="1357800"/>
          </a:xfrm>
          <a:prstGeom prst="arc">
            <a:avLst>
              <a:gd name="adj1" fmla="val 16418604"/>
              <a:gd name="adj2" fmla="val 20075888"/>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1"/>
          <p:cNvSpPr txBox="1">
            <a:spLocks noGrp="1"/>
          </p:cNvSpPr>
          <p:nvPr>
            <p:ph type="subTitle" idx="4294967295"/>
          </p:nvPr>
        </p:nvSpPr>
        <p:spPr>
          <a:xfrm>
            <a:off x="5851771" y="2875894"/>
            <a:ext cx="2578979" cy="1232314"/>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Từ</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2009.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Việt</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Nam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chính</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thức</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tham</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gia</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chiến</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dịch</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Giờ</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Trái</a:t>
            </a:r>
            <a:r>
              <a:rPr lang="en" sz="2100" dirty="0">
                <a:solidFill>
                  <a:schemeClr val="accent3"/>
                </a:solidFill>
                <a:latin typeface="Times New Roman" panose="02020603050405020304" pitchFamily="18" charset="0"/>
                <a:ea typeface="Manrope ExtraLight"/>
                <a:cs typeface="Times New Roman" panose="02020603050405020304" pitchFamily="18" charset="0"/>
                <a:sym typeface="Manrope ExtraLight"/>
              </a:rPr>
              <a:t> </a:t>
            </a:r>
            <a:r>
              <a:rPr lang="en" sz="2100" dirty="0" err="1">
                <a:solidFill>
                  <a:schemeClr val="accent3"/>
                </a:solidFill>
                <a:latin typeface="Times New Roman" panose="02020603050405020304" pitchFamily="18" charset="0"/>
                <a:ea typeface="Manrope ExtraLight"/>
                <a:cs typeface="Times New Roman" panose="02020603050405020304" pitchFamily="18" charset="0"/>
                <a:sym typeface="Manrope ExtraLight"/>
              </a:rPr>
              <a:t>Đất</a:t>
            </a:r>
            <a:endParaRPr sz="2100" b="0" dirty="0">
              <a:solidFill>
                <a:schemeClr val="accent3"/>
              </a:solidFill>
              <a:latin typeface="Times New Roman" panose="02020603050405020304" pitchFamily="18" charset="0"/>
              <a:ea typeface="Manrope ExtraLight"/>
              <a:cs typeface="Times New Roman" panose="02020603050405020304" pitchFamily="18" charset="0"/>
              <a:sym typeface="Manrope ExtraLight"/>
            </a:endParaRPr>
          </a:p>
        </p:txBody>
      </p:sp>
      <p:grpSp>
        <p:nvGrpSpPr>
          <p:cNvPr id="461" name="Google Shape;461;p41"/>
          <p:cNvGrpSpPr/>
          <p:nvPr/>
        </p:nvGrpSpPr>
        <p:grpSpPr>
          <a:xfrm>
            <a:off x="6547549" y="2049923"/>
            <a:ext cx="456308" cy="449325"/>
            <a:chOff x="-17170750" y="4058800"/>
            <a:chExt cx="308775" cy="304050"/>
          </a:xfrm>
        </p:grpSpPr>
        <p:sp>
          <p:nvSpPr>
            <p:cNvPr id="462" name="Google Shape;462;p41"/>
            <p:cNvSpPr/>
            <p:nvPr/>
          </p:nvSpPr>
          <p:spPr>
            <a:xfrm>
              <a:off x="-17041575" y="4058800"/>
              <a:ext cx="49650" cy="49850"/>
            </a:xfrm>
            <a:custGeom>
              <a:avLst/>
              <a:gdLst/>
              <a:ahLst/>
              <a:cxnLst/>
              <a:rect l="l" t="t" r="r" b="b"/>
              <a:pathLst>
                <a:path w="1986" h="1994" extrusionOk="0">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1"/>
            <p:cNvSpPr/>
            <p:nvPr/>
          </p:nvSpPr>
          <p:spPr>
            <a:xfrm>
              <a:off x="-17041575" y="4312625"/>
              <a:ext cx="49650" cy="50225"/>
            </a:xfrm>
            <a:custGeom>
              <a:avLst/>
              <a:gdLst/>
              <a:ahLst/>
              <a:cxnLst/>
              <a:rect l="l" t="t" r="r" b="b"/>
              <a:pathLst>
                <a:path w="1986" h="2009" extrusionOk="0">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1"/>
            <p:cNvSpPr/>
            <p:nvPr/>
          </p:nvSpPr>
          <p:spPr>
            <a:xfrm>
              <a:off x="-17170750" y="4186600"/>
              <a:ext cx="52800" cy="48075"/>
            </a:xfrm>
            <a:custGeom>
              <a:avLst/>
              <a:gdLst/>
              <a:ahLst/>
              <a:cxnLst/>
              <a:rect l="l" t="t" r="r" b="b"/>
              <a:pathLst>
                <a:path w="2112" h="1923" extrusionOk="0">
                  <a:moveTo>
                    <a:pt x="1639" y="0"/>
                  </a:moveTo>
                  <a:lnTo>
                    <a:pt x="284" y="630"/>
                  </a:lnTo>
                  <a:cubicBezTo>
                    <a:pt x="1" y="788"/>
                    <a:pt x="1" y="1135"/>
                    <a:pt x="284" y="1261"/>
                  </a:cubicBezTo>
                  <a:lnTo>
                    <a:pt x="1639" y="1922"/>
                  </a:lnTo>
                  <a:lnTo>
                    <a:pt x="1639" y="1891"/>
                  </a:lnTo>
                  <a:lnTo>
                    <a:pt x="2112" y="946"/>
                  </a:lnTo>
                  <a:lnTo>
                    <a:pt x="16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1"/>
            <p:cNvSpPr/>
            <p:nvPr/>
          </p:nvSpPr>
          <p:spPr>
            <a:xfrm>
              <a:off x="-16914775" y="4185025"/>
              <a:ext cx="52800" cy="49650"/>
            </a:xfrm>
            <a:custGeom>
              <a:avLst/>
              <a:gdLst/>
              <a:ahLst/>
              <a:cxnLst/>
              <a:rect l="l" t="t" r="r" b="b"/>
              <a:pathLst>
                <a:path w="2112" h="1986" extrusionOk="0">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1"/>
            <p:cNvSpPr/>
            <p:nvPr/>
          </p:nvSpPr>
          <p:spPr>
            <a:xfrm>
              <a:off x="-17127800" y="4273225"/>
              <a:ext cx="47650" cy="46500"/>
            </a:xfrm>
            <a:custGeom>
              <a:avLst/>
              <a:gdLst/>
              <a:ahLst/>
              <a:cxnLst/>
              <a:rect l="l" t="t" r="r" b="b"/>
              <a:pathLst>
                <a:path w="1906" h="1860" extrusionOk="0">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1"/>
            <p:cNvSpPr/>
            <p:nvPr/>
          </p:nvSpPr>
          <p:spPr>
            <a:xfrm>
              <a:off x="-16952575" y="4100775"/>
              <a:ext cx="47675" cy="47250"/>
            </a:xfrm>
            <a:custGeom>
              <a:avLst/>
              <a:gdLst/>
              <a:ahLst/>
              <a:cxnLst/>
              <a:rect l="l" t="t" r="r" b="b"/>
              <a:pathLst>
                <a:path w="1907" h="1890" extrusionOk="0">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1"/>
            <p:cNvSpPr/>
            <p:nvPr/>
          </p:nvSpPr>
          <p:spPr>
            <a:xfrm>
              <a:off x="-16954150" y="4273225"/>
              <a:ext cx="49200" cy="47800"/>
            </a:xfrm>
            <a:custGeom>
              <a:avLst/>
              <a:gdLst/>
              <a:ahLst/>
              <a:cxnLst/>
              <a:rect l="l" t="t" r="r" b="b"/>
              <a:pathLst>
                <a:path w="1968" h="1912" extrusionOk="0">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1"/>
            <p:cNvSpPr/>
            <p:nvPr/>
          </p:nvSpPr>
          <p:spPr>
            <a:xfrm>
              <a:off x="-17128625" y="4101275"/>
              <a:ext cx="48475" cy="46750"/>
            </a:xfrm>
            <a:custGeom>
              <a:avLst/>
              <a:gdLst/>
              <a:ahLst/>
              <a:cxnLst/>
              <a:rect l="l" t="t" r="r" b="b"/>
              <a:pathLst>
                <a:path w="1939" h="1870" extrusionOk="0">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1"/>
            <p:cNvSpPr/>
            <p:nvPr/>
          </p:nvSpPr>
          <p:spPr>
            <a:xfrm>
              <a:off x="-17043150" y="4183450"/>
              <a:ext cx="52800" cy="52800"/>
            </a:xfrm>
            <a:custGeom>
              <a:avLst/>
              <a:gdLst/>
              <a:ahLst/>
              <a:cxnLst/>
              <a:rect l="l" t="t" r="r" b="b"/>
              <a:pathLst>
                <a:path w="2112" h="2112" extrusionOk="0">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1"/>
            <p:cNvSpPr/>
            <p:nvPr/>
          </p:nvSpPr>
          <p:spPr>
            <a:xfrm>
              <a:off x="-17070725" y="4111975"/>
              <a:ext cx="44925" cy="60475"/>
            </a:xfrm>
            <a:custGeom>
              <a:avLst/>
              <a:gdLst/>
              <a:ahLst/>
              <a:cxnLst/>
              <a:rect l="l" t="t" r="r" b="b"/>
              <a:pathLst>
                <a:path w="1797" h="2419" extrusionOk="0">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1"/>
            <p:cNvSpPr/>
            <p:nvPr/>
          </p:nvSpPr>
          <p:spPr>
            <a:xfrm>
              <a:off x="-16979350" y="4156675"/>
              <a:ext cx="60675" cy="45700"/>
            </a:xfrm>
            <a:custGeom>
              <a:avLst/>
              <a:gdLst/>
              <a:ahLst/>
              <a:cxnLst/>
              <a:rect l="l" t="t" r="r" b="b"/>
              <a:pathLst>
                <a:path w="2427" h="1828" extrusionOk="0">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1"/>
            <p:cNvSpPr/>
            <p:nvPr/>
          </p:nvSpPr>
          <p:spPr>
            <a:xfrm>
              <a:off x="-17116400" y="4155875"/>
              <a:ext cx="63050" cy="44125"/>
            </a:xfrm>
            <a:custGeom>
              <a:avLst/>
              <a:gdLst/>
              <a:ahLst/>
              <a:cxnLst/>
              <a:rect l="l" t="t" r="r" b="b"/>
              <a:pathLst>
                <a:path w="2522" h="1765" extrusionOk="0">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1"/>
            <p:cNvSpPr/>
            <p:nvPr/>
          </p:nvSpPr>
          <p:spPr>
            <a:xfrm>
              <a:off x="-17007700" y="4112450"/>
              <a:ext cx="44925" cy="60775"/>
            </a:xfrm>
            <a:custGeom>
              <a:avLst/>
              <a:gdLst/>
              <a:ahLst/>
              <a:cxnLst/>
              <a:rect l="l" t="t" r="r" b="b"/>
              <a:pathLst>
                <a:path w="1797" h="2431" extrusionOk="0">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1"/>
            <p:cNvSpPr/>
            <p:nvPr/>
          </p:nvSpPr>
          <p:spPr>
            <a:xfrm>
              <a:off x="-17007700" y="4248025"/>
              <a:ext cx="44925" cy="61475"/>
            </a:xfrm>
            <a:custGeom>
              <a:avLst/>
              <a:gdLst/>
              <a:ahLst/>
              <a:cxnLst/>
              <a:rect l="l" t="t" r="r" b="b"/>
              <a:pathLst>
                <a:path w="1797" h="2459" extrusionOk="0">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1"/>
            <p:cNvSpPr/>
            <p:nvPr/>
          </p:nvSpPr>
          <p:spPr>
            <a:xfrm>
              <a:off x="-16980125" y="4219675"/>
              <a:ext cx="61450" cy="45700"/>
            </a:xfrm>
            <a:custGeom>
              <a:avLst/>
              <a:gdLst/>
              <a:ahLst/>
              <a:cxnLst/>
              <a:rect l="l" t="t" r="r" b="b"/>
              <a:pathLst>
                <a:path w="2458" h="1828" extrusionOk="0">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1"/>
            <p:cNvSpPr/>
            <p:nvPr/>
          </p:nvSpPr>
          <p:spPr>
            <a:xfrm>
              <a:off x="-17070725" y="4247250"/>
              <a:ext cx="44925" cy="61300"/>
            </a:xfrm>
            <a:custGeom>
              <a:avLst/>
              <a:gdLst/>
              <a:ahLst/>
              <a:cxnLst/>
              <a:rect l="l" t="t" r="r" b="b"/>
              <a:pathLst>
                <a:path w="1797" h="2452" extrusionOk="0">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1"/>
            <p:cNvSpPr/>
            <p:nvPr/>
          </p:nvSpPr>
          <p:spPr>
            <a:xfrm>
              <a:off x="-17115600" y="4218900"/>
              <a:ext cx="61450" cy="44900"/>
            </a:xfrm>
            <a:custGeom>
              <a:avLst/>
              <a:gdLst/>
              <a:ahLst/>
              <a:cxnLst/>
              <a:rect l="l" t="t" r="r" b="b"/>
              <a:pathLst>
                <a:path w="2458" h="1796" extrusionOk="0">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41"/>
          <p:cNvGrpSpPr/>
          <p:nvPr/>
        </p:nvGrpSpPr>
        <p:grpSpPr>
          <a:xfrm>
            <a:off x="2512136" y="2049112"/>
            <a:ext cx="450507" cy="447589"/>
            <a:chOff x="-15296200" y="3326900"/>
            <a:chExt cx="304850" cy="302875"/>
          </a:xfrm>
        </p:grpSpPr>
        <p:sp>
          <p:nvSpPr>
            <p:cNvPr id="481" name="Google Shape;481;p41"/>
            <p:cNvSpPr/>
            <p:nvPr/>
          </p:nvSpPr>
          <p:spPr>
            <a:xfrm>
              <a:off x="-15182775" y="3326900"/>
              <a:ext cx="77200" cy="157175"/>
            </a:xfrm>
            <a:custGeom>
              <a:avLst/>
              <a:gdLst/>
              <a:ahLst/>
              <a:cxnLst/>
              <a:rect l="l" t="t" r="r" b="b"/>
              <a:pathLst>
                <a:path w="3088" h="6287" extrusionOk="0">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1"/>
            <p:cNvSpPr/>
            <p:nvPr/>
          </p:nvSpPr>
          <p:spPr>
            <a:xfrm>
              <a:off x="-15260825" y="3363175"/>
              <a:ext cx="108800" cy="199650"/>
            </a:xfrm>
            <a:custGeom>
              <a:avLst/>
              <a:gdLst/>
              <a:ahLst/>
              <a:cxnLst/>
              <a:rect l="l" t="t" r="r" b="b"/>
              <a:pathLst>
                <a:path w="4352" h="7986" extrusionOk="0">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1"/>
            <p:cNvSpPr/>
            <p:nvPr/>
          </p:nvSpPr>
          <p:spPr>
            <a:xfrm>
              <a:off x="-15135525" y="3362475"/>
              <a:ext cx="109325" cy="200350"/>
            </a:xfrm>
            <a:custGeom>
              <a:avLst/>
              <a:gdLst/>
              <a:ahLst/>
              <a:cxnLst/>
              <a:rect l="l" t="t" r="r" b="b"/>
              <a:pathLst>
                <a:path w="4373" h="8014" extrusionOk="0">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1"/>
            <p:cNvSpPr/>
            <p:nvPr/>
          </p:nvSpPr>
          <p:spPr>
            <a:xfrm>
              <a:off x="-15296200" y="3416600"/>
              <a:ext cx="143375" cy="213175"/>
            </a:xfrm>
            <a:custGeom>
              <a:avLst/>
              <a:gdLst/>
              <a:ahLst/>
              <a:cxnLst/>
              <a:rect l="l" t="t" r="r" b="b"/>
              <a:pathLst>
                <a:path w="5735" h="8527" extrusionOk="0">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1"/>
            <p:cNvSpPr/>
            <p:nvPr/>
          </p:nvSpPr>
          <p:spPr>
            <a:xfrm>
              <a:off x="-15134725" y="3416100"/>
              <a:ext cx="143375" cy="213675"/>
            </a:xfrm>
            <a:custGeom>
              <a:avLst/>
              <a:gdLst/>
              <a:ahLst/>
              <a:cxnLst/>
              <a:rect l="l" t="t" r="r" b="b"/>
              <a:pathLst>
                <a:path w="5735" h="8547" extrusionOk="0">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641;p46">
            <a:extLst>
              <a:ext uri="{FF2B5EF4-FFF2-40B4-BE49-F238E27FC236}">
                <a16:creationId xmlns:a16="http://schemas.microsoft.com/office/drawing/2014/main" xmlns="" id="{14B09075-A466-C048-99C1-E48867AFB08D}"/>
              </a:ext>
            </a:extLst>
          </p:cNvPr>
          <p:cNvSpPr txBox="1">
            <a:spLocks noGrp="1"/>
          </p:cNvSpPr>
          <p:nvPr>
            <p:ph type="title"/>
          </p:nvPr>
        </p:nvSpPr>
        <p:spPr>
          <a:xfrm>
            <a:off x="713250" y="540749"/>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Tác</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động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của</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sự</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kiện</a:t>
            </a:r>
            <a:endParaRPr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2"/>
          <p:cNvSpPr txBox="1">
            <a:spLocks noGrp="1"/>
          </p:cNvSpPr>
          <p:nvPr>
            <p:ph type="title"/>
          </p:nvPr>
        </p:nvSpPr>
        <p:spPr>
          <a:xfrm>
            <a:off x="6297" y="2356349"/>
            <a:ext cx="5187783" cy="1378335"/>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dirty="0">
                <a:latin typeface="Times New Roman" panose="02020603050405020304" pitchFamily="18" charset="0"/>
                <a:cs typeface="Times New Roman" panose="02020603050405020304" pitchFamily="18" charset="0"/>
              </a:rPr>
              <a:t>TỔNG KẾT</a:t>
            </a:r>
            <a:endParaRPr sz="6500" dirty="0">
              <a:latin typeface="Times New Roman" panose="02020603050405020304" pitchFamily="18" charset="0"/>
              <a:cs typeface="Times New Roman" panose="02020603050405020304" pitchFamily="18" charset="0"/>
            </a:endParaRPr>
          </a:p>
        </p:txBody>
      </p:sp>
      <p:sp>
        <p:nvSpPr>
          <p:cNvPr id="191" name="Google Shape;191;p32"/>
          <p:cNvSpPr txBox="1">
            <a:spLocks noGrp="1"/>
          </p:cNvSpPr>
          <p:nvPr>
            <p:ph type="subTitle" idx="1"/>
          </p:nvPr>
        </p:nvSpPr>
        <p:spPr>
          <a:xfrm>
            <a:off x="2139151" y="936300"/>
            <a:ext cx="1189695" cy="99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b="1" dirty="0">
                <a:latin typeface="Times New Roman" panose="02020603050405020304" pitchFamily="18" charset="0"/>
                <a:cs typeface="Times New Roman" panose="02020603050405020304" pitchFamily="18" charset="0"/>
              </a:rPr>
              <a:t>III.</a:t>
            </a:r>
            <a:endParaRPr sz="6500" b="1" dirty="0">
              <a:latin typeface="Times New Roman" panose="02020603050405020304" pitchFamily="18" charset="0"/>
              <a:cs typeface="Times New Roman" panose="02020603050405020304" pitchFamily="18" charset="0"/>
            </a:endParaRPr>
          </a:p>
        </p:txBody>
      </p:sp>
      <p:pic>
        <p:nvPicPr>
          <p:cNvPr id="192" name="Google Shape;192;p32"/>
          <p:cNvPicPr preferRelativeResize="0"/>
          <p:nvPr/>
        </p:nvPicPr>
        <p:blipFill>
          <a:blip r:embed="rId3">
            <a:alphaModFix/>
          </a:blip>
          <a:stretch>
            <a:fillRect/>
          </a:stretch>
        </p:blipFill>
        <p:spPr>
          <a:xfrm>
            <a:off x="5490850" y="1308350"/>
            <a:ext cx="2939925" cy="2526800"/>
          </a:xfrm>
          <a:prstGeom prst="rect">
            <a:avLst/>
          </a:prstGeom>
          <a:noFill/>
          <a:ln>
            <a:noFill/>
          </a:ln>
        </p:spPr>
      </p:pic>
      <p:pic>
        <p:nvPicPr>
          <p:cNvPr id="193" name="Google Shape;193;p32"/>
          <p:cNvPicPr preferRelativeResize="0"/>
          <p:nvPr/>
        </p:nvPicPr>
        <p:blipFill>
          <a:blip r:embed="rId4">
            <a:alphaModFix/>
          </a:blip>
          <a:stretch>
            <a:fillRect/>
          </a:stretch>
        </p:blipFill>
        <p:spPr>
          <a:xfrm>
            <a:off x="4481325" y="1012351"/>
            <a:ext cx="1189695" cy="486299"/>
          </a:xfrm>
          <a:prstGeom prst="rect">
            <a:avLst/>
          </a:prstGeom>
          <a:noFill/>
          <a:ln>
            <a:noFill/>
          </a:ln>
        </p:spPr>
      </p:pic>
      <p:pic>
        <p:nvPicPr>
          <p:cNvPr id="194" name="Google Shape;194;p32"/>
          <p:cNvPicPr preferRelativeResize="0"/>
          <p:nvPr/>
        </p:nvPicPr>
        <p:blipFill rotWithShape="1">
          <a:blip r:embed="rId5">
            <a:alphaModFix/>
          </a:blip>
          <a:srcRect t="835" b="826"/>
          <a:stretch/>
        </p:blipFill>
        <p:spPr>
          <a:xfrm>
            <a:off x="7726450" y="1870051"/>
            <a:ext cx="1189695" cy="486299"/>
          </a:xfrm>
          <a:prstGeom prst="rect">
            <a:avLst/>
          </a:prstGeom>
          <a:noFill/>
          <a:ln>
            <a:noFill/>
          </a:ln>
        </p:spPr>
      </p:pic>
      <p:pic>
        <p:nvPicPr>
          <p:cNvPr id="195" name="Google Shape;195;p32"/>
          <p:cNvPicPr preferRelativeResize="0"/>
          <p:nvPr/>
        </p:nvPicPr>
        <p:blipFill>
          <a:blip r:embed="rId6">
            <a:alphaModFix/>
          </a:blip>
          <a:stretch>
            <a:fillRect/>
          </a:stretch>
        </p:blipFill>
        <p:spPr>
          <a:xfrm>
            <a:off x="3328846" y="3654275"/>
            <a:ext cx="1865234" cy="619500"/>
          </a:xfrm>
          <a:prstGeom prst="rect">
            <a:avLst/>
          </a:prstGeom>
          <a:noFill/>
          <a:ln>
            <a:noFill/>
          </a:ln>
        </p:spPr>
      </p:pic>
    </p:spTree>
    <p:extLst>
      <p:ext uri="{BB962C8B-B14F-4D97-AF65-F5344CB8AC3E}">
        <p14:creationId xmlns:p14="http://schemas.microsoft.com/office/powerpoint/2010/main" val="2937879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48"/>
          <p:cNvSpPr txBox="1">
            <a:spLocks noGrp="1"/>
          </p:cNvSpPr>
          <p:nvPr>
            <p:ph type="title"/>
          </p:nvPr>
        </p:nvSpPr>
        <p:spPr>
          <a:xfrm>
            <a:off x="713225" y="521225"/>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III. TỔNG KẾT</a:t>
            </a:r>
            <a:endParaRPr dirty="0">
              <a:latin typeface="Times New Roman" panose="02020603050405020304" pitchFamily="18" charset="0"/>
              <a:cs typeface="Times New Roman" panose="02020603050405020304" pitchFamily="18" charset="0"/>
            </a:endParaRPr>
          </a:p>
        </p:txBody>
      </p:sp>
      <p:sp>
        <p:nvSpPr>
          <p:cNvPr id="725" name="Google Shape;725;p48"/>
          <p:cNvSpPr txBox="1">
            <a:spLocks noGrp="1"/>
          </p:cNvSpPr>
          <p:nvPr>
            <p:ph type="subTitle" idx="1"/>
          </p:nvPr>
        </p:nvSpPr>
        <p:spPr>
          <a:xfrm>
            <a:off x="5315745" y="2730070"/>
            <a:ext cx="3378549" cy="2073793"/>
          </a:xfrm>
          <a:prstGeom prst="rect">
            <a:avLst/>
          </a:prstGeom>
        </p:spPr>
        <p:txBody>
          <a:bodyPr spcFirstLastPara="1" wrap="square" lIns="0" tIns="0" rIns="0" bIns="0" anchor="t" anchorCtr="0">
            <a:noAutofit/>
          </a:bodyPr>
          <a:lstStyle/>
          <a:p>
            <a:pPr marL="285750" indent="-285750" algn="just">
              <a:buFont typeface="Wingdings" pitchFamily="2" charset="2"/>
              <a:buChar char="§"/>
            </a:pPr>
            <a:r>
              <a:rPr lang="x-none" sz="2200" dirty="0">
                <a:latin typeface="Times New Roman" panose="02020603050405020304" pitchFamily="18" charset="0"/>
                <a:cs typeface="Times New Roman" panose="02020603050405020304" pitchFamily="18" charset="0"/>
              </a:rPr>
              <a:t>Văn bản trên sử dụng: thông tin bằng từ ngữ, trích dẫn, hình ảnh... để cung cấp thông tin.</a:t>
            </a:r>
          </a:p>
          <a:p>
            <a:pPr marL="285750" indent="-285750" algn="just">
              <a:buFont typeface="Wingdings" pitchFamily="2" charset="2"/>
              <a:buChar char="§"/>
            </a:pPr>
            <a:r>
              <a:rPr lang="x-none" sz="2200" dirty="0">
                <a:latin typeface="Times New Roman" panose="02020603050405020304" pitchFamily="18" charset="0"/>
                <a:cs typeface="Times New Roman" panose="02020603050405020304" pitchFamily="18" charset="0"/>
              </a:rPr>
              <a:t>Ngôn ngữ diễn đạt sáng rõ, chính xác, thuyết phục.</a:t>
            </a:r>
          </a:p>
        </p:txBody>
      </p:sp>
      <p:sp>
        <p:nvSpPr>
          <p:cNvPr id="726" name="Google Shape;726;p48"/>
          <p:cNvSpPr txBox="1">
            <a:spLocks noGrp="1"/>
          </p:cNvSpPr>
          <p:nvPr>
            <p:ph type="subTitle" idx="2"/>
          </p:nvPr>
        </p:nvSpPr>
        <p:spPr>
          <a:xfrm>
            <a:off x="1341553" y="2305652"/>
            <a:ext cx="2990100" cy="3081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NỘI DUNG</a:t>
            </a:r>
            <a:endParaRPr b="1" dirty="0">
              <a:latin typeface="Times New Roman" panose="02020603050405020304" pitchFamily="18" charset="0"/>
              <a:cs typeface="Times New Roman" panose="02020603050405020304" pitchFamily="18" charset="0"/>
            </a:endParaRPr>
          </a:p>
        </p:txBody>
      </p:sp>
      <p:sp>
        <p:nvSpPr>
          <p:cNvPr id="727" name="Google Shape;727;p48"/>
          <p:cNvSpPr txBox="1">
            <a:spLocks noGrp="1"/>
          </p:cNvSpPr>
          <p:nvPr>
            <p:ph type="subTitle" idx="3"/>
          </p:nvPr>
        </p:nvSpPr>
        <p:spPr>
          <a:xfrm>
            <a:off x="1388067" y="2798789"/>
            <a:ext cx="2990100" cy="1823486"/>
          </a:xfrm>
          <a:prstGeom prst="rect">
            <a:avLst/>
          </a:prstGeom>
        </p:spPr>
        <p:txBody>
          <a:bodyPr spcFirstLastPara="1" wrap="square" lIns="0" tIns="0" rIns="0" bIns="0" anchor="t" anchorCtr="0">
            <a:noAutofit/>
          </a:bodyPr>
          <a:lstStyle/>
          <a:p>
            <a:pPr algn="just"/>
            <a:r>
              <a:rPr lang="pt-BR" sz="2200" dirty="0" err="1">
                <a:latin typeface="Times New Roman" panose="02020603050405020304" pitchFamily="18" charset="0"/>
                <a:cs typeface="Times New Roman" panose="02020603050405020304" pitchFamily="18" charset="0"/>
              </a:rPr>
              <a:t>Giờ</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Trái</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Đất</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đã</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cung</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cấp</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đầy</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đủ</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thông</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tin</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về</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nguyên</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nhân</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sự</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hình</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thành</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và</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phát</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triển</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của</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chiến</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dịch</a:t>
            </a:r>
            <a:r>
              <a:rPr lang="pt-BR" sz="2200" dirty="0">
                <a:latin typeface="Times New Roman" panose="02020603050405020304" pitchFamily="18" charset="0"/>
                <a:cs typeface="Times New Roman" panose="02020603050405020304" pitchFamily="18" charset="0"/>
              </a:rPr>
              <a:t> </a:t>
            </a:r>
            <a:r>
              <a:rPr lang="pt-BR" sz="2200" dirty="0" err="1">
                <a:latin typeface="Times New Roman" panose="02020603050405020304" pitchFamily="18" charset="0"/>
                <a:cs typeface="Times New Roman" panose="02020603050405020304" pitchFamily="18" charset="0"/>
              </a:rPr>
              <a:t>này</a:t>
            </a:r>
            <a:r>
              <a:rPr lang="pt-BR" sz="2200" dirty="0">
                <a:latin typeface="Times New Roman" panose="02020603050405020304" pitchFamily="18" charset="0"/>
                <a:cs typeface="Times New Roman" panose="02020603050405020304" pitchFamily="18" charset="0"/>
              </a:rPr>
              <a:t>.</a:t>
            </a:r>
            <a:endParaRPr lang="x-none" sz="2200" dirty="0">
              <a:latin typeface="Times New Roman" panose="02020603050405020304" pitchFamily="18" charset="0"/>
              <a:cs typeface="Times New Roman" panose="02020603050405020304" pitchFamily="18" charset="0"/>
            </a:endParaRPr>
          </a:p>
        </p:txBody>
      </p:sp>
      <p:sp>
        <p:nvSpPr>
          <p:cNvPr id="728" name="Google Shape;728;p48"/>
          <p:cNvSpPr txBox="1">
            <a:spLocks noGrp="1"/>
          </p:cNvSpPr>
          <p:nvPr>
            <p:ph type="subTitle" idx="4"/>
          </p:nvPr>
        </p:nvSpPr>
        <p:spPr>
          <a:xfrm>
            <a:off x="4821090" y="2304288"/>
            <a:ext cx="2990100" cy="3081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NGHỆ THUẬT</a:t>
            </a:r>
            <a:endParaRPr b="1" dirty="0">
              <a:latin typeface="Times New Roman" panose="02020603050405020304" pitchFamily="18" charset="0"/>
              <a:cs typeface="Times New Roman" panose="02020603050405020304" pitchFamily="18" charset="0"/>
            </a:endParaRPr>
          </a:p>
        </p:txBody>
      </p:sp>
      <p:grpSp>
        <p:nvGrpSpPr>
          <p:cNvPr id="729" name="Google Shape;729;p48"/>
          <p:cNvGrpSpPr/>
          <p:nvPr/>
        </p:nvGrpSpPr>
        <p:grpSpPr>
          <a:xfrm>
            <a:off x="2609613" y="1711184"/>
            <a:ext cx="453980" cy="422540"/>
            <a:chOff x="-21322300" y="4077125"/>
            <a:chExt cx="307200" cy="285925"/>
          </a:xfrm>
        </p:grpSpPr>
        <p:sp>
          <p:nvSpPr>
            <p:cNvPr id="730" name="Google Shape;730;p48"/>
            <p:cNvSpPr/>
            <p:nvPr/>
          </p:nvSpPr>
          <p:spPr>
            <a:xfrm>
              <a:off x="-21177375" y="4077125"/>
              <a:ext cx="17350" cy="52800"/>
            </a:xfrm>
            <a:custGeom>
              <a:avLst/>
              <a:gdLst/>
              <a:ahLst/>
              <a:cxnLst/>
              <a:rect l="l" t="t" r="r" b="b"/>
              <a:pathLst>
                <a:path w="694" h="2112" extrusionOk="0">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1" name="Google Shape;731;p48"/>
            <p:cNvSpPr/>
            <p:nvPr/>
          </p:nvSpPr>
          <p:spPr>
            <a:xfrm>
              <a:off x="-21279775" y="4117475"/>
              <a:ext cx="46500" cy="44525"/>
            </a:xfrm>
            <a:custGeom>
              <a:avLst/>
              <a:gdLst/>
              <a:ahLst/>
              <a:cxnLst/>
              <a:rect l="l" t="t" r="r" b="b"/>
              <a:pathLst>
                <a:path w="1860" h="1781" extrusionOk="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2" name="Google Shape;732;p48"/>
            <p:cNvSpPr/>
            <p:nvPr/>
          </p:nvSpPr>
          <p:spPr>
            <a:xfrm>
              <a:off x="-21103350" y="4117475"/>
              <a:ext cx="45700" cy="44525"/>
            </a:xfrm>
            <a:custGeom>
              <a:avLst/>
              <a:gdLst/>
              <a:ahLst/>
              <a:cxnLst/>
              <a:rect l="l" t="t" r="r" b="b"/>
              <a:pathLst>
                <a:path w="1828" h="1781" extrusionOk="0">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3" name="Google Shape;733;p48"/>
            <p:cNvSpPr/>
            <p:nvPr/>
          </p:nvSpPr>
          <p:spPr>
            <a:xfrm>
              <a:off x="-21137225" y="4103750"/>
              <a:ext cx="27600" cy="34975"/>
            </a:xfrm>
            <a:custGeom>
              <a:avLst/>
              <a:gdLst/>
              <a:ahLst/>
              <a:cxnLst/>
              <a:rect l="l" t="t" r="r" b="b"/>
              <a:pathLst>
                <a:path w="1104" h="1399" extrusionOk="0">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4" name="Google Shape;734;p48"/>
            <p:cNvSpPr/>
            <p:nvPr/>
          </p:nvSpPr>
          <p:spPr>
            <a:xfrm>
              <a:off x="-21227800" y="4103750"/>
              <a:ext cx="27600" cy="34975"/>
            </a:xfrm>
            <a:custGeom>
              <a:avLst/>
              <a:gdLst/>
              <a:ahLst/>
              <a:cxnLst/>
              <a:rect l="l" t="t" r="r" b="b"/>
              <a:pathLst>
                <a:path w="1104" h="1399" extrusionOk="0">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5" name="Google Shape;735;p48"/>
            <p:cNvSpPr/>
            <p:nvPr/>
          </p:nvSpPr>
          <p:spPr>
            <a:xfrm>
              <a:off x="-21319950" y="4219675"/>
              <a:ext cx="53600" cy="18150"/>
            </a:xfrm>
            <a:custGeom>
              <a:avLst/>
              <a:gdLst/>
              <a:ahLst/>
              <a:cxnLst/>
              <a:rect l="l" t="t" r="r" b="b"/>
              <a:pathLst>
                <a:path w="2144" h="726" extrusionOk="0">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6" name="Google Shape;736;p48"/>
            <p:cNvSpPr/>
            <p:nvPr/>
          </p:nvSpPr>
          <p:spPr>
            <a:xfrm>
              <a:off x="-21070275" y="4219675"/>
              <a:ext cx="54375" cy="18150"/>
            </a:xfrm>
            <a:custGeom>
              <a:avLst/>
              <a:gdLst/>
              <a:ahLst/>
              <a:cxnLst/>
              <a:rect l="l" t="t" r="r" b="b"/>
              <a:pathLst>
                <a:path w="2175" h="726" extrusionOk="0">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7" name="Google Shape;737;p48"/>
            <p:cNvSpPr/>
            <p:nvPr/>
          </p:nvSpPr>
          <p:spPr>
            <a:xfrm>
              <a:off x="-21078925" y="4171825"/>
              <a:ext cx="37025" cy="25175"/>
            </a:xfrm>
            <a:custGeom>
              <a:avLst/>
              <a:gdLst/>
              <a:ahLst/>
              <a:cxnLst/>
              <a:rect l="l" t="t" r="r" b="b"/>
              <a:pathLst>
                <a:path w="1481" h="1007" extrusionOk="0">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8" name="Google Shape;738;p48"/>
            <p:cNvSpPr/>
            <p:nvPr/>
          </p:nvSpPr>
          <p:spPr>
            <a:xfrm>
              <a:off x="-21294750" y="4172625"/>
              <a:ext cx="37850" cy="25150"/>
            </a:xfrm>
            <a:custGeom>
              <a:avLst/>
              <a:gdLst/>
              <a:ahLst/>
              <a:cxnLst/>
              <a:rect l="l" t="t" r="r" b="b"/>
              <a:pathLst>
                <a:path w="1514" h="1006" extrusionOk="0">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9" name="Google Shape;739;p48"/>
            <p:cNvSpPr/>
            <p:nvPr/>
          </p:nvSpPr>
          <p:spPr>
            <a:xfrm>
              <a:off x="-21321525" y="4328375"/>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0" name="Google Shape;740;p48"/>
            <p:cNvSpPr/>
            <p:nvPr/>
          </p:nvSpPr>
          <p:spPr>
            <a:xfrm>
              <a:off x="-21321525" y="4292150"/>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1" name="Google Shape;741;p48"/>
            <p:cNvSpPr/>
            <p:nvPr/>
          </p:nvSpPr>
          <p:spPr>
            <a:xfrm>
              <a:off x="-21322300" y="4148000"/>
              <a:ext cx="307200" cy="143375"/>
            </a:xfrm>
            <a:custGeom>
              <a:avLst/>
              <a:gdLst/>
              <a:ahLst/>
              <a:cxnLst/>
              <a:rect l="l" t="t" r="r" b="b"/>
              <a:pathLst>
                <a:path w="12288" h="5735" extrusionOk="0">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42" name="Google Shape;742;p48"/>
          <p:cNvGrpSpPr/>
          <p:nvPr/>
        </p:nvGrpSpPr>
        <p:grpSpPr>
          <a:xfrm>
            <a:off x="6090904" y="1683253"/>
            <a:ext cx="450470" cy="450470"/>
            <a:chOff x="-20571700" y="4066875"/>
            <a:chExt cx="304825" cy="304825"/>
          </a:xfrm>
        </p:grpSpPr>
        <p:sp>
          <p:nvSpPr>
            <p:cNvPr id="743" name="Google Shape;743;p48"/>
            <p:cNvSpPr/>
            <p:nvPr/>
          </p:nvSpPr>
          <p:spPr>
            <a:xfrm>
              <a:off x="-20385825" y="4211025"/>
              <a:ext cx="118950" cy="160675"/>
            </a:xfrm>
            <a:custGeom>
              <a:avLst/>
              <a:gdLst/>
              <a:ahLst/>
              <a:cxnLst/>
              <a:rect l="l" t="t" r="r" b="b"/>
              <a:pathLst>
                <a:path w="4758" h="6427" extrusionOk="0">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4" name="Google Shape;744;p48"/>
            <p:cNvSpPr/>
            <p:nvPr/>
          </p:nvSpPr>
          <p:spPr>
            <a:xfrm>
              <a:off x="-20412600" y="4084875"/>
              <a:ext cx="109500" cy="89925"/>
            </a:xfrm>
            <a:custGeom>
              <a:avLst/>
              <a:gdLst/>
              <a:ahLst/>
              <a:cxnLst/>
              <a:rect l="l" t="t" r="r" b="b"/>
              <a:pathLst>
                <a:path w="4380" h="3597" extrusionOk="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5" name="Google Shape;745;p48"/>
            <p:cNvSpPr/>
            <p:nvPr/>
          </p:nvSpPr>
          <p:spPr>
            <a:xfrm>
              <a:off x="-20332275" y="4066875"/>
              <a:ext cx="64625" cy="80375"/>
            </a:xfrm>
            <a:custGeom>
              <a:avLst/>
              <a:gdLst/>
              <a:ahLst/>
              <a:cxnLst/>
              <a:rect l="l" t="t" r="r" b="b"/>
              <a:pathLst>
                <a:path w="2585" h="3215" extrusionOk="0">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6" name="Google Shape;746;p48"/>
            <p:cNvSpPr/>
            <p:nvPr/>
          </p:nvSpPr>
          <p:spPr>
            <a:xfrm>
              <a:off x="-20553575" y="4103900"/>
              <a:ext cx="107925" cy="89025"/>
            </a:xfrm>
            <a:custGeom>
              <a:avLst/>
              <a:gdLst/>
              <a:ahLst/>
              <a:cxnLst/>
              <a:rect l="l" t="t" r="r" b="b"/>
              <a:pathLst>
                <a:path w="4317" h="3561" extrusionOk="0">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7" name="Google Shape;747;p48"/>
            <p:cNvSpPr/>
            <p:nvPr/>
          </p:nvSpPr>
          <p:spPr>
            <a:xfrm>
              <a:off x="-20515000" y="4168475"/>
              <a:ext cx="119750" cy="91400"/>
            </a:xfrm>
            <a:custGeom>
              <a:avLst/>
              <a:gdLst/>
              <a:ahLst/>
              <a:cxnLst/>
              <a:rect l="l" t="t" r="r" b="b"/>
              <a:pathLst>
                <a:path w="4790" h="3656" extrusionOk="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8" name="Google Shape;748;p48"/>
            <p:cNvSpPr/>
            <p:nvPr/>
          </p:nvSpPr>
          <p:spPr>
            <a:xfrm>
              <a:off x="-20571700" y="4250400"/>
              <a:ext cx="233950" cy="120525"/>
            </a:xfrm>
            <a:custGeom>
              <a:avLst/>
              <a:gdLst/>
              <a:ahLst/>
              <a:cxnLst/>
              <a:rect l="l" t="t" r="r" b="b"/>
              <a:pathLst>
                <a:path w="9358" h="4821" extrusionOk="0">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pic>
        <p:nvPicPr>
          <p:cNvPr id="803" name="Google Shape;803;p51"/>
          <p:cNvPicPr preferRelativeResize="0"/>
          <p:nvPr/>
        </p:nvPicPr>
        <p:blipFill>
          <a:blip r:embed="rId3">
            <a:alphaModFix/>
          </a:blip>
          <a:stretch>
            <a:fillRect/>
          </a:stretch>
        </p:blipFill>
        <p:spPr>
          <a:xfrm>
            <a:off x="3948873" y="1482058"/>
            <a:ext cx="1252651" cy="1264200"/>
          </a:xfrm>
          <a:prstGeom prst="rect">
            <a:avLst/>
          </a:prstGeom>
          <a:noFill/>
          <a:ln>
            <a:noFill/>
          </a:ln>
        </p:spPr>
      </p:pic>
      <p:sp>
        <p:nvSpPr>
          <p:cNvPr id="804" name="Google Shape;804;p51"/>
          <p:cNvSpPr txBox="1">
            <a:spLocks noGrp="1"/>
          </p:cNvSpPr>
          <p:nvPr>
            <p:ph type="title"/>
          </p:nvPr>
        </p:nvSpPr>
        <p:spPr>
          <a:xfrm>
            <a:off x="2286024" y="2445142"/>
            <a:ext cx="4572000" cy="729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LUYỆN TẬP</a:t>
            </a:r>
            <a:endParaRPr b="1" dirty="0">
              <a:latin typeface="Times New Roman" panose="02020603050405020304" pitchFamily="18" charset="0"/>
              <a:cs typeface="Times New Roman" panose="02020603050405020304" pitchFamily="18" charset="0"/>
            </a:endParaRPr>
          </a:p>
        </p:txBody>
      </p:sp>
      <p:sp>
        <p:nvSpPr>
          <p:cNvPr id="806" name="Google Shape;806;p51"/>
          <p:cNvSpPr txBox="1">
            <a:spLocks noGrp="1"/>
          </p:cNvSpPr>
          <p:nvPr>
            <p:ph type="title" idx="2"/>
          </p:nvPr>
        </p:nvSpPr>
        <p:spPr>
          <a:xfrm>
            <a:off x="4088272" y="1540232"/>
            <a:ext cx="967500" cy="1067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IV</a:t>
            </a:r>
            <a:endParaRPr b="1" dirty="0">
              <a:latin typeface="Times New Roman" panose="02020603050405020304" pitchFamily="18" charset="0"/>
              <a:cs typeface="Times New Roman" panose="02020603050405020304" pitchFamily="18" charset="0"/>
            </a:endParaRPr>
          </a:p>
        </p:txBody>
      </p:sp>
      <p:pic>
        <p:nvPicPr>
          <p:cNvPr id="807" name="Google Shape;807;p51"/>
          <p:cNvPicPr preferRelativeResize="0"/>
          <p:nvPr/>
        </p:nvPicPr>
        <p:blipFill rotWithShape="1">
          <a:blip r:embed="rId4">
            <a:alphaModFix/>
          </a:blip>
          <a:srcRect t="835" b="826"/>
          <a:stretch/>
        </p:blipFill>
        <p:spPr>
          <a:xfrm>
            <a:off x="1914325" y="1264826"/>
            <a:ext cx="1189695" cy="486299"/>
          </a:xfrm>
          <a:prstGeom prst="rect">
            <a:avLst/>
          </a:prstGeom>
          <a:noFill/>
          <a:ln>
            <a:noFill/>
          </a:ln>
        </p:spPr>
      </p:pic>
      <p:pic>
        <p:nvPicPr>
          <p:cNvPr id="808" name="Google Shape;808;p51"/>
          <p:cNvPicPr preferRelativeResize="0"/>
          <p:nvPr/>
        </p:nvPicPr>
        <p:blipFill>
          <a:blip r:embed="rId5">
            <a:alphaModFix/>
          </a:blip>
          <a:stretch>
            <a:fillRect/>
          </a:stretch>
        </p:blipFill>
        <p:spPr>
          <a:xfrm>
            <a:off x="6449521" y="3876125"/>
            <a:ext cx="1865234" cy="619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40"/>
          <p:cNvSpPr txBox="1">
            <a:spLocks noGrp="1"/>
          </p:cNvSpPr>
          <p:nvPr>
            <p:ph type="title"/>
          </p:nvPr>
        </p:nvSpPr>
        <p:spPr>
          <a:xfrm>
            <a:off x="1931992" y="338687"/>
            <a:ext cx="5421952" cy="1049142"/>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3200" dirty="0" err="1">
                <a:latin typeface="Times New Roman" panose="02020603050405020304" pitchFamily="18" charset="0"/>
                <a:cs typeface="Times New Roman" panose="02020603050405020304" pitchFamily="18" charset="0"/>
              </a:rPr>
              <a:t>Giờ</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Trái</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Đất</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có</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ý</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tưởng</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xuất</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phát</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từ</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quốc</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gia</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nào</a:t>
            </a:r>
            <a:r>
              <a:rPr lang="en" sz="3200" dirty="0">
                <a:latin typeface="Times New Roman" panose="02020603050405020304" pitchFamily="18" charset="0"/>
                <a:cs typeface="Times New Roman" panose="02020603050405020304" pitchFamily="18" charset="0"/>
              </a:rPr>
              <a:t>?</a:t>
            </a:r>
            <a:endParaRPr sz="3200" dirty="0">
              <a:latin typeface="Times New Roman" panose="02020603050405020304" pitchFamily="18" charset="0"/>
              <a:cs typeface="Times New Roman" panose="02020603050405020304" pitchFamily="18" charset="0"/>
            </a:endParaRPr>
          </a:p>
        </p:txBody>
      </p:sp>
      <p:pic>
        <p:nvPicPr>
          <p:cNvPr id="413" name="Google Shape;413;p40"/>
          <p:cNvPicPr preferRelativeResize="0"/>
          <p:nvPr/>
        </p:nvPicPr>
        <p:blipFill rotWithShape="1">
          <a:blip r:embed="rId3">
            <a:alphaModFix/>
          </a:blip>
          <a:srcRect l="15033" t="40123" r="18153" b="50493"/>
          <a:stretch/>
        </p:blipFill>
        <p:spPr>
          <a:xfrm>
            <a:off x="2696250" y="1670100"/>
            <a:ext cx="3751500" cy="480300"/>
          </a:xfrm>
          <a:prstGeom prst="rect">
            <a:avLst/>
          </a:prstGeom>
          <a:noFill/>
          <a:ln>
            <a:noFill/>
          </a:ln>
        </p:spPr>
      </p:pic>
      <p:pic>
        <p:nvPicPr>
          <p:cNvPr id="414" name="Google Shape;414;p40"/>
          <p:cNvPicPr preferRelativeResize="0"/>
          <p:nvPr/>
        </p:nvPicPr>
        <p:blipFill rotWithShape="1">
          <a:blip r:embed="rId4">
            <a:alphaModFix/>
          </a:blip>
          <a:srcRect l="11704" t="42972" r="15779" b="47052"/>
          <a:stretch/>
        </p:blipFill>
        <p:spPr>
          <a:xfrm>
            <a:off x="3008877" y="2226498"/>
            <a:ext cx="3126300" cy="480300"/>
          </a:xfrm>
          <a:prstGeom prst="rect">
            <a:avLst/>
          </a:prstGeom>
          <a:noFill/>
          <a:ln>
            <a:noFill/>
          </a:ln>
        </p:spPr>
      </p:pic>
      <p:pic>
        <p:nvPicPr>
          <p:cNvPr id="415" name="Google Shape;415;p40"/>
          <p:cNvPicPr preferRelativeResize="0"/>
          <p:nvPr/>
        </p:nvPicPr>
        <p:blipFill rotWithShape="1">
          <a:blip r:embed="rId5">
            <a:alphaModFix/>
          </a:blip>
          <a:srcRect l="7468" t="46370" r="29348" b="45826"/>
          <a:stretch/>
        </p:blipFill>
        <p:spPr>
          <a:xfrm>
            <a:off x="3321504" y="2782897"/>
            <a:ext cx="2501100" cy="480300"/>
          </a:xfrm>
          <a:prstGeom prst="rect">
            <a:avLst/>
          </a:prstGeom>
          <a:noFill/>
          <a:ln>
            <a:noFill/>
          </a:ln>
        </p:spPr>
      </p:pic>
      <p:pic>
        <p:nvPicPr>
          <p:cNvPr id="416" name="Google Shape;416;p40"/>
          <p:cNvPicPr preferRelativeResize="0"/>
          <p:nvPr/>
        </p:nvPicPr>
        <p:blipFill rotWithShape="1">
          <a:blip r:embed="rId6">
            <a:alphaModFix/>
          </a:blip>
          <a:srcRect l="20823" t="50716" r="28363" b="43174"/>
          <a:stretch/>
        </p:blipFill>
        <p:spPr>
          <a:xfrm>
            <a:off x="3553923" y="3339295"/>
            <a:ext cx="2036100" cy="480300"/>
          </a:xfrm>
          <a:prstGeom prst="rect">
            <a:avLst/>
          </a:prstGeom>
          <a:noFill/>
          <a:ln>
            <a:noFill/>
          </a:ln>
        </p:spPr>
      </p:pic>
      <p:sp>
        <p:nvSpPr>
          <p:cNvPr id="418" name="Google Shape;418;p40"/>
          <p:cNvSpPr txBox="1">
            <a:spLocks noGrp="1"/>
          </p:cNvSpPr>
          <p:nvPr>
            <p:ph type="subTitle" idx="4294967295"/>
          </p:nvPr>
        </p:nvSpPr>
        <p:spPr>
          <a:xfrm>
            <a:off x="713224" y="1670099"/>
            <a:ext cx="1585805" cy="1011177"/>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en" sz="3500" dirty="0">
                <a:solidFill>
                  <a:schemeClr val="accent1"/>
                </a:solidFill>
                <a:latin typeface="Times New Roman" panose="02020603050405020304" pitchFamily="18" charset="0"/>
                <a:cs typeface="Times New Roman" panose="02020603050405020304" pitchFamily="18" charset="0"/>
                <a:sym typeface="Manrope ExtraLight"/>
              </a:rPr>
              <a:t>A. </a:t>
            </a:r>
            <a:r>
              <a:rPr lang="en" sz="3500" dirty="0" err="1">
                <a:solidFill>
                  <a:schemeClr val="accent1"/>
                </a:solidFill>
                <a:latin typeface="Times New Roman" panose="02020603050405020304" pitchFamily="18" charset="0"/>
                <a:cs typeface="Times New Roman" panose="02020603050405020304" pitchFamily="18" charset="0"/>
                <a:sym typeface="Manrope ExtraLight"/>
              </a:rPr>
              <a:t>Mỹ</a:t>
            </a:r>
            <a:endParaRPr sz="3500" dirty="0">
              <a:latin typeface="Times New Roman" panose="02020603050405020304" pitchFamily="18" charset="0"/>
              <a:cs typeface="Times New Roman" panose="02020603050405020304" pitchFamily="18" charset="0"/>
            </a:endParaRPr>
          </a:p>
        </p:txBody>
      </p:sp>
      <p:sp>
        <p:nvSpPr>
          <p:cNvPr id="420" name="Google Shape;420;p40"/>
          <p:cNvSpPr txBox="1">
            <a:spLocks noGrp="1"/>
          </p:cNvSpPr>
          <p:nvPr>
            <p:ph type="subTitle" idx="4294967295"/>
          </p:nvPr>
        </p:nvSpPr>
        <p:spPr>
          <a:xfrm>
            <a:off x="713224" y="2913999"/>
            <a:ext cx="1930558" cy="1011177"/>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en" sz="35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D. </a:t>
            </a:r>
            <a:r>
              <a:rPr lang="en" sz="35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Đan</a:t>
            </a:r>
            <a:r>
              <a:rPr lang="en" sz="35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 </a:t>
            </a:r>
            <a:r>
              <a:rPr lang="en" sz="35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Mạch</a:t>
            </a:r>
            <a:endParaRPr sz="3500" dirty="0">
              <a:latin typeface="Times New Roman" panose="02020603050405020304" pitchFamily="18" charset="0"/>
              <a:cs typeface="Times New Roman" panose="02020603050405020304" pitchFamily="18" charset="0"/>
            </a:endParaRPr>
          </a:p>
        </p:txBody>
      </p:sp>
      <p:sp>
        <p:nvSpPr>
          <p:cNvPr id="422" name="Google Shape;422;p40"/>
          <p:cNvSpPr txBox="1">
            <a:spLocks noGrp="1"/>
          </p:cNvSpPr>
          <p:nvPr>
            <p:ph type="subTitle" idx="4294967295"/>
          </p:nvPr>
        </p:nvSpPr>
        <p:spPr>
          <a:xfrm>
            <a:off x="7157598" y="1794054"/>
            <a:ext cx="1585805" cy="672594"/>
          </a:xfrm>
          <a:prstGeom prst="rect">
            <a:avLst/>
          </a:prstGeom>
        </p:spPr>
        <p:txBody>
          <a:bodyPr spcFirstLastPara="1" wrap="square" lIns="0" tIns="0" rIns="0" bIns="0" anchor="t" anchorCtr="0">
            <a:noAutofit/>
          </a:bodyPr>
          <a:lstStyle/>
          <a:p>
            <a:pPr marL="0" lvl="0" indent="0" algn="r" rtl="0">
              <a:spcBef>
                <a:spcPts val="0"/>
              </a:spcBef>
              <a:spcAft>
                <a:spcPts val="1200"/>
              </a:spcAft>
              <a:buNone/>
            </a:pPr>
            <a:r>
              <a:rPr lang="en" sz="35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B. </a:t>
            </a:r>
            <a:r>
              <a:rPr lang="en" sz="35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Pháp</a:t>
            </a:r>
            <a:endParaRPr sz="3500" dirty="0">
              <a:latin typeface="Times New Roman" panose="02020603050405020304" pitchFamily="18" charset="0"/>
              <a:cs typeface="Times New Roman" panose="02020603050405020304" pitchFamily="18" charset="0"/>
            </a:endParaRPr>
          </a:p>
        </p:txBody>
      </p:sp>
      <p:sp>
        <p:nvSpPr>
          <p:cNvPr id="424" name="Google Shape;424;p40"/>
          <p:cNvSpPr txBox="1">
            <a:spLocks noGrp="1"/>
          </p:cNvSpPr>
          <p:nvPr>
            <p:ph type="subTitle" idx="4294967295"/>
          </p:nvPr>
        </p:nvSpPr>
        <p:spPr>
          <a:xfrm>
            <a:off x="6758329" y="3339295"/>
            <a:ext cx="1585805" cy="585874"/>
          </a:xfrm>
          <a:prstGeom prst="rect">
            <a:avLst/>
          </a:prstGeom>
        </p:spPr>
        <p:txBody>
          <a:bodyPr spcFirstLastPara="1" wrap="square" lIns="0" tIns="0" rIns="0" bIns="0" anchor="t" anchorCtr="0">
            <a:noAutofit/>
          </a:bodyPr>
          <a:lstStyle/>
          <a:p>
            <a:pPr marL="0" lvl="0" indent="0" algn="ctr" rtl="0">
              <a:spcBef>
                <a:spcPts val="0"/>
              </a:spcBef>
              <a:spcAft>
                <a:spcPts val="1200"/>
              </a:spcAft>
              <a:buNone/>
            </a:pPr>
            <a:r>
              <a:rPr lang="en" sz="3500" dirty="0">
                <a:solidFill>
                  <a:schemeClr val="accent1"/>
                </a:solidFill>
                <a:latin typeface="Times New Roman" panose="02020603050405020304" pitchFamily="18" charset="0"/>
                <a:ea typeface="Manrope ExtraLight"/>
                <a:cs typeface="Times New Roman" panose="02020603050405020304" pitchFamily="18" charset="0"/>
                <a:sym typeface="Manrope ExtraLight"/>
              </a:rPr>
              <a:t>C. </a:t>
            </a:r>
            <a:r>
              <a:rPr lang="en" sz="3500" dirty="0" err="1">
                <a:solidFill>
                  <a:schemeClr val="accent1"/>
                </a:solidFill>
                <a:latin typeface="Times New Roman" panose="02020603050405020304" pitchFamily="18" charset="0"/>
                <a:ea typeface="Manrope ExtraLight"/>
                <a:cs typeface="Times New Roman" panose="02020603050405020304" pitchFamily="18" charset="0"/>
                <a:sym typeface="Manrope ExtraLight"/>
              </a:rPr>
              <a:t>Úc</a:t>
            </a:r>
            <a:endParaRPr sz="3500" dirty="0">
              <a:latin typeface="Times New Roman" panose="02020603050405020304" pitchFamily="18" charset="0"/>
              <a:cs typeface="Times New Roman" panose="02020603050405020304" pitchFamily="18" charset="0"/>
            </a:endParaRPr>
          </a:p>
        </p:txBody>
      </p:sp>
      <p:sp>
        <p:nvSpPr>
          <p:cNvPr id="425" name="Google Shape;425;p40"/>
          <p:cNvSpPr/>
          <p:nvPr/>
        </p:nvSpPr>
        <p:spPr>
          <a:xfrm>
            <a:off x="4400295" y="1691070"/>
            <a:ext cx="343404" cy="446998"/>
          </a:xfrm>
          <a:custGeom>
            <a:avLst/>
            <a:gdLst/>
            <a:ahLst/>
            <a:cxnLst/>
            <a:rect l="l" t="t" r="r" b="b"/>
            <a:pathLst>
              <a:path w="9295" h="12099" extrusionOk="0">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426" name="Google Shape;426;p40"/>
          <p:cNvGrpSpPr/>
          <p:nvPr/>
        </p:nvGrpSpPr>
        <p:grpSpPr>
          <a:xfrm>
            <a:off x="4372937" y="2797442"/>
            <a:ext cx="398119" cy="448143"/>
            <a:chOff x="-20930075" y="4066100"/>
            <a:chExt cx="269400" cy="303250"/>
          </a:xfrm>
        </p:grpSpPr>
        <p:sp>
          <p:nvSpPr>
            <p:cNvPr id="427" name="Google Shape;427;p40"/>
            <p:cNvSpPr/>
            <p:nvPr/>
          </p:nvSpPr>
          <p:spPr>
            <a:xfrm>
              <a:off x="-20865475" y="4066100"/>
              <a:ext cx="141775" cy="144150"/>
            </a:xfrm>
            <a:custGeom>
              <a:avLst/>
              <a:gdLst/>
              <a:ahLst/>
              <a:cxnLst/>
              <a:rect l="l" t="t" r="r" b="b"/>
              <a:pathLst>
                <a:path w="5671" h="5766" extrusionOk="0">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28" name="Google Shape;428;p40"/>
            <p:cNvSpPr/>
            <p:nvPr/>
          </p:nvSpPr>
          <p:spPr>
            <a:xfrm>
              <a:off x="-20930075" y="4191325"/>
              <a:ext cx="269400" cy="178025"/>
            </a:xfrm>
            <a:custGeom>
              <a:avLst/>
              <a:gdLst/>
              <a:ahLst/>
              <a:cxnLst/>
              <a:rect l="l" t="t" r="r" b="b"/>
              <a:pathLst>
                <a:path w="10776" h="7121" extrusionOk="0">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429" name="Google Shape;429;p40"/>
          <p:cNvGrpSpPr/>
          <p:nvPr/>
        </p:nvGrpSpPr>
        <p:grpSpPr>
          <a:xfrm>
            <a:off x="4328714" y="2266569"/>
            <a:ext cx="486566" cy="414708"/>
            <a:chOff x="-19835275" y="3330250"/>
            <a:chExt cx="329250" cy="280625"/>
          </a:xfrm>
        </p:grpSpPr>
        <p:sp>
          <p:nvSpPr>
            <p:cNvPr id="430" name="Google Shape;430;p40"/>
            <p:cNvSpPr/>
            <p:nvPr/>
          </p:nvSpPr>
          <p:spPr>
            <a:xfrm>
              <a:off x="-19768325" y="3361750"/>
              <a:ext cx="197725" cy="249125"/>
            </a:xfrm>
            <a:custGeom>
              <a:avLst/>
              <a:gdLst/>
              <a:ahLst/>
              <a:cxnLst/>
              <a:rect l="l" t="t" r="r" b="b"/>
              <a:pathLst>
                <a:path w="7909" h="9965" extrusionOk="0">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31" name="Google Shape;431;p40"/>
            <p:cNvSpPr/>
            <p:nvPr/>
          </p:nvSpPr>
          <p:spPr>
            <a:xfrm>
              <a:off x="-19622625" y="3330250"/>
              <a:ext cx="116600" cy="189250"/>
            </a:xfrm>
            <a:custGeom>
              <a:avLst/>
              <a:gdLst/>
              <a:ahLst/>
              <a:cxnLst/>
              <a:rect l="l" t="t" r="r" b="b"/>
              <a:pathLst>
                <a:path w="4664" h="7570" extrusionOk="0">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32" name="Google Shape;432;p40"/>
            <p:cNvSpPr/>
            <p:nvPr/>
          </p:nvSpPr>
          <p:spPr>
            <a:xfrm>
              <a:off x="-19835275" y="3330250"/>
              <a:ext cx="116600" cy="189250"/>
            </a:xfrm>
            <a:custGeom>
              <a:avLst/>
              <a:gdLst/>
              <a:ahLst/>
              <a:cxnLst/>
              <a:rect l="l" t="t" r="r" b="b"/>
              <a:pathLst>
                <a:path w="4664" h="7570" extrusionOk="0">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433" name="Google Shape;433;p40"/>
          <p:cNvSpPr/>
          <p:nvPr/>
        </p:nvSpPr>
        <p:spPr>
          <a:xfrm>
            <a:off x="4347353" y="3343157"/>
            <a:ext cx="449288" cy="448143"/>
          </a:xfrm>
          <a:custGeom>
            <a:avLst/>
            <a:gdLst/>
            <a:ahLst/>
            <a:cxnLst/>
            <a:rect l="l" t="t" r="r" b="b"/>
            <a:pathLst>
              <a:path w="12161" h="12130" extrusionOk="0">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cxnSp>
        <p:nvCxnSpPr>
          <p:cNvPr id="434" name="Google Shape;434;p40"/>
          <p:cNvCxnSpPr>
            <a:cxnSpLocks/>
            <a:stCxn id="418" idx="3"/>
            <a:endCxn id="414" idx="1"/>
          </p:cNvCxnSpPr>
          <p:nvPr/>
        </p:nvCxnSpPr>
        <p:spPr>
          <a:xfrm>
            <a:off x="2299029" y="2175688"/>
            <a:ext cx="709848" cy="290960"/>
          </a:xfrm>
          <a:prstGeom prst="curvedConnector3">
            <a:avLst>
              <a:gd name="adj1" fmla="val 50000"/>
            </a:avLst>
          </a:prstGeom>
          <a:noFill/>
          <a:ln w="9525" cap="flat" cmpd="sng">
            <a:solidFill>
              <a:schemeClr val="accent1"/>
            </a:solidFill>
            <a:prstDash val="solid"/>
            <a:round/>
            <a:headEnd type="none" w="med" len="med"/>
            <a:tailEnd type="triangle" w="med" len="med"/>
          </a:ln>
        </p:spPr>
      </p:cxnSp>
      <p:cxnSp>
        <p:nvCxnSpPr>
          <p:cNvPr id="435" name="Google Shape;435;p40"/>
          <p:cNvCxnSpPr>
            <a:cxnSpLocks/>
            <a:stCxn id="420" idx="3"/>
            <a:endCxn id="416" idx="1"/>
          </p:cNvCxnSpPr>
          <p:nvPr/>
        </p:nvCxnSpPr>
        <p:spPr>
          <a:xfrm>
            <a:off x="2643782" y="3419588"/>
            <a:ext cx="910141" cy="159857"/>
          </a:xfrm>
          <a:prstGeom prst="curvedConnector3">
            <a:avLst>
              <a:gd name="adj1" fmla="val 50000"/>
            </a:avLst>
          </a:prstGeom>
          <a:noFill/>
          <a:ln w="9525" cap="flat" cmpd="sng">
            <a:solidFill>
              <a:schemeClr val="accent1"/>
            </a:solidFill>
            <a:prstDash val="solid"/>
            <a:round/>
            <a:headEnd type="none" w="med" len="med"/>
            <a:tailEnd type="triangle" w="med" len="med"/>
          </a:ln>
        </p:spPr>
      </p:cxnSp>
      <p:cxnSp>
        <p:nvCxnSpPr>
          <p:cNvPr id="436" name="Google Shape;436;p40"/>
          <p:cNvCxnSpPr>
            <a:cxnSpLocks/>
            <a:stCxn id="424" idx="1"/>
            <a:endCxn id="415" idx="3"/>
          </p:cNvCxnSpPr>
          <p:nvPr/>
        </p:nvCxnSpPr>
        <p:spPr>
          <a:xfrm rot="10800000">
            <a:off x="5822605" y="3023048"/>
            <a:ext cx="935725" cy="609185"/>
          </a:xfrm>
          <a:prstGeom prst="curvedConnector3">
            <a:avLst>
              <a:gd name="adj1" fmla="val 50000"/>
            </a:avLst>
          </a:prstGeom>
          <a:noFill/>
          <a:ln w="9525" cap="flat" cmpd="sng">
            <a:solidFill>
              <a:schemeClr val="accent1"/>
            </a:solidFill>
            <a:prstDash val="solid"/>
            <a:round/>
            <a:headEnd type="none" w="med" len="med"/>
            <a:tailEnd type="triangle" w="med" len="med"/>
          </a:ln>
        </p:spPr>
      </p:cxnSp>
      <p:cxnSp>
        <p:nvCxnSpPr>
          <p:cNvPr id="437" name="Google Shape;437;p40"/>
          <p:cNvCxnSpPr>
            <a:cxnSpLocks/>
            <a:stCxn id="422" idx="1"/>
            <a:endCxn id="413" idx="3"/>
          </p:cNvCxnSpPr>
          <p:nvPr/>
        </p:nvCxnSpPr>
        <p:spPr>
          <a:xfrm rot="10800000">
            <a:off x="6447750" y="1910251"/>
            <a:ext cx="709848" cy="220101"/>
          </a:xfrm>
          <a:prstGeom prst="curvedConnector3">
            <a:avLst>
              <a:gd name="adj1" fmla="val 50000"/>
            </a:avLst>
          </a:prstGeom>
          <a:noFill/>
          <a:ln w="9525" cap="flat" cmpd="sng">
            <a:solidFill>
              <a:schemeClr val="accent1"/>
            </a:solidFill>
            <a:prstDash val="solid"/>
            <a:round/>
            <a:headEnd type="none" w="med" len="med"/>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24">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40" name="Google Shape;640;p46"/>
          <p:cNvPicPr preferRelativeResize="0"/>
          <p:nvPr/>
        </p:nvPicPr>
        <p:blipFill rotWithShape="1">
          <a:blip r:embed="rId3">
            <a:alphaModFix/>
          </a:blip>
          <a:srcRect t="5116" r="17600" b="18407"/>
          <a:stretch/>
        </p:blipFill>
        <p:spPr>
          <a:xfrm>
            <a:off x="5168990" y="2413788"/>
            <a:ext cx="752876" cy="693251"/>
          </a:xfrm>
          <a:prstGeom prst="rect">
            <a:avLst/>
          </a:prstGeom>
          <a:noFill/>
          <a:ln>
            <a:noFill/>
          </a:ln>
        </p:spPr>
      </p:pic>
      <p:sp>
        <p:nvSpPr>
          <p:cNvPr id="642" name="Google Shape;642;p46"/>
          <p:cNvSpPr/>
          <p:nvPr/>
        </p:nvSpPr>
        <p:spPr>
          <a:xfrm>
            <a:off x="1602028" y="3356394"/>
            <a:ext cx="93000" cy="93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3" name="Google Shape;643;p46"/>
          <p:cNvSpPr/>
          <p:nvPr/>
        </p:nvSpPr>
        <p:spPr>
          <a:xfrm>
            <a:off x="7448978" y="3356394"/>
            <a:ext cx="93000" cy="93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4" name="Google Shape;644;p46"/>
          <p:cNvSpPr/>
          <p:nvPr/>
        </p:nvSpPr>
        <p:spPr>
          <a:xfrm>
            <a:off x="3551011" y="3356394"/>
            <a:ext cx="93000" cy="93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5" name="Google Shape;645;p46"/>
          <p:cNvSpPr/>
          <p:nvPr/>
        </p:nvSpPr>
        <p:spPr>
          <a:xfrm>
            <a:off x="5499995" y="3356394"/>
            <a:ext cx="93000" cy="93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pic>
        <p:nvPicPr>
          <p:cNvPr id="653" name="Google Shape;653;p46"/>
          <p:cNvPicPr preferRelativeResize="0"/>
          <p:nvPr/>
        </p:nvPicPr>
        <p:blipFill rotWithShape="1">
          <a:blip r:embed="rId3">
            <a:alphaModFix/>
          </a:blip>
          <a:srcRect t="5117" b="5108"/>
          <a:stretch/>
        </p:blipFill>
        <p:spPr>
          <a:xfrm>
            <a:off x="1294773" y="2409628"/>
            <a:ext cx="806350" cy="813800"/>
          </a:xfrm>
          <a:prstGeom prst="rect">
            <a:avLst/>
          </a:prstGeom>
          <a:noFill/>
          <a:ln>
            <a:noFill/>
          </a:ln>
        </p:spPr>
      </p:pic>
      <p:pic>
        <p:nvPicPr>
          <p:cNvPr id="654" name="Google Shape;654;p46"/>
          <p:cNvPicPr preferRelativeResize="0"/>
          <p:nvPr/>
        </p:nvPicPr>
        <p:blipFill rotWithShape="1">
          <a:blip r:embed="rId4">
            <a:alphaModFix/>
          </a:blip>
          <a:srcRect t="6301" b="6301"/>
          <a:stretch/>
        </p:blipFill>
        <p:spPr>
          <a:xfrm>
            <a:off x="3218948" y="2444294"/>
            <a:ext cx="752876" cy="759830"/>
          </a:xfrm>
          <a:prstGeom prst="rect">
            <a:avLst/>
          </a:prstGeom>
          <a:noFill/>
          <a:ln>
            <a:noFill/>
          </a:ln>
        </p:spPr>
      </p:pic>
      <p:pic>
        <p:nvPicPr>
          <p:cNvPr id="655" name="Google Shape;655;p46"/>
          <p:cNvPicPr preferRelativeResize="0"/>
          <p:nvPr/>
        </p:nvPicPr>
        <p:blipFill rotWithShape="1">
          <a:blip r:embed="rId4">
            <a:alphaModFix/>
          </a:blip>
          <a:srcRect t="6301" b="6301"/>
          <a:stretch/>
        </p:blipFill>
        <p:spPr>
          <a:xfrm>
            <a:off x="7119028" y="2444278"/>
            <a:ext cx="752876" cy="759834"/>
          </a:xfrm>
          <a:prstGeom prst="rect">
            <a:avLst/>
          </a:prstGeom>
          <a:noFill/>
          <a:ln>
            <a:noFill/>
          </a:ln>
        </p:spPr>
      </p:pic>
      <p:grpSp>
        <p:nvGrpSpPr>
          <p:cNvPr id="656" name="Google Shape;656;p46"/>
          <p:cNvGrpSpPr/>
          <p:nvPr/>
        </p:nvGrpSpPr>
        <p:grpSpPr>
          <a:xfrm>
            <a:off x="7324167" y="2608136"/>
            <a:ext cx="342580" cy="339271"/>
            <a:chOff x="5049725" y="1435050"/>
            <a:chExt cx="486550" cy="481850"/>
          </a:xfrm>
        </p:grpSpPr>
        <p:sp>
          <p:nvSpPr>
            <p:cNvPr id="657" name="Google Shape;657;p46"/>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58" name="Google Shape;658;p46"/>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59" name="Google Shape;659;p46"/>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60" name="Google Shape;660;p46"/>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grpSp>
      <p:sp>
        <p:nvSpPr>
          <p:cNvPr id="661" name="Google Shape;661;p46"/>
          <p:cNvSpPr/>
          <p:nvPr/>
        </p:nvSpPr>
        <p:spPr>
          <a:xfrm>
            <a:off x="3425769" y="2690790"/>
            <a:ext cx="339253" cy="204295"/>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grpSp>
        <p:nvGrpSpPr>
          <p:cNvPr id="662" name="Google Shape;662;p46"/>
          <p:cNvGrpSpPr/>
          <p:nvPr/>
        </p:nvGrpSpPr>
        <p:grpSpPr>
          <a:xfrm>
            <a:off x="1462047" y="2590783"/>
            <a:ext cx="340204" cy="339271"/>
            <a:chOff x="3270450" y="3213625"/>
            <a:chExt cx="483175" cy="481850"/>
          </a:xfrm>
        </p:grpSpPr>
        <p:sp>
          <p:nvSpPr>
            <p:cNvPr id="663" name="Google Shape;663;p46"/>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64" name="Google Shape;664;p46"/>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grpSp>
      <p:grpSp>
        <p:nvGrpSpPr>
          <p:cNvPr id="665" name="Google Shape;665;p46"/>
          <p:cNvGrpSpPr/>
          <p:nvPr/>
        </p:nvGrpSpPr>
        <p:grpSpPr>
          <a:xfrm>
            <a:off x="5460966" y="2594954"/>
            <a:ext cx="168931" cy="339253"/>
            <a:chOff x="3984950" y="3213600"/>
            <a:chExt cx="239925" cy="481825"/>
          </a:xfrm>
        </p:grpSpPr>
        <p:sp>
          <p:nvSpPr>
            <p:cNvPr id="666" name="Google Shape;666;p46"/>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sp>
          <p:nvSpPr>
            <p:cNvPr id="667" name="Google Shape;667;p46"/>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Times New Roman" panose="02020603050405020304" pitchFamily="18" charset="0"/>
                <a:cs typeface="Times New Roman" panose="02020603050405020304" pitchFamily="18" charset="0"/>
              </a:endParaRPr>
            </a:p>
          </p:txBody>
        </p:sp>
      </p:grpSp>
      <p:cxnSp>
        <p:nvCxnSpPr>
          <p:cNvPr id="668" name="Google Shape;668;p46"/>
          <p:cNvCxnSpPr>
            <a:stCxn id="642" idx="6"/>
            <a:endCxn id="644" idx="2"/>
          </p:cNvCxnSpPr>
          <p:nvPr/>
        </p:nvCxnSpPr>
        <p:spPr>
          <a:xfrm>
            <a:off x="1695028" y="3402894"/>
            <a:ext cx="1856100" cy="0"/>
          </a:xfrm>
          <a:prstGeom prst="straightConnector1">
            <a:avLst/>
          </a:prstGeom>
          <a:noFill/>
          <a:ln w="9525" cap="flat" cmpd="sng">
            <a:solidFill>
              <a:schemeClr val="accent1"/>
            </a:solidFill>
            <a:prstDash val="solid"/>
            <a:round/>
            <a:headEnd type="none" w="med" len="med"/>
            <a:tailEnd type="none" w="med" len="med"/>
          </a:ln>
        </p:spPr>
      </p:cxnSp>
      <p:cxnSp>
        <p:nvCxnSpPr>
          <p:cNvPr id="669" name="Google Shape;669;p46"/>
          <p:cNvCxnSpPr>
            <a:stCxn id="644" idx="6"/>
            <a:endCxn id="645" idx="2"/>
          </p:cNvCxnSpPr>
          <p:nvPr/>
        </p:nvCxnSpPr>
        <p:spPr>
          <a:xfrm>
            <a:off x="3644011" y="3402894"/>
            <a:ext cx="1856100" cy="0"/>
          </a:xfrm>
          <a:prstGeom prst="straightConnector1">
            <a:avLst/>
          </a:prstGeom>
          <a:noFill/>
          <a:ln w="9525" cap="flat" cmpd="sng">
            <a:solidFill>
              <a:schemeClr val="accent1"/>
            </a:solidFill>
            <a:prstDash val="solid"/>
            <a:round/>
            <a:headEnd type="none" w="med" len="med"/>
            <a:tailEnd type="none" w="med" len="med"/>
          </a:ln>
        </p:spPr>
      </p:cxnSp>
      <p:cxnSp>
        <p:nvCxnSpPr>
          <p:cNvPr id="670" name="Google Shape;670;p46"/>
          <p:cNvCxnSpPr>
            <a:stCxn id="645" idx="6"/>
            <a:endCxn id="643" idx="2"/>
          </p:cNvCxnSpPr>
          <p:nvPr/>
        </p:nvCxnSpPr>
        <p:spPr>
          <a:xfrm>
            <a:off x="5592995" y="3402894"/>
            <a:ext cx="1856100" cy="0"/>
          </a:xfrm>
          <a:prstGeom prst="straightConnector1">
            <a:avLst/>
          </a:prstGeom>
          <a:noFill/>
          <a:ln w="9525" cap="flat" cmpd="sng">
            <a:solidFill>
              <a:schemeClr val="accent1"/>
            </a:solidFill>
            <a:prstDash val="solid"/>
            <a:round/>
            <a:headEnd type="none" w="med" len="med"/>
            <a:tailEnd type="none" w="med" len="med"/>
          </a:ln>
        </p:spPr>
      </p:cxnSp>
      <p:cxnSp>
        <p:nvCxnSpPr>
          <p:cNvPr id="671" name="Google Shape;671;p46"/>
          <p:cNvCxnSpPr/>
          <p:nvPr/>
        </p:nvCxnSpPr>
        <p:spPr>
          <a:xfrm>
            <a:off x="800378" y="3402900"/>
            <a:ext cx="842400" cy="0"/>
          </a:xfrm>
          <a:prstGeom prst="straightConnector1">
            <a:avLst/>
          </a:prstGeom>
          <a:noFill/>
          <a:ln w="9525" cap="flat" cmpd="sng">
            <a:solidFill>
              <a:schemeClr val="accent1"/>
            </a:solidFill>
            <a:prstDash val="solid"/>
            <a:round/>
            <a:headEnd type="none" w="med" len="med"/>
            <a:tailEnd type="none" w="med" len="med"/>
          </a:ln>
        </p:spPr>
      </p:cxnSp>
      <p:cxnSp>
        <p:nvCxnSpPr>
          <p:cNvPr id="672" name="Google Shape;672;p46"/>
          <p:cNvCxnSpPr>
            <a:stCxn id="643" idx="6"/>
          </p:cNvCxnSpPr>
          <p:nvPr/>
        </p:nvCxnSpPr>
        <p:spPr>
          <a:xfrm>
            <a:off x="7541978" y="3402894"/>
            <a:ext cx="842400" cy="0"/>
          </a:xfrm>
          <a:prstGeom prst="straightConnector1">
            <a:avLst/>
          </a:prstGeom>
          <a:noFill/>
          <a:ln w="9525" cap="flat" cmpd="sng">
            <a:solidFill>
              <a:schemeClr val="accent1"/>
            </a:solidFill>
            <a:prstDash val="solid"/>
            <a:round/>
            <a:headEnd type="none" w="med" len="med"/>
            <a:tailEnd type="none" w="med" len="med"/>
          </a:ln>
        </p:spPr>
      </p:cxnSp>
      <p:sp>
        <p:nvSpPr>
          <p:cNvPr id="5" name="Title 4">
            <a:extLst>
              <a:ext uri="{FF2B5EF4-FFF2-40B4-BE49-F238E27FC236}">
                <a16:creationId xmlns:a16="http://schemas.microsoft.com/office/drawing/2014/main" xmlns="" id="{DE5066C8-4163-8B4D-B225-4DF879E11E1A}"/>
              </a:ext>
            </a:extLst>
          </p:cNvPr>
          <p:cNvSpPr>
            <a:spLocks noGrp="1"/>
          </p:cNvSpPr>
          <p:nvPr>
            <p:ph type="title"/>
          </p:nvPr>
        </p:nvSpPr>
        <p:spPr>
          <a:xfrm>
            <a:off x="1727579" y="430816"/>
            <a:ext cx="5657545" cy="1112719"/>
          </a:xfrm>
        </p:spPr>
        <p:txBody>
          <a:bodyPr/>
          <a:lstStyle/>
          <a:p>
            <a:r>
              <a:rPr lang="x-none" dirty="0">
                <a:latin typeface="Times New Roman" panose="02020603050405020304" pitchFamily="18" charset="0"/>
                <a:cs typeface="Times New Roman" panose="02020603050405020304" pitchFamily="18" charset="0"/>
              </a:rPr>
              <a:t>Tên ban đầu của chiến dịch Giờ Trái Đất là gì?</a:t>
            </a:r>
          </a:p>
        </p:txBody>
      </p:sp>
      <p:sp>
        <p:nvSpPr>
          <p:cNvPr id="40" name="Title 4">
            <a:extLst>
              <a:ext uri="{FF2B5EF4-FFF2-40B4-BE49-F238E27FC236}">
                <a16:creationId xmlns:a16="http://schemas.microsoft.com/office/drawing/2014/main" xmlns="" id="{8FC6147E-904E-0144-BA37-81C9BC274DC9}"/>
              </a:ext>
            </a:extLst>
          </p:cNvPr>
          <p:cNvSpPr txBox="1">
            <a:spLocks/>
          </p:cNvSpPr>
          <p:nvPr/>
        </p:nvSpPr>
        <p:spPr>
          <a:xfrm>
            <a:off x="151071" y="1832576"/>
            <a:ext cx="2621952" cy="49532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800"/>
              <a:buFont typeface="Handlee"/>
              <a:buNone/>
              <a:defRPr sz="3600" b="1" i="0" u="none" strike="noStrike" cap="none">
                <a:solidFill>
                  <a:schemeClr val="accent1"/>
                </a:solidFill>
                <a:latin typeface="Handlee"/>
                <a:ea typeface="Handlee"/>
                <a:cs typeface="Handlee"/>
                <a:sym typeface="Handlee"/>
              </a:defRPr>
            </a:lvl1pPr>
            <a:lvl2pPr marR="0" lvl="1"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2pPr>
            <a:lvl3pPr marR="0" lvl="2"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3pPr>
            <a:lvl4pPr marR="0" lvl="3"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4pPr>
            <a:lvl5pPr marR="0" lvl="4"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5pPr>
            <a:lvl6pPr marR="0" lvl="5"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6pPr>
            <a:lvl7pPr marR="0" lvl="6"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7pPr>
            <a:lvl8pPr marR="0" lvl="7"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8pPr>
            <a:lvl9pPr marR="0" lvl="8"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9pPr>
          </a:lstStyle>
          <a:p>
            <a:r>
              <a:rPr lang="x-none" sz="3200" b="0" dirty="0">
                <a:latin typeface="Times New Roman" panose="02020603050405020304" pitchFamily="18" charset="0"/>
                <a:cs typeface="Times New Roman" panose="02020603050405020304" pitchFamily="18" charset="0"/>
              </a:rPr>
              <a:t>A. Giờ tắt lớn</a:t>
            </a:r>
          </a:p>
        </p:txBody>
      </p:sp>
      <p:sp>
        <p:nvSpPr>
          <p:cNvPr id="41" name="Title 4">
            <a:extLst>
              <a:ext uri="{FF2B5EF4-FFF2-40B4-BE49-F238E27FC236}">
                <a16:creationId xmlns:a16="http://schemas.microsoft.com/office/drawing/2014/main" xmlns="" id="{8A72FD9E-11DA-4A47-B9A7-0D746AD5BA35}"/>
              </a:ext>
            </a:extLst>
          </p:cNvPr>
          <p:cNvSpPr txBox="1">
            <a:spLocks/>
          </p:cNvSpPr>
          <p:nvPr/>
        </p:nvSpPr>
        <p:spPr>
          <a:xfrm>
            <a:off x="2240035" y="3718132"/>
            <a:ext cx="2621952" cy="49532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800"/>
              <a:buFont typeface="Handlee"/>
              <a:buNone/>
              <a:defRPr sz="3600" b="1" i="0" u="none" strike="noStrike" cap="none">
                <a:solidFill>
                  <a:schemeClr val="accent1"/>
                </a:solidFill>
                <a:latin typeface="Handlee"/>
                <a:ea typeface="Handlee"/>
                <a:cs typeface="Handlee"/>
                <a:sym typeface="Handlee"/>
              </a:defRPr>
            </a:lvl1pPr>
            <a:lvl2pPr marR="0" lvl="1"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2pPr>
            <a:lvl3pPr marR="0" lvl="2"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3pPr>
            <a:lvl4pPr marR="0" lvl="3"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4pPr>
            <a:lvl5pPr marR="0" lvl="4"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5pPr>
            <a:lvl6pPr marR="0" lvl="5"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6pPr>
            <a:lvl7pPr marR="0" lvl="6"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7pPr>
            <a:lvl8pPr marR="0" lvl="7"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8pPr>
            <a:lvl9pPr marR="0" lvl="8"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9pPr>
          </a:lstStyle>
          <a:p>
            <a:r>
              <a:rPr lang="x-none" sz="3200" b="0" dirty="0">
                <a:latin typeface="Times New Roman" panose="02020603050405020304" pitchFamily="18" charset="0"/>
                <a:cs typeface="Times New Roman" panose="02020603050405020304" pitchFamily="18" charset="0"/>
              </a:rPr>
              <a:t>B. Tắt</a:t>
            </a:r>
          </a:p>
        </p:txBody>
      </p:sp>
      <p:sp>
        <p:nvSpPr>
          <p:cNvPr id="42" name="Title 4">
            <a:extLst>
              <a:ext uri="{FF2B5EF4-FFF2-40B4-BE49-F238E27FC236}">
                <a16:creationId xmlns:a16="http://schemas.microsoft.com/office/drawing/2014/main" xmlns="" id="{23D10D3B-E4CD-1D4C-AEB2-402CFE7FACBE}"/>
              </a:ext>
            </a:extLst>
          </p:cNvPr>
          <p:cNvSpPr txBox="1">
            <a:spLocks/>
          </p:cNvSpPr>
          <p:nvPr/>
        </p:nvSpPr>
        <p:spPr>
          <a:xfrm>
            <a:off x="3971824" y="1856768"/>
            <a:ext cx="2621952" cy="49532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800"/>
              <a:buFont typeface="Handlee"/>
              <a:buNone/>
              <a:defRPr sz="3600" b="1" i="0" u="none" strike="noStrike" cap="none">
                <a:solidFill>
                  <a:schemeClr val="accent1"/>
                </a:solidFill>
                <a:latin typeface="Handlee"/>
                <a:ea typeface="Handlee"/>
                <a:cs typeface="Handlee"/>
                <a:sym typeface="Handlee"/>
              </a:defRPr>
            </a:lvl1pPr>
            <a:lvl2pPr marR="0" lvl="1"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2pPr>
            <a:lvl3pPr marR="0" lvl="2"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3pPr>
            <a:lvl4pPr marR="0" lvl="3"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4pPr>
            <a:lvl5pPr marR="0" lvl="4"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5pPr>
            <a:lvl6pPr marR="0" lvl="5"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6pPr>
            <a:lvl7pPr marR="0" lvl="6"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7pPr>
            <a:lvl8pPr marR="0" lvl="7"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8pPr>
            <a:lvl9pPr marR="0" lvl="8"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9pPr>
          </a:lstStyle>
          <a:p>
            <a:r>
              <a:rPr lang="x-none" sz="3200" b="0" dirty="0">
                <a:latin typeface="Times New Roman" panose="02020603050405020304" pitchFamily="18" charset="0"/>
                <a:cs typeface="Times New Roman" panose="02020603050405020304" pitchFamily="18" charset="0"/>
              </a:rPr>
              <a:t>C. Tiếng tắt lớn</a:t>
            </a:r>
          </a:p>
        </p:txBody>
      </p:sp>
      <p:sp>
        <p:nvSpPr>
          <p:cNvPr id="43" name="Title 4">
            <a:extLst>
              <a:ext uri="{FF2B5EF4-FFF2-40B4-BE49-F238E27FC236}">
                <a16:creationId xmlns:a16="http://schemas.microsoft.com/office/drawing/2014/main" xmlns="" id="{A32FDA0A-0321-A141-BD08-C4E29B48A81E}"/>
              </a:ext>
            </a:extLst>
          </p:cNvPr>
          <p:cNvSpPr txBox="1">
            <a:spLocks/>
          </p:cNvSpPr>
          <p:nvPr/>
        </p:nvSpPr>
        <p:spPr>
          <a:xfrm>
            <a:off x="6231002" y="3716127"/>
            <a:ext cx="2621952" cy="49532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800"/>
              <a:buFont typeface="Handlee"/>
              <a:buNone/>
              <a:defRPr sz="3600" b="1" i="0" u="none" strike="noStrike" cap="none">
                <a:solidFill>
                  <a:schemeClr val="accent1"/>
                </a:solidFill>
                <a:latin typeface="Handlee"/>
                <a:ea typeface="Handlee"/>
                <a:cs typeface="Handlee"/>
                <a:sym typeface="Handlee"/>
              </a:defRPr>
            </a:lvl1pPr>
            <a:lvl2pPr marR="0" lvl="1"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2pPr>
            <a:lvl3pPr marR="0" lvl="2"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3pPr>
            <a:lvl4pPr marR="0" lvl="3"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4pPr>
            <a:lvl5pPr marR="0" lvl="4"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5pPr>
            <a:lvl6pPr marR="0" lvl="5"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6pPr>
            <a:lvl7pPr marR="0" lvl="6"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7pPr>
            <a:lvl8pPr marR="0" lvl="7"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8pPr>
            <a:lvl9pPr marR="0" lvl="8" algn="l" rtl="0">
              <a:lnSpc>
                <a:spcPct val="100000"/>
              </a:lnSpc>
              <a:spcBef>
                <a:spcPts val="0"/>
              </a:spcBef>
              <a:spcAft>
                <a:spcPts val="0"/>
              </a:spcAft>
              <a:buClr>
                <a:schemeClr val="accent1"/>
              </a:buClr>
              <a:buSzPts val="2800"/>
              <a:buFont typeface="Architects Daughter"/>
              <a:buNone/>
              <a:defRPr sz="2800" b="1" i="0" u="none" strike="noStrike" cap="none">
                <a:solidFill>
                  <a:schemeClr val="accent1"/>
                </a:solidFill>
                <a:latin typeface="Barlow"/>
                <a:ea typeface="Barlow"/>
                <a:cs typeface="Barlow"/>
                <a:sym typeface="Barlow"/>
              </a:defRPr>
            </a:lvl9pPr>
          </a:lstStyle>
          <a:p>
            <a:r>
              <a:rPr lang="x-none" sz="3200" b="0" dirty="0">
                <a:latin typeface="Times New Roman" panose="02020603050405020304" pitchFamily="18" charset="0"/>
                <a:cs typeface="Times New Roman" panose="02020603050405020304" pitchFamily="18" charset="0"/>
              </a:rPr>
              <a:t>D. Tiếng nổ lớn</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3" name="Google Shape;823;p53"/>
          <p:cNvSpPr txBox="1">
            <a:spLocks noGrp="1"/>
          </p:cNvSpPr>
          <p:nvPr>
            <p:ph type="subTitle" idx="2"/>
          </p:nvPr>
        </p:nvSpPr>
        <p:spPr>
          <a:xfrm>
            <a:off x="1830029" y="2221992"/>
            <a:ext cx="2377500" cy="497378"/>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latin typeface="Times New Roman" panose="02020603050405020304" pitchFamily="18" charset="0"/>
                <a:cs typeface="Times New Roman" panose="02020603050405020304" pitchFamily="18" charset="0"/>
              </a:rPr>
              <a:t>A. 2008</a:t>
            </a:r>
            <a:endParaRPr sz="2800" dirty="0">
              <a:latin typeface="Times New Roman" panose="02020603050405020304" pitchFamily="18" charset="0"/>
              <a:cs typeface="Times New Roman" panose="02020603050405020304" pitchFamily="18" charset="0"/>
            </a:endParaRPr>
          </a:p>
        </p:txBody>
      </p:sp>
      <p:sp>
        <p:nvSpPr>
          <p:cNvPr id="825" name="Google Shape;825;p53"/>
          <p:cNvSpPr txBox="1">
            <a:spLocks noGrp="1"/>
          </p:cNvSpPr>
          <p:nvPr>
            <p:ph type="subTitle" idx="4"/>
          </p:nvPr>
        </p:nvSpPr>
        <p:spPr>
          <a:xfrm>
            <a:off x="4936430" y="2221992"/>
            <a:ext cx="2377500" cy="497378"/>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latin typeface="Times New Roman" panose="02020603050405020304" pitchFamily="18" charset="0"/>
                <a:cs typeface="Times New Roman" panose="02020603050405020304" pitchFamily="18" charset="0"/>
              </a:rPr>
              <a:t>B. 2009</a:t>
            </a:r>
            <a:endParaRPr sz="2800" dirty="0">
              <a:latin typeface="Times New Roman" panose="02020603050405020304" pitchFamily="18" charset="0"/>
              <a:cs typeface="Times New Roman" panose="02020603050405020304" pitchFamily="18" charset="0"/>
            </a:endParaRPr>
          </a:p>
        </p:txBody>
      </p:sp>
      <p:sp>
        <p:nvSpPr>
          <p:cNvPr id="827" name="Google Shape;827;p53"/>
          <p:cNvSpPr txBox="1">
            <a:spLocks noGrp="1"/>
          </p:cNvSpPr>
          <p:nvPr>
            <p:ph type="subTitle" idx="6"/>
          </p:nvPr>
        </p:nvSpPr>
        <p:spPr>
          <a:xfrm>
            <a:off x="1830054" y="3739713"/>
            <a:ext cx="2377500" cy="497378"/>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latin typeface="Times New Roman" panose="02020603050405020304" pitchFamily="18" charset="0"/>
                <a:cs typeface="Times New Roman" panose="02020603050405020304" pitchFamily="18" charset="0"/>
              </a:rPr>
              <a:t>C. 2010</a:t>
            </a:r>
            <a:endParaRPr sz="2800" dirty="0">
              <a:latin typeface="Times New Roman" panose="02020603050405020304" pitchFamily="18" charset="0"/>
              <a:cs typeface="Times New Roman" panose="02020603050405020304" pitchFamily="18" charset="0"/>
            </a:endParaRPr>
          </a:p>
        </p:txBody>
      </p:sp>
      <p:sp>
        <p:nvSpPr>
          <p:cNvPr id="829" name="Google Shape;829;p53"/>
          <p:cNvSpPr txBox="1">
            <a:spLocks noGrp="1"/>
          </p:cNvSpPr>
          <p:nvPr>
            <p:ph type="subTitle" idx="8"/>
          </p:nvPr>
        </p:nvSpPr>
        <p:spPr>
          <a:xfrm>
            <a:off x="4936455" y="3739713"/>
            <a:ext cx="2377500" cy="497378"/>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latin typeface="Times New Roman" panose="02020603050405020304" pitchFamily="18" charset="0"/>
                <a:cs typeface="Times New Roman" panose="02020603050405020304" pitchFamily="18" charset="0"/>
              </a:rPr>
              <a:t>D. 2011</a:t>
            </a:r>
            <a:endParaRPr sz="2800" dirty="0">
              <a:latin typeface="Times New Roman" panose="02020603050405020304" pitchFamily="18" charset="0"/>
              <a:cs typeface="Times New Roman" panose="02020603050405020304" pitchFamily="18" charset="0"/>
            </a:endParaRPr>
          </a:p>
        </p:txBody>
      </p:sp>
      <p:grpSp>
        <p:nvGrpSpPr>
          <p:cNvPr id="830" name="Google Shape;830;p53"/>
          <p:cNvGrpSpPr/>
          <p:nvPr/>
        </p:nvGrpSpPr>
        <p:grpSpPr>
          <a:xfrm>
            <a:off x="2830151" y="1724210"/>
            <a:ext cx="378270" cy="337551"/>
            <a:chOff x="-42996150" y="3612600"/>
            <a:chExt cx="323750" cy="288900"/>
          </a:xfrm>
        </p:grpSpPr>
        <p:sp>
          <p:nvSpPr>
            <p:cNvPr id="831" name="Google Shape;831;p53"/>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2" name="Google Shape;832;p53"/>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3" name="Google Shape;833;p53"/>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834" name="Google Shape;834;p53"/>
          <p:cNvGrpSpPr/>
          <p:nvPr/>
        </p:nvGrpSpPr>
        <p:grpSpPr>
          <a:xfrm>
            <a:off x="5939777" y="1770261"/>
            <a:ext cx="370879" cy="337755"/>
            <a:chOff x="-40378075" y="3267450"/>
            <a:chExt cx="317425" cy="289075"/>
          </a:xfrm>
        </p:grpSpPr>
        <p:sp>
          <p:nvSpPr>
            <p:cNvPr id="835" name="Google Shape;835;p53"/>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6" name="Google Shape;836;p53"/>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7" name="Google Shape;837;p53"/>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8" name="Google Shape;838;p53"/>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839" name="Google Shape;839;p53"/>
          <p:cNvGrpSpPr/>
          <p:nvPr/>
        </p:nvGrpSpPr>
        <p:grpSpPr>
          <a:xfrm>
            <a:off x="5925692" y="3216767"/>
            <a:ext cx="399038" cy="372165"/>
            <a:chOff x="-38542250" y="3220175"/>
            <a:chExt cx="341525" cy="318525"/>
          </a:xfrm>
        </p:grpSpPr>
        <p:sp>
          <p:nvSpPr>
            <p:cNvPr id="840" name="Google Shape;840;p53"/>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1" name="Google Shape;841;p53"/>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2" name="Google Shape;842;p53"/>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843" name="Google Shape;843;p53"/>
          <p:cNvGrpSpPr/>
          <p:nvPr/>
        </p:nvGrpSpPr>
        <p:grpSpPr>
          <a:xfrm>
            <a:off x="2831554" y="3205656"/>
            <a:ext cx="375465" cy="371814"/>
            <a:chOff x="-37385100" y="3949908"/>
            <a:chExt cx="321350" cy="318225"/>
          </a:xfrm>
        </p:grpSpPr>
        <p:sp>
          <p:nvSpPr>
            <p:cNvPr id="844" name="Google Shape;844;p53"/>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5" name="Google Shape;845;p53"/>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pic>
        <p:nvPicPr>
          <p:cNvPr id="846" name="Google Shape;846;p53"/>
          <p:cNvPicPr preferRelativeResize="0"/>
          <p:nvPr/>
        </p:nvPicPr>
        <p:blipFill rotWithShape="1">
          <a:blip r:embed="rId3">
            <a:alphaModFix/>
          </a:blip>
          <a:srcRect t="835" b="826"/>
          <a:stretch/>
        </p:blipFill>
        <p:spPr>
          <a:xfrm>
            <a:off x="858200" y="971826"/>
            <a:ext cx="1189695" cy="486299"/>
          </a:xfrm>
          <a:prstGeom prst="rect">
            <a:avLst/>
          </a:prstGeom>
          <a:noFill/>
          <a:ln>
            <a:noFill/>
          </a:ln>
        </p:spPr>
      </p:pic>
      <p:sp>
        <p:nvSpPr>
          <p:cNvPr id="821" name="Google Shape;821;p53"/>
          <p:cNvSpPr txBox="1">
            <a:spLocks noGrp="1"/>
          </p:cNvSpPr>
          <p:nvPr>
            <p:ph type="title"/>
          </p:nvPr>
        </p:nvSpPr>
        <p:spPr>
          <a:xfrm>
            <a:off x="1077680" y="340520"/>
            <a:ext cx="7717500" cy="111365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Việt</a:t>
            </a:r>
            <a:r>
              <a:rPr lang="en" dirty="0">
                <a:latin typeface="Times New Roman" panose="02020603050405020304" pitchFamily="18" charset="0"/>
                <a:cs typeface="Times New Roman" panose="02020603050405020304" pitchFamily="18" charset="0"/>
              </a:rPr>
              <a:t> Nam </a:t>
            </a:r>
            <a:r>
              <a:rPr lang="en" dirty="0" err="1">
                <a:latin typeface="Times New Roman" panose="02020603050405020304" pitchFamily="18" charset="0"/>
                <a:cs typeface="Times New Roman" panose="02020603050405020304" pitchFamily="18" charset="0"/>
              </a:rPr>
              <a:t>gia</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nhập</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chiến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dịch</a:t>
            </a:r>
            <a:r>
              <a:rPr lang="en" dirty="0">
                <a:latin typeface="Times New Roman" panose="02020603050405020304" pitchFamily="18" charset="0"/>
                <a:cs typeface="Times New Roman" panose="02020603050405020304" pitchFamily="18" charset="0"/>
              </a:rPr>
              <a:t> </a:t>
            </a:r>
            <a:br>
              <a:rPr lang="en" dirty="0">
                <a:latin typeface="Times New Roman" panose="02020603050405020304" pitchFamily="18" charset="0"/>
                <a:cs typeface="Times New Roman" panose="02020603050405020304" pitchFamily="18" charset="0"/>
              </a:rPr>
            </a:br>
            <a:r>
              <a:rPr lang="en" dirty="0" err="1">
                <a:latin typeface="Times New Roman" panose="02020603050405020304" pitchFamily="18" charset="0"/>
                <a:cs typeface="Times New Roman" panose="02020603050405020304" pitchFamily="18" charset="0"/>
              </a:rPr>
              <a:t>Giờ</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Trái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Đất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vào</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năm</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nào</a:t>
            </a:r>
            <a:r>
              <a:rPr lang="en" dirty="0">
                <a:latin typeface="Times New Roman" panose="02020603050405020304" pitchFamily="18" charset="0"/>
                <a:cs typeface="Times New Roman" panose="02020603050405020304" pitchFamily="18" charset="0"/>
              </a:rPr>
              <a:t>?</a:t>
            </a:r>
            <a:endParaRPr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825">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2" name="Google Shape;202;p33"/>
          <p:cNvPicPr preferRelativeResize="0"/>
          <p:nvPr/>
        </p:nvPicPr>
        <p:blipFill>
          <a:blip r:embed="rId3">
            <a:alphaModFix/>
          </a:blip>
          <a:stretch>
            <a:fillRect/>
          </a:stretch>
        </p:blipFill>
        <p:spPr>
          <a:xfrm>
            <a:off x="6944849" y="2646988"/>
            <a:ext cx="2199151" cy="2561634"/>
          </a:xfrm>
          <a:prstGeom prst="rect">
            <a:avLst/>
          </a:prstGeom>
          <a:noFill/>
          <a:ln>
            <a:noFill/>
          </a:ln>
        </p:spPr>
      </p:pic>
      <p:pic>
        <p:nvPicPr>
          <p:cNvPr id="213" name="Google Shape;213;p33"/>
          <p:cNvPicPr preferRelativeResize="0"/>
          <p:nvPr/>
        </p:nvPicPr>
        <p:blipFill>
          <a:blip r:embed="rId4">
            <a:alphaModFix/>
          </a:blip>
          <a:stretch>
            <a:fillRect/>
          </a:stretch>
        </p:blipFill>
        <p:spPr>
          <a:xfrm>
            <a:off x="6916825" y="-474800"/>
            <a:ext cx="3141251" cy="1748975"/>
          </a:xfrm>
          <a:prstGeom prst="rect">
            <a:avLst/>
          </a:prstGeom>
          <a:noFill/>
          <a:ln>
            <a:noFill/>
          </a:ln>
        </p:spPr>
      </p:pic>
      <p:pic>
        <p:nvPicPr>
          <p:cNvPr id="214" name="Google Shape;214;p33"/>
          <p:cNvPicPr preferRelativeResize="0"/>
          <p:nvPr/>
        </p:nvPicPr>
        <p:blipFill>
          <a:blip r:embed="rId5">
            <a:alphaModFix/>
          </a:blip>
          <a:stretch>
            <a:fillRect/>
          </a:stretch>
        </p:blipFill>
        <p:spPr>
          <a:xfrm>
            <a:off x="1590900" y="992301"/>
            <a:ext cx="1189695" cy="486299"/>
          </a:xfrm>
          <a:prstGeom prst="rect">
            <a:avLst/>
          </a:prstGeom>
          <a:noFill/>
          <a:ln>
            <a:noFill/>
          </a:ln>
        </p:spPr>
      </p:pic>
      <p:pic>
        <p:nvPicPr>
          <p:cNvPr id="26" name="Google Shape;997;p62">
            <a:extLst>
              <a:ext uri="{FF2B5EF4-FFF2-40B4-BE49-F238E27FC236}">
                <a16:creationId xmlns:a16="http://schemas.microsoft.com/office/drawing/2014/main" xmlns="" id="{ECDBBDF7-0CFE-8E42-963F-F13F77195954}"/>
              </a:ext>
            </a:extLst>
          </p:cNvPr>
          <p:cNvPicPr preferRelativeResize="0"/>
          <p:nvPr/>
        </p:nvPicPr>
        <p:blipFill>
          <a:blip r:embed="rId6">
            <a:alphaModFix/>
          </a:blip>
          <a:stretch>
            <a:fillRect/>
          </a:stretch>
        </p:blipFill>
        <p:spPr>
          <a:xfrm>
            <a:off x="0" y="436348"/>
            <a:ext cx="2645296" cy="2359176"/>
          </a:xfrm>
          <a:prstGeom prst="rect">
            <a:avLst/>
          </a:prstGeom>
          <a:noFill/>
          <a:ln>
            <a:noFill/>
          </a:ln>
        </p:spPr>
      </p:pic>
      <p:sp>
        <p:nvSpPr>
          <p:cNvPr id="4" name="Rectangle 3">
            <a:extLst>
              <a:ext uri="{FF2B5EF4-FFF2-40B4-BE49-F238E27FC236}">
                <a16:creationId xmlns:a16="http://schemas.microsoft.com/office/drawing/2014/main" xmlns="" id="{279E2A39-1F07-C046-A6DC-0125A2B542B3}"/>
              </a:ext>
            </a:extLst>
          </p:cNvPr>
          <p:cNvSpPr/>
          <p:nvPr/>
        </p:nvSpPr>
        <p:spPr>
          <a:xfrm>
            <a:off x="2330970" y="1764472"/>
            <a:ext cx="4572000" cy="2062103"/>
          </a:xfrm>
          <a:prstGeom prst="rect">
            <a:avLst/>
          </a:prstGeom>
        </p:spPr>
        <p:txBody>
          <a:bodyPr>
            <a:spAutoFit/>
          </a:bodyPr>
          <a:lstStyle/>
          <a:p>
            <a:pPr algn="just"/>
            <a:r>
              <a:rPr lang="pt-BR" sz="3200" b="1" i="1" dirty="0" err="1">
                <a:solidFill>
                  <a:srgbClr val="22545D"/>
                </a:solidFill>
                <a:latin typeface="Times New Roman" panose="02020603050405020304" pitchFamily="18" charset="0"/>
                <a:ea typeface="Times New Roman" panose="02020603050405020304" pitchFamily="18" charset="0"/>
              </a:rPr>
              <a:t>Viết</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một</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đoạn</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văn</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ngắn</a:t>
            </a:r>
            <a:r>
              <a:rPr lang="pt-BR" sz="3200" b="1" i="1" dirty="0">
                <a:solidFill>
                  <a:srgbClr val="22545D"/>
                </a:solidFill>
                <a:latin typeface="Times New Roman" panose="02020603050405020304" pitchFamily="18" charset="0"/>
                <a:ea typeface="Times New Roman" panose="02020603050405020304" pitchFamily="18" charset="0"/>
              </a:rPr>
              <a:t> (4-6 </a:t>
            </a:r>
            <a:r>
              <a:rPr lang="pt-BR" sz="3200" b="1" i="1" dirty="0" err="1">
                <a:solidFill>
                  <a:srgbClr val="22545D"/>
                </a:solidFill>
                <a:latin typeface="Times New Roman" panose="02020603050405020304" pitchFamily="18" charset="0"/>
                <a:ea typeface="Times New Roman" panose="02020603050405020304" pitchFamily="18" charset="0"/>
              </a:rPr>
              <a:t>câu</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về</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việc</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hưởng</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ứng</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chiến</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dịch</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Giờ</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Trái</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Đất</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ở</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địa</a:t>
            </a:r>
            <a:r>
              <a:rPr lang="pt-BR" sz="3200" b="1" i="1" dirty="0">
                <a:solidFill>
                  <a:srgbClr val="22545D"/>
                </a:solidFill>
                <a:latin typeface="Times New Roman" panose="02020603050405020304" pitchFamily="18" charset="0"/>
                <a:ea typeface="Times New Roman" panose="02020603050405020304" pitchFamily="18" charset="0"/>
              </a:rPr>
              <a:t> </a:t>
            </a:r>
            <a:r>
              <a:rPr lang="pt-BR" sz="3200" b="1" i="1" dirty="0" err="1">
                <a:solidFill>
                  <a:srgbClr val="22545D"/>
                </a:solidFill>
                <a:latin typeface="Times New Roman" panose="02020603050405020304" pitchFamily="18" charset="0"/>
                <a:ea typeface="Times New Roman" panose="02020603050405020304" pitchFamily="18" charset="0"/>
              </a:rPr>
              <a:t>phương</a:t>
            </a:r>
            <a:r>
              <a:rPr lang="pt-BR" sz="3200" b="1" i="1" dirty="0">
                <a:solidFill>
                  <a:srgbClr val="22545D"/>
                </a:solidFill>
                <a:latin typeface="Times New Roman" panose="02020603050405020304" pitchFamily="18" charset="0"/>
                <a:ea typeface="Times New Roman" panose="02020603050405020304" pitchFamily="18" charset="0"/>
              </a:rPr>
              <a:t> em.</a:t>
            </a:r>
            <a:r>
              <a:rPr lang="x-none" sz="3200" b="1" i="1" dirty="0">
                <a:solidFill>
                  <a:srgbClr val="22545D"/>
                </a:solidFill>
              </a:rPr>
              <a:t>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pic>
        <p:nvPicPr>
          <p:cNvPr id="803" name="Google Shape;803;p51"/>
          <p:cNvPicPr preferRelativeResize="0"/>
          <p:nvPr/>
        </p:nvPicPr>
        <p:blipFill>
          <a:blip r:embed="rId3">
            <a:alphaModFix/>
          </a:blip>
          <a:stretch>
            <a:fillRect/>
          </a:stretch>
        </p:blipFill>
        <p:spPr>
          <a:xfrm>
            <a:off x="3948873" y="1482058"/>
            <a:ext cx="1252651" cy="1264200"/>
          </a:xfrm>
          <a:prstGeom prst="rect">
            <a:avLst/>
          </a:prstGeom>
          <a:noFill/>
          <a:ln>
            <a:noFill/>
          </a:ln>
        </p:spPr>
      </p:pic>
      <p:sp>
        <p:nvSpPr>
          <p:cNvPr id="804" name="Google Shape;804;p51"/>
          <p:cNvSpPr txBox="1">
            <a:spLocks noGrp="1"/>
          </p:cNvSpPr>
          <p:nvPr>
            <p:ph type="title"/>
          </p:nvPr>
        </p:nvSpPr>
        <p:spPr>
          <a:xfrm>
            <a:off x="2286024" y="2445142"/>
            <a:ext cx="4572000" cy="729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VẬN DỤNG</a:t>
            </a:r>
            <a:endParaRPr b="1" dirty="0">
              <a:latin typeface="Times New Roman" panose="02020603050405020304" pitchFamily="18" charset="0"/>
              <a:cs typeface="Times New Roman" panose="02020603050405020304" pitchFamily="18" charset="0"/>
            </a:endParaRPr>
          </a:p>
        </p:txBody>
      </p:sp>
      <p:sp>
        <p:nvSpPr>
          <p:cNvPr id="806" name="Google Shape;806;p51"/>
          <p:cNvSpPr txBox="1">
            <a:spLocks noGrp="1"/>
          </p:cNvSpPr>
          <p:nvPr>
            <p:ph type="title" idx="2"/>
          </p:nvPr>
        </p:nvSpPr>
        <p:spPr>
          <a:xfrm>
            <a:off x="4088272" y="1540232"/>
            <a:ext cx="967500" cy="1067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V</a:t>
            </a:r>
            <a:endParaRPr b="1" dirty="0">
              <a:latin typeface="Times New Roman" panose="02020603050405020304" pitchFamily="18" charset="0"/>
              <a:cs typeface="Times New Roman" panose="02020603050405020304" pitchFamily="18" charset="0"/>
            </a:endParaRPr>
          </a:p>
        </p:txBody>
      </p:sp>
      <p:pic>
        <p:nvPicPr>
          <p:cNvPr id="807" name="Google Shape;807;p51"/>
          <p:cNvPicPr preferRelativeResize="0"/>
          <p:nvPr/>
        </p:nvPicPr>
        <p:blipFill rotWithShape="1">
          <a:blip r:embed="rId4">
            <a:alphaModFix/>
          </a:blip>
          <a:srcRect t="835" b="826"/>
          <a:stretch/>
        </p:blipFill>
        <p:spPr>
          <a:xfrm>
            <a:off x="1914325" y="1264826"/>
            <a:ext cx="1189695" cy="486299"/>
          </a:xfrm>
          <a:prstGeom prst="rect">
            <a:avLst/>
          </a:prstGeom>
          <a:noFill/>
          <a:ln>
            <a:noFill/>
          </a:ln>
        </p:spPr>
      </p:pic>
      <p:pic>
        <p:nvPicPr>
          <p:cNvPr id="808" name="Google Shape;808;p51"/>
          <p:cNvPicPr preferRelativeResize="0"/>
          <p:nvPr/>
        </p:nvPicPr>
        <p:blipFill>
          <a:blip r:embed="rId5">
            <a:alphaModFix/>
          </a:blip>
          <a:stretch>
            <a:fillRect/>
          </a:stretch>
        </p:blipFill>
        <p:spPr>
          <a:xfrm>
            <a:off x="6449521" y="3876125"/>
            <a:ext cx="1865234" cy="619500"/>
          </a:xfrm>
          <a:prstGeom prst="rect">
            <a:avLst/>
          </a:prstGeom>
          <a:noFill/>
          <a:ln>
            <a:noFill/>
          </a:ln>
        </p:spPr>
      </p:pic>
    </p:spTree>
    <p:extLst>
      <p:ext uri="{BB962C8B-B14F-4D97-AF65-F5344CB8AC3E}">
        <p14:creationId xmlns:p14="http://schemas.microsoft.com/office/powerpoint/2010/main" val="39948115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9"/>
          <p:cNvSpPr txBox="1">
            <a:spLocks noGrp="1"/>
          </p:cNvSpPr>
          <p:nvPr>
            <p:ph type="ctrTitle"/>
          </p:nvPr>
        </p:nvSpPr>
        <p:spPr>
          <a:xfrm>
            <a:off x="151171" y="1350692"/>
            <a:ext cx="4959442" cy="205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6500" dirty="0">
                <a:latin typeface="Times New Roman" panose="02020603050405020304" pitchFamily="18" charset="0"/>
                <a:cs typeface="Times New Roman" panose="02020603050405020304" pitchFamily="18" charset="0"/>
              </a:rPr>
              <a:t>GIỜ </a:t>
            </a:r>
            <a:br>
              <a:rPr lang="en" sz="6500" dirty="0">
                <a:latin typeface="Times New Roman" panose="02020603050405020304" pitchFamily="18" charset="0"/>
                <a:cs typeface="Times New Roman" panose="02020603050405020304" pitchFamily="18" charset="0"/>
              </a:rPr>
            </a:br>
            <a:r>
              <a:rPr lang="en" sz="6500" dirty="0">
                <a:latin typeface="Times New Roman" panose="02020603050405020304" pitchFamily="18" charset="0"/>
                <a:cs typeface="Times New Roman" panose="02020603050405020304" pitchFamily="18" charset="0"/>
              </a:rPr>
              <a:t>TRÁI ĐẤT</a:t>
            </a:r>
            <a:endParaRPr sz="6500" dirty="0">
              <a:solidFill>
                <a:schemeClr val="accent1"/>
              </a:solidFill>
              <a:latin typeface="Times New Roman" panose="02020603050405020304" pitchFamily="18" charset="0"/>
              <a:cs typeface="Times New Roman" panose="02020603050405020304" pitchFamily="18" charset="0"/>
            </a:endParaRPr>
          </a:p>
        </p:txBody>
      </p:sp>
      <p:pic>
        <p:nvPicPr>
          <p:cNvPr id="156" name="Google Shape;156;p29"/>
          <p:cNvPicPr preferRelativeResize="0"/>
          <p:nvPr/>
        </p:nvPicPr>
        <p:blipFill>
          <a:blip r:embed="rId3">
            <a:alphaModFix/>
          </a:blip>
          <a:stretch>
            <a:fillRect/>
          </a:stretch>
        </p:blipFill>
        <p:spPr>
          <a:xfrm>
            <a:off x="4975700" y="877800"/>
            <a:ext cx="4168300" cy="4284825"/>
          </a:xfrm>
          <a:prstGeom prst="rect">
            <a:avLst/>
          </a:prstGeom>
          <a:noFill/>
          <a:ln>
            <a:noFill/>
          </a:ln>
        </p:spPr>
      </p:pic>
      <p:pic>
        <p:nvPicPr>
          <p:cNvPr id="157" name="Google Shape;157;p29"/>
          <p:cNvPicPr preferRelativeResize="0"/>
          <p:nvPr/>
        </p:nvPicPr>
        <p:blipFill rotWithShape="1">
          <a:blip r:embed="rId4">
            <a:alphaModFix/>
          </a:blip>
          <a:srcRect t="835" b="826"/>
          <a:stretch/>
        </p:blipFill>
        <p:spPr>
          <a:xfrm>
            <a:off x="5245525" y="618463"/>
            <a:ext cx="1189695" cy="486299"/>
          </a:xfrm>
          <a:prstGeom prst="rect">
            <a:avLst/>
          </a:prstGeom>
          <a:noFill/>
          <a:ln>
            <a:noFill/>
          </a:ln>
        </p:spPr>
      </p:pic>
      <p:sp>
        <p:nvSpPr>
          <p:cNvPr id="6" name="Google Shape;155;p29">
            <a:extLst>
              <a:ext uri="{FF2B5EF4-FFF2-40B4-BE49-F238E27FC236}">
                <a16:creationId xmlns:a16="http://schemas.microsoft.com/office/drawing/2014/main" xmlns="" id="{D4146E46-7937-2D42-984C-DEFB79D03BED}"/>
              </a:ext>
            </a:extLst>
          </p:cNvPr>
          <p:cNvSpPr txBox="1">
            <a:spLocks/>
          </p:cNvSpPr>
          <p:nvPr/>
        </p:nvSpPr>
        <p:spPr>
          <a:xfrm>
            <a:off x="567227" y="861612"/>
            <a:ext cx="4260300" cy="322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2"/>
              </a:buClr>
              <a:buSzPts val="2800"/>
              <a:buFont typeface="Manrope"/>
              <a:buNone/>
              <a:defRPr sz="1700" b="0" i="0" u="none" strike="noStrike" cap="none">
                <a:solidFill>
                  <a:schemeClr val="accent2"/>
                </a:solidFill>
                <a:latin typeface="Manrope"/>
                <a:ea typeface="Manrope"/>
                <a:cs typeface="Manrope"/>
                <a:sym typeface="Manrope"/>
              </a:defRPr>
            </a:lvl1pPr>
            <a:lvl2pPr marL="914400" marR="0" lvl="1"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2pPr>
            <a:lvl3pPr marL="1371600" marR="0" lvl="2"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3pPr>
            <a:lvl4pPr marL="1828800" marR="0" lvl="3"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4pPr>
            <a:lvl5pPr marL="2286000" marR="0" lvl="4"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5pPr>
            <a:lvl6pPr marL="2743200" marR="0" lvl="5"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6pPr>
            <a:lvl7pPr marL="3200400" marR="0" lvl="6"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7pPr>
            <a:lvl8pPr marL="3657600" marR="0" lvl="7"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8pPr>
            <a:lvl9pPr marL="4114800" marR="0" lvl="8" indent="-330200" algn="ctr" rtl="0">
              <a:lnSpc>
                <a:spcPct val="100000"/>
              </a:lnSpc>
              <a:spcBef>
                <a:spcPts val="0"/>
              </a:spcBef>
              <a:spcAft>
                <a:spcPts val="0"/>
              </a:spcAft>
              <a:buClr>
                <a:schemeClr val="accent2"/>
              </a:buClr>
              <a:buSzPts val="2800"/>
              <a:buFont typeface="Manrope"/>
              <a:buNone/>
              <a:defRPr sz="2800" b="0" i="0" u="none" strike="noStrike" cap="none">
                <a:solidFill>
                  <a:schemeClr val="accent2"/>
                </a:solidFill>
                <a:latin typeface="Manrope"/>
                <a:ea typeface="Manrope"/>
                <a:cs typeface="Manrope"/>
                <a:sym typeface="Manrope"/>
              </a:defRPr>
            </a:lvl9pPr>
          </a:lstStyle>
          <a:p>
            <a:pPr marL="0" indent="0" algn="ctr"/>
            <a:r>
              <a:rPr lang="en-US" sz="2000" dirty="0" smtClean="0">
                <a:latin typeface="Times New Roman" panose="02020603050405020304" pitchFamily="18" charset="0"/>
                <a:cs typeface="Times New Roman" panose="02020603050405020304" pitchFamily="18" charset="0"/>
              </a:rPr>
              <a:t>Tiết:64 THĐH</a:t>
            </a:r>
            <a:endParaRPr lang="en-US" sz="2000" dirty="0">
              <a:latin typeface="Times New Roman" panose="02020603050405020304" pitchFamily="18" charset="0"/>
              <a:cs typeface="Times New Roman" panose="02020603050405020304" pitchFamily="18" charset="0"/>
            </a:endParaRPr>
          </a:p>
        </p:txBody>
      </p:sp>
      <p:sp>
        <p:nvSpPr>
          <p:cNvPr id="2" name="Subtitle 1"/>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xmlns="" id="{FD05880C-142E-CD44-91CD-054CEA79F178}"/>
              </a:ext>
            </a:extLst>
          </p:cNvPr>
          <p:cNvPicPr>
            <a:picLocks noChangeAspect="1"/>
          </p:cNvPicPr>
          <p:nvPr/>
        </p:nvPicPr>
        <p:blipFill>
          <a:blip r:embed="rId3"/>
          <a:stretch>
            <a:fillRect/>
          </a:stretch>
        </p:blipFill>
        <p:spPr>
          <a:xfrm>
            <a:off x="4355579" y="556510"/>
            <a:ext cx="4586990" cy="4586990"/>
          </a:xfrm>
          <a:prstGeom prst="rect">
            <a:avLst/>
          </a:prstGeom>
        </p:spPr>
      </p:pic>
      <p:sp>
        <p:nvSpPr>
          <p:cNvPr id="6" name="Rectangle 5">
            <a:extLst>
              <a:ext uri="{FF2B5EF4-FFF2-40B4-BE49-F238E27FC236}">
                <a16:creationId xmlns:a16="http://schemas.microsoft.com/office/drawing/2014/main" xmlns="" id="{4FBC7DBC-FF25-9640-BFE1-6813040D9871}"/>
              </a:ext>
            </a:extLst>
          </p:cNvPr>
          <p:cNvSpPr/>
          <p:nvPr/>
        </p:nvSpPr>
        <p:spPr>
          <a:xfrm>
            <a:off x="532151" y="558384"/>
            <a:ext cx="4039849" cy="3323987"/>
          </a:xfrm>
          <a:prstGeom prst="rect">
            <a:avLst/>
          </a:prstGeom>
        </p:spPr>
        <p:txBody>
          <a:bodyPr wrap="square">
            <a:spAutoFit/>
          </a:bodyPr>
          <a:lstStyle/>
          <a:p>
            <a:pPr algn="just"/>
            <a:r>
              <a:rPr lang="nl-NL" sz="3500" i="1" dirty="0" err="1">
                <a:solidFill>
                  <a:srgbClr val="22545D"/>
                </a:solidFill>
                <a:latin typeface="Times New Roman" panose="02020603050405020304" pitchFamily="18" charset="0"/>
                <a:ea typeface="Times New Roman" panose="02020603050405020304" pitchFamily="18" charset="0"/>
              </a:rPr>
              <a:t>Thảo</a:t>
            </a:r>
            <a:r>
              <a:rPr lang="nl-NL" sz="3500" i="1" dirty="0">
                <a:solidFill>
                  <a:srgbClr val="22545D"/>
                </a:solidFill>
                <a:latin typeface="Times New Roman" panose="02020603050405020304" pitchFamily="18" charset="0"/>
                <a:ea typeface="Times New Roman" panose="02020603050405020304" pitchFamily="18" charset="0"/>
              </a:rPr>
              <a:t> </a:t>
            </a:r>
            <a:r>
              <a:rPr lang="nl-NL" sz="3500" i="1" dirty="0" err="1">
                <a:solidFill>
                  <a:srgbClr val="22545D"/>
                </a:solidFill>
                <a:latin typeface="Times New Roman" panose="02020603050405020304" pitchFamily="18" charset="0"/>
                <a:ea typeface="Times New Roman" panose="02020603050405020304" pitchFamily="18" charset="0"/>
              </a:rPr>
              <a:t>luận</a:t>
            </a:r>
            <a:r>
              <a:rPr lang="nl-NL" sz="3500" i="1" dirty="0">
                <a:solidFill>
                  <a:srgbClr val="22545D"/>
                </a:solidFill>
                <a:latin typeface="Times New Roman" panose="02020603050405020304" pitchFamily="18" charset="0"/>
                <a:ea typeface="Times New Roman" panose="02020603050405020304" pitchFamily="18" charset="0"/>
              </a:rPr>
              <a:t> </a:t>
            </a:r>
            <a:r>
              <a:rPr lang="nl-NL" sz="3500" i="1" dirty="0" err="1">
                <a:solidFill>
                  <a:srgbClr val="22545D"/>
                </a:solidFill>
                <a:latin typeface="Times New Roman" panose="02020603050405020304" pitchFamily="18" charset="0"/>
                <a:ea typeface="Times New Roman" panose="02020603050405020304" pitchFamily="18" charset="0"/>
              </a:rPr>
              <a:t>nhóm</a:t>
            </a:r>
            <a:r>
              <a:rPr lang="nl-NL" sz="3500" i="1" dirty="0">
                <a:solidFill>
                  <a:srgbClr val="22545D"/>
                </a:solidFill>
                <a:latin typeface="Times New Roman" panose="02020603050405020304" pitchFamily="18" charset="0"/>
                <a:ea typeface="Times New Roman" panose="02020603050405020304" pitchFamily="18" charset="0"/>
              </a:rPr>
              <a:t> </a:t>
            </a:r>
            <a:r>
              <a:rPr lang="nl-NL" sz="3500" i="1" dirty="0" err="1">
                <a:solidFill>
                  <a:srgbClr val="22545D"/>
                </a:solidFill>
                <a:latin typeface="Times New Roman" panose="02020603050405020304" pitchFamily="18" charset="0"/>
                <a:ea typeface="Times New Roman" panose="02020603050405020304" pitchFamily="18" charset="0"/>
              </a:rPr>
              <a:t>theo</a:t>
            </a:r>
            <a:r>
              <a:rPr lang="nl-NL" sz="3500" i="1" dirty="0">
                <a:solidFill>
                  <a:srgbClr val="22545D"/>
                </a:solidFill>
                <a:latin typeface="Times New Roman" panose="02020603050405020304" pitchFamily="18" charset="0"/>
                <a:ea typeface="Times New Roman" panose="02020603050405020304" pitchFamily="18" charset="0"/>
              </a:rPr>
              <a:t> </a:t>
            </a:r>
            <a:r>
              <a:rPr lang="nl-NL" sz="3500" i="1" dirty="0" err="1">
                <a:solidFill>
                  <a:srgbClr val="22545D"/>
                </a:solidFill>
                <a:latin typeface="Times New Roman" panose="02020603050405020304" pitchFamily="18" charset="0"/>
                <a:ea typeface="Times New Roman" panose="02020603050405020304" pitchFamily="18" charset="0"/>
              </a:rPr>
              <a:t>tổ</a:t>
            </a:r>
            <a:r>
              <a:rPr lang="nl-NL" sz="3500" i="1" dirty="0">
                <a:solidFill>
                  <a:srgbClr val="22545D"/>
                </a:solidFill>
                <a:latin typeface="Times New Roman" panose="02020603050405020304" pitchFamily="18" charset="0"/>
                <a:ea typeface="Times New Roman" panose="02020603050405020304" pitchFamily="18" charset="0"/>
              </a:rPr>
              <a:t> </a:t>
            </a:r>
            <a:r>
              <a:rPr lang="en-US" sz="3500" i="1" spc="-20" dirty="0" err="1">
                <a:solidFill>
                  <a:srgbClr val="22545D"/>
                </a:solidFill>
                <a:latin typeface="Times New Roman" panose="02020603050405020304" pitchFamily="18" charset="0"/>
                <a:ea typeface="Calibri" panose="020F0502020204030204" pitchFamily="34" charset="0"/>
              </a:rPr>
              <a:t>để</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sưu</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tầm</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tranh</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ảnh</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tài</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liệu</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vẽ</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tranh</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làm</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thơ</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để</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hưởng</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ứng</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về</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chiến</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dịch</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Giờ</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Trái</a:t>
            </a:r>
            <a:r>
              <a:rPr lang="en-US" sz="3500" i="1" spc="-20" dirty="0">
                <a:solidFill>
                  <a:srgbClr val="22545D"/>
                </a:solidFill>
                <a:latin typeface="Times New Roman" panose="02020603050405020304" pitchFamily="18" charset="0"/>
                <a:ea typeface="Calibri" panose="020F0502020204030204" pitchFamily="34" charset="0"/>
              </a:rPr>
              <a:t> </a:t>
            </a:r>
            <a:r>
              <a:rPr lang="en-US" sz="3500" i="1" spc="-20" dirty="0" err="1">
                <a:solidFill>
                  <a:srgbClr val="22545D"/>
                </a:solidFill>
                <a:latin typeface="Times New Roman" panose="02020603050405020304" pitchFamily="18" charset="0"/>
                <a:ea typeface="Calibri" panose="020F0502020204030204" pitchFamily="34" charset="0"/>
              </a:rPr>
              <a:t>Đất</a:t>
            </a:r>
            <a:r>
              <a:rPr lang="en-US" sz="3500" i="1" spc="-20" dirty="0">
                <a:solidFill>
                  <a:srgbClr val="22545D"/>
                </a:solidFill>
                <a:latin typeface="Times New Roman" panose="02020603050405020304" pitchFamily="18" charset="0"/>
                <a:ea typeface="Calibri" panose="020F0502020204030204" pitchFamily="34" charset="0"/>
              </a:rPr>
              <a:t>.</a:t>
            </a:r>
            <a:r>
              <a:rPr lang="x-none" sz="3500" i="1" dirty="0">
                <a:solidFill>
                  <a:srgbClr val="22545D"/>
                </a:solidFill>
              </a:rPr>
              <a:t>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57"/>
          <p:cNvSpPr txBox="1">
            <a:spLocks noGrp="1"/>
          </p:cNvSpPr>
          <p:nvPr>
            <p:ph type="title"/>
          </p:nvPr>
        </p:nvSpPr>
        <p:spPr>
          <a:xfrm>
            <a:off x="1396355" y="3230162"/>
            <a:ext cx="6348590" cy="942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5500" dirty="0" err="1">
                <a:latin typeface="Times New Roman" panose="02020603050405020304" pitchFamily="18" charset="0"/>
                <a:cs typeface="Times New Roman" panose="02020603050405020304" pitchFamily="18" charset="0"/>
              </a:rPr>
              <a:t>Chúc</a:t>
            </a:r>
            <a:r>
              <a:rPr lang="en" sz="5500" dirty="0">
                <a:latin typeface="Times New Roman" panose="02020603050405020304" pitchFamily="18" charset="0"/>
                <a:cs typeface="Times New Roman" panose="02020603050405020304" pitchFamily="18" charset="0"/>
              </a:rPr>
              <a:t> </a:t>
            </a:r>
            <a:r>
              <a:rPr lang="en" sz="5500" dirty="0" err="1">
                <a:latin typeface="Times New Roman" panose="02020603050405020304" pitchFamily="18" charset="0"/>
                <a:cs typeface="Times New Roman" panose="02020603050405020304" pitchFamily="18" charset="0"/>
              </a:rPr>
              <a:t>các</a:t>
            </a:r>
            <a:r>
              <a:rPr lang="en" sz="5500" dirty="0">
                <a:latin typeface="Times New Roman" panose="02020603050405020304" pitchFamily="18" charset="0"/>
                <a:cs typeface="Times New Roman" panose="02020603050405020304" pitchFamily="18" charset="0"/>
              </a:rPr>
              <a:t> con </a:t>
            </a:r>
            <a:r>
              <a:rPr lang="en" sz="5500" dirty="0" err="1">
                <a:latin typeface="Times New Roman" panose="02020603050405020304" pitchFamily="18" charset="0"/>
                <a:cs typeface="Times New Roman" panose="02020603050405020304" pitchFamily="18" charset="0"/>
              </a:rPr>
              <a:t>học</a:t>
            </a:r>
            <a:r>
              <a:rPr lang="en" sz="5500" dirty="0">
                <a:latin typeface="Times New Roman" panose="02020603050405020304" pitchFamily="18" charset="0"/>
                <a:cs typeface="Times New Roman" panose="02020603050405020304" pitchFamily="18" charset="0"/>
              </a:rPr>
              <a:t> </a:t>
            </a:r>
            <a:r>
              <a:rPr lang="en" sz="5500" dirty="0" err="1">
                <a:latin typeface="Times New Roman" panose="02020603050405020304" pitchFamily="18" charset="0"/>
                <a:cs typeface="Times New Roman" panose="02020603050405020304" pitchFamily="18" charset="0"/>
              </a:rPr>
              <a:t>tốt</a:t>
            </a:r>
            <a:endParaRPr sz="5500" dirty="0">
              <a:latin typeface="Times New Roman" panose="02020603050405020304" pitchFamily="18" charset="0"/>
              <a:cs typeface="Times New Roman" panose="02020603050405020304" pitchFamily="18" charset="0"/>
            </a:endParaRPr>
          </a:p>
        </p:txBody>
      </p:sp>
      <p:pic>
        <p:nvPicPr>
          <p:cNvPr id="923" name="Google Shape;923;p57"/>
          <p:cNvPicPr preferRelativeResize="0"/>
          <p:nvPr/>
        </p:nvPicPr>
        <p:blipFill>
          <a:blip r:embed="rId3">
            <a:alphaModFix/>
          </a:blip>
          <a:stretch>
            <a:fillRect/>
          </a:stretch>
        </p:blipFill>
        <p:spPr>
          <a:xfrm>
            <a:off x="3538350" y="787450"/>
            <a:ext cx="2067300" cy="2065500"/>
          </a:xfrm>
          <a:prstGeom prst="ellipse">
            <a:avLst/>
          </a:prstGeom>
          <a:noFill/>
          <a:ln>
            <a:noFill/>
          </a:ln>
        </p:spPr>
      </p:pic>
      <p:pic>
        <p:nvPicPr>
          <p:cNvPr id="924" name="Google Shape;924;p57"/>
          <p:cNvPicPr preferRelativeResize="0"/>
          <p:nvPr/>
        </p:nvPicPr>
        <p:blipFill>
          <a:blip r:embed="rId4">
            <a:alphaModFix/>
          </a:blip>
          <a:stretch>
            <a:fillRect/>
          </a:stretch>
        </p:blipFill>
        <p:spPr>
          <a:xfrm>
            <a:off x="7493325" y="2852950"/>
            <a:ext cx="3141251" cy="1748975"/>
          </a:xfrm>
          <a:prstGeom prst="rect">
            <a:avLst/>
          </a:prstGeom>
          <a:noFill/>
          <a:ln>
            <a:noFill/>
          </a:ln>
        </p:spPr>
      </p:pic>
      <p:pic>
        <p:nvPicPr>
          <p:cNvPr id="925" name="Google Shape;925;p57"/>
          <p:cNvPicPr preferRelativeResize="0"/>
          <p:nvPr/>
        </p:nvPicPr>
        <p:blipFill>
          <a:blip r:embed="rId5">
            <a:alphaModFix/>
          </a:blip>
          <a:stretch>
            <a:fillRect/>
          </a:stretch>
        </p:blipFill>
        <p:spPr>
          <a:xfrm>
            <a:off x="5605650" y="918826"/>
            <a:ext cx="1189695" cy="486299"/>
          </a:xfrm>
          <a:prstGeom prst="rect">
            <a:avLst/>
          </a:prstGeom>
          <a:noFill/>
          <a:ln>
            <a:noFill/>
          </a:ln>
        </p:spPr>
      </p:pic>
      <p:pic>
        <p:nvPicPr>
          <p:cNvPr id="926" name="Google Shape;926;p57"/>
          <p:cNvPicPr preferRelativeResize="0"/>
          <p:nvPr/>
        </p:nvPicPr>
        <p:blipFill rotWithShape="1">
          <a:blip r:embed="rId6">
            <a:alphaModFix/>
          </a:blip>
          <a:srcRect t="835" b="826"/>
          <a:stretch/>
        </p:blipFill>
        <p:spPr>
          <a:xfrm>
            <a:off x="1927250" y="2163026"/>
            <a:ext cx="1189695" cy="486299"/>
          </a:xfrm>
          <a:prstGeom prst="rect">
            <a:avLst/>
          </a:prstGeom>
          <a:noFill/>
          <a:ln>
            <a:noFill/>
          </a:ln>
        </p:spPr>
      </p:pic>
      <p:pic>
        <p:nvPicPr>
          <p:cNvPr id="927" name="Google Shape;927;p57"/>
          <p:cNvPicPr preferRelativeResize="0"/>
          <p:nvPr/>
        </p:nvPicPr>
        <p:blipFill>
          <a:blip r:embed="rId7">
            <a:alphaModFix/>
          </a:blip>
          <a:stretch>
            <a:fillRect/>
          </a:stretch>
        </p:blipFill>
        <p:spPr>
          <a:xfrm>
            <a:off x="-1126950" y="3943113"/>
            <a:ext cx="2133700" cy="1793868"/>
          </a:xfrm>
          <a:prstGeom prst="rect">
            <a:avLst/>
          </a:prstGeom>
          <a:noFill/>
          <a:ln>
            <a:noFill/>
          </a:ln>
        </p:spPr>
      </p:pic>
      <p:sp>
        <p:nvSpPr>
          <p:cNvPr id="2" name="Subtitle 1"/>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2"/>
          <p:cNvSpPr txBox="1">
            <a:spLocks noGrp="1"/>
          </p:cNvSpPr>
          <p:nvPr>
            <p:ph type="title"/>
          </p:nvPr>
        </p:nvSpPr>
        <p:spPr>
          <a:xfrm>
            <a:off x="6297" y="1739879"/>
            <a:ext cx="5187783" cy="1994806"/>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dirty="0">
                <a:latin typeface="Times New Roman" panose="02020603050405020304" pitchFamily="18" charset="0"/>
                <a:cs typeface="Times New Roman" panose="02020603050405020304" pitchFamily="18" charset="0"/>
              </a:rPr>
              <a:t>TÌM HIỂU CHUNG</a:t>
            </a:r>
            <a:endParaRPr sz="6500" dirty="0">
              <a:latin typeface="Times New Roman" panose="02020603050405020304" pitchFamily="18" charset="0"/>
              <a:cs typeface="Times New Roman" panose="02020603050405020304" pitchFamily="18" charset="0"/>
            </a:endParaRPr>
          </a:p>
        </p:txBody>
      </p:sp>
      <p:sp>
        <p:nvSpPr>
          <p:cNvPr id="191" name="Google Shape;191;p32"/>
          <p:cNvSpPr txBox="1">
            <a:spLocks noGrp="1"/>
          </p:cNvSpPr>
          <p:nvPr>
            <p:ph type="subTitle" idx="1"/>
          </p:nvPr>
        </p:nvSpPr>
        <p:spPr>
          <a:xfrm>
            <a:off x="2097739" y="628065"/>
            <a:ext cx="1189695" cy="99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b="1" dirty="0">
                <a:latin typeface="Times New Roman" panose="02020603050405020304" pitchFamily="18" charset="0"/>
                <a:cs typeface="Times New Roman" panose="02020603050405020304" pitchFamily="18" charset="0"/>
              </a:rPr>
              <a:t>I.</a:t>
            </a:r>
            <a:endParaRPr sz="6500" b="1" dirty="0">
              <a:latin typeface="Times New Roman" panose="02020603050405020304" pitchFamily="18" charset="0"/>
              <a:cs typeface="Times New Roman" panose="02020603050405020304" pitchFamily="18" charset="0"/>
            </a:endParaRPr>
          </a:p>
        </p:txBody>
      </p:sp>
      <p:pic>
        <p:nvPicPr>
          <p:cNvPr id="192" name="Google Shape;192;p32"/>
          <p:cNvPicPr preferRelativeResize="0"/>
          <p:nvPr/>
        </p:nvPicPr>
        <p:blipFill>
          <a:blip r:embed="rId3">
            <a:alphaModFix/>
          </a:blip>
          <a:stretch>
            <a:fillRect/>
          </a:stretch>
        </p:blipFill>
        <p:spPr>
          <a:xfrm>
            <a:off x="5490850" y="1308350"/>
            <a:ext cx="2939925" cy="2526800"/>
          </a:xfrm>
          <a:prstGeom prst="rect">
            <a:avLst/>
          </a:prstGeom>
          <a:noFill/>
          <a:ln>
            <a:noFill/>
          </a:ln>
        </p:spPr>
      </p:pic>
      <p:pic>
        <p:nvPicPr>
          <p:cNvPr id="193" name="Google Shape;193;p32"/>
          <p:cNvPicPr preferRelativeResize="0"/>
          <p:nvPr/>
        </p:nvPicPr>
        <p:blipFill>
          <a:blip r:embed="rId4">
            <a:alphaModFix/>
          </a:blip>
          <a:stretch>
            <a:fillRect/>
          </a:stretch>
        </p:blipFill>
        <p:spPr>
          <a:xfrm>
            <a:off x="4481325" y="1012351"/>
            <a:ext cx="1189695" cy="486299"/>
          </a:xfrm>
          <a:prstGeom prst="rect">
            <a:avLst/>
          </a:prstGeom>
          <a:noFill/>
          <a:ln>
            <a:noFill/>
          </a:ln>
        </p:spPr>
      </p:pic>
      <p:pic>
        <p:nvPicPr>
          <p:cNvPr id="194" name="Google Shape;194;p32"/>
          <p:cNvPicPr preferRelativeResize="0"/>
          <p:nvPr/>
        </p:nvPicPr>
        <p:blipFill rotWithShape="1">
          <a:blip r:embed="rId5">
            <a:alphaModFix/>
          </a:blip>
          <a:srcRect t="835" b="826"/>
          <a:stretch/>
        </p:blipFill>
        <p:spPr>
          <a:xfrm>
            <a:off x="7726450" y="1870051"/>
            <a:ext cx="1189695" cy="486299"/>
          </a:xfrm>
          <a:prstGeom prst="rect">
            <a:avLst/>
          </a:prstGeom>
          <a:noFill/>
          <a:ln>
            <a:noFill/>
          </a:ln>
        </p:spPr>
      </p:pic>
      <p:pic>
        <p:nvPicPr>
          <p:cNvPr id="195" name="Google Shape;195;p32"/>
          <p:cNvPicPr preferRelativeResize="0"/>
          <p:nvPr/>
        </p:nvPicPr>
        <p:blipFill>
          <a:blip r:embed="rId6">
            <a:alphaModFix/>
          </a:blip>
          <a:stretch>
            <a:fillRect/>
          </a:stretch>
        </p:blipFill>
        <p:spPr>
          <a:xfrm>
            <a:off x="3328846" y="3654275"/>
            <a:ext cx="1865234" cy="619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3" name="Google Shape;193;p32"/>
          <p:cNvPicPr preferRelativeResize="0"/>
          <p:nvPr/>
        </p:nvPicPr>
        <p:blipFill>
          <a:blip r:embed="rId3">
            <a:alphaModFix/>
          </a:blip>
          <a:stretch>
            <a:fillRect/>
          </a:stretch>
        </p:blipFill>
        <p:spPr>
          <a:xfrm>
            <a:off x="5784019" y="216442"/>
            <a:ext cx="1189695" cy="486299"/>
          </a:xfrm>
          <a:prstGeom prst="rect">
            <a:avLst/>
          </a:prstGeom>
          <a:noFill/>
          <a:ln>
            <a:noFill/>
          </a:ln>
        </p:spPr>
      </p:pic>
      <p:pic>
        <p:nvPicPr>
          <p:cNvPr id="194" name="Google Shape;194;p32"/>
          <p:cNvPicPr preferRelativeResize="0"/>
          <p:nvPr/>
        </p:nvPicPr>
        <p:blipFill rotWithShape="1">
          <a:blip r:embed="rId4">
            <a:alphaModFix/>
          </a:blip>
          <a:srcRect t="835" b="826"/>
          <a:stretch/>
        </p:blipFill>
        <p:spPr>
          <a:xfrm>
            <a:off x="7401985" y="986636"/>
            <a:ext cx="1189695" cy="486299"/>
          </a:xfrm>
          <a:prstGeom prst="rect">
            <a:avLst/>
          </a:prstGeom>
          <a:noFill/>
          <a:ln>
            <a:noFill/>
          </a:ln>
        </p:spPr>
      </p:pic>
      <p:pic>
        <p:nvPicPr>
          <p:cNvPr id="9" name="Picture 8" descr="A picture containing icon&#10;&#10;Description automatically generated">
            <a:extLst>
              <a:ext uri="{FF2B5EF4-FFF2-40B4-BE49-F238E27FC236}">
                <a16:creationId xmlns:a16="http://schemas.microsoft.com/office/drawing/2014/main" xmlns="" id="{57D1A1A6-A94C-1A49-AA34-7DD34DDE2BB4}"/>
              </a:ext>
            </a:extLst>
          </p:cNvPr>
          <p:cNvPicPr>
            <a:picLocks noChangeAspect="1"/>
          </p:cNvPicPr>
          <p:nvPr/>
        </p:nvPicPr>
        <p:blipFill>
          <a:blip r:embed="rId5"/>
          <a:stretch>
            <a:fillRect/>
          </a:stretch>
        </p:blipFill>
        <p:spPr>
          <a:xfrm>
            <a:off x="5362772" y="371436"/>
            <a:ext cx="4078425" cy="4400628"/>
          </a:xfrm>
          <a:prstGeom prst="rect">
            <a:avLst/>
          </a:prstGeom>
        </p:spPr>
      </p:pic>
      <p:sp>
        <p:nvSpPr>
          <p:cNvPr id="12" name="Rectangle 11">
            <a:extLst>
              <a:ext uri="{FF2B5EF4-FFF2-40B4-BE49-F238E27FC236}">
                <a16:creationId xmlns:a16="http://schemas.microsoft.com/office/drawing/2014/main" xmlns="" id="{C17B8077-D6DA-D940-9CF4-221040546BD4}"/>
              </a:ext>
            </a:extLst>
          </p:cNvPr>
          <p:cNvSpPr/>
          <p:nvPr/>
        </p:nvSpPr>
        <p:spPr>
          <a:xfrm>
            <a:off x="342588" y="371436"/>
            <a:ext cx="5640253" cy="3723007"/>
          </a:xfrm>
          <a:prstGeom prst="rect">
            <a:avLst/>
          </a:prstGeom>
        </p:spPr>
        <p:txBody>
          <a:bodyPr wrap="square">
            <a:spAutoFit/>
          </a:bodyPr>
          <a:lstStyle/>
          <a:p>
            <a:pPr>
              <a:lnSpc>
                <a:spcPct val="115000"/>
              </a:lnSpc>
            </a:pP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1. Đọc – chú thích:</a:t>
            </a:r>
            <a:endParaRPr lang="x-none" sz="2300" dirty="0">
              <a:latin typeface="Times New Roman" panose="02020603050405020304" pitchFamily="18" charset="0"/>
              <a:ea typeface="Times New Roman" panose="02020603050405020304" pitchFamily="18" charset="0"/>
            </a:endParaRPr>
          </a:p>
          <a:p>
            <a:pPr>
              <a:lnSpc>
                <a:spcPct val="115000"/>
              </a:lnSpc>
            </a:pP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2. Xuất xứ:</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 theo baodautu.vn</a:t>
            </a:r>
            <a:endParaRPr lang="x-none" sz="2300" dirty="0">
              <a:latin typeface="Times New Roman" panose="02020603050405020304" pitchFamily="18" charset="0"/>
              <a:ea typeface="Times New Roman" panose="02020603050405020304" pitchFamily="18" charset="0"/>
            </a:endParaRPr>
          </a:p>
          <a:p>
            <a:pPr>
              <a:lnSpc>
                <a:spcPct val="115000"/>
              </a:lnSpc>
            </a:pP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3. Thể loại: </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Văn bản thông tin</a:t>
            </a:r>
            <a:endParaRPr lang="x-none" sz="2300" dirty="0">
              <a:latin typeface="Times New Roman" panose="02020603050405020304" pitchFamily="18" charset="0"/>
              <a:ea typeface="Times New Roman" panose="02020603050405020304" pitchFamily="18" charset="0"/>
            </a:endParaRPr>
          </a:p>
          <a:p>
            <a:pPr algn="just">
              <a:lnSpc>
                <a:spcPct val="115000"/>
              </a:lnSpc>
            </a:pP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4. Phương thức biểu đạt chính:</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 Thuyết minh</a:t>
            </a:r>
            <a:endParaRPr lang="x-none" sz="2300" dirty="0">
              <a:latin typeface="Times New Roman" panose="02020603050405020304" pitchFamily="18" charset="0"/>
              <a:ea typeface="Times New Roman" panose="02020603050405020304" pitchFamily="18" charset="0"/>
            </a:endParaRPr>
          </a:p>
          <a:p>
            <a:pPr algn="just">
              <a:lnSpc>
                <a:spcPct val="115000"/>
              </a:lnSpc>
            </a:pP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5. Sự kiện</a:t>
            </a:r>
            <a:r>
              <a:rPr lang="vi-VN" sz="2300" dirty="0">
                <a:latin typeface="Times New Roman" panose="02020603050405020304" pitchFamily="18" charset="0"/>
                <a:ea typeface="Times New Roman" panose="02020603050405020304" pitchFamily="18" charset="0"/>
                <a:cs typeface="Times New Roman" panose="02020603050405020304" pitchFamily="18" charset="0"/>
              </a:rPr>
              <a:t>: Tên sự kiện được thuật lại nằm ở tiêu đề của văn bản “Giờ Trái Đất” (các quốc gia trên thế giới tắt đèn trong vòng một giờ đồng hồ để biểu thị tinh thần chống biến đổi khí hậu).</a:t>
            </a:r>
            <a:r>
              <a:rPr lang="vi-VN" sz="23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x-none"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07677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arn(inVertical)">
                                      <p:cBhvr>
                                        <p:cTn id="2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3" name="Google Shape;193;p32"/>
          <p:cNvPicPr preferRelativeResize="0"/>
          <p:nvPr/>
        </p:nvPicPr>
        <p:blipFill>
          <a:blip r:embed="rId3">
            <a:alphaModFix/>
          </a:blip>
          <a:stretch>
            <a:fillRect/>
          </a:stretch>
        </p:blipFill>
        <p:spPr>
          <a:xfrm>
            <a:off x="5694077" y="193650"/>
            <a:ext cx="1189695" cy="486299"/>
          </a:xfrm>
          <a:prstGeom prst="rect">
            <a:avLst/>
          </a:prstGeom>
          <a:noFill/>
          <a:ln>
            <a:noFill/>
          </a:ln>
        </p:spPr>
      </p:pic>
      <p:pic>
        <p:nvPicPr>
          <p:cNvPr id="194" name="Google Shape;194;p32"/>
          <p:cNvPicPr preferRelativeResize="0"/>
          <p:nvPr/>
        </p:nvPicPr>
        <p:blipFill rotWithShape="1">
          <a:blip r:embed="rId4">
            <a:alphaModFix/>
          </a:blip>
          <a:srcRect t="835" b="826"/>
          <a:stretch/>
        </p:blipFill>
        <p:spPr>
          <a:xfrm>
            <a:off x="7611847" y="436799"/>
            <a:ext cx="1189695" cy="486299"/>
          </a:xfrm>
          <a:prstGeom prst="rect">
            <a:avLst/>
          </a:prstGeom>
          <a:noFill/>
          <a:ln>
            <a:noFill/>
          </a:ln>
        </p:spPr>
      </p:pic>
      <p:pic>
        <p:nvPicPr>
          <p:cNvPr id="11" name="Picture 10" descr="A picture containing text, balloon, aircraft&#10;&#10;Description automatically generated">
            <a:extLst>
              <a:ext uri="{FF2B5EF4-FFF2-40B4-BE49-F238E27FC236}">
                <a16:creationId xmlns:a16="http://schemas.microsoft.com/office/drawing/2014/main" xmlns="" id="{18713E12-B8EB-C649-825E-8FA314B4F8AE}"/>
              </a:ext>
            </a:extLst>
          </p:cNvPr>
          <p:cNvPicPr>
            <a:picLocks noChangeAspect="1"/>
          </p:cNvPicPr>
          <p:nvPr/>
        </p:nvPicPr>
        <p:blipFill>
          <a:blip r:embed="rId5"/>
          <a:stretch>
            <a:fillRect/>
          </a:stretch>
        </p:blipFill>
        <p:spPr>
          <a:xfrm>
            <a:off x="4986165" y="1035869"/>
            <a:ext cx="4351954" cy="3783602"/>
          </a:xfrm>
          <a:prstGeom prst="rect">
            <a:avLst/>
          </a:prstGeom>
        </p:spPr>
      </p:pic>
      <p:sp>
        <p:nvSpPr>
          <p:cNvPr id="2" name="Rectangle 1">
            <a:extLst>
              <a:ext uri="{FF2B5EF4-FFF2-40B4-BE49-F238E27FC236}">
                <a16:creationId xmlns:a16="http://schemas.microsoft.com/office/drawing/2014/main" xmlns="" id="{5AB8DDD3-6E6A-1445-BAE4-1873D61571BC}"/>
              </a:ext>
            </a:extLst>
          </p:cNvPr>
          <p:cNvSpPr/>
          <p:nvPr/>
        </p:nvSpPr>
        <p:spPr>
          <a:xfrm>
            <a:off x="758040" y="423213"/>
            <a:ext cx="4572000" cy="4297074"/>
          </a:xfrm>
          <a:prstGeom prst="rect">
            <a:avLst/>
          </a:prstGeom>
        </p:spPr>
        <p:txBody>
          <a:bodyPr>
            <a:spAutoFit/>
          </a:bodyPr>
          <a:lstStyle/>
          <a:p>
            <a:pPr algn="just">
              <a:lnSpc>
                <a:spcPct val="115000"/>
              </a:lnSpc>
            </a:pPr>
            <a:r>
              <a:rPr lang="vi-VN" sz="3000" b="1" dirty="0">
                <a:latin typeface="Times New Roman" panose="02020603050405020304" pitchFamily="18" charset="0"/>
                <a:ea typeface="Times New Roman" panose="02020603050405020304" pitchFamily="18" charset="0"/>
                <a:cs typeface="Times New Roman" panose="02020603050405020304" pitchFamily="18" charset="0"/>
              </a:rPr>
              <a:t>6. Bố cục:</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latin typeface="Times New Roman" panose="02020603050405020304" pitchFamily="18" charset="0"/>
                <a:ea typeface="Times New Roman" panose="02020603050405020304" pitchFamily="18" charset="0"/>
                <a:cs typeface="Times New Roman" panose="02020603050405020304" pitchFamily="18" charset="0"/>
              </a:rPr>
              <a:t>- Mở đầu (phần 1): Nêu nguồn gốc của sự kiện.</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latin typeface="Times New Roman" panose="02020603050405020304" pitchFamily="18" charset="0"/>
                <a:ea typeface="Times New Roman" panose="02020603050405020304" pitchFamily="18" charset="0"/>
                <a:cs typeface="Times New Roman" panose="02020603050405020304" pitchFamily="18" charset="0"/>
              </a:rPr>
              <a:t>- Diễn biến (phần 2): Nêu diễn biến/ lịch sử phát triển của sự kiện.</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latin typeface="Times New Roman" panose="02020603050405020304" pitchFamily="18" charset="0"/>
                <a:ea typeface="Times New Roman" panose="02020603050405020304" pitchFamily="18" charset="0"/>
                <a:cs typeface="Times New Roman" panose="02020603050405020304" pitchFamily="18" charset="0"/>
              </a:rPr>
              <a:t>- Kết thúc (phần 3): Nêu tác động của sự kiện.</a:t>
            </a:r>
            <a:endParaRPr lang="x-none"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93755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2"/>
          <p:cNvSpPr txBox="1">
            <a:spLocks noGrp="1"/>
          </p:cNvSpPr>
          <p:nvPr>
            <p:ph type="title"/>
          </p:nvPr>
        </p:nvSpPr>
        <p:spPr>
          <a:xfrm>
            <a:off x="6297" y="1739879"/>
            <a:ext cx="5187783" cy="1994806"/>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dirty="0">
                <a:latin typeface="Times New Roman" panose="02020603050405020304" pitchFamily="18" charset="0"/>
                <a:cs typeface="Times New Roman" panose="02020603050405020304" pitchFamily="18" charset="0"/>
              </a:rPr>
              <a:t>ĐỌC HIỂU VĂN BẢN</a:t>
            </a:r>
            <a:endParaRPr sz="6500" dirty="0">
              <a:latin typeface="Times New Roman" panose="02020603050405020304" pitchFamily="18" charset="0"/>
              <a:cs typeface="Times New Roman" panose="02020603050405020304" pitchFamily="18" charset="0"/>
            </a:endParaRPr>
          </a:p>
        </p:txBody>
      </p:sp>
      <p:sp>
        <p:nvSpPr>
          <p:cNvPr id="191" name="Google Shape;191;p32"/>
          <p:cNvSpPr txBox="1">
            <a:spLocks noGrp="1"/>
          </p:cNvSpPr>
          <p:nvPr>
            <p:ph type="subTitle" idx="1"/>
          </p:nvPr>
        </p:nvSpPr>
        <p:spPr>
          <a:xfrm>
            <a:off x="2097739" y="628065"/>
            <a:ext cx="1189695" cy="99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6500" b="1" dirty="0">
                <a:latin typeface="Times New Roman" panose="02020603050405020304" pitchFamily="18" charset="0"/>
                <a:cs typeface="Times New Roman" panose="02020603050405020304" pitchFamily="18" charset="0"/>
              </a:rPr>
              <a:t>II.</a:t>
            </a:r>
            <a:endParaRPr sz="6500" b="1" dirty="0">
              <a:latin typeface="Times New Roman" panose="02020603050405020304" pitchFamily="18" charset="0"/>
              <a:cs typeface="Times New Roman" panose="02020603050405020304" pitchFamily="18" charset="0"/>
            </a:endParaRPr>
          </a:p>
        </p:txBody>
      </p:sp>
      <p:pic>
        <p:nvPicPr>
          <p:cNvPr id="192" name="Google Shape;192;p32"/>
          <p:cNvPicPr preferRelativeResize="0"/>
          <p:nvPr/>
        </p:nvPicPr>
        <p:blipFill>
          <a:blip r:embed="rId3">
            <a:alphaModFix/>
          </a:blip>
          <a:stretch>
            <a:fillRect/>
          </a:stretch>
        </p:blipFill>
        <p:spPr>
          <a:xfrm>
            <a:off x="5490850" y="1308350"/>
            <a:ext cx="2939925" cy="2526800"/>
          </a:xfrm>
          <a:prstGeom prst="rect">
            <a:avLst/>
          </a:prstGeom>
          <a:noFill/>
          <a:ln>
            <a:noFill/>
          </a:ln>
        </p:spPr>
      </p:pic>
      <p:pic>
        <p:nvPicPr>
          <p:cNvPr id="193" name="Google Shape;193;p32"/>
          <p:cNvPicPr preferRelativeResize="0"/>
          <p:nvPr/>
        </p:nvPicPr>
        <p:blipFill>
          <a:blip r:embed="rId4">
            <a:alphaModFix/>
          </a:blip>
          <a:stretch>
            <a:fillRect/>
          </a:stretch>
        </p:blipFill>
        <p:spPr>
          <a:xfrm>
            <a:off x="4481325" y="1012351"/>
            <a:ext cx="1189695" cy="486299"/>
          </a:xfrm>
          <a:prstGeom prst="rect">
            <a:avLst/>
          </a:prstGeom>
          <a:noFill/>
          <a:ln>
            <a:noFill/>
          </a:ln>
        </p:spPr>
      </p:pic>
      <p:pic>
        <p:nvPicPr>
          <p:cNvPr id="194" name="Google Shape;194;p32"/>
          <p:cNvPicPr preferRelativeResize="0"/>
          <p:nvPr/>
        </p:nvPicPr>
        <p:blipFill rotWithShape="1">
          <a:blip r:embed="rId5">
            <a:alphaModFix/>
          </a:blip>
          <a:srcRect t="835" b="826"/>
          <a:stretch/>
        </p:blipFill>
        <p:spPr>
          <a:xfrm>
            <a:off x="7726450" y="1870051"/>
            <a:ext cx="1189695" cy="486299"/>
          </a:xfrm>
          <a:prstGeom prst="rect">
            <a:avLst/>
          </a:prstGeom>
          <a:noFill/>
          <a:ln>
            <a:noFill/>
          </a:ln>
        </p:spPr>
      </p:pic>
      <p:pic>
        <p:nvPicPr>
          <p:cNvPr id="195" name="Google Shape;195;p32"/>
          <p:cNvPicPr preferRelativeResize="0"/>
          <p:nvPr/>
        </p:nvPicPr>
        <p:blipFill>
          <a:blip r:embed="rId6">
            <a:alphaModFix/>
          </a:blip>
          <a:stretch>
            <a:fillRect/>
          </a:stretch>
        </p:blipFill>
        <p:spPr>
          <a:xfrm>
            <a:off x="3328846" y="3654275"/>
            <a:ext cx="1865234" cy="619500"/>
          </a:xfrm>
          <a:prstGeom prst="rect">
            <a:avLst/>
          </a:prstGeom>
          <a:noFill/>
          <a:ln>
            <a:noFill/>
          </a:ln>
        </p:spPr>
      </p:pic>
    </p:spTree>
    <p:extLst>
      <p:ext uri="{BB962C8B-B14F-4D97-AF65-F5344CB8AC3E}">
        <p14:creationId xmlns:p14="http://schemas.microsoft.com/office/powerpoint/2010/main" val="4462403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13" name="Google Shape;213;p33"/>
          <p:cNvPicPr preferRelativeResize="0"/>
          <p:nvPr/>
        </p:nvPicPr>
        <p:blipFill>
          <a:blip r:embed="rId3">
            <a:alphaModFix/>
          </a:blip>
          <a:stretch>
            <a:fillRect/>
          </a:stretch>
        </p:blipFill>
        <p:spPr>
          <a:xfrm>
            <a:off x="6916825" y="-474800"/>
            <a:ext cx="3141251" cy="1748975"/>
          </a:xfrm>
          <a:prstGeom prst="rect">
            <a:avLst/>
          </a:prstGeom>
          <a:noFill/>
          <a:ln>
            <a:noFill/>
          </a:ln>
        </p:spPr>
      </p:pic>
      <p:pic>
        <p:nvPicPr>
          <p:cNvPr id="214" name="Google Shape;214;p33"/>
          <p:cNvPicPr preferRelativeResize="0"/>
          <p:nvPr/>
        </p:nvPicPr>
        <p:blipFill>
          <a:blip r:embed="rId4">
            <a:alphaModFix/>
          </a:blip>
          <a:stretch>
            <a:fillRect/>
          </a:stretch>
        </p:blipFill>
        <p:spPr>
          <a:xfrm>
            <a:off x="1590900" y="992301"/>
            <a:ext cx="1189695" cy="486299"/>
          </a:xfrm>
          <a:prstGeom prst="rect">
            <a:avLst/>
          </a:prstGeom>
          <a:noFill/>
          <a:ln>
            <a:noFill/>
          </a:ln>
        </p:spPr>
      </p:pic>
      <p:sp>
        <p:nvSpPr>
          <p:cNvPr id="28" name="Cloud 27">
            <a:extLst>
              <a:ext uri="{FF2B5EF4-FFF2-40B4-BE49-F238E27FC236}">
                <a16:creationId xmlns:a16="http://schemas.microsoft.com/office/drawing/2014/main" xmlns="" id="{251E9630-93AF-7043-87CC-4F21ED215F33}"/>
              </a:ext>
            </a:extLst>
          </p:cNvPr>
          <p:cNvSpPr/>
          <p:nvPr/>
        </p:nvSpPr>
        <p:spPr>
          <a:xfrm>
            <a:off x="3503534" y="885341"/>
            <a:ext cx="4858462" cy="3372813"/>
          </a:xfrm>
          <a:prstGeom prst="cloud">
            <a:avLst/>
          </a:prstGeom>
          <a:ln>
            <a:solidFill>
              <a:schemeClr val="accent1">
                <a:lumMod val="90000"/>
                <a:lumOff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G" sz="3200" dirty="0">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xmlns="" id="{58A99562-4691-6D46-8FC4-112E17B209B0}"/>
              </a:ext>
            </a:extLst>
          </p:cNvPr>
          <p:cNvSpPr/>
          <p:nvPr/>
        </p:nvSpPr>
        <p:spPr>
          <a:xfrm>
            <a:off x="3907884" y="1302491"/>
            <a:ext cx="4049763" cy="2538515"/>
          </a:xfrm>
          <a:prstGeom prst="rect">
            <a:avLst/>
          </a:prstGeom>
        </p:spPr>
        <p:txBody>
          <a:bodyPr wrap="square">
            <a:spAutoFit/>
          </a:bodyPr>
          <a:lstStyle/>
          <a:p>
            <a:pPr algn="ctr">
              <a:lnSpc>
                <a:spcPct val="115000"/>
              </a:lnSpc>
            </a:pPr>
            <a:r>
              <a:rPr lang="vi-VN" sz="2800" b="1" i="1" dirty="0">
                <a:latin typeface="Times New Roman" panose="02020603050405020304" pitchFamily="18" charset="0"/>
                <a:ea typeface="Calibri" panose="020F0502020204030204" pitchFamily="34" charset="0"/>
                <a:cs typeface="Arial" panose="020B0604020202020204" pitchFamily="34" charset="0"/>
              </a:rPr>
              <a:t>Hãy xác định vị trí của sapo trong bài viết? Thời gian đăng tải và sự kiện ở sapo của bài viết? Ý nghĩa.</a:t>
            </a:r>
            <a:endParaRPr lang="x-none" sz="28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descr="A person holding a sword&#10;&#10;Description automatically generated with medium confidence">
            <a:extLst>
              <a:ext uri="{FF2B5EF4-FFF2-40B4-BE49-F238E27FC236}">
                <a16:creationId xmlns:a16="http://schemas.microsoft.com/office/drawing/2014/main" xmlns="" id="{65B656C5-D3B9-3F4A-A4BA-3C4899BC8CAD}"/>
              </a:ext>
            </a:extLst>
          </p:cNvPr>
          <p:cNvPicPr>
            <a:picLocks noChangeAspect="1"/>
          </p:cNvPicPr>
          <p:nvPr/>
        </p:nvPicPr>
        <p:blipFill>
          <a:blip r:embed="rId5"/>
          <a:stretch>
            <a:fillRect/>
          </a:stretch>
        </p:blipFill>
        <p:spPr>
          <a:xfrm flipH="1">
            <a:off x="-557396" y="203831"/>
            <a:ext cx="5057836" cy="5143500"/>
          </a:xfrm>
          <a:prstGeom prst="rect">
            <a:avLst/>
          </a:prstGeom>
        </p:spPr>
      </p:pic>
    </p:spTree>
    <p:extLst>
      <p:ext uri="{BB962C8B-B14F-4D97-AF65-F5344CB8AC3E}">
        <p14:creationId xmlns:p14="http://schemas.microsoft.com/office/powerpoint/2010/main" val="18143400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par>
                                <p:cTn id="8" presetID="5" presetClass="entr" presetSubtype="10" fill="hold"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checkerboard(across)">
                                      <p:cBhvr>
                                        <p:cTn id="10"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9" name="Google Shape;169;p31"/>
          <p:cNvPicPr preferRelativeResize="0"/>
          <p:nvPr/>
        </p:nvPicPr>
        <p:blipFill>
          <a:blip r:embed="rId3">
            <a:alphaModFix/>
          </a:blip>
          <a:stretch>
            <a:fillRect/>
          </a:stretch>
        </p:blipFill>
        <p:spPr>
          <a:xfrm>
            <a:off x="4640443" y="1349375"/>
            <a:ext cx="1123125" cy="1133476"/>
          </a:xfrm>
          <a:prstGeom prst="rect">
            <a:avLst/>
          </a:prstGeom>
          <a:noFill/>
          <a:ln>
            <a:noFill/>
          </a:ln>
        </p:spPr>
      </p:pic>
      <p:pic>
        <p:nvPicPr>
          <p:cNvPr id="170" name="Google Shape;170;p31"/>
          <p:cNvPicPr preferRelativeResize="0"/>
          <p:nvPr/>
        </p:nvPicPr>
        <p:blipFill>
          <a:blip r:embed="rId3">
            <a:alphaModFix/>
          </a:blip>
          <a:stretch>
            <a:fillRect/>
          </a:stretch>
        </p:blipFill>
        <p:spPr>
          <a:xfrm>
            <a:off x="830443" y="3543200"/>
            <a:ext cx="1123125" cy="1133476"/>
          </a:xfrm>
          <a:prstGeom prst="rect">
            <a:avLst/>
          </a:prstGeom>
          <a:noFill/>
          <a:ln>
            <a:noFill/>
          </a:ln>
        </p:spPr>
      </p:pic>
      <p:pic>
        <p:nvPicPr>
          <p:cNvPr id="171" name="Google Shape;171;p31"/>
          <p:cNvPicPr preferRelativeResize="0"/>
          <p:nvPr/>
        </p:nvPicPr>
        <p:blipFill>
          <a:blip r:embed="rId3">
            <a:alphaModFix/>
          </a:blip>
          <a:stretch>
            <a:fillRect/>
          </a:stretch>
        </p:blipFill>
        <p:spPr>
          <a:xfrm>
            <a:off x="830443" y="1349375"/>
            <a:ext cx="1123125" cy="1133476"/>
          </a:xfrm>
          <a:prstGeom prst="rect">
            <a:avLst/>
          </a:prstGeom>
          <a:noFill/>
          <a:ln>
            <a:noFill/>
          </a:ln>
        </p:spPr>
      </p:pic>
      <p:sp>
        <p:nvSpPr>
          <p:cNvPr id="172" name="Google Shape;172;p31"/>
          <p:cNvSpPr txBox="1">
            <a:spLocks noGrp="1"/>
          </p:cNvSpPr>
          <p:nvPr>
            <p:ph type="title"/>
          </p:nvPr>
        </p:nvSpPr>
        <p:spPr>
          <a:xfrm>
            <a:off x="713225" y="521208"/>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latin typeface="Times New Roman" panose="02020603050405020304" pitchFamily="18" charset="0"/>
                <a:cs typeface="Times New Roman" panose="02020603050405020304" pitchFamily="18" charset="0"/>
              </a:rPr>
              <a:t>1. SAPO </a:t>
            </a:r>
            <a:endParaRPr dirty="0">
              <a:latin typeface="Times New Roman" panose="02020603050405020304" pitchFamily="18" charset="0"/>
              <a:cs typeface="Times New Roman" panose="02020603050405020304" pitchFamily="18" charset="0"/>
            </a:endParaRPr>
          </a:p>
        </p:txBody>
      </p:sp>
      <p:sp>
        <p:nvSpPr>
          <p:cNvPr id="173" name="Google Shape;173;p31"/>
          <p:cNvSpPr txBox="1">
            <a:spLocks noGrp="1"/>
          </p:cNvSpPr>
          <p:nvPr>
            <p:ph type="subTitle" idx="1"/>
          </p:nvPr>
        </p:nvSpPr>
        <p:spPr>
          <a:xfrm>
            <a:off x="2012023" y="1790600"/>
            <a:ext cx="2628419" cy="1369232"/>
          </a:xfrm>
          <a:prstGeom prst="rect">
            <a:avLst/>
          </a:prstGeom>
        </p:spPr>
        <p:txBody>
          <a:bodyPr spcFirstLastPara="1" wrap="square" lIns="0" tIns="0" rIns="0" bIns="0" anchor="t" anchorCtr="0">
            <a:noAutofit/>
          </a:bodyPr>
          <a:lstStyle/>
          <a:p>
            <a:pPr marL="0" lvl="0" indent="0" algn="just" rtl="0">
              <a:spcBef>
                <a:spcPts val="0"/>
              </a:spcBef>
              <a:spcAft>
                <a:spcPts val="0"/>
              </a:spcAft>
              <a:buNone/>
            </a:pPr>
            <a:r>
              <a:rPr lang="en" sz="2500" dirty="0" err="1">
                <a:latin typeface="Times New Roman" panose="02020603050405020304" pitchFamily="18" charset="0"/>
                <a:cs typeface="Times New Roman" panose="02020603050405020304" pitchFamily="18" charset="0"/>
              </a:rPr>
              <a:t>Nằm</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ngay</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dưới</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nhan</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đề</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được</a:t>
            </a:r>
            <a:r>
              <a:rPr lang="en" sz="2500" dirty="0">
                <a:latin typeface="Times New Roman" panose="02020603050405020304" pitchFamily="18" charset="0"/>
                <a:cs typeface="Times New Roman" panose="02020603050405020304" pitchFamily="18" charset="0"/>
              </a:rPr>
              <a:t> in </a:t>
            </a:r>
            <a:r>
              <a:rPr lang="en" sz="2500" dirty="0" err="1">
                <a:latin typeface="Times New Roman" panose="02020603050405020304" pitchFamily="18" charset="0"/>
                <a:cs typeface="Times New Roman" panose="02020603050405020304" pitchFamily="18" charset="0"/>
              </a:rPr>
              <a:t>đậm</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để</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thu</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hút</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người</a:t>
            </a:r>
            <a:r>
              <a:rPr lang="en" sz="2500" dirty="0">
                <a:latin typeface="Times New Roman" panose="02020603050405020304" pitchFamily="18" charset="0"/>
                <a:cs typeface="Times New Roman" panose="02020603050405020304" pitchFamily="18" charset="0"/>
              </a:rPr>
              <a:t> </a:t>
            </a:r>
            <a:r>
              <a:rPr lang="en" sz="2500" dirty="0" err="1">
                <a:latin typeface="Times New Roman" panose="02020603050405020304" pitchFamily="18" charset="0"/>
                <a:cs typeface="Times New Roman" panose="02020603050405020304" pitchFamily="18" charset="0"/>
              </a:rPr>
              <a:t>đọc</a:t>
            </a:r>
            <a:endParaRPr sz="2500" dirty="0">
              <a:latin typeface="Times New Roman" panose="02020603050405020304" pitchFamily="18" charset="0"/>
              <a:cs typeface="Times New Roman" panose="02020603050405020304" pitchFamily="18" charset="0"/>
            </a:endParaRPr>
          </a:p>
        </p:txBody>
      </p:sp>
      <p:sp>
        <p:nvSpPr>
          <p:cNvPr id="174" name="Google Shape;174;p31"/>
          <p:cNvSpPr txBox="1">
            <a:spLocks noGrp="1"/>
          </p:cNvSpPr>
          <p:nvPr>
            <p:ph type="subTitle" idx="2"/>
          </p:nvPr>
        </p:nvSpPr>
        <p:spPr>
          <a:xfrm>
            <a:off x="2012031" y="1402300"/>
            <a:ext cx="2496300" cy="319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500" dirty="0">
                <a:latin typeface="Times New Roman" panose="02020603050405020304" pitchFamily="18" charset="0"/>
                <a:cs typeface="Times New Roman" panose="02020603050405020304" pitchFamily="18" charset="0"/>
              </a:rPr>
              <a:t>VỊ TRÍ</a:t>
            </a:r>
            <a:endParaRPr sz="2500" dirty="0">
              <a:latin typeface="Times New Roman" panose="02020603050405020304" pitchFamily="18" charset="0"/>
              <a:cs typeface="Times New Roman" panose="02020603050405020304" pitchFamily="18" charset="0"/>
            </a:endParaRPr>
          </a:p>
        </p:txBody>
      </p:sp>
      <p:sp>
        <p:nvSpPr>
          <p:cNvPr id="175" name="Google Shape;175;p31"/>
          <p:cNvSpPr txBox="1">
            <a:spLocks noGrp="1"/>
          </p:cNvSpPr>
          <p:nvPr>
            <p:ph type="title" idx="3"/>
          </p:nvPr>
        </p:nvSpPr>
        <p:spPr>
          <a:xfrm>
            <a:off x="964356" y="1402300"/>
            <a:ext cx="855300" cy="919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latin typeface="Times New Roman" panose="02020603050405020304" pitchFamily="18" charset="0"/>
                <a:cs typeface="Times New Roman" panose="02020603050405020304" pitchFamily="18" charset="0"/>
              </a:rPr>
              <a:t>01</a:t>
            </a:r>
            <a:endParaRPr>
              <a:latin typeface="Times New Roman" panose="02020603050405020304" pitchFamily="18" charset="0"/>
              <a:cs typeface="Times New Roman" panose="02020603050405020304" pitchFamily="18" charset="0"/>
            </a:endParaRPr>
          </a:p>
        </p:txBody>
      </p:sp>
      <p:sp>
        <p:nvSpPr>
          <p:cNvPr id="176" name="Google Shape;176;p31"/>
          <p:cNvSpPr txBox="1">
            <a:spLocks noGrp="1"/>
          </p:cNvSpPr>
          <p:nvPr>
            <p:ph type="subTitle" idx="4"/>
          </p:nvPr>
        </p:nvSpPr>
        <p:spPr>
          <a:xfrm>
            <a:off x="2012031" y="4058316"/>
            <a:ext cx="2496300" cy="572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 sz="2500" dirty="0">
                <a:latin typeface="Times New Roman" panose="02020603050405020304" pitchFamily="18" charset="0"/>
                <a:cs typeface="Times New Roman" panose="02020603050405020304" pitchFamily="18" charset="0"/>
              </a:rPr>
              <a:t>29/3/2014</a:t>
            </a:r>
            <a:endParaRPr sz="2500" dirty="0">
              <a:latin typeface="Times New Roman" panose="02020603050405020304" pitchFamily="18" charset="0"/>
              <a:cs typeface="Times New Roman" panose="02020603050405020304" pitchFamily="18" charset="0"/>
            </a:endParaRPr>
          </a:p>
        </p:txBody>
      </p:sp>
      <p:sp>
        <p:nvSpPr>
          <p:cNvPr id="177" name="Google Shape;177;p31"/>
          <p:cNvSpPr txBox="1">
            <a:spLocks noGrp="1"/>
          </p:cNvSpPr>
          <p:nvPr>
            <p:ph type="subTitle" idx="5"/>
          </p:nvPr>
        </p:nvSpPr>
        <p:spPr>
          <a:xfrm>
            <a:off x="1947970" y="3601057"/>
            <a:ext cx="3470697" cy="411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500" dirty="0">
                <a:latin typeface="Times New Roman" panose="02020603050405020304" pitchFamily="18" charset="0"/>
                <a:cs typeface="Times New Roman" panose="02020603050405020304" pitchFamily="18" charset="0"/>
              </a:rPr>
              <a:t>THỜI GIAN ĐĂNG TẢI</a:t>
            </a:r>
            <a:endParaRPr sz="2500" dirty="0">
              <a:latin typeface="Times New Roman" panose="02020603050405020304" pitchFamily="18" charset="0"/>
              <a:cs typeface="Times New Roman" panose="02020603050405020304" pitchFamily="18" charset="0"/>
            </a:endParaRPr>
          </a:p>
        </p:txBody>
      </p:sp>
      <p:sp>
        <p:nvSpPr>
          <p:cNvPr id="178" name="Google Shape;178;p31"/>
          <p:cNvSpPr txBox="1">
            <a:spLocks noGrp="1"/>
          </p:cNvSpPr>
          <p:nvPr>
            <p:ph type="title" idx="6"/>
          </p:nvPr>
        </p:nvSpPr>
        <p:spPr>
          <a:xfrm>
            <a:off x="982562" y="3582978"/>
            <a:ext cx="855300" cy="919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latin typeface="Times New Roman" panose="02020603050405020304" pitchFamily="18" charset="0"/>
                <a:cs typeface="Times New Roman" panose="02020603050405020304" pitchFamily="18" charset="0"/>
              </a:rPr>
              <a:t>02</a:t>
            </a:r>
            <a:endParaRPr>
              <a:latin typeface="Times New Roman" panose="02020603050405020304" pitchFamily="18" charset="0"/>
              <a:cs typeface="Times New Roman" panose="02020603050405020304" pitchFamily="18" charset="0"/>
            </a:endParaRPr>
          </a:p>
        </p:txBody>
      </p:sp>
      <p:sp>
        <p:nvSpPr>
          <p:cNvPr id="180" name="Google Shape;180;p31"/>
          <p:cNvSpPr txBox="1">
            <a:spLocks noGrp="1"/>
          </p:cNvSpPr>
          <p:nvPr>
            <p:ph type="subTitle" idx="8"/>
          </p:nvPr>
        </p:nvSpPr>
        <p:spPr>
          <a:xfrm>
            <a:off x="5817257" y="1402300"/>
            <a:ext cx="2496300" cy="320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500" dirty="0">
                <a:latin typeface="Times New Roman" panose="02020603050405020304" pitchFamily="18" charset="0"/>
                <a:cs typeface="Times New Roman" panose="02020603050405020304" pitchFamily="18" charset="0"/>
              </a:rPr>
              <a:t>S</a:t>
            </a:r>
            <a:r>
              <a:rPr lang="en" sz="2500" dirty="0" err="1">
                <a:latin typeface="Times New Roman" panose="02020603050405020304" pitchFamily="18" charset="0"/>
                <a:cs typeface="Times New Roman" panose="02020603050405020304" pitchFamily="18" charset="0"/>
              </a:rPr>
              <a:t>Ự</a:t>
            </a:r>
            <a:r>
              <a:rPr lang="en" sz="2500" dirty="0">
                <a:latin typeface="Times New Roman" panose="02020603050405020304" pitchFamily="18" charset="0"/>
                <a:cs typeface="Times New Roman" panose="02020603050405020304" pitchFamily="18" charset="0"/>
              </a:rPr>
              <a:t> KIỆN</a:t>
            </a:r>
            <a:endParaRPr sz="2500" dirty="0">
              <a:latin typeface="Times New Roman" panose="02020603050405020304" pitchFamily="18" charset="0"/>
              <a:cs typeface="Times New Roman" panose="02020603050405020304" pitchFamily="18" charset="0"/>
            </a:endParaRPr>
          </a:p>
        </p:txBody>
      </p:sp>
      <p:sp>
        <p:nvSpPr>
          <p:cNvPr id="181" name="Google Shape;181;p31"/>
          <p:cNvSpPr txBox="1">
            <a:spLocks noGrp="1"/>
          </p:cNvSpPr>
          <p:nvPr>
            <p:ph type="title" idx="9"/>
          </p:nvPr>
        </p:nvSpPr>
        <p:spPr>
          <a:xfrm>
            <a:off x="4769581" y="1402300"/>
            <a:ext cx="855300" cy="919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latin typeface="Times New Roman" panose="02020603050405020304" pitchFamily="18" charset="0"/>
                <a:cs typeface="Times New Roman" panose="02020603050405020304" pitchFamily="18" charset="0"/>
              </a:rPr>
              <a:t>03</a:t>
            </a:r>
            <a:endParaRPr>
              <a:latin typeface="Times New Roman" panose="02020603050405020304" pitchFamily="18" charset="0"/>
              <a:cs typeface="Times New Roman" panose="02020603050405020304" pitchFamily="18" charset="0"/>
            </a:endParaRPr>
          </a:p>
        </p:txBody>
      </p:sp>
      <p:pic>
        <p:nvPicPr>
          <p:cNvPr id="185" name="Google Shape;185;p31"/>
          <p:cNvPicPr preferRelativeResize="0"/>
          <p:nvPr/>
        </p:nvPicPr>
        <p:blipFill rotWithShape="1">
          <a:blip r:embed="rId4">
            <a:alphaModFix/>
          </a:blip>
          <a:srcRect t="835" b="826"/>
          <a:stretch/>
        </p:blipFill>
        <p:spPr>
          <a:xfrm>
            <a:off x="7770150" y="2622501"/>
            <a:ext cx="1189695" cy="486299"/>
          </a:xfrm>
          <a:prstGeom prst="rect">
            <a:avLst/>
          </a:prstGeom>
          <a:noFill/>
          <a:ln>
            <a:noFill/>
          </a:ln>
        </p:spPr>
      </p:pic>
      <p:sp>
        <p:nvSpPr>
          <p:cNvPr id="179" name="Google Shape;179;p31"/>
          <p:cNvSpPr txBox="1">
            <a:spLocks noGrp="1"/>
          </p:cNvSpPr>
          <p:nvPr>
            <p:ph type="subTitle" idx="7"/>
          </p:nvPr>
        </p:nvSpPr>
        <p:spPr>
          <a:xfrm>
            <a:off x="5817256" y="1794145"/>
            <a:ext cx="3076020" cy="3218122"/>
          </a:xfrm>
          <a:prstGeom prst="rect">
            <a:avLst/>
          </a:prstGeom>
        </p:spPr>
        <p:txBody>
          <a:bodyPr spcFirstLastPara="1" wrap="square" lIns="0" tIns="0" rIns="0" bIns="0" anchor="t" anchorCtr="0">
            <a:noAutofit/>
          </a:bodyPr>
          <a:lstStyle/>
          <a:p>
            <a:pPr algn="just"/>
            <a:r>
              <a:rPr lang="x-none" sz="2500" dirty="0">
                <a:latin typeface="Times New Roman" panose="02020603050405020304" pitchFamily="18" charset="0"/>
                <a:cs typeface="Times New Roman" panose="02020603050405020304" pitchFamily="18" charset="0"/>
              </a:rPr>
              <a:t>29/3, Việt Nam sẽ cùng thế giới tham gia chiến dịch giờ Trái Đất để sử dụng hiệu quả nguồn năng lượng và bảo vệ môi trường trước biến đổi khí hậu</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barn(inVertical)">
                                      <p:cBhvr>
                                        <p:cTn id="7" dur="500"/>
                                        <p:tgtEl>
                                          <p:spTgt spid="17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3">
                                            <p:txEl>
                                              <p:pRg st="0" end="0"/>
                                            </p:txEl>
                                          </p:spTgt>
                                        </p:tgtEl>
                                        <p:attrNameLst>
                                          <p:attrName>style.visibility</p:attrName>
                                        </p:attrNameLst>
                                      </p:cBhvr>
                                      <p:to>
                                        <p:strVal val="visible"/>
                                      </p:to>
                                    </p:set>
                                    <p:animEffect transition="in" filter="barn(inVertical)">
                                      <p:cBhvr>
                                        <p:cTn id="10" dur="500"/>
                                        <p:tgtEl>
                                          <p:spTgt spid="173">
                                            <p:txEl>
                                              <p:pRg st="0" end="0"/>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74">
                                            <p:txEl>
                                              <p:pRg st="0" end="0"/>
                                            </p:txEl>
                                          </p:spTgt>
                                        </p:tgtEl>
                                        <p:attrNameLst>
                                          <p:attrName>style.visibility</p:attrName>
                                        </p:attrNameLst>
                                      </p:cBhvr>
                                      <p:to>
                                        <p:strVal val="visible"/>
                                      </p:to>
                                    </p:set>
                                    <p:animEffect transition="in" filter="barn(inVertical)">
                                      <p:cBhvr>
                                        <p:cTn id="13" dur="500"/>
                                        <p:tgtEl>
                                          <p:spTgt spid="174">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75"/>
                                        </p:tgtEl>
                                        <p:attrNameLst>
                                          <p:attrName>style.visibility</p:attrName>
                                        </p:attrNameLst>
                                      </p:cBhvr>
                                      <p:to>
                                        <p:strVal val="visible"/>
                                      </p:to>
                                    </p:set>
                                    <p:animEffect transition="in" filter="barn(inVertical)">
                                      <p:cBhvr>
                                        <p:cTn id="16" dur="500"/>
                                        <p:tgtEl>
                                          <p:spTgt spid="17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70"/>
                                        </p:tgtEl>
                                        <p:attrNameLst>
                                          <p:attrName>style.visibility</p:attrName>
                                        </p:attrNameLst>
                                      </p:cBhvr>
                                      <p:to>
                                        <p:strVal val="visible"/>
                                      </p:to>
                                    </p:set>
                                    <p:animEffect transition="in" filter="barn(inVertical)">
                                      <p:cBhvr>
                                        <p:cTn id="21" dur="500"/>
                                        <p:tgtEl>
                                          <p:spTgt spid="17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76">
                                            <p:txEl>
                                              <p:pRg st="0" end="0"/>
                                            </p:txEl>
                                          </p:spTgt>
                                        </p:tgtEl>
                                        <p:attrNameLst>
                                          <p:attrName>style.visibility</p:attrName>
                                        </p:attrNameLst>
                                      </p:cBhvr>
                                      <p:to>
                                        <p:strVal val="visible"/>
                                      </p:to>
                                    </p:set>
                                    <p:animEffect transition="in" filter="barn(inVertical)">
                                      <p:cBhvr>
                                        <p:cTn id="24" dur="500"/>
                                        <p:tgtEl>
                                          <p:spTgt spid="176">
                                            <p:txEl>
                                              <p:pRg st="0" end="0"/>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77">
                                            <p:txEl>
                                              <p:pRg st="0" end="0"/>
                                            </p:txEl>
                                          </p:spTgt>
                                        </p:tgtEl>
                                        <p:attrNameLst>
                                          <p:attrName>style.visibility</p:attrName>
                                        </p:attrNameLst>
                                      </p:cBhvr>
                                      <p:to>
                                        <p:strVal val="visible"/>
                                      </p:to>
                                    </p:set>
                                    <p:animEffect transition="in" filter="barn(inVertical)">
                                      <p:cBhvr>
                                        <p:cTn id="27" dur="500"/>
                                        <p:tgtEl>
                                          <p:spTgt spid="177">
                                            <p:txEl>
                                              <p:pRg st="0" end="0"/>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78"/>
                                        </p:tgtEl>
                                        <p:attrNameLst>
                                          <p:attrName>style.visibility</p:attrName>
                                        </p:attrNameLst>
                                      </p:cBhvr>
                                      <p:to>
                                        <p:strVal val="visible"/>
                                      </p:to>
                                    </p:set>
                                    <p:animEffect transition="in" filter="barn(inVertical)">
                                      <p:cBhvr>
                                        <p:cTn id="30" dur="500"/>
                                        <p:tgtEl>
                                          <p:spTgt spid="17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69"/>
                                        </p:tgtEl>
                                        <p:attrNameLst>
                                          <p:attrName>style.visibility</p:attrName>
                                        </p:attrNameLst>
                                      </p:cBhvr>
                                      <p:to>
                                        <p:strVal val="visible"/>
                                      </p:to>
                                    </p:set>
                                    <p:animEffect transition="in" filter="barn(inVertical)">
                                      <p:cBhvr>
                                        <p:cTn id="35" dur="500"/>
                                        <p:tgtEl>
                                          <p:spTgt spid="169"/>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80">
                                            <p:txEl>
                                              <p:pRg st="0" end="0"/>
                                            </p:txEl>
                                          </p:spTgt>
                                        </p:tgtEl>
                                        <p:attrNameLst>
                                          <p:attrName>style.visibility</p:attrName>
                                        </p:attrNameLst>
                                      </p:cBhvr>
                                      <p:to>
                                        <p:strVal val="visible"/>
                                      </p:to>
                                    </p:set>
                                    <p:animEffect transition="in" filter="barn(inVertical)">
                                      <p:cBhvr>
                                        <p:cTn id="38" dur="500"/>
                                        <p:tgtEl>
                                          <p:spTgt spid="180">
                                            <p:txEl>
                                              <p:pRg st="0" end="0"/>
                                            </p:txEl>
                                          </p:spTgt>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1"/>
                                        </p:tgtEl>
                                        <p:attrNameLst>
                                          <p:attrName>style.visibility</p:attrName>
                                        </p:attrNameLst>
                                      </p:cBhvr>
                                      <p:to>
                                        <p:strVal val="visible"/>
                                      </p:to>
                                    </p:set>
                                    <p:animEffect transition="in" filter="barn(inVertical)">
                                      <p:cBhvr>
                                        <p:cTn id="41" dur="500"/>
                                        <p:tgtEl>
                                          <p:spTgt spid="181"/>
                                        </p:tgtEl>
                                      </p:cBhvr>
                                    </p:animEffect>
                                  </p:childTnLst>
                                </p:cTn>
                              </p:par>
                              <p:par>
                                <p:cTn id="42" presetID="16" presetClass="entr" presetSubtype="21" fill="hold" nodeType="withEffect">
                                  <p:stCondLst>
                                    <p:cond delay="0"/>
                                  </p:stCondLst>
                                  <p:childTnLst>
                                    <p:set>
                                      <p:cBhvr>
                                        <p:cTn id="43" dur="1" fill="hold">
                                          <p:stCondLst>
                                            <p:cond delay="0"/>
                                          </p:stCondLst>
                                        </p:cTn>
                                        <p:tgtEl>
                                          <p:spTgt spid="185"/>
                                        </p:tgtEl>
                                        <p:attrNameLst>
                                          <p:attrName>style.visibility</p:attrName>
                                        </p:attrNameLst>
                                      </p:cBhvr>
                                      <p:to>
                                        <p:strVal val="visible"/>
                                      </p:to>
                                    </p:set>
                                    <p:animEffect transition="in" filter="barn(inVertical)">
                                      <p:cBhvr>
                                        <p:cTn id="44" dur="500"/>
                                        <p:tgtEl>
                                          <p:spTgt spid="185"/>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179">
                                            <p:txEl>
                                              <p:pRg st="0" end="0"/>
                                            </p:txEl>
                                          </p:spTgt>
                                        </p:tgtEl>
                                        <p:attrNameLst>
                                          <p:attrName>style.visibility</p:attrName>
                                        </p:attrNameLst>
                                      </p:cBhvr>
                                      <p:to>
                                        <p:strVal val="visible"/>
                                      </p:to>
                                    </p:set>
                                    <p:animEffect transition="in" filter="barn(inVertical)">
                                      <p:cBhvr>
                                        <p:cTn id="47" dur="500"/>
                                        <p:tgtEl>
                                          <p:spTgt spid="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build="p"/>
      <p:bldP spid="174" grpId="0" build="p"/>
      <p:bldP spid="175" grpId="0"/>
      <p:bldP spid="176" grpId="0" build="p"/>
      <p:bldP spid="177" grpId="0" build="p"/>
      <p:bldP spid="178" grpId="0"/>
      <p:bldP spid="180" grpId="0" build="p"/>
      <p:bldP spid="181" grpId="0"/>
      <p:bldP spid="179" grpId="0" build="p"/>
    </p:bldLst>
  </p:timing>
</p:sld>
</file>

<file path=ppt/theme/theme1.xml><?xml version="1.0" encoding="utf-8"?>
<a:theme xmlns:a="http://schemas.openxmlformats.org/drawingml/2006/main" name="Environment Watercolor Marketing Plan by Slidesgo">
  <a:themeElements>
    <a:clrScheme name="Simple Light">
      <a:dk1>
        <a:srgbClr val="000000"/>
      </a:dk1>
      <a:lt1>
        <a:srgbClr val="FFFFFF"/>
      </a:lt1>
      <a:dk2>
        <a:srgbClr val="595959"/>
      </a:dk2>
      <a:lt2>
        <a:srgbClr val="EEEEEE"/>
      </a:lt2>
      <a:accent1>
        <a:srgbClr val="00545D"/>
      </a:accent1>
      <a:accent2>
        <a:srgbClr val="333333"/>
      </a:accent2>
      <a:accent3>
        <a:srgbClr val="A63D40"/>
      </a:accent3>
      <a:accent4>
        <a:srgbClr val="FFC857"/>
      </a:accent4>
      <a:accent5>
        <a:srgbClr val="65532F"/>
      </a:accent5>
      <a:accent6>
        <a:srgbClr val="F49F0A"/>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1937</Words>
  <Application>Microsoft Office PowerPoint</Application>
  <PresentationFormat>On-screen Show (16:9)</PresentationFormat>
  <Paragraphs>173</Paragraphs>
  <Slides>31</Slides>
  <Notes>31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Arial</vt:lpstr>
      <vt:lpstr>Architects Daughter</vt:lpstr>
      <vt:lpstr>Anaheim</vt:lpstr>
      <vt:lpstr>Times New Roman</vt:lpstr>
      <vt:lpstr>Calibri</vt:lpstr>
      <vt:lpstr>Handlee</vt:lpstr>
      <vt:lpstr>Barlow</vt:lpstr>
      <vt:lpstr>Manrope ExtraLight</vt:lpstr>
      <vt:lpstr>Wingdings</vt:lpstr>
      <vt:lpstr>Francois One</vt:lpstr>
      <vt:lpstr>Pacifico</vt:lpstr>
      <vt:lpstr>Manrope</vt:lpstr>
      <vt:lpstr>Environment Watercolor Marketing Plan by Slidesgo</vt:lpstr>
      <vt:lpstr>Chào mừng các bạn học sinh yêu quý  !</vt:lpstr>
      <vt:lpstr>Đây là sự kiện gì ?</vt:lpstr>
      <vt:lpstr>GIỜ  TRÁI ĐẤT</vt:lpstr>
      <vt:lpstr>TÌM HIỂU CHUNG</vt:lpstr>
      <vt:lpstr>PowerPoint Presentation</vt:lpstr>
      <vt:lpstr>PowerPoint Presentation</vt:lpstr>
      <vt:lpstr>ĐỌC HIỂU VĂN BẢN</vt:lpstr>
      <vt:lpstr>PowerPoint Presentation</vt:lpstr>
      <vt:lpstr>1. SAPO </vt:lpstr>
      <vt:lpstr>2. Nội dung thông tin</vt:lpstr>
      <vt:lpstr>2. Nội dung thông tin</vt:lpstr>
      <vt:lpstr>2. Nội dung thông tin</vt:lpstr>
      <vt:lpstr>2. Nội dung thông tin</vt:lpstr>
      <vt:lpstr>PowerPoint Presentation</vt:lpstr>
      <vt:lpstr>Sự ra đời của sự kiện</vt:lpstr>
      <vt:lpstr>PowerPoint Presentation</vt:lpstr>
      <vt:lpstr>Sự phát triển của sự kiện</vt:lpstr>
      <vt:lpstr>Một số câu mở rộng vị ngữ</vt:lpstr>
      <vt:lpstr>PowerPoint Presentation</vt:lpstr>
      <vt:lpstr>“Giờ Trái Đất không phải chỉ dừng lại ở hành động tắt đèn, mà đây là chiến dịch trong đó tất cả mọi người trên thế giới cùng nhau đoàn kết và thể hiện họ có thể làm gì trong suốt cả năm để bảo vệ hành tinh”</vt:lpstr>
      <vt:lpstr>Tác động của sự kiện</vt:lpstr>
      <vt:lpstr>TỔNG KẾT</vt:lpstr>
      <vt:lpstr>III. TỔNG KẾT</vt:lpstr>
      <vt:lpstr>LUYỆN TẬP</vt:lpstr>
      <vt:lpstr>Giờ Trái Đất có ý tưởng xuất phát từ quốc gia nào?</vt:lpstr>
      <vt:lpstr>Tên ban đầu của chiến dịch Giờ Trái Đất là gì?</vt:lpstr>
      <vt:lpstr>Việt Nam gia nhập chiến dịch  Giờ Trái Đất vào năm nào?</vt:lpstr>
      <vt:lpstr>PowerPoint Presentation</vt:lpstr>
      <vt:lpstr>VẬN DỤNG</vt:lpstr>
      <vt:lpstr>PowerPoint Presentation</vt:lpstr>
      <vt:lpstr>Chúc các con học tốt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bạn học sinh yêu quý lớp 6A !</dc:title>
  <cp:lastModifiedBy>andongnhi</cp:lastModifiedBy>
  <cp:revision>15</cp:revision>
  <dcterms:modified xsi:type="dcterms:W3CDTF">2024-02-19T16:15:14Z</dcterms:modified>
</cp:coreProperties>
</file>