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Lst>
  <p:notesMasterIdLst>
    <p:notesMasterId r:id="rId36"/>
  </p:notesMasterIdLst>
  <p:sldIdLst>
    <p:sldId id="290" r:id="rId3"/>
    <p:sldId id="291" r:id="rId4"/>
    <p:sldId id="293" r:id="rId5"/>
    <p:sldId id="323" r:id="rId6"/>
    <p:sldId id="295" r:id="rId7"/>
    <p:sldId id="296" r:id="rId8"/>
    <p:sldId id="297" r:id="rId9"/>
    <p:sldId id="298" r:id="rId10"/>
    <p:sldId id="299" r:id="rId11"/>
    <p:sldId id="300" r:id="rId12"/>
    <p:sldId id="301" r:id="rId13"/>
    <p:sldId id="302" r:id="rId14"/>
    <p:sldId id="324" r:id="rId15"/>
    <p:sldId id="303" r:id="rId16"/>
    <p:sldId id="304" r:id="rId17"/>
    <p:sldId id="305" r:id="rId18"/>
    <p:sldId id="306" r:id="rId19"/>
    <p:sldId id="307" r:id="rId20"/>
    <p:sldId id="308" r:id="rId21"/>
    <p:sldId id="309" r:id="rId22"/>
    <p:sldId id="310" r:id="rId23"/>
    <p:sldId id="311" r:id="rId24"/>
    <p:sldId id="312" r:id="rId25"/>
    <p:sldId id="313" r:id="rId26"/>
    <p:sldId id="314" r:id="rId27"/>
    <p:sldId id="315" r:id="rId28"/>
    <p:sldId id="316" r:id="rId29"/>
    <p:sldId id="317" r:id="rId30"/>
    <p:sldId id="318" r:id="rId31"/>
    <p:sldId id="319" r:id="rId32"/>
    <p:sldId id="320" r:id="rId33"/>
    <p:sldId id="321" r:id="rId34"/>
    <p:sldId id="322" r:id="rId35"/>
  </p:sldIdLst>
  <p:sldSz cx="9144000" cy="5143500" type="screen16x9"/>
  <p:notesSz cx="6858000" cy="9144000"/>
  <p:defaultTextStyle>
    <a:defPPr>
      <a:defRPr lang="en-US"/>
    </a:defPPr>
    <a:lvl1pPr marL="0" algn="l" defTabSz="913770" rtl="0" eaLnBrk="1" latinLnBrk="0" hangingPunct="1">
      <a:defRPr sz="1800" kern="1200">
        <a:solidFill>
          <a:schemeClr val="tx1"/>
        </a:solidFill>
        <a:latin typeface="+mn-lt"/>
        <a:ea typeface="+mn-ea"/>
        <a:cs typeface="+mn-cs"/>
      </a:defRPr>
    </a:lvl1pPr>
    <a:lvl2pPr marL="456866" algn="l" defTabSz="913770" rtl="0" eaLnBrk="1" latinLnBrk="0" hangingPunct="1">
      <a:defRPr sz="1800" kern="1200">
        <a:solidFill>
          <a:schemeClr val="tx1"/>
        </a:solidFill>
        <a:latin typeface="+mn-lt"/>
        <a:ea typeface="+mn-ea"/>
        <a:cs typeface="+mn-cs"/>
      </a:defRPr>
    </a:lvl2pPr>
    <a:lvl3pPr marL="913770" algn="l" defTabSz="913770" rtl="0" eaLnBrk="1" latinLnBrk="0" hangingPunct="1">
      <a:defRPr sz="1800" kern="1200">
        <a:solidFill>
          <a:schemeClr val="tx1"/>
        </a:solidFill>
        <a:latin typeface="+mn-lt"/>
        <a:ea typeface="+mn-ea"/>
        <a:cs typeface="+mn-cs"/>
      </a:defRPr>
    </a:lvl3pPr>
    <a:lvl4pPr marL="1370648" algn="l" defTabSz="913770" rtl="0" eaLnBrk="1" latinLnBrk="0" hangingPunct="1">
      <a:defRPr sz="1800" kern="1200">
        <a:solidFill>
          <a:schemeClr val="tx1"/>
        </a:solidFill>
        <a:latin typeface="+mn-lt"/>
        <a:ea typeface="+mn-ea"/>
        <a:cs typeface="+mn-cs"/>
      </a:defRPr>
    </a:lvl4pPr>
    <a:lvl5pPr marL="1827539" algn="l" defTabSz="913770" rtl="0" eaLnBrk="1" latinLnBrk="0" hangingPunct="1">
      <a:defRPr sz="1800" kern="1200">
        <a:solidFill>
          <a:schemeClr val="tx1"/>
        </a:solidFill>
        <a:latin typeface="+mn-lt"/>
        <a:ea typeface="+mn-ea"/>
        <a:cs typeface="+mn-cs"/>
      </a:defRPr>
    </a:lvl5pPr>
    <a:lvl6pPr marL="2284404" algn="l" defTabSz="913770" rtl="0" eaLnBrk="1" latinLnBrk="0" hangingPunct="1">
      <a:defRPr sz="1800" kern="1200">
        <a:solidFill>
          <a:schemeClr val="tx1"/>
        </a:solidFill>
        <a:latin typeface="+mn-lt"/>
        <a:ea typeface="+mn-ea"/>
        <a:cs typeface="+mn-cs"/>
      </a:defRPr>
    </a:lvl6pPr>
    <a:lvl7pPr marL="2741270" algn="l" defTabSz="913770" rtl="0" eaLnBrk="1" latinLnBrk="0" hangingPunct="1">
      <a:defRPr sz="1800" kern="1200">
        <a:solidFill>
          <a:schemeClr val="tx1"/>
        </a:solidFill>
        <a:latin typeface="+mn-lt"/>
        <a:ea typeface="+mn-ea"/>
        <a:cs typeface="+mn-cs"/>
      </a:defRPr>
    </a:lvl7pPr>
    <a:lvl8pPr marL="3198160" algn="l" defTabSz="913770" rtl="0" eaLnBrk="1" latinLnBrk="0" hangingPunct="1">
      <a:defRPr sz="1800" kern="1200">
        <a:solidFill>
          <a:schemeClr val="tx1"/>
        </a:solidFill>
        <a:latin typeface="+mn-lt"/>
        <a:ea typeface="+mn-ea"/>
        <a:cs typeface="+mn-cs"/>
      </a:defRPr>
    </a:lvl8pPr>
    <a:lvl9pPr marL="3655039" algn="l" defTabSz="91377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730"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diagrams/_rels/data1.xml.rels><?xml version="1.0" encoding="UTF-8" standalone="yes"?>
<Relationships xmlns="http://schemas.openxmlformats.org/package/2006/relationships"><Relationship Id="rId1"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0878C4-DB27-4871-8202-D202642FF553}"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US"/>
        </a:p>
      </dgm:t>
    </dgm:pt>
    <dgm:pt modelId="{A9AB93CD-D05D-42F4-AE82-0CE23AF03C5F}">
      <dgm:prSet phldrT="[Text]" custT="1"/>
      <dgm:spPr>
        <a:xfrm>
          <a:off x="661623" y="385809"/>
          <a:ext cx="9149792" cy="1063862"/>
        </a:xfrm>
        <a:solidFill>
          <a:srgbClr val="418AB3">
            <a:hueOff val="0"/>
            <a:satOff val="0"/>
            <a:lumOff val="0"/>
            <a:alphaOff val="0"/>
          </a:srgbClr>
        </a:solidFill>
        <a:ln w="19050" cap="flat" cmpd="sng" algn="ctr">
          <a:solidFill>
            <a:srgbClr val="FFFFFF">
              <a:hueOff val="0"/>
              <a:satOff val="0"/>
              <a:lumOff val="0"/>
              <a:alphaOff val="0"/>
            </a:srgbClr>
          </a:solidFill>
          <a:prstDash val="solid"/>
        </a:ln>
        <a:effectLst/>
      </dgm:spPr>
      <dgm:t>
        <a:bodyPr/>
        <a:lstStyle/>
        <a:p>
          <a:r>
            <a:rPr lang="en-US" sz="2400" dirty="0" err="1">
              <a:latin typeface="Times New Roman" panose="02020603050405020304" pitchFamily="18" charset="0"/>
              <a:cs typeface="Times New Roman" panose="02020603050405020304" pitchFamily="18" charset="0"/>
            </a:rPr>
            <a:t>Giọng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vui</a:t>
          </a:r>
          <a:r>
            <a:rPr lang="en-US" sz="2400" dirty="0">
              <a:latin typeface="Times New Roman" panose="02020603050405020304" pitchFamily="18" charset="0"/>
              <a:cs typeface="Times New Roman" panose="02020603050405020304" pitchFamily="18" charset="0"/>
            </a:rPr>
            <a:t> t</a:t>
          </a:r>
          <a:r>
            <a:rPr lang="vi-VN" sz="2400" dirty="0">
              <a:latin typeface="Times New Roman" panose="02020603050405020304" pitchFamily="18" charset="0"/>
              <a:cs typeface="Times New Roman" panose="02020603050405020304" pitchFamily="18" charset="0"/>
            </a:rPr>
            <a:t>ươ</a:t>
          </a:r>
          <a:r>
            <a:rPr lang="en-US" sz="2400" dirty="0" err="1">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phấn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khởi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đoạn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Đoạn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Lượm</a:t>
          </a:r>
          <a:r>
            <a:rPr lang="en-US" sz="2400" dirty="0">
              <a:latin typeface="Times New Roman" panose="02020603050405020304" pitchFamily="18" charset="0"/>
              <a:cs typeface="Times New Roman" panose="02020603050405020304" pitchFamily="18" charset="0"/>
            </a:rPr>
            <a:t> hi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ngừng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giữa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nghiêm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xót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thương</a:t>
          </a:r>
          <a:r>
            <a:rPr lang="en-US" sz="2400" dirty="0">
              <a:latin typeface="Times New Roman" panose="02020603050405020304" pitchFamily="18" charset="0"/>
              <a:cs typeface="Times New Roman" panose="02020603050405020304" pitchFamily="18" charset="0"/>
            </a:rPr>
            <a:t>.</a:t>
          </a:r>
          <a:endParaRPr lang="en-US" sz="2400" dirty="0">
            <a:solidFill>
              <a:srgbClr val="FFFFFF"/>
            </a:solidFill>
            <a:latin typeface="Times New Roman" panose="02020603050405020304" pitchFamily="18" charset="0"/>
            <a:ea typeface="+mn-ea"/>
            <a:cs typeface="Times New Roman" panose="02020603050405020304" pitchFamily="18" charset="0"/>
          </a:endParaRPr>
        </a:p>
      </dgm:t>
    </dgm:pt>
    <dgm:pt modelId="{A2C5A916-8CB0-4306-AE75-7AE1CE6ACDC8}" type="parTrans" cxnId="{2DC1D7E2-22E0-4527-96E6-F92C947E9923}">
      <dgm:prSet/>
      <dgm:spPr/>
      <dgm:t>
        <a:bodyPr/>
        <a:lstStyle/>
        <a:p>
          <a:endParaRPr lang="en-US"/>
        </a:p>
      </dgm:t>
    </dgm:pt>
    <dgm:pt modelId="{A3519711-5C3A-410D-8E07-FE12E49E4E91}" type="sibTrans" cxnId="{2DC1D7E2-22E0-4527-96E6-F92C947E9923}">
      <dgm:prSet/>
      <dgm:spPr>
        <a:xfrm>
          <a:off x="-3534763" y="-557907"/>
          <a:ext cx="4328068" cy="4328068"/>
        </a:xfrm>
        <a:noFill/>
        <a:ln w="19050" cap="flat" cmpd="sng" algn="ctr">
          <a:solidFill>
            <a:srgbClr val="D7D447">
              <a:hueOff val="0"/>
              <a:satOff val="0"/>
              <a:lumOff val="0"/>
              <a:alphaOff val="0"/>
            </a:srgbClr>
          </a:solidFill>
          <a:prstDash val="solid"/>
        </a:ln>
        <a:effectLst/>
      </dgm:spPr>
      <dgm:t>
        <a:bodyPr/>
        <a:lstStyle/>
        <a:p>
          <a:endParaRPr lang="en-US"/>
        </a:p>
      </dgm:t>
    </dgm:pt>
    <dgm:pt modelId="{46B99783-D4C3-4E61-9A1F-DAEFCF7128AD}">
      <dgm:prSet phldrT="[Text]" custT="1"/>
      <dgm:spPr>
        <a:xfrm>
          <a:off x="661623" y="1710925"/>
          <a:ext cx="9149792" cy="1167174"/>
        </a:xfrm>
        <a:solidFill>
          <a:srgbClr val="418AB3">
            <a:hueOff val="-8569773"/>
            <a:satOff val="17563"/>
            <a:lumOff val="8235"/>
            <a:alphaOff val="0"/>
          </a:srgbClr>
        </a:solidFill>
        <a:ln w="19050" cap="flat" cmpd="sng" algn="ctr">
          <a:solidFill>
            <a:srgbClr val="FFFFFF">
              <a:hueOff val="0"/>
              <a:satOff val="0"/>
              <a:lumOff val="0"/>
              <a:alphaOff val="0"/>
            </a:srgbClr>
          </a:solidFill>
          <a:prstDash val="solid"/>
        </a:ln>
        <a:effectLst/>
      </dgm:spPr>
      <dgm:t>
        <a:bodyPr/>
        <a:lstStyle/>
        <a:p>
          <a:r>
            <a:rPr lang="en-US" sz="2400" dirty="0" err="1">
              <a:solidFill>
                <a:schemeClr val="tx1"/>
              </a:solidFill>
              <a:latin typeface="Times New Roman" panose="02020603050405020304" pitchFamily="18" charset="0"/>
              <a:ea typeface="+mn-ea"/>
              <a:cs typeface="Times New Roman" panose="02020603050405020304" pitchFamily="18" charset="0"/>
            </a:rPr>
            <a:t>Nhịp</a:t>
          </a:r>
          <a:r>
            <a:rPr lang="en-US" sz="2400" dirty="0">
              <a:solidFill>
                <a:schemeClr val="tx1"/>
              </a:solidFill>
              <a:latin typeface="Times New Roman" panose="02020603050405020304" pitchFamily="18" charset="0"/>
              <a:ea typeface="+mn-ea"/>
              <a:cs typeface="Times New Roman" panose="02020603050405020304" pitchFamily="18" charset="0"/>
            </a:rPr>
            <a:t> 2/2, ……</a:t>
          </a:r>
          <a:endParaRPr lang="vi-VN" sz="2400" dirty="0">
            <a:solidFill>
              <a:schemeClr val="tx1"/>
            </a:solidFill>
            <a:latin typeface="Times New Roman" panose="02020603050405020304" pitchFamily="18" charset="0"/>
            <a:ea typeface="+mn-ea"/>
            <a:cs typeface="Times New Roman" panose="02020603050405020304" pitchFamily="18" charset="0"/>
          </a:endParaRPr>
        </a:p>
      </dgm:t>
    </dgm:pt>
    <dgm:pt modelId="{08B55459-C1B4-4352-B157-6B20C781FF33}" type="parTrans" cxnId="{B56A36B9-F97D-4D80-938D-69F434A08DCA}">
      <dgm:prSet/>
      <dgm:spPr/>
      <dgm:t>
        <a:bodyPr/>
        <a:lstStyle/>
        <a:p>
          <a:endParaRPr lang="en-US"/>
        </a:p>
      </dgm:t>
    </dgm:pt>
    <dgm:pt modelId="{297AD5FB-3A90-4C08-85D1-115224313FEC}" type="sibTrans" cxnId="{B56A36B9-F97D-4D80-938D-69F434A08DCA}">
      <dgm:prSet/>
      <dgm:spPr/>
      <dgm:t>
        <a:bodyPr/>
        <a:lstStyle/>
        <a:p>
          <a:endParaRPr lang="en-US"/>
        </a:p>
      </dgm:t>
    </dgm:pt>
    <dgm:pt modelId="{2B707B79-2DC3-47ED-B0B9-59E6B7002710}" type="pres">
      <dgm:prSet presAssocID="{3F0878C4-DB27-4871-8202-D202642FF553}" presName="Name0" presStyleCnt="0">
        <dgm:presLayoutVars>
          <dgm:chMax val="7"/>
          <dgm:chPref val="7"/>
          <dgm:dir/>
        </dgm:presLayoutVars>
      </dgm:prSet>
      <dgm:spPr/>
    </dgm:pt>
    <dgm:pt modelId="{94E2F00E-BD35-4BFA-9C1B-F22DB84683DE}" type="pres">
      <dgm:prSet presAssocID="{3F0878C4-DB27-4871-8202-D202642FF553}" presName="Name1" presStyleCnt="0"/>
      <dgm:spPr/>
    </dgm:pt>
    <dgm:pt modelId="{11816900-9197-463E-A49C-F6EAD1783DBC}" type="pres">
      <dgm:prSet presAssocID="{3F0878C4-DB27-4871-8202-D202642FF553}" presName="cycle" presStyleCnt="0"/>
      <dgm:spPr/>
    </dgm:pt>
    <dgm:pt modelId="{EB987EEB-8334-418E-93B7-57E2EEE97027}" type="pres">
      <dgm:prSet presAssocID="{3F0878C4-DB27-4871-8202-D202642FF553}" presName="srcNode" presStyleLbl="node1" presStyleIdx="0" presStyleCnt="2"/>
      <dgm:spPr/>
    </dgm:pt>
    <dgm:pt modelId="{BA4E8883-EB8E-4E52-9EF6-20D18830EC58}" type="pres">
      <dgm:prSet presAssocID="{3F0878C4-DB27-4871-8202-D202642FF553}" presName="conn" presStyleLbl="parChTrans1D2" presStyleIdx="0" presStyleCnt="1" custScaleX="96383" custScaleY="102670"/>
      <dgm:spPr>
        <a:prstGeom prst="blockArc">
          <a:avLst>
            <a:gd name="adj1" fmla="val 18900000"/>
            <a:gd name="adj2" fmla="val 2700000"/>
            <a:gd name="adj3" fmla="val 499"/>
          </a:avLst>
        </a:prstGeom>
      </dgm:spPr>
    </dgm:pt>
    <dgm:pt modelId="{5074C07A-F2B1-4682-B9DC-850CBAAFAA96}" type="pres">
      <dgm:prSet presAssocID="{3F0878C4-DB27-4871-8202-D202642FF553}" presName="extraNode" presStyleLbl="node1" presStyleIdx="0" presStyleCnt="2"/>
      <dgm:spPr/>
    </dgm:pt>
    <dgm:pt modelId="{DE7C67E9-BEF2-4213-A59C-883E09001176}" type="pres">
      <dgm:prSet presAssocID="{3F0878C4-DB27-4871-8202-D202642FF553}" presName="dstNode" presStyleLbl="node1" presStyleIdx="0" presStyleCnt="2"/>
      <dgm:spPr/>
    </dgm:pt>
    <dgm:pt modelId="{7C222FB1-847A-461E-A3A9-658E613EAEC5}" type="pres">
      <dgm:prSet presAssocID="{A9AB93CD-D05D-42F4-AE82-0CE23AF03C5F}" presName="text_1" presStyleLbl="node1" presStyleIdx="0" presStyleCnt="2" custScaleY="115930" custLinFactNeighborX="1006" custLinFactNeighborY="13281">
        <dgm:presLayoutVars>
          <dgm:bulletEnabled val="1"/>
        </dgm:presLayoutVars>
      </dgm:prSet>
      <dgm:spPr>
        <a:prstGeom prst="rect">
          <a:avLst/>
        </a:prstGeom>
      </dgm:spPr>
    </dgm:pt>
    <dgm:pt modelId="{9B9B317F-49E0-418E-BAFB-CD0070CAB3F1}" type="pres">
      <dgm:prSet presAssocID="{A9AB93CD-D05D-42F4-AE82-0CE23AF03C5F}" presName="accent_1" presStyleCnt="0"/>
      <dgm:spPr/>
    </dgm:pt>
    <dgm:pt modelId="{CD1217C0-D085-4894-8B55-FD46D387C14F}" type="pres">
      <dgm:prSet presAssocID="{A9AB93CD-D05D-42F4-AE82-0CE23AF03C5F}" presName="accentRepeatNode" presStyleLbl="solidFgAcc1" presStyleIdx="0" presStyleCnt="2" custScaleX="110124" custScaleY="120074" custLinFactNeighborX="10448" custLinFactNeighborY="-2254"/>
      <dgm:spPr>
        <a:xfrm>
          <a:off x="30010" y="229058"/>
          <a:ext cx="1263227" cy="1377363"/>
        </a:xfrm>
        <a:prstGeom prst="ellipse">
          <a:avLst/>
        </a:prstGeom>
        <a:blipFill rotWithShape="0">
          <a:blip xmlns:r="http://schemas.openxmlformats.org/officeDocument/2006/relationships" r:embed="rId1"/>
          <a:stretch>
            <a:fillRect/>
          </a:stretch>
        </a:blipFill>
        <a:ln w="19050" cap="flat" cmpd="sng" algn="ctr">
          <a:solidFill>
            <a:srgbClr val="418AB3">
              <a:hueOff val="0"/>
              <a:satOff val="0"/>
              <a:lumOff val="0"/>
              <a:alphaOff val="0"/>
            </a:srgbClr>
          </a:solidFill>
          <a:prstDash val="solid"/>
        </a:ln>
        <a:effectLst/>
      </dgm:spPr>
    </dgm:pt>
    <dgm:pt modelId="{17183630-8153-4EC9-977E-C099BA0993FE}" type="pres">
      <dgm:prSet presAssocID="{46B99783-D4C3-4E61-9A1F-DAEFCF7128AD}" presName="text_2" presStyleLbl="node1" presStyleIdx="1" presStyleCnt="2" custScaleY="127188">
        <dgm:presLayoutVars>
          <dgm:bulletEnabled val="1"/>
        </dgm:presLayoutVars>
      </dgm:prSet>
      <dgm:spPr>
        <a:prstGeom prst="rect">
          <a:avLst/>
        </a:prstGeom>
      </dgm:spPr>
    </dgm:pt>
    <dgm:pt modelId="{83EA915E-25F7-4FDA-8CB3-9FBBF9ABE480}" type="pres">
      <dgm:prSet presAssocID="{46B99783-D4C3-4E61-9A1F-DAEFCF7128AD}" presName="accent_2" presStyleCnt="0"/>
      <dgm:spPr/>
    </dgm:pt>
    <dgm:pt modelId="{260C7919-42CE-4209-999A-C5DC4FC0159C}" type="pres">
      <dgm:prSet presAssocID="{46B99783-D4C3-4E61-9A1F-DAEFCF7128AD}" presName="accentRepeatNode" presStyleLbl="solidFgAcc1" presStyleIdx="1" presStyleCnt="2" custScaleX="124804" custScaleY="119173"/>
      <dgm:spPr>
        <a:xfrm>
          <a:off x="-54186" y="1610998"/>
          <a:ext cx="1431621" cy="1367028"/>
        </a:xfrm>
        <a:prstGeom prst="ellipse">
          <a:avLst/>
        </a:prstGeom>
        <a:blipFill rotWithShape="0">
          <a:blip xmlns:r="http://schemas.openxmlformats.org/officeDocument/2006/relationships" r:embed="rId1"/>
          <a:stretch>
            <a:fillRect/>
          </a:stretch>
        </a:blipFill>
        <a:ln w="19050" cap="flat" cmpd="sng" algn="ctr">
          <a:solidFill>
            <a:srgbClr val="418AB3">
              <a:hueOff val="-8569773"/>
              <a:satOff val="17563"/>
              <a:lumOff val="8235"/>
              <a:alphaOff val="0"/>
            </a:srgbClr>
          </a:solidFill>
          <a:prstDash val="solid"/>
        </a:ln>
        <a:effectLst/>
      </dgm:spPr>
    </dgm:pt>
  </dgm:ptLst>
  <dgm:cxnLst>
    <dgm:cxn modelId="{22E41A2E-0613-4D17-96E7-F316E6E79DA8}" type="presOf" srcId="{46B99783-D4C3-4E61-9A1F-DAEFCF7128AD}" destId="{17183630-8153-4EC9-977E-C099BA0993FE}" srcOrd="0" destOrd="0" presId="urn:microsoft.com/office/officeart/2008/layout/VerticalCurvedList"/>
    <dgm:cxn modelId="{33D89F2F-E395-425D-A9BE-5348041B6002}" type="presOf" srcId="{3F0878C4-DB27-4871-8202-D202642FF553}" destId="{2B707B79-2DC3-47ED-B0B9-59E6B7002710}" srcOrd="0" destOrd="0" presId="urn:microsoft.com/office/officeart/2008/layout/VerticalCurvedList"/>
    <dgm:cxn modelId="{C547F669-B980-4A5A-942E-30425BB2317C}" type="presOf" srcId="{A9AB93CD-D05D-42F4-AE82-0CE23AF03C5F}" destId="{7C222FB1-847A-461E-A3A9-658E613EAEC5}" srcOrd="0" destOrd="0" presId="urn:microsoft.com/office/officeart/2008/layout/VerticalCurvedList"/>
    <dgm:cxn modelId="{B56A36B9-F97D-4D80-938D-69F434A08DCA}" srcId="{3F0878C4-DB27-4871-8202-D202642FF553}" destId="{46B99783-D4C3-4E61-9A1F-DAEFCF7128AD}" srcOrd="1" destOrd="0" parTransId="{08B55459-C1B4-4352-B157-6B20C781FF33}" sibTransId="{297AD5FB-3A90-4C08-85D1-115224313FEC}"/>
    <dgm:cxn modelId="{89C4D9CC-909D-4A7D-8D3A-487D71EC6079}" type="presOf" srcId="{A3519711-5C3A-410D-8E07-FE12E49E4E91}" destId="{BA4E8883-EB8E-4E52-9EF6-20D18830EC58}" srcOrd="0" destOrd="0" presId="urn:microsoft.com/office/officeart/2008/layout/VerticalCurvedList"/>
    <dgm:cxn modelId="{2DC1D7E2-22E0-4527-96E6-F92C947E9923}" srcId="{3F0878C4-DB27-4871-8202-D202642FF553}" destId="{A9AB93CD-D05D-42F4-AE82-0CE23AF03C5F}" srcOrd="0" destOrd="0" parTransId="{A2C5A916-8CB0-4306-AE75-7AE1CE6ACDC8}" sibTransId="{A3519711-5C3A-410D-8E07-FE12E49E4E91}"/>
    <dgm:cxn modelId="{5DF0A3FD-5219-4938-8368-DDFFDF378A49}" type="presParOf" srcId="{2B707B79-2DC3-47ED-B0B9-59E6B7002710}" destId="{94E2F00E-BD35-4BFA-9C1B-F22DB84683DE}" srcOrd="0" destOrd="0" presId="urn:microsoft.com/office/officeart/2008/layout/VerticalCurvedList"/>
    <dgm:cxn modelId="{945A3D62-3B79-4E92-A4D6-381E6DC84AEE}" type="presParOf" srcId="{94E2F00E-BD35-4BFA-9C1B-F22DB84683DE}" destId="{11816900-9197-463E-A49C-F6EAD1783DBC}" srcOrd="0" destOrd="0" presId="urn:microsoft.com/office/officeart/2008/layout/VerticalCurvedList"/>
    <dgm:cxn modelId="{AD74C8F4-F4D5-432D-A7AB-4AFFB0C98E7D}" type="presParOf" srcId="{11816900-9197-463E-A49C-F6EAD1783DBC}" destId="{EB987EEB-8334-418E-93B7-57E2EEE97027}" srcOrd="0" destOrd="0" presId="urn:microsoft.com/office/officeart/2008/layout/VerticalCurvedList"/>
    <dgm:cxn modelId="{1EFA61E7-1492-455B-A5BB-6F7A087DB8DC}" type="presParOf" srcId="{11816900-9197-463E-A49C-F6EAD1783DBC}" destId="{BA4E8883-EB8E-4E52-9EF6-20D18830EC58}" srcOrd="1" destOrd="0" presId="urn:microsoft.com/office/officeart/2008/layout/VerticalCurvedList"/>
    <dgm:cxn modelId="{ED310E30-3F3F-41C2-A41C-5B713828E845}" type="presParOf" srcId="{11816900-9197-463E-A49C-F6EAD1783DBC}" destId="{5074C07A-F2B1-4682-B9DC-850CBAAFAA96}" srcOrd="2" destOrd="0" presId="urn:microsoft.com/office/officeart/2008/layout/VerticalCurvedList"/>
    <dgm:cxn modelId="{04BE637F-82FE-4AC1-974A-AD65C9A67ABB}" type="presParOf" srcId="{11816900-9197-463E-A49C-F6EAD1783DBC}" destId="{DE7C67E9-BEF2-4213-A59C-883E09001176}" srcOrd="3" destOrd="0" presId="urn:microsoft.com/office/officeart/2008/layout/VerticalCurvedList"/>
    <dgm:cxn modelId="{FB1404E5-A23F-4B0F-A9A7-AC6A0AF5B79B}" type="presParOf" srcId="{94E2F00E-BD35-4BFA-9C1B-F22DB84683DE}" destId="{7C222FB1-847A-461E-A3A9-658E613EAEC5}" srcOrd="1" destOrd="0" presId="urn:microsoft.com/office/officeart/2008/layout/VerticalCurvedList"/>
    <dgm:cxn modelId="{837EC44C-E832-43BA-9AF5-1A97A41A38E9}" type="presParOf" srcId="{94E2F00E-BD35-4BFA-9C1B-F22DB84683DE}" destId="{9B9B317F-49E0-418E-BAFB-CD0070CAB3F1}" srcOrd="2" destOrd="0" presId="urn:microsoft.com/office/officeart/2008/layout/VerticalCurvedList"/>
    <dgm:cxn modelId="{249C8D23-29CF-4FD4-9815-7B41885C0BA8}" type="presParOf" srcId="{9B9B317F-49E0-418E-BAFB-CD0070CAB3F1}" destId="{CD1217C0-D085-4894-8B55-FD46D387C14F}" srcOrd="0" destOrd="0" presId="urn:microsoft.com/office/officeart/2008/layout/VerticalCurvedList"/>
    <dgm:cxn modelId="{5A5DE171-470D-4FC2-8355-40C01E16EFE1}" type="presParOf" srcId="{94E2F00E-BD35-4BFA-9C1B-F22DB84683DE}" destId="{17183630-8153-4EC9-977E-C099BA0993FE}" srcOrd="3" destOrd="0" presId="urn:microsoft.com/office/officeart/2008/layout/VerticalCurvedList"/>
    <dgm:cxn modelId="{87BDB5C2-1EF4-4856-B7EF-307AD2E53872}" type="presParOf" srcId="{94E2F00E-BD35-4BFA-9C1B-F22DB84683DE}" destId="{83EA915E-25F7-4FDA-8CB3-9FBBF9ABE480}" srcOrd="4" destOrd="0" presId="urn:microsoft.com/office/officeart/2008/layout/VerticalCurvedList"/>
    <dgm:cxn modelId="{2A0BA996-87A6-4271-B810-AE0E8BB1881F}" type="presParOf" srcId="{83EA915E-25F7-4FDA-8CB3-9FBBF9ABE480}" destId="{260C7919-42CE-4209-999A-C5DC4FC0159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4E8883-EB8E-4E52-9EF6-20D18830EC58}">
      <dsp:nvSpPr>
        <dsp:cNvPr id="0" name=""/>
        <dsp:cNvSpPr/>
      </dsp:nvSpPr>
      <dsp:spPr>
        <a:xfrm>
          <a:off x="-3796154" y="-675735"/>
          <a:ext cx="4581044" cy="4879862"/>
        </a:xfrm>
        <a:prstGeom prst="blockArc">
          <a:avLst>
            <a:gd name="adj1" fmla="val 18900000"/>
            <a:gd name="adj2" fmla="val 2700000"/>
            <a:gd name="adj3" fmla="val 499"/>
          </a:avLst>
        </a:prstGeom>
        <a:noFill/>
        <a:ln w="19050" cap="flat" cmpd="sng" algn="ctr">
          <a:solidFill>
            <a:srgbClr val="D7D4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7C222FB1-847A-461E-A3A9-658E613EAEC5}">
      <dsp:nvSpPr>
        <dsp:cNvPr id="0" name=""/>
        <dsp:cNvSpPr/>
      </dsp:nvSpPr>
      <dsp:spPr>
        <a:xfrm>
          <a:off x="726738" y="557650"/>
          <a:ext cx="6461573" cy="1168563"/>
        </a:xfrm>
        <a:prstGeom prst="rect">
          <a:avLst/>
        </a:prstGeom>
        <a:solidFill>
          <a:srgbClr val="418AB3">
            <a:hueOff val="0"/>
            <a:satOff val="0"/>
            <a:lumOff val="0"/>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093"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err="1">
              <a:latin typeface="Times New Roman" panose="02020603050405020304" pitchFamily="18" charset="0"/>
              <a:cs typeface="Times New Roman" panose="02020603050405020304" pitchFamily="18" charset="0"/>
            </a:rPr>
            <a:t>Giọng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đọc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vui</a:t>
          </a:r>
          <a:r>
            <a:rPr lang="en-US" sz="2400" kern="1200" dirty="0">
              <a:latin typeface="Times New Roman" panose="02020603050405020304" pitchFamily="18" charset="0"/>
              <a:cs typeface="Times New Roman" panose="02020603050405020304" pitchFamily="18" charset="0"/>
            </a:rPr>
            <a:t> t</a:t>
          </a:r>
          <a:r>
            <a:rPr lang="vi-VN" sz="2400" kern="1200" dirty="0">
              <a:latin typeface="Times New Roman" panose="02020603050405020304" pitchFamily="18" charset="0"/>
              <a:cs typeface="Times New Roman" panose="02020603050405020304" pitchFamily="18" charset="0"/>
            </a:rPr>
            <a:t>ươ</a:t>
          </a:r>
          <a:r>
            <a:rPr lang="en-US" sz="2400" kern="1200" dirty="0" err="1">
              <a:latin typeface="Times New Roman" panose="02020603050405020304" pitchFamily="18" charset="0"/>
              <a:cs typeface="Times New Roman" panose="02020603050405020304" pitchFamily="18" charset="0"/>
            </a:rPr>
            <a:t>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phấn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khởi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đoạn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đầu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Đoạn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Lượm</a:t>
          </a:r>
          <a:r>
            <a:rPr lang="en-US" sz="2400" kern="1200" dirty="0">
              <a:latin typeface="Times New Roman" panose="02020603050405020304" pitchFamily="18" charset="0"/>
              <a:cs typeface="Times New Roman" panose="02020603050405020304" pitchFamily="18" charset="0"/>
            </a:rPr>
            <a:t> hi </a:t>
          </a:r>
          <a:r>
            <a:rPr lang="en-US" sz="2400" kern="1200" dirty="0" err="1">
              <a:latin typeface="Times New Roman" panose="02020603050405020304" pitchFamily="18" charset="0"/>
              <a:cs typeface="Times New Roman" panose="02020603050405020304" pitchFamily="18" charset="0"/>
            </a:rPr>
            <a:t>sinh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đọc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lắng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xuống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ngừng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giữa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dòng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trang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nghiêm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cảm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động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xót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thương</a:t>
          </a:r>
          <a:r>
            <a:rPr lang="en-US" sz="2400" kern="1200" dirty="0">
              <a:latin typeface="Times New Roman" panose="02020603050405020304" pitchFamily="18" charset="0"/>
              <a:cs typeface="Times New Roman" panose="02020603050405020304" pitchFamily="18" charset="0"/>
            </a:rPr>
            <a:t>.</a:t>
          </a:r>
          <a:endParaRPr lang="en-US" sz="2400" kern="1200" dirty="0">
            <a:solidFill>
              <a:srgbClr val="FFFFFF"/>
            </a:solidFill>
            <a:latin typeface="Times New Roman" panose="02020603050405020304" pitchFamily="18" charset="0"/>
            <a:ea typeface="+mn-ea"/>
            <a:cs typeface="Times New Roman" panose="02020603050405020304" pitchFamily="18" charset="0"/>
          </a:endParaRPr>
        </a:p>
      </dsp:txBody>
      <dsp:txXfrm>
        <a:off x="726738" y="557650"/>
        <a:ext cx="6461573" cy="1168563"/>
      </dsp:txXfrm>
    </dsp:sp>
    <dsp:sp modelId="{CD1217C0-D085-4894-8B55-FD46D387C14F}">
      <dsp:nvSpPr>
        <dsp:cNvPr id="0" name=""/>
        <dsp:cNvSpPr/>
      </dsp:nvSpPr>
      <dsp:spPr>
        <a:xfrm>
          <a:off x="164607" y="223201"/>
          <a:ext cx="1387550" cy="1512918"/>
        </a:xfrm>
        <a:prstGeom prst="ellipse">
          <a:avLst/>
        </a:prstGeom>
        <a:blipFill rotWithShape="0">
          <a:blip xmlns:r="http://schemas.openxmlformats.org/officeDocument/2006/relationships" r:embed="rId1"/>
          <a:stretch>
            <a:fillRect/>
          </a:stretch>
        </a:blipFill>
        <a:ln w="19050" cap="flat" cmpd="sng" algn="ctr">
          <a:solidFill>
            <a:srgbClr val="418AB3">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17183630-8153-4EC9-977E-C099BA0993FE}">
      <dsp:nvSpPr>
        <dsp:cNvPr id="0" name=""/>
        <dsp:cNvSpPr/>
      </dsp:nvSpPr>
      <dsp:spPr>
        <a:xfrm>
          <a:off x="726738" y="1879308"/>
          <a:ext cx="6461573" cy="1282043"/>
        </a:xfrm>
        <a:prstGeom prst="rect">
          <a:avLst/>
        </a:prstGeom>
        <a:solidFill>
          <a:srgbClr val="418AB3">
            <a:hueOff val="-8569773"/>
            <a:satOff val="17563"/>
            <a:lumOff val="8235"/>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093"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err="1">
              <a:solidFill>
                <a:schemeClr val="tx1"/>
              </a:solidFill>
              <a:latin typeface="Times New Roman" panose="02020603050405020304" pitchFamily="18" charset="0"/>
              <a:ea typeface="+mn-ea"/>
              <a:cs typeface="Times New Roman" panose="02020603050405020304" pitchFamily="18" charset="0"/>
            </a:rPr>
            <a:t>Nhịp</a:t>
          </a:r>
          <a:r>
            <a:rPr lang="en-US" sz="2400" kern="1200" dirty="0">
              <a:solidFill>
                <a:schemeClr val="tx1"/>
              </a:solidFill>
              <a:latin typeface="Times New Roman" panose="02020603050405020304" pitchFamily="18" charset="0"/>
              <a:ea typeface="+mn-ea"/>
              <a:cs typeface="Times New Roman" panose="02020603050405020304" pitchFamily="18" charset="0"/>
            </a:rPr>
            <a:t> 2/2, ……</a:t>
          </a:r>
          <a:endParaRPr lang="vi-VN" sz="2400" kern="1200" dirty="0">
            <a:solidFill>
              <a:schemeClr val="tx1"/>
            </a:solidFill>
            <a:latin typeface="Times New Roman" panose="02020603050405020304" pitchFamily="18" charset="0"/>
            <a:ea typeface="+mn-ea"/>
            <a:cs typeface="Times New Roman" panose="02020603050405020304" pitchFamily="18" charset="0"/>
          </a:endParaRPr>
        </a:p>
      </dsp:txBody>
      <dsp:txXfrm>
        <a:off x="726738" y="1879308"/>
        <a:ext cx="6461573" cy="1282043"/>
      </dsp:txXfrm>
    </dsp:sp>
    <dsp:sp modelId="{260C7919-42CE-4209-999A-C5DC4FC0159C}">
      <dsp:nvSpPr>
        <dsp:cNvPr id="0" name=""/>
        <dsp:cNvSpPr/>
      </dsp:nvSpPr>
      <dsp:spPr>
        <a:xfrm>
          <a:off x="-59519" y="1769547"/>
          <a:ext cx="1572516" cy="1501566"/>
        </a:xfrm>
        <a:prstGeom prst="ellipse">
          <a:avLst/>
        </a:prstGeom>
        <a:blipFill rotWithShape="0">
          <a:blip xmlns:r="http://schemas.openxmlformats.org/officeDocument/2006/relationships" r:embed="rId1"/>
          <a:stretch>
            <a:fillRect/>
          </a:stretch>
        </a:blipFill>
        <a:ln w="19050" cap="flat" cmpd="sng" algn="ctr">
          <a:solidFill>
            <a:srgbClr val="418AB3">
              <a:hueOff val="-8569773"/>
              <a:satOff val="17563"/>
              <a:lumOff val="8235"/>
              <a:alphaOff val="0"/>
            </a:srgb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83BDA5-89B9-4314-9C0D-65ED9B79C6BF}" type="datetimeFigureOut">
              <a:rPr lang="en-US" smtClean="0"/>
              <a:t>2/18/2022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B9BD31-5FE9-4747-AA47-40F766022492}" type="slidenum">
              <a:rPr lang="en-US" smtClean="0"/>
              <a:t>‹#›</a:t>
            </a:fld>
            <a:endParaRPr lang="en-US"/>
          </a:p>
        </p:txBody>
      </p:sp>
    </p:spTree>
    <p:extLst>
      <p:ext uri="{BB962C8B-B14F-4D97-AF65-F5344CB8AC3E}">
        <p14:creationId xmlns:p14="http://schemas.microsoft.com/office/powerpoint/2010/main" val="3279003340"/>
      </p:ext>
    </p:extLst>
  </p:cSld>
  <p:clrMap bg1="lt1" tx1="dk1" bg2="lt2" tx2="dk2" accent1="accent1" accent2="accent2" accent3="accent3" accent4="accent4" accent5="accent5" accent6="accent6" hlink="hlink" folHlink="folHlink"/>
  <p:notesStyle>
    <a:lvl1pPr marL="0" algn="l" defTabSz="913770" rtl="0" eaLnBrk="1" latinLnBrk="0" hangingPunct="1">
      <a:defRPr sz="1200" kern="1200">
        <a:solidFill>
          <a:schemeClr val="tx1"/>
        </a:solidFill>
        <a:latin typeface="+mn-lt"/>
        <a:ea typeface="+mn-ea"/>
        <a:cs typeface="+mn-cs"/>
      </a:defRPr>
    </a:lvl1pPr>
    <a:lvl2pPr marL="456866" algn="l" defTabSz="913770" rtl="0" eaLnBrk="1" latinLnBrk="0" hangingPunct="1">
      <a:defRPr sz="1200" kern="1200">
        <a:solidFill>
          <a:schemeClr val="tx1"/>
        </a:solidFill>
        <a:latin typeface="+mn-lt"/>
        <a:ea typeface="+mn-ea"/>
        <a:cs typeface="+mn-cs"/>
      </a:defRPr>
    </a:lvl2pPr>
    <a:lvl3pPr marL="913770" algn="l" defTabSz="913770" rtl="0" eaLnBrk="1" latinLnBrk="0" hangingPunct="1">
      <a:defRPr sz="1200" kern="1200">
        <a:solidFill>
          <a:schemeClr val="tx1"/>
        </a:solidFill>
        <a:latin typeface="+mn-lt"/>
        <a:ea typeface="+mn-ea"/>
        <a:cs typeface="+mn-cs"/>
      </a:defRPr>
    </a:lvl3pPr>
    <a:lvl4pPr marL="1370648" algn="l" defTabSz="913770" rtl="0" eaLnBrk="1" latinLnBrk="0" hangingPunct="1">
      <a:defRPr sz="1200" kern="1200">
        <a:solidFill>
          <a:schemeClr val="tx1"/>
        </a:solidFill>
        <a:latin typeface="+mn-lt"/>
        <a:ea typeface="+mn-ea"/>
        <a:cs typeface="+mn-cs"/>
      </a:defRPr>
    </a:lvl4pPr>
    <a:lvl5pPr marL="1827539" algn="l" defTabSz="913770" rtl="0" eaLnBrk="1" latinLnBrk="0" hangingPunct="1">
      <a:defRPr sz="1200" kern="1200">
        <a:solidFill>
          <a:schemeClr val="tx1"/>
        </a:solidFill>
        <a:latin typeface="+mn-lt"/>
        <a:ea typeface="+mn-ea"/>
        <a:cs typeface="+mn-cs"/>
      </a:defRPr>
    </a:lvl5pPr>
    <a:lvl6pPr marL="2284404" algn="l" defTabSz="913770" rtl="0" eaLnBrk="1" latinLnBrk="0" hangingPunct="1">
      <a:defRPr sz="1200" kern="1200">
        <a:solidFill>
          <a:schemeClr val="tx1"/>
        </a:solidFill>
        <a:latin typeface="+mn-lt"/>
        <a:ea typeface="+mn-ea"/>
        <a:cs typeface="+mn-cs"/>
      </a:defRPr>
    </a:lvl6pPr>
    <a:lvl7pPr marL="2741270" algn="l" defTabSz="913770" rtl="0" eaLnBrk="1" latinLnBrk="0" hangingPunct="1">
      <a:defRPr sz="1200" kern="1200">
        <a:solidFill>
          <a:schemeClr val="tx1"/>
        </a:solidFill>
        <a:latin typeface="+mn-lt"/>
        <a:ea typeface="+mn-ea"/>
        <a:cs typeface="+mn-cs"/>
      </a:defRPr>
    </a:lvl7pPr>
    <a:lvl8pPr marL="3198160" algn="l" defTabSz="913770" rtl="0" eaLnBrk="1" latinLnBrk="0" hangingPunct="1">
      <a:defRPr sz="1200" kern="1200">
        <a:solidFill>
          <a:schemeClr val="tx1"/>
        </a:solidFill>
        <a:latin typeface="+mn-lt"/>
        <a:ea typeface="+mn-ea"/>
        <a:cs typeface="+mn-cs"/>
      </a:defRPr>
    </a:lvl8pPr>
    <a:lvl9pPr marL="3655039" algn="l" defTabSz="91377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bwMode="auto">
          <a:xfrm>
            <a:off x="0" y="0"/>
            <a:ext cx="0" cy="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275AC96-E10B-41A4-91AF-E7923BFE369C}" type="slidenum">
              <a:rPr lang="en-US" altLang="en-US"/>
              <a:pPr>
                <a:spcBef>
                  <a:spcPct val="0"/>
                </a:spcBef>
              </a:pPr>
              <a:t>3</a:t>
            </a:fld>
            <a:endParaRPr lang="en-US" altLang="en-US"/>
          </a:p>
        </p:txBody>
      </p:sp>
      <p:sp>
        <p:nvSpPr>
          <p:cNvPr id="8195" name="Rectangle 2"/>
          <p:cNvSpPr>
            <a:spLocks noGrp="1" noRot="1" noChangeAspect="1" noChangeArrowheads="1" noTextEdit="1"/>
          </p:cNvSpPr>
          <p:nvPr>
            <p:ph type="sldImg"/>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Tree>
    <p:extLst>
      <p:ext uri="{BB962C8B-B14F-4D97-AF65-F5344CB8AC3E}">
        <p14:creationId xmlns:p14="http://schemas.microsoft.com/office/powerpoint/2010/main" val="2155796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B9BD31-5FE9-4747-AA47-40F766022492}" type="slidenum">
              <a:rPr lang="en-US" smtClean="0"/>
              <a:t>5</a:t>
            </a:fld>
            <a:endParaRPr lang="en-US"/>
          </a:p>
        </p:txBody>
      </p:sp>
    </p:spTree>
    <p:extLst>
      <p:ext uri="{BB962C8B-B14F-4D97-AF65-F5344CB8AC3E}">
        <p14:creationId xmlns:p14="http://schemas.microsoft.com/office/powerpoint/2010/main" val="3157377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CCE6C2A-5FEE-4F48-A478-B12A77424725}" type="slidenum">
              <a:rPr lang="en-US" altLang="en-US">
                <a:latin typeface="Times New Roman" panose="02020603050405020304" pitchFamily="18" charset="0"/>
              </a:rPr>
              <a:pPr>
                <a:spcBef>
                  <a:spcPct val="0"/>
                </a:spcBef>
              </a:pPr>
              <a:t>9</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762727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5E371-8F20-4514-831D-9A2FB14A7DA9}"/>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C9F8EC88-1DD5-4383-A6B2-EDDD18619357}"/>
              </a:ext>
            </a:extLst>
          </p:cNvPr>
          <p:cNvSpPr>
            <a:spLocks noGrp="1"/>
          </p:cNvSpPr>
          <p:nvPr>
            <p:ph type="subTitle" idx="1"/>
          </p:nvPr>
        </p:nvSpPr>
        <p:spPr>
          <a:xfrm>
            <a:off x="1143000" y="2701528"/>
            <a:ext cx="6858000" cy="1241822"/>
          </a:xfrm>
        </p:spPr>
        <p:txBody>
          <a:bodyPr/>
          <a:lstStyle>
            <a:lvl1pPr marL="0" indent="0" algn="ctr">
              <a:buNone/>
              <a:defRPr sz="1800"/>
            </a:lvl1pPr>
            <a:lvl2pPr marL="342650" indent="0" algn="ctr">
              <a:buNone/>
              <a:defRPr sz="1500"/>
            </a:lvl2pPr>
            <a:lvl3pPr marL="685324" indent="0" algn="ctr">
              <a:buNone/>
              <a:defRPr sz="1400"/>
            </a:lvl3pPr>
            <a:lvl4pPr marL="1027986" indent="0" algn="ctr">
              <a:buNone/>
              <a:defRPr sz="1200"/>
            </a:lvl4pPr>
            <a:lvl5pPr marL="1370648" indent="0" algn="ctr">
              <a:buNone/>
              <a:defRPr sz="1200"/>
            </a:lvl5pPr>
            <a:lvl6pPr marL="1713323" indent="0" algn="ctr">
              <a:buNone/>
              <a:defRPr sz="1200"/>
            </a:lvl6pPr>
            <a:lvl7pPr marL="2055971" indent="0" algn="ctr">
              <a:buNone/>
              <a:defRPr sz="1200"/>
            </a:lvl7pPr>
            <a:lvl8pPr marL="2398620" indent="0" algn="ctr">
              <a:buNone/>
              <a:defRPr sz="1200"/>
            </a:lvl8pPr>
            <a:lvl9pPr marL="274127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EF845198-BDD9-488D-B861-D70FE98F6B6F}"/>
              </a:ext>
            </a:extLst>
          </p:cNvPr>
          <p:cNvSpPr>
            <a:spLocks noGrp="1"/>
          </p:cNvSpPr>
          <p:nvPr>
            <p:ph type="dt" sz="half" idx="10"/>
          </p:nvPr>
        </p:nvSpPr>
        <p:spPr/>
        <p:txBody>
          <a:bodyPr/>
          <a:lstStyle/>
          <a:p>
            <a:fld id="{DF07F89C-51BB-42CE-9760-94CBAB6A1AA5}" type="datetimeFigureOut">
              <a:rPr lang="en-US" smtClean="0">
                <a:solidFill>
                  <a:prstClr val="black">
                    <a:tint val="75000"/>
                  </a:prstClr>
                </a:solidFill>
              </a:rPr>
              <a:pPr/>
              <a:t>2/18/2022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5D42791A-A2AB-482B-84F8-1536A1D2C69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6D5FBB9-08B5-4F45-BF82-D5B43B63E512}"/>
              </a:ext>
            </a:extLst>
          </p:cNvPr>
          <p:cNvSpPr>
            <a:spLocks noGrp="1"/>
          </p:cNvSpPr>
          <p:nvPr>
            <p:ph type="sldNum" sz="quarter" idx="12"/>
          </p:nvPr>
        </p:nvSpPr>
        <p:spPr/>
        <p:txBody>
          <a:bodyPr/>
          <a:lstStyle/>
          <a:p>
            <a:fld id="{94C65997-C8B1-446F-AB86-7EFD3D4CB1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61346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E62A-0506-43C7-8E73-4763D51E6A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3087E74-40B2-40F6-92DD-4A4B5F5305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B210DD-9659-4463-86FC-9EC9BEE5B0FD}"/>
              </a:ext>
            </a:extLst>
          </p:cNvPr>
          <p:cNvSpPr>
            <a:spLocks noGrp="1"/>
          </p:cNvSpPr>
          <p:nvPr>
            <p:ph type="dt" sz="half" idx="10"/>
          </p:nvPr>
        </p:nvSpPr>
        <p:spPr/>
        <p:txBody>
          <a:bodyPr/>
          <a:lstStyle/>
          <a:p>
            <a:fld id="{DF07F89C-51BB-42CE-9760-94CBAB6A1AA5}" type="datetimeFigureOut">
              <a:rPr lang="en-US" smtClean="0">
                <a:solidFill>
                  <a:prstClr val="black">
                    <a:tint val="75000"/>
                  </a:prstClr>
                </a:solidFill>
              </a:rPr>
              <a:pPr/>
              <a:t>2/18/2022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1889EE97-642E-4EBD-B7FE-76B8F52E74C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993D045-6453-423A-8C85-E4C82C6A9F54}"/>
              </a:ext>
            </a:extLst>
          </p:cNvPr>
          <p:cNvSpPr>
            <a:spLocks noGrp="1"/>
          </p:cNvSpPr>
          <p:nvPr>
            <p:ph type="sldNum" sz="quarter" idx="12"/>
          </p:nvPr>
        </p:nvSpPr>
        <p:spPr/>
        <p:txBody>
          <a:bodyPr/>
          <a:lstStyle/>
          <a:p>
            <a:fld id="{94C65997-C8B1-446F-AB86-7EFD3D4CB1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1639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0F3E83-AC5D-4C38-BF4B-EFD53CBD0F58}"/>
              </a:ext>
            </a:extLst>
          </p:cNvPr>
          <p:cNvSpPr>
            <a:spLocks noGrp="1"/>
          </p:cNvSpPr>
          <p:nvPr>
            <p:ph type="title" orient="vert"/>
          </p:nvPr>
        </p:nvSpPr>
        <p:spPr>
          <a:xfrm>
            <a:off x="6543676" y="273872"/>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95F595-5603-406D-B12D-05C160D8E0CD}"/>
              </a:ext>
            </a:extLst>
          </p:cNvPr>
          <p:cNvSpPr>
            <a:spLocks noGrp="1"/>
          </p:cNvSpPr>
          <p:nvPr>
            <p:ph type="body" orient="vert" idx="1"/>
          </p:nvPr>
        </p:nvSpPr>
        <p:spPr>
          <a:xfrm>
            <a:off x="628652" y="273872"/>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3B9519-6F8F-4C4A-BA4D-B1A8BDB130D1}"/>
              </a:ext>
            </a:extLst>
          </p:cNvPr>
          <p:cNvSpPr>
            <a:spLocks noGrp="1"/>
          </p:cNvSpPr>
          <p:nvPr>
            <p:ph type="dt" sz="half" idx="10"/>
          </p:nvPr>
        </p:nvSpPr>
        <p:spPr/>
        <p:txBody>
          <a:bodyPr/>
          <a:lstStyle/>
          <a:p>
            <a:fld id="{DF07F89C-51BB-42CE-9760-94CBAB6A1AA5}" type="datetimeFigureOut">
              <a:rPr lang="en-US" smtClean="0">
                <a:solidFill>
                  <a:prstClr val="black">
                    <a:tint val="75000"/>
                  </a:prstClr>
                </a:solidFill>
              </a:rPr>
              <a:pPr/>
              <a:t>2/18/2022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D7D208D-6698-4BB7-A0B0-B60FA4C0B91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DD339C0D-C1F6-4DA8-AFDB-F260F2AA3738}"/>
              </a:ext>
            </a:extLst>
          </p:cNvPr>
          <p:cNvSpPr>
            <a:spLocks noGrp="1"/>
          </p:cNvSpPr>
          <p:nvPr>
            <p:ph type="sldNum" sz="quarter" idx="12"/>
          </p:nvPr>
        </p:nvSpPr>
        <p:spPr/>
        <p:txBody>
          <a:bodyPr/>
          <a:lstStyle/>
          <a:p>
            <a:fld id="{94C65997-C8B1-446F-AB86-7EFD3D4CB1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1325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2050" name="Picture 2" descr="C:\Users\Thinkpad\Desktop\未标题-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533765"/>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79"/>
            <a:ext cx="8229600" cy="4388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a:defRPr>
                <a:solidFill>
                  <a:srgbClr val="000000"/>
                </a:solidFill>
              </a:defRPr>
            </a:lvl1pPr>
          </a:lstStyle>
          <a:p>
            <a:pPr>
              <a:defRPr/>
            </a:pPr>
            <a:endParaRPr lang="en-US"/>
          </a:p>
        </p:txBody>
      </p:sp>
      <p:sp>
        <p:nvSpPr>
          <p:cNvPr id="4" name="Rectangle 5"/>
          <p:cNvSpPr>
            <a:spLocks noGrp="1" noChangeArrowheads="1"/>
          </p:cNvSpPr>
          <p:nvPr>
            <p:ph type="ftr" sz="quarter" idx="11"/>
          </p:nvPr>
        </p:nvSpPr>
        <p:spPr/>
        <p:txBody>
          <a:bodyPr/>
          <a:lstStyle>
            <a:lvl1pPr>
              <a:defRPr>
                <a:solidFill>
                  <a:srgbClr val="000000"/>
                </a:solidFill>
              </a:defRPr>
            </a:lvl1pPr>
          </a:lstStyle>
          <a:p>
            <a:pPr>
              <a:defRPr/>
            </a:pPr>
            <a:endParaRPr lang="en-US"/>
          </a:p>
        </p:txBody>
      </p:sp>
      <p:sp>
        <p:nvSpPr>
          <p:cNvPr id="5" name="Rectangle 6"/>
          <p:cNvSpPr>
            <a:spLocks noGrp="1" noChangeArrowheads="1"/>
          </p:cNvSpPr>
          <p:nvPr>
            <p:ph type="sldNum" sz="quarter" idx="12"/>
          </p:nvPr>
        </p:nvSpPr>
        <p:spPr/>
        <p:txBody>
          <a:bodyPr/>
          <a:lstStyle>
            <a:lvl1pPr>
              <a:defRPr smtClean="0">
                <a:solidFill>
                  <a:srgbClr val="000000"/>
                </a:solidFill>
              </a:defRPr>
            </a:lvl1pPr>
          </a:lstStyle>
          <a:p>
            <a:pPr>
              <a:defRPr/>
            </a:pPr>
            <a:fld id="{64567AC7-ABE2-4FAB-950D-DFE3EC2D100E}" type="slidenum">
              <a:rPr lang="en-US" altLang="en-US"/>
              <a:pPr>
                <a:defRPr/>
              </a:pPr>
              <a:t>‹#›</a:t>
            </a:fld>
            <a:endParaRPr lang="en-US" altLang="en-US"/>
          </a:p>
        </p:txBody>
      </p:sp>
    </p:spTree>
    <p:extLst>
      <p:ext uri="{BB962C8B-B14F-4D97-AF65-F5344CB8AC3E}">
        <p14:creationId xmlns:p14="http://schemas.microsoft.com/office/powerpoint/2010/main" val="3961335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070877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439147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00154"/>
            <a:ext cx="8229600" cy="3394472"/>
          </a:xfrm>
          <a:prstGeom prst="rect">
            <a:avLst/>
          </a:prstGeom>
        </p:spPr>
        <p:txBody>
          <a:bodyPr lIns="34247" tIns="17120" rIns="34247" bIns="171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7"/>
            <a:ext cx="2133600" cy="273844"/>
          </a:xfrm>
          <a:prstGeom prst="rect">
            <a:avLst/>
          </a:prstGeom>
        </p:spPr>
        <p:txBody>
          <a:bodyPr lIns="34247" tIns="17120" rIns="34247" bIns="17120"/>
          <a:lstStyle/>
          <a:p>
            <a:pPr defTabSz="814074"/>
            <a:fld id="{7FE5A9CD-1CA5-4BB6-ABF6-C3DB2F9C09D1}" type="datetimeFigureOut">
              <a:rPr lang="en-US" sz="1600" smtClean="0">
                <a:solidFill>
                  <a:prstClr val="black"/>
                </a:solidFill>
              </a:rPr>
              <a:pPr defTabSz="814074"/>
              <a:t>2/18/2022</a:t>
            </a:fld>
            <a:endParaRPr lang="en-US" sz="1600">
              <a:solidFill>
                <a:prstClr val="black"/>
              </a:solidFill>
            </a:endParaRPr>
          </a:p>
        </p:txBody>
      </p:sp>
      <p:sp>
        <p:nvSpPr>
          <p:cNvPr id="5" name="Footer Placeholder 4"/>
          <p:cNvSpPr>
            <a:spLocks noGrp="1"/>
          </p:cNvSpPr>
          <p:nvPr>
            <p:ph type="ftr" sz="quarter" idx="11"/>
          </p:nvPr>
        </p:nvSpPr>
        <p:spPr>
          <a:xfrm>
            <a:off x="3124200" y="4767267"/>
            <a:ext cx="2895600" cy="273844"/>
          </a:xfrm>
          <a:prstGeom prst="rect">
            <a:avLst/>
          </a:prstGeom>
        </p:spPr>
        <p:txBody>
          <a:bodyPr lIns="34247" tIns="17120" rIns="34247" bIns="17120"/>
          <a:lstStyle/>
          <a:p>
            <a:pPr defTabSz="814074"/>
            <a:endParaRPr lang="en-US" sz="1600">
              <a:solidFill>
                <a:prstClr val="black"/>
              </a:solidFill>
            </a:endParaRPr>
          </a:p>
        </p:txBody>
      </p:sp>
      <p:sp>
        <p:nvSpPr>
          <p:cNvPr id="6" name="Slide Number Placeholder 5"/>
          <p:cNvSpPr>
            <a:spLocks noGrp="1"/>
          </p:cNvSpPr>
          <p:nvPr>
            <p:ph type="sldNum" sz="quarter" idx="12"/>
          </p:nvPr>
        </p:nvSpPr>
        <p:spPr>
          <a:xfrm>
            <a:off x="6553200" y="4767267"/>
            <a:ext cx="2133600" cy="273844"/>
          </a:xfrm>
          <a:prstGeom prst="rect">
            <a:avLst/>
          </a:prstGeom>
        </p:spPr>
        <p:txBody>
          <a:bodyPr lIns="34247" tIns="17120" rIns="34247" bIns="17120"/>
          <a:lstStyle/>
          <a:p>
            <a:pPr defTabSz="814074"/>
            <a:fld id="{E9E3A461-C528-4C33-83FA-271D1850C3B5}" type="slidenum">
              <a:rPr lang="en-US" sz="1600" smtClean="0">
                <a:solidFill>
                  <a:prstClr val="black"/>
                </a:solidFill>
              </a:rPr>
              <a:pPr defTabSz="814074"/>
              <a:t>‹#›</a:t>
            </a:fld>
            <a:endParaRPr lang="en-US" sz="1600">
              <a:solidFill>
                <a:prstClr val="black"/>
              </a:solidFill>
            </a:endParaRPr>
          </a:p>
        </p:txBody>
      </p:sp>
    </p:spTree>
    <p:extLst>
      <p:ext uri="{BB962C8B-B14F-4D97-AF65-F5344CB8AC3E}">
        <p14:creationId xmlns:p14="http://schemas.microsoft.com/office/powerpoint/2010/main" val="36514722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hasCustomPrompt="1"/>
          </p:nvPr>
        </p:nvSpPr>
        <p:spPr>
          <a:xfrm>
            <a:off x="457200" y="219077"/>
            <a:ext cx="8229600" cy="1038225"/>
          </a:xfrm>
          <a:prstGeom prst="rect">
            <a:avLst/>
          </a:prstGeom>
        </p:spPr>
        <p:txBody>
          <a:bodyPr lIns="81428" tIns="40714" rIns="81428" bIns="40714"/>
          <a:lstStyle/>
          <a:p>
            <a:r>
              <a:rPr lang="vi-VN"/>
              <a:t>Bấm &amp; sửa kiểu tiêu đề</a:t>
            </a:r>
          </a:p>
        </p:txBody>
      </p:sp>
      <p:sp>
        <p:nvSpPr>
          <p:cNvPr id="3" name="Nơi giữ chỗ cho Nội dung 2"/>
          <p:cNvSpPr>
            <a:spLocks noGrp="1"/>
          </p:cNvSpPr>
          <p:nvPr>
            <p:ph idx="1" hasCustomPrompt="1"/>
          </p:nvPr>
        </p:nvSpPr>
        <p:spPr>
          <a:xfrm>
            <a:off x="457200" y="1428750"/>
            <a:ext cx="8229600" cy="3086100"/>
          </a:xfrm>
          <a:prstGeom prst="rect">
            <a:avLst/>
          </a:prstGeom>
        </p:spPr>
        <p:txBody>
          <a:bodyPr lIns="81428" tIns="40714" rIns="81428" bIns="40714"/>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Rectangle 4"/>
          <p:cNvSpPr>
            <a:spLocks noGrp="1" noChangeArrowheads="1"/>
          </p:cNvSpPr>
          <p:nvPr>
            <p:ph type="dt" sz="half" idx="10"/>
          </p:nvPr>
        </p:nvSpPr>
        <p:spPr>
          <a:xfrm>
            <a:off x="457200" y="4683919"/>
            <a:ext cx="2133600" cy="357188"/>
          </a:xfrm>
          <a:prstGeom prst="rect">
            <a:avLst/>
          </a:prstGeom>
        </p:spPr>
        <p:txBody>
          <a:bodyPr lIns="81428" tIns="40714" rIns="81428" bIns="40714"/>
          <a:lstStyle>
            <a:lvl1pPr>
              <a:defRPr/>
            </a:lvl1pPr>
          </a:lstStyle>
          <a:p>
            <a:pPr defTabSz="814074">
              <a:defRPr/>
            </a:pPr>
            <a:endParaRPr lang="en-US" sz="1600">
              <a:solidFill>
                <a:prstClr val="black"/>
              </a:solidFill>
            </a:endParaRPr>
          </a:p>
        </p:txBody>
      </p:sp>
      <p:sp>
        <p:nvSpPr>
          <p:cNvPr id="5" name="Rectangle 5"/>
          <p:cNvSpPr>
            <a:spLocks noGrp="1" noChangeArrowheads="1"/>
          </p:cNvSpPr>
          <p:nvPr>
            <p:ph type="ftr" sz="quarter" idx="11"/>
          </p:nvPr>
        </p:nvSpPr>
        <p:spPr>
          <a:xfrm>
            <a:off x="3124200" y="4683919"/>
            <a:ext cx="2895600" cy="357188"/>
          </a:xfrm>
          <a:prstGeom prst="rect">
            <a:avLst/>
          </a:prstGeom>
        </p:spPr>
        <p:txBody>
          <a:bodyPr lIns="81428" tIns="40714" rIns="81428" bIns="40714"/>
          <a:lstStyle>
            <a:lvl1pPr>
              <a:defRPr/>
            </a:lvl1pPr>
          </a:lstStyle>
          <a:p>
            <a:pPr defTabSz="814074">
              <a:defRPr/>
            </a:pPr>
            <a:endParaRPr lang="en-US" sz="1600">
              <a:solidFill>
                <a:prstClr val="black"/>
              </a:solidFill>
            </a:endParaRPr>
          </a:p>
        </p:txBody>
      </p:sp>
      <p:sp>
        <p:nvSpPr>
          <p:cNvPr id="6" name="Rectangle 6"/>
          <p:cNvSpPr>
            <a:spLocks noGrp="1" noChangeArrowheads="1"/>
          </p:cNvSpPr>
          <p:nvPr>
            <p:ph type="sldNum" sz="quarter" idx="12"/>
          </p:nvPr>
        </p:nvSpPr>
        <p:spPr>
          <a:xfrm>
            <a:off x="6553200" y="4683919"/>
            <a:ext cx="2133600" cy="357188"/>
          </a:xfrm>
          <a:prstGeom prst="rect">
            <a:avLst/>
          </a:prstGeom>
        </p:spPr>
        <p:txBody>
          <a:bodyPr lIns="81428" tIns="40714" rIns="81428" bIns="40714"/>
          <a:lstStyle>
            <a:lvl1pPr>
              <a:defRPr/>
            </a:lvl1pPr>
          </a:lstStyle>
          <a:p>
            <a:pPr defTabSz="814074">
              <a:defRPr/>
            </a:pPr>
            <a:fld id="{E979D15E-7C97-46BA-A533-0FCFA23F6052}" type="slidenum">
              <a:rPr lang="en-US" sz="1600" smtClean="0">
                <a:solidFill>
                  <a:prstClr val="black"/>
                </a:solidFill>
              </a:rPr>
              <a:pPr defTabSz="814074">
                <a:defRPr/>
              </a:pPr>
              <a:t>‹#›</a:t>
            </a:fld>
            <a:endParaRPr lang="en-US" sz="1600">
              <a:solidFill>
                <a:prstClr val="black"/>
              </a:solidFill>
            </a:endParaRPr>
          </a:p>
        </p:txBody>
      </p:sp>
    </p:spTree>
    <p:extLst>
      <p:ext uri="{BB962C8B-B14F-4D97-AF65-F5344CB8AC3E}">
        <p14:creationId xmlns:p14="http://schemas.microsoft.com/office/powerpoint/2010/main" val="18301929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6400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4683919"/>
            <a:ext cx="2133600" cy="357188"/>
          </a:xfrm>
          <a:prstGeom prst="rect">
            <a:avLst/>
          </a:prstGeom>
        </p:spPr>
        <p:txBody>
          <a:bodyPr lIns="34247" tIns="17120" rIns="34247" bIns="17120"/>
          <a:lstStyle>
            <a:lvl1pPr>
              <a:defRPr/>
            </a:lvl1pPr>
          </a:lstStyle>
          <a:p>
            <a:pPr defTabSz="814074">
              <a:defRPr/>
            </a:pPr>
            <a:endParaRPr lang="en-US" sz="1600">
              <a:solidFill>
                <a:prstClr val="black"/>
              </a:solidFill>
            </a:endParaRPr>
          </a:p>
        </p:txBody>
      </p:sp>
      <p:sp>
        <p:nvSpPr>
          <p:cNvPr id="3" name="Rectangle 5"/>
          <p:cNvSpPr>
            <a:spLocks noGrp="1" noChangeArrowheads="1"/>
          </p:cNvSpPr>
          <p:nvPr>
            <p:ph type="ftr" sz="quarter" idx="11"/>
          </p:nvPr>
        </p:nvSpPr>
        <p:spPr>
          <a:xfrm>
            <a:off x="3124200" y="4683919"/>
            <a:ext cx="2895600" cy="357188"/>
          </a:xfrm>
          <a:prstGeom prst="rect">
            <a:avLst/>
          </a:prstGeom>
        </p:spPr>
        <p:txBody>
          <a:bodyPr lIns="34247" tIns="17120" rIns="34247" bIns="17120"/>
          <a:lstStyle>
            <a:lvl1pPr>
              <a:defRPr/>
            </a:lvl1pPr>
          </a:lstStyle>
          <a:p>
            <a:pPr defTabSz="814074">
              <a:defRPr/>
            </a:pPr>
            <a:endParaRPr lang="en-US" sz="1600">
              <a:solidFill>
                <a:prstClr val="black"/>
              </a:solidFill>
            </a:endParaRPr>
          </a:p>
        </p:txBody>
      </p:sp>
      <p:sp>
        <p:nvSpPr>
          <p:cNvPr id="4" name="Rectangle 6"/>
          <p:cNvSpPr>
            <a:spLocks noGrp="1" noChangeArrowheads="1"/>
          </p:cNvSpPr>
          <p:nvPr>
            <p:ph type="sldNum" sz="quarter" idx="12"/>
          </p:nvPr>
        </p:nvSpPr>
        <p:spPr>
          <a:xfrm>
            <a:off x="6553200" y="4683919"/>
            <a:ext cx="2133600" cy="357188"/>
          </a:xfrm>
          <a:prstGeom prst="rect">
            <a:avLst/>
          </a:prstGeom>
        </p:spPr>
        <p:txBody>
          <a:bodyPr lIns="34247" tIns="17120" rIns="34247" bIns="17120"/>
          <a:lstStyle>
            <a:lvl1pPr>
              <a:defRPr/>
            </a:lvl1pPr>
          </a:lstStyle>
          <a:p>
            <a:pPr defTabSz="814074"/>
            <a:fld id="{475E0F57-EEA1-4A8B-9311-4AD2064A14C0}" type="slidenum">
              <a:rPr lang="en-US" sz="1600" smtClean="0">
                <a:solidFill>
                  <a:prstClr val="black"/>
                </a:solidFill>
              </a:rPr>
              <a:pPr defTabSz="814074"/>
              <a:t>‹#›</a:t>
            </a:fld>
            <a:endParaRPr lang="en-US" sz="1600">
              <a:solidFill>
                <a:prstClr val="black"/>
              </a:solidFill>
            </a:endParaRPr>
          </a:p>
        </p:txBody>
      </p:sp>
    </p:spTree>
    <p:extLst>
      <p:ext uri="{BB962C8B-B14F-4D97-AF65-F5344CB8AC3E}">
        <p14:creationId xmlns:p14="http://schemas.microsoft.com/office/powerpoint/2010/main" val="39838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76B6D-87E9-44CD-83C4-1550B9F575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7B9CF2-0059-4AE9-B7A0-CD14E7690D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C9D72F-CE68-4F0C-9E65-6BEFD595D4F8}"/>
              </a:ext>
            </a:extLst>
          </p:cNvPr>
          <p:cNvSpPr>
            <a:spLocks noGrp="1"/>
          </p:cNvSpPr>
          <p:nvPr>
            <p:ph type="dt" sz="half" idx="10"/>
          </p:nvPr>
        </p:nvSpPr>
        <p:spPr/>
        <p:txBody>
          <a:bodyPr/>
          <a:lstStyle/>
          <a:p>
            <a:fld id="{DF07F89C-51BB-42CE-9760-94CBAB6A1AA5}" type="datetimeFigureOut">
              <a:rPr lang="en-US" smtClean="0">
                <a:solidFill>
                  <a:prstClr val="black">
                    <a:tint val="75000"/>
                  </a:prstClr>
                </a:solidFill>
              </a:rPr>
              <a:pPr/>
              <a:t>2/18/2022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10003A3-5EFF-4D3B-94BE-F4E3C4AB468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9CFB2A6-7956-434F-A1AE-A782A0449161}"/>
              </a:ext>
            </a:extLst>
          </p:cNvPr>
          <p:cNvSpPr>
            <a:spLocks noGrp="1"/>
          </p:cNvSpPr>
          <p:nvPr>
            <p:ph type="sldNum" sz="quarter" idx="12"/>
          </p:nvPr>
        </p:nvSpPr>
        <p:spPr/>
        <p:txBody>
          <a:bodyPr/>
          <a:lstStyle/>
          <a:p>
            <a:fld id="{94C65997-C8B1-446F-AB86-7EFD3D4CB1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89144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65991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03051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99581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4"/>
          <p:cNvSpPr>
            <a:spLocks noGrp="1" noChangeArrowheads="1"/>
          </p:cNvSpPr>
          <p:nvPr>
            <p:ph type="dt" sz="half" idx="10"/>
          </p:nvPr>
        </p:nvSpPr>
        <p:spPr>
          <a:xfrm>
            <a:off x="457140" y="4683919"/>
            <a:ext cx="2133918" cy="357188"/>
          </a:xfrm>
          <a:prstGeom prst="rect">
            <a:avLst/>
          </a:prstGeom>
        </p:spPr>
        <p:txBody>
          <a:bodyPr lIns="34247" tIns="17120" rIns="34247" bIns="17120"/>
          <a:lstStyle>
            <a:lvl1pPr>
              <a:defRPr/>
            </a:lvl1pPr>
          </a:lstStyle>
          <a:p>
            <a:pPr defTabSz="814074">
              <a:defRPr/>
            </a:pPr>
            <a:endParaRPr lang="en-US" sz="1600">
              <a:solidFill>
                <a:srgbClr val="000000"/>
              </a:solidFill>
            </a:endParaRPr>
          </a:p>
        </p:txBody>
      </p:sp>
      <p:sp>
        <p:nvSpPr>
          <p:cNvPr id="5" name="Rectangle 5"/>
          <p:cNvSpPr>
            <a:spLocks noGrp="1" noChangeArrowheads="1"/>
          </p:cNvSpPr>
          <p:nvPr>
            <p:ph type="ftr" sz="quarter" idx="11"/>
          </p:nvPr>
        </p:nvSpPr>
        <p:spPr>
          <a:xfrm>
            <a:off x="3124427" y="4683919"/>
            <a:ext cx="2895223" cy="357188"/>
          </a:xfrm>
          <a:prstGeom prst="rect">
            <a:avLst/>
          </a:prstGeom>
        </p:spPr>
        <p:txBody>
          <a:bodyPr lIns="34247" tIns="17120" rIns="34247" bIns="17120"/>
          <a:lstStyle>
            <a:lvl1pPr>
              <a:defRPr/>
            </a:lvl1pPr>
          </a:lstStyle>
          <a:p>
            <a:pPr defTabSz="814074">
              <a:defRPr/>
            </a:pPr>
            <a:endParaRPr lang="en-US" sz="1600">
              <a:solidFill>
                <a:srgbClr val="000000"/>
              </a:solidFill>
            </a:endParaRPr>
          </a:p>
        </p:txBody>
      </p:sp>
      <p:sp>
        <p:nvSpPr>
          <p:cNvPr id="6" name="Rectangle 6"/>
          <p:cNvSpPr>
            <a:spLocks noGrp="1" noChangeArrowheads="1"/>
          </p:cNvSpPr>
          <p:nvPr>
            <p:ph type="sldNum" sz="quarter" idx="12"/>
          </p:nvPr>
        </p:nvSpPr>
        <p:spPr>
          <a:xfrm>
            <a:off x="6553006" y="4683919"/>
            <a:ext cx="2133917" cy="357188"/>
          </a:xfrm>
          <a:prstGeom prst="rect">
            <a:avLst/>
          </a:prstGeom>
        </p:spPr>
        <p:txBody>
          <a:bodyPr lIns="34247" tIns="17120" rIns="34247" bIns="17120"/>
          <a:lstStyle>
            <a:lvl1pPr>
              <a:defRPr/>
            </a:lvl1pPr>
          </a:lstStyle>
          <a:p>
            <a:pPr defTabSz="814074">
              <a:defRPr/>
            </a:pPr>
            <a:fld id="{BEF8FD80-C95D-4220-BF8B-01906B7B67AD}" type="slidenum">
              <a:rPr lang="en-US" sz="1600" smtClean="0">
                <a:solidFill>
                  <a:srgbClr val="000000"/>
                </a:solidFill>
              </a:rPr>
              <a:pPr defTabSz="814074">
                <a:defRPr/>
              </a:pPr>
              <a:t>‹#›</a:t>
            </a:fld>
            <a:endParaRPr lang="en-US" sz="1600">
              <a:solidFill>
                <a:srgbClr val="000000"/>
              </a:solidFill>
            </a:endParaRPr>
          </a:p>
        </p:txBody>
      </p:sp>
    </p:spTree>
    <p:extLst>
      <p:ext uri="{BB962C8B-B14F-4D97-AF65-F5344CB8AC3E}">
        <p14:creationId xmlns:p14="http://schemas.microsoft.com/office/powerpoint/2010/main" val="1898115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956C4-25D0-4650-8091-DBDDF4E6CEB3}"/>
              </a:ext>
            </a:extLst>
          </p:cNvPr>
          <p:cNvSpPr>
            <a:spLocks noGrp="1"/>
          </p:cNvSpPr>
          <p:nvPr>
            <p:ph type="title"/>
          </p:nvPr>
        </p:nvSpPr>
        <p:spPr>
          <a:xfrm>
            <a:off x="623888" y="1282332"/>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715FE9A-50D4-4840-BCC1-FDFF897886F0}"/>
              </a:ext>
            </a:extLst>
          </p:cNvPr>
          <p:cNvSpPr>
            <a:spLocks noGrp="1"/>
          </p:cNvSpPr>
          <p:nvPr>
            <p:ph type="body" idx="1"/>
          </p:nvPr>
        </p:nvSpPr>
        <p:spPr>
          <a:xfrm>
            <a:off x="623888" y="3442099"/>
            <a:ext cx="7886700" cy="1125140"/>
          </a:xfrm>
        </p:spPr>
        <p:txBody>
          <a:bodyPr/>
          <a:lstStyle>
            <a:lvl1pPr marL="0" indent="0">
              <a:buNone/>
              <a:defRPr sz="1800">
                <a:solidFill>
                  <a:schemeClr val="tx1">
                    <a:tint val="75000"/>
                  </a:schemeClr>
                </a:solidFill>
              </a:defRPr>
            </a:lvl1pPr>
            <a:lvl2pPr marL="342650" indent="0">
              <a:buNone/>
              <a:defRPr sz="1500">
                <a:solidFill>
                  <a:schemeClr val="tx1">
                    <a:tint val="75000"/>
                  </a:schemeClr>
                </a:solidFill>
              </a:defRPr>
            </a:lvl2pPr>
            <a:lvl3pPr marL="685324" indent="0">
              <a:buNone/>
              <a:defRPr sz="1400">
                <a:solidFill>
                  <a:schemeClr val="tx1">
                    <a:tint val="75000"/>
                  </a:schemeClr>
                </a:solidFill>
              </a:defRPr>
            </a:lvl3pPr>
            <a:lvl4pPr marL="1027986" indent="0">
              <a:buNone/>
              <a:defRPr sz="1200">
                <a:solidFill>
                  <a:schemeClr val="tx1">
                    <a:tint val="75000"/>
                  </a:schemeClr>
                </a:solidFill>
              </a:defRPr>
            </a:lvl4pPr>
            <a:lvl5pPr marL="1370648" indent="0">
              <a:buNone/>
              <a:defRPr sz="1200">
                <a:solidFill>
                  <a:schemeClr val="tx1">
                    <a:tint val="75000"/>
                  </a:schemeClr>
                </a:solidFill>
              </a:defRPr>
            </a:lvl5pPr>
            <a:lvl6pPr marL="1713323" indent="0">
              <a:buNone/>
              <a:defRPr sz="1200">
                <a:solidFill>
                  <a:schemeClr val="tx1">
                    <a:tint val="75000"/>
                  </a:schemeClr>
                </a:solidFill>
              </a:defRPr>
            </a:lvl6pPr>
            <a:lvl7pPr marL="2055971" indent="0">
              <a:buNone/>
              <a:defRPr sz="1200">
                <a:solidFill>
                  <a:schemeClr val="tx1">
                    <a:tint val="75000"/>
                  </a:schemeClr>
                </a:solidFill>
              </a:defRPr>
            </a:lvl7pPr>
            <a:lvl8pPr marL="2398620" indent="0">
              <a:buNone/>
              <a:defRPr sz="1200">
                <a:solidFill>
                  <a:schemeClr val="tx1">
                    <a:tint val="75000"/>
                  </a:schemeClr>
                </a:solidFill>
              </a:defRPr>
            </a:lvl8pPr>
            <a:lvl9pPr marL="274127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69118D-8ADE-461D-B7EA-E0B86771A1A2}"/>
              </a:ext>
            </a:extLst>
          </p:cNvPr>
          <p:cNvSpPr>
            <a:spLocks noGrp="1"/>
          </p:cNvSpPr>
          <p:nvPr>
            <p:ph type="dt" sz="half" idx="10"/>
          </p:nvPr>
        </p:nvSpPr>
        <p:spPr/>
        <p:txBody>
          <a:bodyPr/>
          <a:lstStyle/>
          <a:p>
            <a:fld id="{DF07F89C-51BB-42CE-9760-94CBAB6A1AA5}" type="datetimeFigureOut">
              <a:rPr lang="en-US" smtClean="0">
                <a:solidFill>
                  <a:prstClr val="black">
                    <a:tint val="75000"/>
                  </a:prstClr>
                </a:solidFill>
              </a:rPr>
              <a:pPr/>
              <a:t>2/18/2022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D165B78D-63FF-47A7-89E7-C4841A6A69F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61CAE9E8-CF77-404F-847C-922D7AF61CBC}"/>
              </a:ext>
            </a:extLst>
          </p:cNvPr>
          <p:cNvSpPr>
            <a:spLocks noGrp="1"/>
          </p:cNvSpPr>
          <p:nvPr>
            <p:ph type="sldNum" sz="quarter" idx="12"/>
          </p:nvPr>
        </p:nvSpPr>
        <p:spPr/>
        <p:txBody>
          <a:bodyPr/>
          <a:lstStyle/>
          <a:p>
            <a:fld id="{94C65997-C8B1-446F-AB86-7EFD3D4CB1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5136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1ED83-4C8B-429B-AF68-46C3D979A6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C74FE6-FB04-4F1B-B0A0-EB6BE089E3F5}"/>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21DF79-8161-417A-A593-72735AE7AE30}"/>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FB1C73-45B3-455F-A1BA-23E7BE2FFF43}"/>
              </a:ext>
            </a:extLst>
          </p:cNvPr>
          <p:cNvSpPr>
            <a:spLocks noGrp="1"/>
          </p:cNvSpPr>
          <p:nvPr>
            <p:ph type="dt" sz="half" idx="10"/>
          </p:nvPr>
        </p:nvSpPr>
        <p:spPr/>
        <p:txBody>
          <a:bodyPr/>
          <a:lstStyle/>
          <a:p>
            <a:fld id="{DF07F89C-51BB-42CE-9760-94CBAB6A1AA5}" type="datetimeFigureOut">
              <a:rPr lang="en-US" smtClean="0">
                <a:solidFill>
                  <a:prstClr val="black">
                    <a:tint val="75000"/>
                  </a:prstClr>
                </a:solidFill>
              </a:rPr>
              <a:pPr/>
              <a:t>2/18/2022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7352CE1B-2B30-4B7F-82ED-5F148147B9A0}"/>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495EC92E-D9E3-4AA2-8112-301F17CA675D}"/>
              </a:ext>
            </a:extLst>
          </p:cNvPr>
          <p:cNvSpPr>
            <a:spLocks noGrp="1"/>
          </p:cNvSpPr>
          <p:nvPr>
            <p:ph type="sldNum" sz="quarter" idx="12"/>
          </p:nvPr>
        </p:nvSpPr>
        <p:spPr/>
        <p:txBody>
          <a:bodyPr/>
          <a:lstStyle/>
          <a:p>
            <a:fld id="{94C65997-C8B1-446F-AB86-7EFD3D4CB1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7177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6A74E-7B34-4C64-A855-1CDD3490B712}"/>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F7186012-80C2-4EFE-9FE8-A5BE3644B128}"/>
              </a:ext>
            </a:extLst>
          </p:cNvPr>
          <p:cNvSpPr>
            <a:spLocks noGrp="1"/>
          </p:cNvSpPr>
          <p:nvPr>
            <p:ph type="body" idx="1"/>
          </p:nvPr>
        </p:nvSpPr>
        <p:spPr>
          <a:xfrm>
            <a:off x="629842" y="1260872"/>
            <a:ext cx="3868340" cy="617934"/>
          </a:xfrm>
        </p:spPr>
        <p:txBody>
          <a:bodyPr anchor="b"/>
          <a:lstStyle>
            <a:lvl1pPr marL="0" indent="0">
              <a:buNone/>
              <a:defRPr sz="1800" b="1"/>
            </a:lvl1pPr>
            <a:lvl2pPr marL="342650" indent="0">
              <a:buNone/>
              <a:defRPr sz="1500" b="1"/>
            </a:lvl2pPr>
            <a:lvl3pPr marL="685324" indent="0">
              <a:buNone/>
              <a:defRPr sz="1400" b="1"/>
            </a:lvl3pPr>
            <a:lvl4pPr marL="1027986" indent="0">
              <a:buNone/>
              <a:defRPr sz="1200" b="1"/>
            </a:lvl4pPr>
            <a:lvl5pPr marL="1370648" indent="0">
              <a:buNone/>
              <a:defRPr sz="1200" b="1"/>
            </a:lvl5pPr>
            <a:lvl6pPr marL="1713323" indent="0">
              <a:buNone/>
              <a:defRPr sz="1200" b="1"/>
            </a:lvl6pPr>
            <a:lvl7pPr marL="2055971" indent="0">
              <a:buNone/>
              <a:defRPr sz="1200" b="1"/>
            </a:lvl7pPr>
            <a:lvl8pPr marL="2398620" indent="0">
              <a:buNone/>
              <a:defRPr sz="1200" b="1"/>
            </a:lvl8pPr>
            <a:lvl9pPr marL="274127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75BE143-EF39-4ED1-A886-569CBA9A200C}"/>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CB9F3F3-8BED-4785-B706-18888751B9C5}"/>
              </a:ext>
            </a:extLst>
          </p:cNvPr>
          <p:cNvSpPr>
            <a:spLocks noGrp="1"/>
          </p:cNvSpPr>
          <p:nvPr>
            <p:ph type="body" sz="quarter" idx="3"/>
          </p:nvPr>
        </p:nvSpPr>
        <p:spPr>
          <a:xfrm>
            <a:off x="4629152" y="1260872"/>
            <a:ext cx="3887391" cy="617934"/>
          </a:xfrm>
        </p:spPr>
        <p:txBody>
          <a:bodyPr anchor="b"/>
          <a:lstStyle>
            <a:lvl1pPr marL="0" indent="0">
              <a:buNone/>
              <a:defRPr sz="1800" b="1"/>
            </a:lvl1pPr>
            <a:lvl2pPr marL="342650" indent="0">
              <a:buNone/>
              <a:defRPr sz="1500" b="1"/>
            </a:lvl2pPr>
            <a:lvl3pPr marL="685324" indent="0">
              <a:buNone/>
              <a:defRPr sz="1400" b="1"/>
            </a:lvl3pPr>
            <a:lvl4pPr marL="1027986" indent="0">
              <a:buNone/>
              <a:defRPr sz="1200" b="1"/>
            </a:lvl4pPr>
            <a:lvl5pPr marL="1370648" indent="0">
              <a:buNone/>
              <a:defRPr sz="1200" b="1"/>
            </a:lvl5pPr>
            <a:lvl6pPr marL="1713323" indent="0">
              <a:buNone/>
              <a:defRPr sz="1200" b="1"/>
            </a:lvl6pPr>
            <a:lvl7pPr marL="2055971" indent="0">
              <a:buNone/>
              <a:defRPr sz="1200" b="1"/>
            </a:lvl7pPr>
            <a:lvl8pPr marL="2398620" indent="0">
              <a:buNone/>
              <a:defRPr sz="1200" b="1"/>
            </a:lvl8pPr>
            <a:lvl9pPr marL="274127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23AAD6F0-5B3E-4017-8945-3EF222BCA8FF}"/>
              </a:ext>
            </a:extLst>
          </p:cNvPr>
          <p:cNvSpPr>
            <a:spLocks noGrp="1"/>
          </p:cNvSpPr>
          <p:nvPr>
            <p:ph sz="quarter" idx="4"/>
          </p:nvPr>
        </p:nvSpPr>
        <p:spPr>
          <a:xfrm>
            <a:off x="4629152"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C728A5-0784-4346-9F03-7885AFBDF283}"/>
              </a:ext>
            </a:extLst>
          </p:cNvPr>
          <p:cNvSpPr>
            <a:spLocks noGrp="1"/>
          </p:cNvSpPr>
          <p:nvPr>
            <p:ph type="dt" sz="half" idx="10"/>
          </p:nvPr>
        </p:nvSpPr>
        <p:spPr/>
        <p:txBody>
          <a:bodyPr/>
          <a:lstStyle/>
          <a:p>
            <a:fld id="{DF07F89C-51BB-42CE-9760-94CBAB6A1AA5}" type="datetimeFigureOut">
              <a:rPr lang="en-US" smtClean="0">
                <a:solidFill>
                  <a:prstClr val="black">
                    <a:tint val="75000"/>
                  </a:prstClr>
                </a:solidFill>
              </a:rPr>
              <a:pPr/>
              <a:t>2/18/2022</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741C6C9B-2254-469D-B2B4-CAD157874163}"/>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84D39812-13E7-4A78-A124-28CECF64A019}"/>
              </a:ext>
            </a:extLst>
          </p:cNvPr>
          <p:cNvSpPr>
            <a:spLocks noGrp="1"/>
          </p:cNvSpPr>
          <p:nvPr>
            <p:ph type="sldNum" sz="quarter" idx="12"/>
          </p:nvPr>
        </p:nvSpPr>
        <p:spPr/>
        <p:txBody>
          <a:bodyPr/>
          <a:lstStyle/>
          <a:p>
            <a:fld id="{94C65997-C8B1-446F-AB86-7EFD3D4CB1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4501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1E683-6DE6-4CD0-92F1-DD7DE72CF4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E280573-EBE5-4B3C-B703-F8272FDA1472}"/>
              </a:ext>
            </a:extLst>
          </p:cNvPr>
          <p:cNvSpPr>
            <a:spLocks noGrp="1"/>
          </p:cNvSpPr>
          <p:nvPr>
            <p:ph type="dt" sz="half" idx="10"/>
          </p:nvPr>
        </p:nvSpPr>
        <p:spPr/>
        <p:txBody>
          <a:bodyPr/>
          <a:lstStyle/>
          <a:p>
            <a:fld id="{DF07F89C-51BB-42CE-9760-94CBAB6A1AA5}" type="datetimeFigureOut">
              <a:rPr lang="en-US" smtClean="0">
                <a:solidFill>
                  <a:prstClr val="black">
                    <a:tint val="75000"/>
                  </a:prstClr>
                </a:solidFill>
              </a:rPr>
              <a:pPr/>
              <a:t>2/18/2022</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28990BC8-7984-411A-A7D2-4D53D1D54E54}"/>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E1D8B90F-8AAD-4E8D-9836-216A5AE71751}"/>
              </a:ext>
            </a:extLst>
          </p:cNvPr>
          <p:cNvSpPr>
            <a:spLocks noGrp="1"/>
          </p:cNvSpPr>
          <p:nvPr>
            <p:ph type="sldNum" sz="quarter" idx="12"/>
          </p:nvPr>
        </p:nvSpPr>
        <p:spPr/>
        <p:txBody>
          <a:bodyPr/>
          <a:lstStyle/>
          <a:p>
            <a:fld id="{94C65997-C8B1-446F-AB86-7EFD3D4CB1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31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1DC121-E632-4A7C-B5A9-F62B3582D381}"/>
              </a:ext>
            </a:extLst>
          </p:cNvPr>
          <p:cNvSpPr>
            <a:spLocks noGrp="1"/>
          </p:cNvSpPr>
          <p:nvPr>
            <p:ph type="dt" sz="half" idx="10"/>
          </p:nvPr>
        </p:nvSpPr>
        <p:spPr/>
        <p:txBody>
          <a:bodyPr/>
          <a:lstStyle/>
          <a:p>
            <a:fld id="{DF07F89C-51BB-42CE-9760-94CBAB6A1AA5}" type="datetimeFigureOut">
              <a:rPr lang="en-US" smtClean="0">
                <a:solidFill>
                  <a:prstClr val="black">
                    <a:tint val="75000"/>
                  </a:prstClr>
                </a:solidFill>
              </a:rPr>
              <a:pPr/>
              <a:t>2/18/2022</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03D58C5A-DA95-4564-89CC-E040291E85ED}"/>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F76C86B4-94F2-4A70-AA37-9E25330060E5}"/>
              </a:ext>
            </a:extLst>
          </p:cNvPr>
          <p:cNvSpPr>
            <a:spLocks noGrp="1"/>
          </p:cNvSpPr>
          <p:nvPr>
            <p:ph type="sldNum" sz="quarter" idx="12"/>
          </p:nvPr>
        </p:nvSpPr>
        <p:spPr/>
        <p:txBody>
          <a:bodyPr/>
          <a:lstStyle/>
          <a:p>
            <a:fld id="{94C65997-C8B1-446F-AB86-7EFD3D4CB1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3988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F0F40-5D94-4FBA-A2BA-131D3305EEA4}"/>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BA1E7FD-69CB-4D0C-A933-69E5E59D4790}"/>
              </a:ext>
            </a:extLst>
          </p:cNvPr>
          <p:cNvSpPr>
            <a:spLocks noGrp="1"/>
          </p:cNvSpPr>
          <p:nvPr>
            <p:ph idx="1"/>
          </p:nvPr>
        </p:nvSpPr>
        <p:spPr>
          <a:xfrm>
            <a:off x="3887391" y="740597"/>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37D0AD3-9CCD-44FB-9E1B-C84D7A8ECB23}"/>
              </a:ext>
            </a:extLst>
          </p:cNvPr>
          <p:cNvSpPr>
            <a:spLocks noGrp="1"/>
          </p:cNvSpPr>
          <p:nvPr>
            <p:ph type="body" sz="half" idx="2"/>
          </p:nvPr>
        </p:nvSpPr>
        <p:spPr>
          <a:xfrm>
            <a:off x="629841" y="1543052"/>
            <a:ext cx="2949178" cy="2858691"/>
          </a:xfrm>
        </p:spPr>
        <p:txBody>
          <a:bodyPr/>
          <a:lstStyle>
            <a:lvl1pPr marL="0" indent="0">
              <a:buNone/>
              <a:defRPr sz="1200"/>
            </a:lvl1pPr>
            <a:lvl2pPr marL="342650" indent="0">
              <a:buNone/>
              <a:defRPr sz="1100"/>
            </a:lvl2pPr>
            <a:lvl3pPr marL="685324" indent="0">
              <a:buNone/>
              <a:defRPr sz="900"/>
            </a:lvl3pPr>
            <a:lvl4pPr marL="1027986" indent="0">
              <a:buNone/>
              <a:defRPr sz="800"/>
            </a:lvl4pPr>
            <a:lvl5pPr marL="1370648" indent="0">
              <a:buNone/>
              <a:defRPr sz="800"/>
            </a:lvl5pPr>
            <a:lvl6pPr marL="1713323" indent="0">
              <a:buNone/>
              <a:defRPr sz="800"/>
            </a:lvl6pPr>
            <a:lvl7pPr marL="2055971" indent="0">
              <a:buNone/>
              <a:defRPr sz="800"/>
            </a:lvl7pPr>
            <a:lvl8pPr marL="2398620" indent="0">
              <a:buNone/>
              <a:defRPr sz="800"/>
            </a:lvl8pPr>
            <a:lvl9pPr marL="2741270"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98C68979-6A91-4A80-92F2-253C0D941474}"/>
              </a:ext>
            </a:extLst>
          </p:cNvPr>
          <p:cNvSpPr>
            <a:spLocks noGrp="1"/>
          </p:cNvSpPr>
          <p:nvPr>
            <p:ph type="dt" sz="half" idx="10"/>
          </p:nvPr>
        </p:nvSpPr>
        <p:spPr/>
        <p:txBody>
          <a:bodyPr/>
          <a:lstStyle/>
          <a:p>
            <a:fld id="{DF07F89C-51BB-42CE-9760-94CBAB6A1AA5}" type="datetimeFigureOut">
              <a:rPr lang="en-US" smtClean="0">
                <a:solidFill>
                  <a:prstClr val="black">
                    <a:tint val="75000"/>
                  </a:prstClr>
                </a:solidFill>
              </a:rPr>
              <a:pPr/>
              <a:t>2/18/2022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E7181FCA-3073-4DB4-8E26-45BB015AF0F0}"/>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D26DCB3-CE22-4267-AE38-B7684E276905}"/>
              </a:ext>
            </a:extLst>
          </p:cNvPr>
          <p:cNvSpPr>
            <a:spLocks noGrp="1"/>
          </p:cNvSpPr>
          <p:nvPr>
            <p:ph type="sldNum" sz="quarter" idx="12"/>
          </p:nvPr>
        </p:nvSpPr>
        <p:spPr/>
        <p:txBody>
          <a:bodyPr/>
          <a:lstStyle/>
          <a:p>
            <a:fld id="{94C65997-C8B1-446F-AB86-7EFD3D4CB1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1053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2E6F0-16BA-41A3-A984-480E9986A46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BB85BC6-A60C-4FEA-8994-66A9F85A7126}"/>
              </a:ext>
            </a:extLst>
          </p:cNvPr>
          <p:cNvSpPr>
            <a:spLocks noGrp="1"/>
          </p:cNvSpPr>
          <p:nvPr>
            <p:ph type="pic" idx="1"/>
          </p:nvPr>
        </p:nvSpPr>
        <p:spPr>
          <a:xfrm>
            <a:off x="3887391" y="740597"/>
            <a:ext cx="4629150" cy="3655219"/>
          </a:xfrm>
        </p:spPr>
        <p:txBody>
          <a:bodyPr/>
          <a:lstStyle>
            <a:lvl1pPr marL="0" indent="0">
              <a:buNone/>
              <a:defRPr sz="2400"/>
            </a:lvl1pPr>
            <a:lvl2pPr marL="342650" indent="0">
              <a:buNone/>
              <a:defRPr sz="2100"/>
            </a:lvl2pPr>
            <a:lvl3pPr marL="685324" indent="0">
              <a:buNone/>
              <a:defRPr sz="1800"/>
            </a:lvl3pPr>
            <a:lvl4pPr marL="1027986" indent="0">
              <a:buNone/>
              <a:defRPr sz="1500"/>
            </a:lvl4pPr>
            <a:lvl5pPr marL="1370648" indent="0">
              <a:buNone/>
              <a:defRPr sz="1500"/>
            </a:lvl5pPr>
            <a:lvl6pPr marL="1713323" indent="0">
              <a:buNone/>
              <a:defRPr sz="1500"/>
            </a:lvl6pPr>
            <a:lvl7pPr marL="2055971" indent="0">
              <a:buNone/>
              <a:defRPr sz="1500"/>
            </a:lvl7pPr>
            <a:lvl8pPr marL="2398620" indent="0">
              <a:buNone/>
              <a:defRPr sz="1500"/>
            </a:lvl8pPr>
            <a:lvl9pPr marL="2741270" indent="0">
              <a:buNone/>
              <a:defRPr sz="1500"/>
            </a:lvl9pPr>
          </a:lstStyle>
          <a:p>
            <a:endParaRPr lang="en-US"/>
          </a:p>
        </p:txBody>
      </p:sp>
      <p:sp>
        <p:nvSpPr>
          <p:cNvPr id="4" name="Text Placeholder 3">
            <a:extLst>
              <a:ext uri="{FF2B5EF4-FFF2-40B4-BE49-F238E27FC236}">
                <a16:creationId xmlns:a16="http://schemas.microsoft.com/office/drawing/2014/main" id="{2A184060-46BE-4BDE-B20E-EA5573A7B4A8}"/>
              </a:ext>
            </a:extLst>
          </p:cNvPr>
          <p:cNvSpPr>
            <a:spLocks noGrp="1"/>
          </p:cNvSpPr>
          <p:nvPr>
            <p:ph type="body" sz="half" idx="2"/>
          </p:nvPr>
        </p:nvSpPr>
        <p:spPr>
          <a:xfrm>
            <a:off x="629841" y="1543052"/>
            <a:ext cx="2949178" cy="2858691"/>
          </a:xfrm>
        </p:spPr>
        <p:txBody>
          <a:bodyPr/>
          <a:lstStyle>
            <a:lvl1pPr marL="0" indent="0">
              <a:buNone/>
              <a:defRPr sz="1200"/>
            </a:lvl1pPr>
            <a:lvl2pPr marL="342650" indent="0">
              <a:buNone/>
              <a:defRPr sz="1100"/>
            </a:lvl2pPr>
            <a:lvl3pPr marL="685324" indent="0">
              <a:buNone/>
              <a:defRPr sz="900"/>
            </a:lvl3pPr>
            <a:lvl4pPr marL="1027986" indent="0">
              <a:buNone/>
              <a:defRPr sz="800"/>
            </a:lvl4pPr>
            <a:lvl5pPr marL="1370648" indent="0">
              <a:buNone/>
              <a:defRPr sz="800"/>
            </a:lvl5pPr>
            <a:lvl6pPr marL="1713323" indent="0">
              <a:buNone/>
              <a:defRPr sz="800"/>
            </a:lvl6pPr>
            <a:lvl7pPr marL="2055971" indent="0">
              <a:buNone/>
              <a:defRPr sz="800"/>
            </a:lvl7pPr>
            <a:lvl8pPr marL="2398620" indent="0">
              <a:buNone/>
              <a:defRPr sz="800"/>
            </a:lvl8pPr>
            <a:lvl9pPr marL="2741270"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D035403F-3B0F-44B2-827E-9F8E03422B05}"/>
              </a:ext>
            </a:extLst>
          </p:cNvPr>
          <p:cNvSpPr>
            <a:spLocks noGrp="1"/>
          </p:cNvSpPr>
          <p:nvPr>
            <p:ph type="dt" sz="half" idx="10"/>
          </p:nvPr>
        </p:nvSpPr>
        <p:spPr/>
        <p:txBody>
          <a:bodyPr/>
          <a:lstStyle/>
          <a:p>
            <a:fld id="{DF07F89C-51BB-42CE-9760-94CBAB6A1AA5}" type="datetimeFigureOut">
              <a:rPr lang="en-US" smtClean="0">
                <a:solidFill>
                  <a:prstClr val="black">
                    <a:tint val="75000"/>
                  </a:prstClr>
                </a:solidFill>
              </a:rPr>
              <a:pPr/>
              <a:t>2/18/2022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BF39330-CE29-4239-9E1B-367F1A447DA5}"/>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8152F000-00B3-4BFD-86BB-0E56E8B55F72}"/>
              </a:ext>
            </a:extLst>
          </p:cNvPr>
          <p:cNvSpPr>
            <a:spLocks noGrp="1"/>
          </p:cNvSpPr>
          <p:nvPr>
            <p:ph type="sldNum" sz="quarter" idx="12"/>
          </p:nvPr>
        </p:nvSpPr>
        <p:spPr/>
        <p:txBody>
          <a:bodyPr/>
          <a:lstStyle/>
          <a:p>
            <a:fld id="{94C65997-C8B1-446F-AB86-7EFD3D4CB1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3885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image" Target="../media/image2.emf"/><Relationship Id="rId5" Type="http://schemas.openxmlformats.org/officeDocument/2006/relationships/slideLayout" Target="../slideLayouts/slideLayout19.xml"/><Relationship Id="rId10" Type="http://schemas.openxmlformats.org/officeDocument/2006/relationships/theme" Target="../theme/theme2.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91B35A-3782-4B25-9A05-20BD24531980}"/>
              </a:ext>
            </a:extLst>
          </p:cNvPr>
          <p:cNvSpPr>
            <a:spLocks noGrp="1"/>
          </p:cNvSpPr>
          <p:nvPr>
            <p:ph type="title"/>
          </p:nvPr>
        </p:nvSpPr>
        <p:spPr>
          <a:xfrm>
            <a:off x="628650" y="273844"/>
            <a:ext cx="7886700" cy="994172"/>
          </a:xfrm>
          <a:prstGeom prst="rect">
            <a:avLst/>
          </a:prstGeom>
        </p:spPr>
        <p:txBody>
          <a:bodyPr vert="horz" lIns="68538" tIns="34289" rIns="68538" bIns="34289"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8B235C-D8CF-4F55-BCD5-A2404D07F668}"/>
              </a:ext>
            </a:extLst>
          </p:cNvPr>
          <p:cNvSpPr>
            <a:spLocks noGrp="1"/>
          </p:cNvSpPr>
          <p:nvPr>
            <p:ph type="body" idx="1"/>
          </p:nvPr>
        </p:nvSpPr>
        <p:spPr>
          <a:xfrm>
            <a:off x="628650" y="1369219"/>
            <a:ext cx="7886700" cy="3263504"/>
          </a:xfrm>
          <a:prstGeom prst="rect">
            <a:avLst/>
          </a:prstGeom>
        </p:spPr>
        <p:txBody>
          <a:bodyPr vert="horz" lIns="68538" tIns="34289" rIns="68538" bIns="342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3C708E-33BD-4B90-916B-6A50BA9E1B85}"/>
              </a:ext>
            </a:extLst>
          </p:cNvPr>
          <p:cNvSpPr>
            <a:spLocks noGrp="1"/>
          </p:cNvSpPr>
          <p:nvPr>
            <p:ph type="dt" sz="half" idx="2"/>
          </p:nvPr>
        </p:nvSpPr>
        <p:spPr>
          <a:xfrm>
            <a:off x="628650" y="4767264"/>
            <a:ext cx="2057400" cy="273844"/>
          </a:xfrm>
          <a:prstGeom prst="rect">
            <a:avLst/>
          </a:prstGeom>
        </p:spPr>
        <p:txBody>
          <a:bodyPr vert="horz" lIns="68538" tIns="34289" rIns="68538" bIns="34289" rtlCol="0" anchor="ctr"/>
          <a:lstStyle>
            <a:lvl1pPr algn="l">
              <a:defRPr sz="900">
                <a:solidFill>
                  <a:schemeClr val="tx1">
                    <a:tint val="75000"/>
                  </a:schemeClr>
                </a:solidFill>
              </a:defRPr>
            </a:lvl1pPr>
          </a:lstStyle>
          <a:p>
            <a:pPr defTabSz="685324"/>
            <a:fld id="{DF07F89C-51BB-42CE-9760-94CBAB6A1AA5}" type="datetimeFigureOut">
              <a:rPr lang="en-US" smtClean="0">
                <a:solidFill>
                  <a:prstClr val="black">
                    <a:tint val="75000"/>
                  </a:prstClr>
                </a:solidFill>
              </a:rPr>
              <a:pPr defTabSz="685324"/>
              <a:t>2/18/2022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0E666020-471C-4C21-836E-F7068976E8D7}"/>
              </a:ext>
            </a:extLst>
          </p:cNvPr>
          <p:cNvSpPr>
            <a:spLocks noGrp="1"/>
          </p:cNvSpPr>
          <p:nvPr>
            <p:ph type="ftr" sz="quarter" idx="3"/>
          </p:nvPr>
        </p:nvSpPr>
        <p:spPr>
          <a:xfrm>
            <a:off x="3028950" y="4767264"/>
            <a:ext cx="3086100" cy="273844"/>
          </a:xfrm>
          <a:prstGeom prst="rect">
            <a:avLst/>
          </a:prstGeom>
        </p:spPr>
        <p:txBody>
          <a:bodyPr vert="horz" lIns="68538" tIns="34289" rIns="68538" bIns="34289" rtlCol="0" anchor="ctr"/>
          <a:lstStyle>
            <a:lvl1pPr algn="ctr">
              <a:defRPr sz="900">
                <a:solidFill>
                  <a:schemeClr val="tx1">
                    <a:tint val="75000"/>
                  </a:schemeClr>
                </a:solidFill>
              </a:defRPr>
            </a:lvl1pPr>
          </a:lstStyle>
          <a:p>
            <a:pPr defTabSz="685324"/>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3AEDA68-05B4-4181-ADAB-671B92DE960E}"/>
              </a:ext>
            </a:extLst>
          </p:cNvPr>
          <p:cNvSpPr>
            <a:spLocks noGrp="1"/>
          </p:cNvSpPr>
          <p:nvPr>
            <p:ph type="sldNum" sz="quarter" idx="4"/>
          </p:nvPr>
        </p:nvSpPr>
        <p:spPr>
          <a:xfrm>
            <a:off x="6457950" y="4767264"/>
            <a:ext cx="2057400" cy="273844"/>
          </a:xfrm>
          <a:prstGeom prst="rect">
            <a:avLst/>
          </a:prstGeom>
        </p:spPr>
        <p:txBody>
          <a:bodyPr vert="horz" lIns="68538" tIns="34289" rIns="68538" bIns="34289" rtlCol="0" anchor="ctr"/>
          <a:lstStyle>
            <a:lvl1pPr algn="r">
              <a:defRPr sz="900">
                <a:solidFill>
                  <a:schemeClr val="tx1">
                    <a:tint val="75000"/>
                  </a:schemeClr>
                </a:solidFill>
              </a:defRPr>
            </a:lvl1pPr>
          </a:lstStyle>
          <a:p>
            <a:pPr defTabSz="685324"/>
            <a:fld id="{94C65997-C8B1-446F-AB86-7EFD3D4CB18A}" type="slidenum">
              <a:rPr lang="en-US" smtClean="0">
                <a:solidFill>
                  <a:prstClr val="black">
                    <a:tint val="75000"/>
                  </a:prstClr>
                </a:solidFill>
              </a:rPr>
              <a:pPr defTabSz="685324"/>
              <a:t>‹#›</a:t>
            </a:fld>
            <a:endParaRPr lang="en-US">
              <a:solidFill>
                <a:prstClr val="black">
                  <a:tint val="75000"/>
                </a:prstClr>
              </a:solidFill>
            </a:endParaRPr>
          </a:p>
        </p:txBody>
      </p:sp>
    </p:spTree>
    <p:extLst>
      <p:ext uri="{BB962C8B-B14F-4D97-AF65-F5344CB8AC3E}">
        <p14:creationId xmlns:p14="http://schemas.microsoft.com/office/powerpoint/2010/main" val="16369053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757" r:id="rId13"/>
    <p:sldLayoutId id="2147483758" r:id="rId14"/>
  </p:sldLayoutIdLst>
  <p:txStyles>
    <p:titleStyle>
      <a:lvl1pPr algn="l" defTabSz="685324"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338" indent="-171338" algn="l" defTabSz="685324"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013" indent="-171338" algn="l" defTabSz="685324"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6661" indent="-171338" algn="l" defTabSz="685324"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9310" indent="-171338" algn="l" defTabSz="68532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1960" indent="-171338" algn="l" defTabSz="68532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4634" indent="-171338" algn="l" defTabSz="68532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7296" indent="-171338" algn="l" defTabSz="68532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69958" indent="-171338" algn="l" defTabSz="68532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2633" indent="-171338" algn="l" defTabSz="68532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324" rtl="0" eaLnBrk="1" latinLnBrk="0" hangingPunct="1">
        <a:defRPr sz="1400" kern="1200">
          <a:solidFill>
            <a:schemeClr val="tx1"/>
          </a:solidFill>
          <a:latin typeface="+mn-lt"/>
          <a:ea typeface="+mn-ea"/>
          <a:cs typeface="+mn-cs"/>
        </a:defRPr>
      </a:lvl1pPr>
      <a:lvl2pPr marL="342650" algn="l" defTabSz="685324" rtl="0" eaLnBrk="1" latinLnBrk="0" hangingPunct="1">
        <a:defRPr sz="1400" kern="1200">
          <a:solidFill>
            <a:schemeClr val="tx1"/>
          </a:solidFill>
          <a:latin typeface="+mn-lt"/>
          <a:ea typeface="+mn-ea"/>
          <a:cs typeface="+mn-cs"/>
        </a:defRPr>
      </a:lvl2pPr>
      <a:lvl3pPr marL="685324" algn="l" defTabSz="685324" rtl="0" eaLnBrk="1" latinLnBrk="0" hangingPunct="1">
        <a:defRPr sz="1400" kern="1200">
          <a:solidFill>
            <a:schemeClr val="tx1"/>
          </a:solidFill>
          <a:latin typeface="+mn-lt"/>
          <a:ea typeface="+mn-ea"/>
          <a:cs typeface="+mn-cs"/>
        </a:defRPr>
      </a:lvl3pPr>
      <a:lvl4pPr marL="1027986" algn="l" defTabSz="685324" rtl="0" eaLnBrk="1" latinLnBrk="0" hangingPunct="1">
        <a:defRPr sz="1400" kern="1200">
          <a:solidFill>
            <a:schemeClr val="tx1"/>
          </a:solidFill>
          <a:latin typeface="+mn-lt"/>
          <a:ea typeface="+mn-ea"/>
          <a:cs typeface="+mn-cs"/>
        </a:defRPr>
      </a:lvl4pPr>
      <a:lvl5pPr marL="1370648" algn="l" defTabSz="685324" rtl="0" eaLnBrk="1" latinLnBrk="0" hangingPunct="1">
        <a:defRPr sz="1400" kern="1200">
          <a:solidFill>
            <a:schemeClr val="tx1"/>
          </a:solidFill>
          <a:latin typeface="+mn-lt"/>
          <a:ea typeface="+mn-ea"/>
          <a:cs typeface="+mn-cs"/>
        </a:defRPr>
      </a:lvl5pPr>
      <a:lvl6pPr marL="1713323" algn="l" defTabSz="685324" rtl="0" eaLnBrk="1" latinLnBrk="0" hangingPunct="1">
        <a:defRPr sz="1400" kern="1200">
          <a:solidFill>
            <a:schemeClr val="tx1"/>
          </a:solidFill>
          <a:latin typeface="+mn-lt"/>
          <a:ea typeface="+mn-ea"/>
          <a:cs typeface="+mn-cs"/>
        </a:defRPr>
      </a:lvl6pPr>
      <a:lvl7pPr marL="2055971" algn="l" defTabSz="685324" rtl="0" eaLnBrk="1" latinLnBrk="0" hangingPunct="1">
        <a:defRPr sz="1400" kern="1200">
          <a:solidFill>
            <a:schemeClr val="tx1"/>
          </a:solidFill>
          <a:latin typeface="+mn-lt"/>
          <a:ea typeface="+mn-ea"/>
          <a:cs typeface="+mn-cs"/>
        </a:defRPr>
      </a:lvl7pPr>
      <a:lvl8pPr marL="2398620" algn="l" defTabSz="685324" rtl="0" eaLnBrk="1" latinLnBrk="0" hangingPunct="1">
        <a:defRPr sz="1400" kern="1200">
          <a:solidFill>
            <a:schemeClr val="tx1"/>
          </a:solidFill>
          <a:latin typeface="+mn-lt"/>
          <a:ea typeface="+mn-ea"/>
          <a:cs typeface="+mn-cs"/>
        </a:defRPr>
      </a:lvl8pPr>
      <a:lvl9pPr marL="2741270" algn="l" defTabSz="685324"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8" name="Picture 3"/>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9343468" y="-2446166"/>
            <a:ext cx="9142697"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451499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Lst>
  <p:txStyles>
    <p:titleStyle>
      <a:lvl1pPr algn="ctr" defTabSz="814074" rtl="0" eaLnBrk="1" latinLnBrk="0" hangingPunct="1">
        <a:spcBef>
          <a:spcPct val="0"/>
        </a:spcBef>
        <a:buNone/>
        <a:defRPr sz="3900" kern="1200">
          <a:solidFill>
            <a:schemeClr val="tx1"/>
          </a:solidFill>
          <a:latin typeface="+mj-lt"/>
          <a:ea typeface="+mj-ea"/>
          <a:cs typeface="+mj-cs"/>
        </a:defRPr>
      </a:lvl1pPr>
    </p:titleStyle>
    <p:bodyStyle>
      <a:lvl1pPr marL="305402" indent="-305402" algn="l" defTabSz="814074"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661609" indent="-254357" algn="l" defTabSz="814074"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2pPr>
      <a:lvl3pPr marL="1017817" indent="-203521" algn="l" defTabSz="814074"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3pPr>
      <a:lvl4pPr marL="1424828" indent="-203521" algn="l" defTabSz="814074"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1832171" indent="-203521" algn="l" defTabSz="814074"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239153" indent="-203521" algn="l" defTabSz="814074"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646435" indent="-203521" algn="l" defTabSz="814074"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053457" indent="-203521" algn="l" defTabSz="814074"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460460" indent="-203521" algn="l" defTabSz="814074"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814074" rtl="0" eaLnBrk="1" latinLnBrk="0" hangingPunct="1">
        <a:defRPr sz="1600" kern="1200">
          <a:solidFill>
            <a:schemeClr val="tx1"/>
          </a:solidFill>
          <a:latin typeface="+mn-lt"/>
          <a:ea typeface="+mn-ea"/>
          <a:cs typeface="+mn-cs"/>
        </a:defRPr>
      </a:lvl1pPr>
      <a:lvl2pPr marL="407042" algn="l" defTabSz="814074" rtl="0" eaLnBrk="1" latinLnBrk="0" hangingPunct="1">
        <a:defRPr sz="1600" kern="1200">
          <a:solidFill>
            <a:schemeClr val="tx1"/>
          </a:solidFill>
          <a:latin typeface="+mn-lt"/>
          <a:ea typeface="+mn-ea"/>
          <a:cs typeface="+mn-cs"/>
        </a:defRPr>
      </a:lvl2pPr>
      <a:lvl3pPr marL="814300" algn="l" defTabSz="814074" rtl="0" eaLnBrk="1" latinLnBrk="0" hangingPunct="1">
        <a:defRPr sz="1600" kern="1200">
          <a:solidFill>
            <a:schemeClr val="tx1"/>
          </a:solidFill>
          <a:latin typeface="+mn-lt"/>
          <a:ea typeface="+mn-ea"/>
          <a:cs typeface="+mn-cs"/>
        </a:defRPr>
      </a:lvl3pPr>
      <a:lvl4pPr marL="1221367" algn="l" defTabSz="814074" rtl="0" eaLnBrk="1" latinLnBrk="0" hangingPunct="1">
        <a:defRPr sz="1600" kern="1200">
          <a:solidFill>
            <a:schemeClr val="tx1"/>
          </a:solidFill>
          <a:latin typeface="+mn-lt"/>
          <a:ea typeface="+mn-ea"/>
          <a:cs typeface="+mn-cs"/>
        </a:defRPr>
      </a:lvl4pPr>
      <a:lvl5pPr marL="1628619" algn="l" defTabSz="814074" rtl="0" eaLnBrk="1" latinLnBrk="0" hangingPunct="1">
        <a:defRPr sz="1600" kern="1200">
          <a:solidFill>
            <a:schemeClr val="tx1"/>
          </a:solidFill>
          <a:latin typeface="+mn-lt"/>
          <a:ea typeface="+mn-ea"/>
          <a:cs typeface="+mn-cs"/>
        </a:defRPr>
      </a:lvl5pPr>
      <a:lvl6pPr marL="2035632" algn="l" defTabSz="814074" rtl="0" eaLnBrk="1" latinLnBrk="0" hangingPunct="1">
        <a:defRPr sz="1600" kern="1200">
          <a:solidFill>
            <a:schemeClr val="tx1"/>
          </a:solidFill>
          <a:latin typeface="+mn-lt"/>
          <a:ea typeface="+mn-ea"/>
          <a:cs typeface="+mn-cs"/>
        </a:defRPr>
      </a:lvl6pPr>
      <a:lvl7pPr marL="2442674" algn="l" defTabSz="814074" rtl="0" eaLnBrk="1" latinLnBrk="0" hangingPunct="1">
        <a:defRPr sz="1600" kern="1200">
          <a:solidFill>
            <a:schemeClr val="tx1"/>
          </a:solidFill>
          <a:latin typeface="+mn-lt"/>
          <a:ea typeface="+mn-ea"/>
          <a:cs typeface="+mn-cs"/>
        </a:defRPr>
      </a:lvl7pPr>
      <a:lvl8pPr marL="2849956" algn="l" defTabSz="814074" rtl="0" eaLnBrk="1" latinLnBrk="0" hangingPunct="1">
        <a:defRPr sz="1600" kern="1200">
          <a:solidFill>
            <a:schemeClr val="tx1"/>
          </a:solidFill>
          <a:latin typeface="+mn-lt"/>
          <a:ea typeface="+mn-ea"/>
          <a:cs typeface="+mn-cs"/>
        </a:defRPr>
      </a:lvl8pPr>
      <a:lvl9pPr marL="3256997" algn="l" defTabSz="814074"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28.wmf"/></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6.jpe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18" Type="http://schemas.openxmlformats.org/officeDocument/2006/relationships/image" Target="../media/image53.png"/><Relationship Id="rId3" Type="http://schemas.openxmlformats.org/officeDocument/2006/relationships/image" Target="../media/image38.png"/><Relationship Id="rId21" Type="http://schemas.openxmlformats.org/officeDocument/2006/relationships/image" Target="../media/image56.png"/><Relationship Id="rId7" Type="http://schemas.openxmlformats.org/officeDocument/2006/relationships/image" Target="../media/image42.png"/><Relationship Id="rId12" Type="http://schemas.openxmlformats.org/officeDocument/2006/relationships/image" Target="../media/image47.png"/><Relationship Id="rId17" Type="http://schemas.openxmlformats.org/officeDocument/2006/relationships/image" Target="../media/image52.png"/><Relationship Id="rId25" Type="http://schemas.openxmlformats.org/officeDocument/2006/relationships/image" Target="../media/image60.png"/><Relationship Id="rId2" Type="http://schemas.openxmlformats.org/officeDocument/2006/relationships/audio" Target="../media/audio1.wav"/><Relationship Id="rId16" Type="http://schemas.openxmlformats.org/officeDocument/2006/relationships/image" Target="../media/image51.png"/><Relationship Id="rId20"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46.png"/><Relationship Id="rId24" Type="http://schemas.openxmlformats.org/officeDocument/2006/relationships/image" Target="../media/image59.png"/><Relationship Id="rId5" Type="http://schemas.openxmlformats.org/officeDocument/2006/relationships/image" Target="../media/image40.png"/><Relationship Id="rId15" Type="http://schemas.openxmlformats.org/officeDocument/2006/relationships/image" Target="../media/image50.png"/><Relationship Id="rId23" Type="http://schemas.openxmlformats.org/officeDocument/2006/relationships/image" Target="../media/image58.png"/><Relationship Id="rId10" Type="http://schemas.openxmlformats.org/officeDocument/2006/relationships/image" Target="../media/image45.png"/><Relationship Id="rId19" Type="http://schemas.openxmlformats.org/officeDocument/2006/relationships/image" Target="../media/image54.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png"/><Relationship Id="rId22"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62.gif"/><Relationship Id="rId4" Type="http://schemas.openxmlformats.org/officeDocument/2006/relationships/image" Target="../media/image61.png"/></Relationships>
</file>

<file path=ppt/slides/_rels/slide33.xml.rels><?xml version="1.0" encoding="UTF-8" standalone="yes"?>
<Relationships xmlns="http://schemas.openxmlformats.org/package/2006/relationships"><Relationship Id="rId3" Type="http://schemas.openxmlformats.org/officeDocument/2006/relationships/image" Target="../media/image62.gif"/><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Lu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9036496"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Oval 5"/>
          <p:cNvSpPr>
            <a:spLocks noChangeArrowheads="1"/>
          </p:cNvSpPr>
          <p:nvPr/>
        </p:nvSpPr>
        <p:spPr bwMode="auto">
          <a:xfrm>
            <a:off x="1223962" y="-16447"/>
            <a:ext cx="3233738" cy="597253"/>
          </a:xfrm>
          <a:prstGeom prst="ellipse">
            <a:avLst/>
          </a:prstGeom>
          <a:solidFill>
            <a:schemeClr val="accent2"/>
          </a:solidFill>
          <a:ln w="12700" cap="sq">
            <a:solidFill>
              <a:schemeClr val="tx1"/>
            </a:solidFill>
            <a:round/>
            <a:headEnd/>
            <a:tailEnd/>
          </a:ln>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75000"/>
              </a:spcBef>
              <a:buClr>
                <a:srgbClr val="333399"/>
              </a:buClr>
              <a:buSzPct val="80000"/>
              <a:buFont typeface="Wingdings" panose="05000000000000000000" pitchFamily="2" charset="2"/>
              <a:buNone/>
            </a:pPr>
            <a:r>
              <a:rPr kumimoji="1" lang="en-US" altLang="en-US" sz="2400" b="1" i="1" dirty="0" err="1">
                <a:solidFill>
                  <a:srgbClr val="FFFF00"/>
                </a:solidFill>
                <a:latin typeface="Times New Roman" panose="02020603050405020304" pitchFamily="18" charset="0"/>
              </a:rPr>
              <a:t>Tiết</a:t>
            </a:r>
            <a:r>
              <a:rPr kumimoji="1" lang="en-US" altLang="en-US" sz="2400" b="1" i="1" dirty="0">
                <a:solidFill>
                  <a:srgbClr val="FFFF00"/>
                </a:solidFill>
                <a:latin typeface="Times New Roman" panose="02020603050405020304" pitchFamily="18" charset="0"/>
              </a:rPr>
              <a:t> 88,89:</a:t>
            </a:r>
          </a:p>
        </p:txBody>
      </p:sp>
      <p:sp>
        <p:nvSpPr>
          <p:cNvPr id="4102" name="WordArt 6"/>
          <p:cNvSpPr>
            <a:spLocks noChangeArrowheads="1" noChangeShapeType="1" noTextEdit="1"/>
          </p:cNvSpPr>
          <p:nvPr/>
        </p:nvSpPr>
        <p:spPr bwMode="auto">
          <a:xfrm>
            <a:off x="2543175" y="1653778"/>
            <a:ext cx="4057650" cy="2346722"/>
          </a:xfrm>
          <a:prstGeom prst="rect">
            <a:avLst/>
          </a:prstGeom>
        </p:spPr>
        <p:txBody>
          <a:bodyPr wrap="none" fromWordArt="1">
            <a:prstTxWarp prst="textSlantUp">
              <a:avLst>
                <a:gd name="adj" fmla="val 32056"/>
              </a:avLst>
            </a:prstTxWarp>
          </a:bodyPr>
          <a:lstStyle/>
          <a:p>
            <a:pPr algn="ctr"/>
            <a:r>
              <a:rPr lang="vi-VN" sz="27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cs typeface="Times New Roman" panose="02020603050405020304" pitchFamily="18" charset="0"/>
              </a:rPr>
              <a:t>Lượm</a:t>
            </a:r>
            <a:endParaRPr lang="en-US" sz="27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cs typeface="Times New Roman" panose="02020603050405020304" pitchFamily="18" charset="0"/>
            </a:endParaRPr>
          </a:p>
        </p:txBody>
      </p:sp>
      <p:sp>
        <p:nvSpPr>
          <p:cNvPr id="4103" name="Text Box 7"/>
          <p:cNvSpPr txBox="1">
            <a:spLocks noChangeArrowheads="1"/>
          </p:cNvSpPr>
          <p:nvPr/>
        </p:nvSpPr>
        <p:spPr bwMode="auto">
          <a:xfrm>
            <a:off x="5760244" y="3274219"/>
            <a:ext cx="1771650" cy="383182"/>
          </a:xfrm>
          <a:prstGeom prst="rect">
            <a:avLst/>
          </a:prstGeom>
          <a:solidFill>
            <a:srgbClr val="00FFFF"/>
          </a:solidFill>
          <a:ln w="12700" cap="sq">
            <a:solidFill>
              <a:srgbClr val="FFFF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50000"/>
              </a:spcBef>
              <a:buClr>
                <a:srgbClr val="333399"/>
              </a:buClr>
              <a:buSzPct val="80000"/>
              <a:buFont typeface="Wingdings" panose="05000000000000000000" pitchFamily="2" charset="2"/>
              <a:buNone/>
            </a:pPr>
            <a:r>
              <a:rPr kumimoji="1" lang="en-US" altLang="en-US" sz="2100" b="1" i="1">
                <a:solidFill>
                  <a:srgbClr val="000000"/>
                </a:solidFill>
                <a:latin typeface="Times New Roman" panose="02020603050405020304" pitchFamily="18" charset="0"/>
              </a:rPr>
              <a:t>Tố Hữu</a:t>
            </a:r>
          </a:p>
        </p:txBody>
      </p:sp>
    </p:spTree>
    <p:extLst>
      <p:ext uri="{BB962C8B-B14F-4D97-AF65-F5344CB8AC3E}">
        <p14:creationId xmlns:p14="http://schemas.microsoft.com/office/powerpoint/2010/main" val="1008912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24"/>
          <p:cNvSpPr txBox="1">
            <a:spLocks noChangeArrowheads="1"/>
          </p:cNvSpPr>
          <p:nvPr/>
        </p:nvSpPr>
        <p:spPr bwMode="auto">
          <a:xfrm>
            <a:off x="3724507" y="-308570"/>
            <a:ext cx="2333393" cy="853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rgbClr val="333399"/>
              </a:buClr>
              <a:buSzPct val="80000"/>
              <a:buFont typeface="Wingdings" panose="05000000000000000000" pitchFamily="2" charset="2"/>
              <a:buNone/>
            </a:pPr>
            <a:r>
              <a:rPr kumimoji="1" lang="en-US" altLang="en-US" sz="2100" dirty="0">
                <a:solidFill>
                  <a:srgbClr val="800000"/>
                </a:solidFill>
                <a:latin typeface=".VnAristote" panose="020B7200000000000000" pitchFamily="34" charset="0"/>
              </a:rPr>
              <a:t>       </a:t>
            </a:r>
            <a:r>
              <a:rPr kumimoji="1" lang="en-US" altLang="en-US" sz="2100" i="1" dirty="0">
                <a:solidFill>
                  <a:srgbClr val="800000"/>
                </a:solidFill>
                <a:latin typeface=".VnAristote" panose="020B7200000000000000" pitchFamily="34" charset="0"/>
              </a:rPr>
              <a:t> </a:t>
            </a:r>
            <a:r>
              <a:rPr kumimoji="1" lang="en-US" altLang="en-US" sz="2100" i="1" dirty="0">
                <a:solidFill>
                  <a:srgbClr val="800000"/>
                </a:solidFill>
                <a:latin typeface=".VnCooperH" panose="020B7200000000000000" pitchFamily="34" charset="0"/>
              </a:rPr>
              <a:t>                        </a:t>
            </a:r>
            <a:r>
              <a:rPr kumimoji="1" lang="en-US" altLang="en-US" b="1" dirty="0">
                <a:solidFill>
                  <a:srgbClr val="FF0000"/>
                </a:solidFill>
                <a:latin typeface="Times New Roman" panose="02020603050405020304" pitchFamily="18" charset="0"/>
                <a:cs typeface="Times New Roman" panose="02020603050405020304" pitchFamily="18" charset="0"/>
              </a:rPr>
              <a:t>LƯỢM</a:t>
            </a:r>
            <a:r>
              <a:rPr kumimoji="1" lang="en-US" altLang="en-US" sz="2100" dirty="0">
                <a:solidFill>
                  <a:srgbClr val="800000"/>
                </a:solidFill>
                <a:latin typeface=".VnTifani HeavyH" panose="020B7200000000000000" pitchFamily="34" charset="0"/>
              </a:rPr>
              <a:t> </a:t>
            </a:r>
            <a:r>
              <a:rPr kumimoji="1" lang="en-US" altLang="en-US" sz="1350" i="1" u="sng" dirty="0">
                <a:solidFill>
                  <a:srgbClr val="800000"/>
                </a:solidFill>
                <a:latin typeface=".VnKoala" panose="020B7200000000000000" pitchFamily="34" charset="0"/>
              </a:rPr>
              <a:t> </a:t>
            </a:r>
            <a:endParaRPr kumimoji="1" lang="en-US" altLang="en-US" sz="1350" dirty="0">
              <a:solidFill>
                <a:srgbClr val="000000"/>
              </a:solidFill>
              <a:latin typeface=".VnKoala" panose="020B7200000000000000" pitchFamily="34" charset="0"/>
            </a:endParaRPr>
          </a:p>
        </p:txBody>
      </p:sp>
      <p:sp>
        <p:nvSpPr>
          <p:cNvPr id="16388" name="Text Box 11"/>
          <p:cNvSpPr txBox="1">
            <a:spLocks noChangeArrowheads="1"/>
          </p:cNvSpPr>
          <p:nvPr/>
        </p:nvSpPr>
        <p:spPr bwMode="auto">
          <a:xfrm>
            <a:off x="251520" y="843558"/>
            <a:ext cx="3672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i="1" dirty="0">
                <a:solidFill>
                  <a:srgbClr val="FF0000"/>
                </a:solidFill>
                <a:latin typeface=".VnTime" panose="020B7200000000000000" pitchFamily="34" charset="0"/>
              </a:rPr>
              <a:t>* §</a:t>
            </a:r>
            <a:r>
              <a:rPr lang="en-US" altLang="en-US" sz="2400" b="1" i="1" dirty="0" err="1">
                <a:solidFill>
                  <a:srgbClr val="FF0000"/>
                </a:solidFill>
                <a:latin typeface=".VnTime" panose="020B7200000000000000" pitchFamily="34" charset="0"/>
              </a:rPr>
              <a:t>äc</a:t>
            </a:r>
            <a:r>
              <a:rPr lang="en-US" altLang="en-US" sz="2400" b="1" i="1" dirty="0">
                <a:solidFill>
                  <a:srgbClr val="FF0000"/>
                </a:solidFill>
                <a:latin typeface=".VnTime" panose="020B7200000000000000" pitchFamily="34" charset="0"/>
              </a:rPr>
              <a:t> - </a:t>
            </a:r>
            <a:r>
              <a:rPr lang="en-US" altLang="en-US" sz="2400" b="1" i="1" dirty="0" err="1">
                <a:solidFill>
                  <a:srgbClr val="FF0000"/>
                </a:solidFill>
                <a:latin typeface="Times New Roman" panose="02020603050405020304" pitchFamily="18" charset="0"/>
                <a:cs typeface="Times New Roman" panose="02020603050405020304" pitchFamily="18" charset="0"/>
              </a:rPr>
              <a:t>hiểu</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từ</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khó</a:t>
            </a:r>
            <a:endParaRPr lang="en-US" altLang="en-US" sz="2400" b="1" i="1" dirty="0">
              <a:solidFill>
                <a:srgbClr val="FF0000"/>
              </a:solidFill>
              <a:latin typeface=".VnTime" panose="020B7200000000000000" pitchFamily="34" charset="0"/>
            </a:endParaRPr>
          </a:p>
        </p:txBody>
      </p:sp>
      <p:sp>
        <p:nvSpPr>
          <p:cNvPr id="16389" name="Text Box 25"/>
          <p:cNvSpPr txBox="1">
            <a:spLocks noChangeArrowheads="1"/>
          </p:cNvSpPr>
          <p:nvPr/>
        </p:nvSpPr>
        <p:spPr bwMode="auto">
          <a:xfrm>
            <a:off x="4973444" y="245490"/>
            <a:ext cx="1542772" cy="382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rgbClr val="333399"/>
              </a:buClr>
              <a:buSzPct val="80000"/>
              <a:buFont typeface="Wingdings" panose="05000000000000000000" pitchFamily="2" charset="2"/>
              <a:buNone/>
            </a:pPr>
            <a:r>
              <a:rPr kumimoji="1" lang="en-US" altLang="en-US" sz="2000" b="1" i="1" dirty="0">
                <a:solidFill>
                  <a:srgbClr val="000000"/>
                </a:solidFill>
                <a:latin typeface="Times New Roman" panose="02020603050405020304" pitchFamily="18" charset="0"/>
              </a:rPr>
              <a:t>-</a:t>
            </a:r>
            <a:r>
              <a:rPr kumimoji="1" lang="en-US" altLang="en-US" sz="2000" b="1" i="1" dirty="0" err="1">
                <a:solidFill>
                  <a:srgbClr val="000000"/>
                </a:solidFill>
                <a:latin typeface="Times New Roman" panose="02020603050405020304" pitchFamily="18" charset="0"/>
              </a:rPr>
              <a:t>Tố</a:t>
            </a:r>
            <a:r>
              <a:rPr kumimoji="1" lang="en-US" altLang="en-US" sz="2000" b="1" i="1" dirty="0">
                <a:solidFill>
                  <a:srgbClr val="000000"/>
                </a:solidFill>
                <a:latin typeface="Times New Roman" panose="02020603050405020304" pitchFamily="18" charset="0"/>
              </a:rPr>
              <a:t> </a:t>
            </a:r>
            <a:r>
              <a:rPr kumimoji="1" lang="en-US" altLang="en-US" sz="2000" b="1" i="1" dirty="0" err="1">
                <a:solidFill>
                  <a:srgbClr val="000000"/>
                </a:solidFill>
                <a:latin typeface="Times New Roman" panose="02020603050405020304" pitchFamily="18" charset="0"/>
              </a:rPr>
              <a:t>Hữu</a:t>
            </a:r>
            <a:r>
              <a:rPr kumimoji="1" lang="en-US" altLang="en-US" sz="2000" b="1" i="1" dirty="0">
                <a:solidFill>
                  <a:srgbClr val="000000"/>
                </a:solidFill>
                <a:latin typeface="Times New Roman" panose="02020603050405020304" pitchFamily="18" charset="0"/>
              </a:rPr>
              <a:t>-</a:t>
            </a:r>
          </a:p>
        </p:txBody>
      </p:sp>
      <p:sp>
        <p:nvSpPr>
          <p:cNvPr id="16390" name="TextBox 17"/>
          <p:cNvSpPr txBox="1">
            <a:spLocks noChangeArrowheads="1"/>
          </p:cNvSpPr>
          <p:nvPr/>
        </p:nvSpPr>
        <p:spPr bwMode="auto">
          <a:xfrm>
            <a:off x="179512" y="1675710"/>
            <a:ext cx="2141835"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en-US" sz="1600" dirty="0">
                <a:solidFill>
                  <a:srgbClr val="000000"/>
                </a:solidFill>
                <a:latin typeface="Times New Roman" panose="02020603050405020304" pitchFamily="18" charset="0"/>
                <a:cs typeface="Arial" panose="020B0604020202020204" pitchFamily="34" charset="0"/>
              </a:rPr>
              <a:t>Ngày Huế đổ máu(1)</a:t>
            </a:r>
            <a:br>
              <a:rPr lang="vi-VN" altLang="en-US" sz="1600" dirty="0">
                <a:solidFill>
                  <a:srgbClr val="000000"/>
                </a:solidFill>
                <a:latin typeface="Times New Roman" panose="02020603050405020304" pitchFamily="18" charset="0"/>
                <a:cs typeface="Arial" panose="020B0604020202020204" pitchFamily="34" charset="0"/>
              </a:rPr>
            </a:br>
            <a:r>
              <a:rPr lang="vi-VN" altLang="en-US" sz="1600" dirty="0">
                <a:solidFill>
                  <a:srgbClr val="000000"/>
                </a:solidFill>
                <a:latin typeface="Times New Roman" panose="02020603050405020304" pitchFamily="18" charset="0"/>
                <a:cs typeface="Arial" panose="020B0604020202020204" pitchFamily="34" charset="0"/>
              </a:rPr>
              <a:t>Chú Hà Nội về</a:t>
            </a:r>
            <a:br>
              <a:rPr lang="vi-VN" altLang="en-US" sz="1600" dirty="0">
                <a:solidFill>
                  <a:srgbClr val="000000"/>
                </a:solidFill>
                <a:latin typeface="Times New Roman" panose="02020603050405020304" pitchFamily="18" charset="0"/>
                <a:cs typeface="Arial" panose="020B0604020202020204" pitchFamily="34" charset="0"/>
              </a:rPr>
            </a:br>
            <a:r>
              <a:rPr lang="vi-VN" altLang="en-US" sz="1600" dirty="0">
                <a:solidFill>
                  <a:srgbClr val="000000"/>
                </a:solidFill>
                <a:latin typeface="Times New Roman" panose="02020603050405020304" pitchFamily="18" charset="0"/>
                <a:cs typeface="Arial" panose="020B0604020202020204" pitchFamily="34" charset="0"/>
              </a:rPr>
              <a:t>Tình cờ chú, cháu</a:t>
            </a:r>
            <a:br>
              <a:rPr lang="vi-VN" altLang="en-US" sz="1600" dirty="0">
                <a:solidFill>
                  <a:srgbClr val="000000"/>
                </a:solidFill>
                <a:latin typeface="Times New Roman" panose="02020603050405020304" pitchFamily="18" charset="0"/>
                <a:cs typeface="Arial" panose="020B0604020202020204" pitchFamily="34" charset="0"/>
              </a:rPr>
            </a:br>
            <a:r>
              <a:rPr lang="vi-VN" altLang="en-US" sz="1600" dirty="0">
                <a:solidFill>
                  <a:srgbClr val="000000"/>
                </a:solidFill>
                <a:latin typeface="Times New Roman" panose="02020603050405020304" pitchFamily="18" charset="0"/>
                <a:cs typeface="Arial" panose="020B0604020202020204" pitchFamily="34" charset="0"/>
              </a:rPr>
              <a:t>Gặp nhau Hàng Bè(2)</a:t>
            </a:r>
            <a:br>
              <a:rPr lang="vi-VN" altLang="en-US" sz="1600" dirty="0">
                <a:solidFill>
                  <a:srgbClr val="000000"/>
                </a:solidFill>
                <a:latin typeface="Times New Roman" panose="02020603050405020304" pitchFamily="18" charset="0"/>
                <a:cs typeface="Arial" panose="020B0604020202020204" pitchFamily="34" charset="0"/>
              </a:rPr>
            </a:br>
            <a:br>
              <a:rPr lang="vi-VN" altLang="en-US" sz="1600" dirty="0">
                <a:solidFill>
                  <a:srgbClr val="000000"/>
                </a:solidFill>
                <a:latin typeface="Times New Roman" panose="02020603050405020304" pitchFamily="18" charset="0"/>
                <a:cs typeface="Arial" panose="020B0604020202020204" pitchFamily="34" charset="0"/>
              </a:rPr>
            </a:br>
            <a:r>
              <a:rPr lang="vi-VN" altLang="en-US" sz="1600" dirty="0">
                <a:solidFill>
                  <a:srgbClr val="000000"/>
                </a:solidFill>
                <a:latin typeface="Times New Roman" panose="02020603050405020304" pitchFamily="18" charset="0"/>
                <a:cs typeface="Arial" panose="020B0604020202020204" pitchFamily="34" charset="0"/>
              </a:rPr>
              <a:t>Chú bé loắt choắt(3)</a:t>
            </a:r>
            <a:br>
              <a:rPr lang="vi-VN" altLang="en-US" sz="1600" dirty="0">
                <a:solidFill>
                  <a:srgbClr val="000000"/>
                </a:solidFill>
                <a:latin typeface="Times New Roman" panose="02020603050405020304" pitchFamily="18" charset="0"/>
                <a:cs typeface="Arial" panose="020B0604020202020204" pitchFamily="34" charset="0"/>
              </a:rPr>
            </a:br>
            <a:r>
              <a:rPr lang="vi-VN" altLang="en-US" sz="1600" dirty="0">
                <a:solidFill>
                  <a:srgbClr val="000000"/>
                </a:solidFill>
                <a:latin typeface="Times New Roman" panose="02020603050405020304" pitchFamily="18" charset="0"/>
                <a:cs typeface="Arial" panose="020B0604020202020204" pitchFamily="34" charset="0"/>
              </a:rPr>
              <a:t>Cái xắc (4)xinh xinh</a:t>
            </a:r>
            <a:br>
              <a:rPr lang="vi-VN" altLang="en-US" sz="1600" dirty="0">
                <a:solidFill>
                  <a:srgbClr val="000000"/>
                </a:solidFill>
                <a:latin typeface="Times New Roman" panose="02020603050405020304" pitchFamily="18" charset="0"/>
                <a:cs typeface="Arial" panose="020B0604020202020204" pitchFamily="34" charset="0"/>
              </a:rPr>
            </a:br>
            <a:r>
              <a:rPr lang="vi-VN" altLang="en-US" sz="1600" dirty="0">
                <a:solidFill>
                  <a:srgbClr val="000000"/>
                </a:solidFill>
                <a:latin typeface="Times New Roman" panose="02020603050405020304" pitchFamily="18" charset="0"/>
                <a:cs typeface="Arial" panose="020B0604020202020204" pitchFamily="34" charset="0"/>
              </a:rPr>
              <a:t>Cái chân thoăn thoắt</a:t>
            </a:r>
            <a:br>
              <a:rPr lang="vi-VN" altLang="en-US" sz="1600" dirty="0">
                <a:solidFill>
                  <a:srgbClr val="000000"/>
                </a:solidFill>
                <a:latin typeface="Times New Roman" panose="02020603050405020304" pitchFamily="18" charset="0"/>
                <a:cs typeface="Arial" panose="020B0604020202020204" pitchFamily="34" charset="0"/>
              </a:rPr>
            </a:br>
            <a:r>
              <a:rPr lang="vi-VN" altLang="en-US" sz="1600" dirty="0">
                <a:solidFill>
                  <a:srgbClr val="000000"/>
                </a:solidFill>
                <a:latin typeface="Times New Roman" panose="02020603050405020304" pitchFamily="18" charset="0"/>
                <a:cs typeface="Arial" panose="020B0604020202020204" pitchFamily="34" charset="0"/>
              </a:rPr>
              <a:t>Cái đầu nghênh nghênh</a:t>
            </a:r>
            <a:br>
              <a:rPr lang="vi-VN" altLang="en-US" sz="1600" dirty="0">
                <a:solidFill>
                  <a:srgbClr val="000000"/>
                </a:solidFill>
                <a:latin typeface="Times New Roman" panose="02020603050405020304" pitchFamily="18" charset="0"/>
                <a:cs typeface="Arial" panose="020B0604020202020204" pitchFamily="34" charset="0"/>
              </a:rPr>
            </a:br>
            <a:br>
              <a:rPr lang="vi-VN" altLang="en-US" sz="1800" dirty="0">
                <a:solidFill>
                  <a:srgbClr val="000000"/>
                </a:solidFill>
                <a:latin typeface="Times New Roman" panose="02020603050405020304" pitchFamily="18" charset="0"/>
                <a:cs typeface="Arial" panose="020B0604020202020204" pitchFamily="34" charset="0"/>
              </a:rPr>
            </a:br>
            <a:endParaRPr lang="vi-VN" altLang="en-US" sz="1800" dirty="0">
              <a:latin typeface="Times New Roman" panose="02020603050405020304" pitchFamily="18" charset="0"/>
            </a:endParaRPr>
          </a:p>
        </p:txBody>
      </p:sp>
      <p:sp>
        <p:nvSpPr>
          <p:cNvPr id="16391" name="TextBox 18"/>
          <p:cNvSpPr txBox="1">
            <a:spLocks noChangeArrowheads="1"/>
          </p:cNvSpPr>
          <p:nvPr/>
        </p:nvSpPr>
        <p:spPr bwMode="auto">
          <a:xfrm>
            <a:off x="2178245" y="1245984"/>
            <a:ext cx="2177731"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en-US" sz="1600" dirty="0">
                <a:solidFill>
                  <a:srgbClr val="000000"/>
                </a:solidFill>
                <a:latin typeface="Times New Roman" panose="02020603050405020304" pitchFamily="18" charset="0"/>
                <a:cs typeface="Arial" panose="020B0604020202020204" pitchFamily="34" charset="0"/>
              </a:rPr>
              <a:t>Ca-lô (5)đội lệch,</a:t>
            </a:r>
            <a:br>
              <a:rPr lang="vi-VN" altLang="en-US" sz="1600" dirty="0">
                <a:solidFill>
                  <a:srgbClr val="000000"/>
                </a:solidFill>
                <a:latin typeface="Times New Roman" panose="02020603050405020304" pitchFamily="18" charset="0"/>
                <a:cs typeface="Arial" panose="020B0604020202020204" pitchFamily="34" charset="0"/>
              </a:rPr>
            </a:br>
            <a:r>
              <a:rPr lang="vi-VN" altLang="en-US" sz="1600" dirty="0">
                <a:solidFill>
                  <a:srgbClr val="000000"/>
                </a:solidFill>
                <a:latin typeface="Times New Roman" panose="02020603050405020304" pitchFamily="18" charset="0"/>
                <a:cs typeface="Arial" panose="020B0604020202020204" pitchFamily="34" charset="0"/>
              </a:rPr>
              <a:t>Mồm huýt sáo vang</a:t>
            </a:r>
            <a:br>
              <a:rPr lang="vi-VN" altLang="en-US" sz="1600" dirty="0">
                <a:solidFill>
                  <a:srgbClr val="000000"/>
                </a:solidFill>
                <a:latin typeface="Times New Roman" panose="02020603050405020304" pitchFamily="18" charset="0"/>
                <a:cs typeface="Arial" panose="020B0604020202020204" pitchFamily="34" charset="0"/>
              </a:rPr>
            </a:br>
            <a:r>
              <a:rPr lang="vi-VN" altLang="en-US" sz="1600" dirty="0">
                <a:solidFill>
                  <a:srgbClr val="000000"/>
                </a:solidFill>
                <a:latin typeface="Times New Roman" panose="02020603050405020304" pitchFamily="18" charset="0"/>
                <a:cs typeface="Arial" panose="020B0604020202020204" pitchFamily="34" charset="0"/>
              </a:rPr>
              <a:t>Như con chim chích</a:t>
            </a:r>
            <a:br>
              <a:rPr lang="vi-VN" altLang="en-US" sz="1600" dirty="0">
                <a:solidFill>
                  <a:srgbClr val="000000"/>
                </a:solidFill>
                <a:latin typeface="Times New Roman" panose="02020603050405020304" pitchFamily="18" charset="0"/>
                <a:cs typeface="Arial" panose="020B0604020202020204" pitchFamily="34" charset="0"/>
              </a:rPr>
            </a:br>
            <a:r>
              <a:rPr lang="vi-VN" altLang="en-US" sz="1600" dirty="0">
                <a:solidFill>
                  <a:srgbClr val="000000"/>
                </a:solidFill>
                <a:latin typeface="Times New Roman" panose="02020603050405020304" pitchFamily="18" charset="0"/>
                <a:cs typeface="Arial" panose="020B0604020202020204" pitchFamily="34" charset="0"/>
              </a:rPr>
              <a:t>Nhảy trên đường vàng...</a:t>
            </a:r>
            <a:br>
              <a:rPr lang="vi-VN" altLang="en-US" sz="1600" dirty="0">
                <a:solidFill>
                  <a:srgbClr val="000000"/>
                </a:solidFill>
                <a:latin typeface="Times New Roman" panose="02020603050405020304" pitchFamily="18" charset="0"/>
                <a:cs typeface="Arial" panose="020B0604020202020204" pitchFamily="34" charset="0"/>
              </a:rPr>
            </a:br>
            <a:br>
              <a:rPr lang="vi-VN" altLang="en-US" sz="1600" dirty="0">
                <a:solidFill>
                  <a:srgbClr val="000000"/>
                </a:solidFill>
                <a:latin typeface="Times New Roman" panose="02020603050405020304" pitchFamily="18" charset="0"/>
                <a:cs typeface="Arial" panose="020B0604020202020204" pitchFamily="34" charset="0"/>
              </a:rPr>
            </a:br>
            <a:r>
              <a:rPr lang="vi-VN" altLang="en-US" sz="1600" dirty="0">
                <a:solidFill>
                  <a:srgbClr val="000000"/>
                </a:solidFill>
                <a:latin typeface="Times New Roman" panose="02020603050405020304" pitchFamily="18" charset="0"/>
                <a:cs typeface="Arial" panose="020B0604020202020204" pitchFamily="34" charset="0"/>
              </a:rPr>
              <a:t>- "Cháu đi liên lạc(6)</a:t>
            </a:r>
            <a:br>
              <a:rPr lang="vi-VN" altLang="en-US" sz="1600" dirty="0">
                <a:solidFill>
                  <a:srgbClr val="000000"/>
                </a:solidFill>
                <a:latin typeface="Times New Roman" panose="02020603050405020304" pitchFamily="18" charset="0"/>
                <a:cs typeface="Arial" panose="020B0604020202020204" pitchFamily="34" charset="0"/>
              </a:rPr>
            </a:br>
            <a:r>
              <a:rPr lang="vi-VN" altLang="en-US" sz="1600" dirty="0">
                <a:solidFill>
                  <a:srgbClr val="000000"/>
                </a:solidFill>
                <a:latin typeface="Times New Roman" panose="02020603050405020304" pitchFamily="18" charset="0"/>
                <a:cs typeface="Arial" panose="020B0604020202020204" pitchFamily="34" charset="0"/>
              </a:rPr>
              <a:t>Vui lắm chú à</a:t>
            </a:r>
            <a:br>
              <a:rPr lang="vi-VN" altLang="en-US" sz="1600" dirty="0">
                <a:solidFill>
                  <a:srgbClr val="000000"/>
                </a:solidFill>
                <a:latin typeface="Times New Roman" panose="02020603050405020304" pitchFamily="18" charset="0"/>
                <a:cs typeface="Arial" panose="020B0604020202020204" pitchFamily="34" charset="0"/>
              </a:rPr>
            </a:br>
            <a:r>
              <a:rPr lang="vi-VN" altLang="en-US" sz="1600" dirty="0">
                <a:solidFill>
                  <a:srgbClr val="000000"/>
                </a:solidFill>
                <a:latin typeface="Times New Roman" panose="02020603050405020304" pitchFamily="18" charset="0"/>
                <a:cs typeface="Arial" panose="020B0604020202020204" pitchFamily="34" charset="0"/>
              </a:rPr>
              <a:t>Ở đồn Mang Cá(7)</a:t>
            </a:r>
            <a:br>
              <a:rPr lang="vi-VN" altLang="en-US" sz="1600" dirty="0">
                <a:solidFill>
                  <a:srgbClr val="000000"/>
                </a:solidFill>
                <a:latin typeface="Times New Roman" panose="02020603050405020304" pitchFamily="18" charset="0"/>
                <a:cs typeface="Arial" panose="020B0604020202020204" pitchFamily="34" charset="0"/>
              </a:rPr>
            </a:br>
            <a:r>
              <a:rPr lang="vi-VN" altLang="en-US" sz="1600" dirty="0">
                <a:solidFill>
                  <a:srgbClr val="000000"/>
                </a:solidFill>
                <a:latin typeface="Times New Roman" panose="02020603050405020304" pitchFamily="18" charset="0"/>
                <a:cs typeface="Arial" panose="020B0604020202020204" pitchFamily="34" charset="0"/>
              </a:rPr>
              <a:t>Thích hơn ở nhà!</a:t>
            </a:r>
          </a:p>
          <a:p>
            <a:pPr eaLnBrk="1" hangingPunct="1">
              <a:spcBef>
                <a:spcPct val="0"/>
              </a:spcBef>
              <a:buFontTx/>
              <a:buNone/>
            </a:pPr>
            <a:endParaRPr lang="vi-VN" altLang="en-US" sz="1600" dirty="0">
              <a:solidFill>
                <a:srgbClr val="000000"/>
              </a:solidFill>
              <a:latin typeface="Times New Roman" panose="02020603050405020304" pitchFamily="18" charset="0"/>
              <a:cs typeface="Arial" panose="020B0604020202020204" pitchFamily="34" charset="0"/>
            </a:endParaRPr>
          </a:p>
          <a:p>
            <a:pPr eaLnBrk="1" hangingPunct="1">
              <a:spcBef>
                <a:spcPct val="0"/>
              </a:spcBef>
              <a:buFontTx/>
              <a:buNone/>
            </a:pPr>
            <a:r>
              <a:rPr lang="vi-VN" altLang="en-US" sz="1600" dirty="0">
                <a:solidFill>
                  <a:srgbClr val="000000"/>
                </a:solidFill>
                <a:latin typeface="Times New Roman" panose="02020603050405020304" pitchFamily="18" charset="0"/>
                <a:cs typeface="Arial" panose="020B0604020202020204" pitchFamily="34" charset="0"/>
              </a:rPr>
              <a:t>Cháu cười híp mí</a:t>
            </a:r>
            <a:br>
              <a:rPr lang="vi-VN" altLang="en-US" sz="1600" dirty="0">
                <a:solidFill>
                  <a:srgbClr val="000000"/>
                </a:solidFill>
                <a:latin typeface="Times New Roman" panose="02020603050405020304" pitchFamily="18" charset="0"/>
                <a:cs typeface="Arial" panose="020B0604020202020204" pitchFamily="34" charset="0"/>
              </a:rPr>
            </a:br>
            <a:r>
              <a:rPr lang="vi-VN" altLang="en-US" sz="1600" dirty="0">
                <a:solidFill>
                  <a:srgbClr val="000000"/>
                </a:solidFill>
                <a:latin typeface="Times New Roman" panose="02020603050405020304" pitchFamily="18" charset="0"/>
                <a:cs typeface="Arial" panose="020B0604020202020204" pitchFamily="34" charset="0"/>
              </a:rPr>
              <a:t>Má đỏ bồ quân</a:t>
            </a:r>
            <a:br>
              <a:rPr lang="vi-VN" altLang="en-US" sz="1600" dirty="0">
                <a:solidFill>
                  <a:srgbClr val="000000"/>
                </a:solidFill>
                <a:latin typeface="Times New Roman" panose="02020603050405020304" pitchFamily="18" charset="0"/>
                <a:cs typeface="Arial" panose="020B0604020202020204" pitchFamily="34" charset="0"/>
              </a:rPr>
            </a:br>
            <a:r>
              <a:rPr lang="vi-VN" altLang="en-US" sz="1600" dirty="0">
                <a:solidFill>
                  <a:srgbClr val="000000"/>
                </a:solidFill>
                <a:latin typeface="Times New Roman" panose="02020603050405020304" pitchFamily="18" charset="0"/>
                <a:cs typeface="Arial" panose="020B0604020202020204" pitchFamily="34" charset="0"/>
              </a:rPr>
              <a:t>- "Thôi, chào đồng chí!"</a:t>
            </a:r>
            <a:br>
              <a:rPr lang="vi-VN" altLang="en-US" sz="1600" dirty="0">
                <a:solidFill>
                  <a:srgbClr val="000000"/>
                </a:solidFill>
                <a:latin typeface="Times New Roman" panose="02020603050405020304" pitchFamily="18" charset="0"/>
                <a:cs typeface="Arial" panose="020B0604020202020204" pitchFamily="34" charset="0"/>
              </a:rPr>
            </a:br>
            <a:r>
              <a:rPr lang="vi-VN" altLang="en-US" sz="1600" dirty="0">
                <a:solidFill>
                  <a:srgbClr val="000000"/>
                </a:solidFill>
                <a:latin typeface="Times New Roman" panose="02020603050405020304" pitchFamily="18" charset="0"/>
                <a:cs typeface="Arial" panose="020B0604020202020204" pitchFamily="34" charset="0"/>
              </a:rPr>
              <a:t>Cháu đi xa dần...</a:t>
            </a:r>
            <a:br>
              <a:rPr lang="vi-VN" altLang="en-US" sz="1600" dirty="0">
                <a:solidFill>
                  <a:srgbClr val="000000"/>
                </a:solidFill>
                <a:latin typeface="Times New Roman" panose="02020603050405020304" pitchFamily="18" charset="0"/>
                <a:cs typeface="Arial" panose="020B0604020202020204" pitchFamily="34" charset="0"/>
              </a:rPr>
            </a:br>
            <a:endParaRPr lang="vi-VN" altLang="en-US" sz="1600" dirty="0">
              <a:solidFill>
                <a:srgbClr val="000000"/>
              </a:solidFill>
              <a:latin typeface="Times New Roman" panose="02020603050405020304" pitchFamily="18" charset="0"/>
              <a:cs typeface="Times New Roman" panose="02020603050405020304" pitchFamily="18" charset="0"/>
            </a:endParaRPr>
          </a:p>
          <a:p>
            <a:pPr eaLnBrk="1" hangingPunct="1">
              <a:spcBef>
                <a:spcPct val="0"/>
              </a:spcBef>
              <a:buFontTx/>
              <a:buNone/>
            </a:pPr>
            <a:br>
              <a:rPr lang="vi-VN" altLang="en-US" sz="1600" dirty="0">
                <a:solidFill>
                  <a:srgbClr val="000000"/>
                </a:solidFill>
                <a:latin typeface="Times New Roman" panose="02020603050405020304" pitchFamily="18" charset="0"/>
                <a:cs typeface="Arial" panose="020B0604020202020204" pitchFamily="34" charset="0"/>
              </a:rPr>
            </a:br>
            <a:endParaRPr lang="vi-VN" altLang="en-US" sz="1600" dirty="0">
              <a:latin typeface="Times New Roman" panose="02020603050405020304" pitchFamily="18" charset="0"/>
            </a:endParaRPr>
          </a:p>
        </p:txBody>
      </p:sp>
      <p:sp>
        <p:nvSpPr>
          <p:cNvPr id="16392" name="Rectangle 19"/>
          <p:cNvSpPr>
            <a:spLocks noChangeArrowheads="1"/>
          </p:cNvSpPr>
          <p:nvPr/>
        </p:nvSpPr>
        <p:spPr bwMode="auto">
          <a:xfrm>
            <a:off x="4092526" y="555526"/>
            <a:ext cx="2279700" cy="4693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en-US" sz="1300" dirty="0">
                <a:solidFill>
                  <a:srgbClr val="000000"/>
                </a:solidFill>
                <a:latin typeface="Times New Roman" panose="02020603050405020304" pitchFamily="18" charset="0"/>
                <a:cs typeface="Arial" panose="020B0604020202020204" pitchFamily="34" charset="0"/>
              </a:rPr>
              <a:t>Cháu đi đường cháu</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Chú lên đường ra</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Ðến nay tháng sáu</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Chợt nghe tin nhà</a:t>
            </a:r>
            <a:br>
              <a:rPr lang="vi-VN" altLang="en-US" sz="1300" dirty="0">
                <a:solidFill>
                  <a:srgbClr val="000000"/>
                </a:solidFill>
                <a:latin typeface="Times New Roman" panose="02020603050405020304" pitchFamily="18" charset="0"/>
                <a:cs typeface="Arial" panose="020B0604020202020204" pitchFamily="34" charset="0"/>
              </a:rPr>
            </a:b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Ra thế</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Lượm ơi!</a:t>
            </a:r>
            <a:br>
              <a:rPr lang="vi-VN" altLang="en-US" sz="1300" dirty="0">
                <a:solidFill>
                  <a:srgbClr val="000000"/>
                </a:solidFill>
                <a:latin typeface="Times New Roman" panose="02020603050405020304" pitchFamily="18" charset="0"/>
                <a:cs typeface="Arial" panose="020B0604020202020204" pitchFamily="34" charset="0"/>
              </a:rPr>
            </a:br>
            <a:endParaRPr lang="en-US" altLang="en-US" sz="1300" dirty="0">
              <a:solidFill>
                <a:srgbClr val="000000"/>
              </a:solidFill>
              <a:latin typeface="Times New Roman" panose="02020603050405020304" pitchFamily="18" charset="0"/>
              <a:cs typeface="Arial" panose="020B0604020202020204" pitchFamily="34" charset="0"/>
            </a:endParaRPr>
          </a:p>
          <a:p>
            <a:pPr eaLnBrk="1" hangingPunct="1">
              <a:spcBef>
                <a:spcPct val="0"/>
              </a:spcBef>
              <a:buFontTx/>
              <a:buNone/>
            </a:pPr>
            <a:r>
              <a:rPr lang="vi-VN" altLang="en-US" sz="1300" dirty="0">
                <a:solidFill>
                  <a:srgbClr val="000000"/>
                </a:solidFill>
                <a:latin typeface="Times New Roman" panose="02020603050405020304" pitchFamily="18" charset="0"/>
                <a:cs typeface="Arial" panose="020B0604020202020204" pitchFamily="34" charset="0"/>
              </a:rPr>
              <a:t>Một hôm nào đó</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Như bao hôm nào</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Chú đồng chí nhỏ</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Bỏ thư vào bao</a:t>
            </a:r>
            <a:br>
              <a:rPr lang="vi-VN" altLang="en-US" sz="1300" dirty="0">
                <a:solidFill>
                  <a:srgbClr val="000000"/>
                </a:solidFill>
                <a:latin typeface="Times New Roman" panose="02020603050405020304" pitchFamily="18" charset="0"/>
                <a:cs typeface="Arial" panose="020B0604020202020204" pitchFamily="34" charset="0"/>
              </a:rPr>
            </a:b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Vụt qua mặt trận</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Ðạn bay vèo vèo</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Thư đề "Thượng khẩn»(9)</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Sợ chi hiểm nghèo?</a:t>
            </a:r>
            <a:br>
              <a:rPr lang="vi-VN" altLang="en-US" sz="1300" dirty="0">
                <a:solidFill>
                  <a:srgbClr val="000000"/>
                </a:solidFill>
                <a:latin typeface="Times New Roman" panose="02020603050405020304" pitchFamily="18" charset="0"/>
                <a:cs typeface="Arial" panose="020B0604020202020204" pitchFamily="34" charset="0"/>
              </a:rPr>
            </a:b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Ðường quê vắng vẻ</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Lúa trổ đòng đòng(10)</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Ca-lô chú bé</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Nhấp nhô trên đồng...</a:t>
            </a:r>
            <a:br>
              <a:rPr lang="vi-VN" altLang="en-US" sz="1300" dirty="0">
                <a:solidFill>
                  <a:srgbClr val="000000"/>
                </a:solidFill>
                <a:latin typeface="Times New Roman" panose="02020603050405020304" pitchFamily="18" charset="0"/>
                <a:cs typeface="Arial" panose="020B0604020202020204" pitchFamily="34" charset="0"/>
              </a:rPr>
            </a:br>
            <a:endParaRPr lang="vi-VN" altLang="en-US" sz="1300" dirty="0">
              <a:latin typeface="Times New Roman" panose="02020603050405020304" pitchFamily="18" charset="0"/>
              <a:cs typeface="Times New Roman" panose="02020603050405020304" pitchFamily="18" charset="0"/>
            </a:endParaRPr>
          </a:p>
        </p:txBody>
      </p:sp>
      <p:sp>
        <p:nvSpPr>
          <p:cNvPr id="16393" name="TextBox 20"/>
          <p:cNvSpPr txBox="1">
            <a:spLocks noChangeArrowheads="1"/>
          </p:cNvSpPr>
          <p:nvPr/>
        </p:nvSpPr>
        <p:spPr bwMode="auto">
          <a:xfrm>
            <a:off x="6300787" y="411510"/>
            <a:ext cx="1806905" cy="4880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en-US" sz="1200" dirty="0">
                <a:solidFill>
                  <a:srgbClr val="000000"/>
                </a:solidFill>
                <a:latin typeface="Times New Roman" panose="02020603050405020304" pitchFamily="18" charset="0"/>
                <a:cs typeface="Arial" panose="020B0604020202020204" pitchFamily="34" charset="0"/>
              </a:rPr>
              <a:t>Bỗng loè chớp đỏ</a:t>
            </a:r>
            <a:br>
              <a:rPr lang="vi-VN" altLang="en-US" sz="12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Thôi rồi, Lượm ơi!</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Chú đồng chí nhỏ</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Một dòng máu tươi!</a:t>
            </a:r>
            <a:br>
              <a:rPr lang="vi-VN" altLang="en-US" sz="1300" dirty="0">
                <a:solidFill>
                  <a:srgbClr val="000000"/>
                </a:solidFill>
                <a:latin typeface="Times New Roman" panose="02020603050405020304" pitchFamily="18" charset="0"/>
                <a:cs typeface="Arial" panose="020B0604020202020204" pitchFamily="34" charset="0"/>
              </a:rPr>
            </a:b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Cháu nằm trên lúa</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Tay nắm chặt bông</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Lúa thơm mùi sữa</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Hồn bay giữa đồng...</a:t>
            </a:r>
            <a:br>
              <a:rPr lang="vi-VN" altLang="en-US" sz="1300" dirty="0">
                <a:solidFill>
                  <a:srgbClr val="000000"/>
                </a:solidFill>
                <a:latin typeface="Times New Roman" panose="02020603050405020304" pitchFamily="18" charset="0"/>
                <a:cs typeface="Arial" panose="020B0604020202020204" pitchFamily="34" charset="0"/>
              </a:rPr>
            </a:b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Lượm ơi, còn không?</a:t>
            </a:r>
          </a:p>
          <a:p>
            <a:pPr>
              <a:lnSpc>
                <a:spcPct val="115000"/>
              </a:lnSpc>
              <a:spcBef>
                <a:spcPct val="0"/>
              </a:spcBef>
              <a:spcAft>
                <a:spcPts val="750"/>
              </a:spcAft>
              <a:buNone/>
            </a:pP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Chú bé loắt choắt</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Cái xắc xinh xinh</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Cái chân thoăn thoắt</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Cái đầu nghênh nghênh</a:t>
            </a:r>
            <a:br>
              <a:rPr lang="vi-VN" altLang="en-US" sz="1300" dirty="0">
                <a:solidFill>
                  <a:srgbClr val="000000"/>
                </a:solidFill>
                <a:latin typeface="Times New Roman" panose="02020603050405020304" pitchFamily="18" charset="0"/>
                <a:cs typeface="Arial" panose="020B0604020202020204" pitchFamily="34" charset="0"/>
              </a:rPr>
            </a:b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Ca-lô đội lệch</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Mồm huýt sáo vang</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Như con chim chích</a:t>
            </a:r>
            <a:br>
              <a:rPr lang="vi-VN" altLang="en-US" sz="1300" dirty="0">
                <a:solidFill>
                  <a:srgbClr val="000000"/>
                </a:solidFill>
                <a:latin typeface="Times New Roman" panose="02020603050405020304" pitchFamily="18" charset="0"/>
                <a:cs typeface="Arial" panose="020B0604020202020204" pitchFamily="34" charset="0"/>
              </a:rPr>
            </a:br>
            <a:r>
              <a:rPr lang="vi-VN" altLang="en-US" sz="1300" dirty="0">
                <a:solidFill>
                  <a:srgbClr val="000000"/>
                </a:solidFill>
                <a:latin typeface="Times New Roman" panose="02020603050405020304" pitchFamily="18" charset="0"/>
                <a:cs typeface="Arial" panose="020B0604020202020204" pitchFamily="34" charset="0"/>
              </a:rPr>
              <a:t>Nhảy trên đường vàng...</a:t>
            </a:r>
            <a:endParaRPr lang="vi-VN" altLang="en-US" sz="1300" dirty="0">
              <a:latin typeface="Times New Roman" panose="02020603050405020304" pitchFamily="18" charset="0"/>
              <a:cs typeface="Arial" panose="020B0604020202020204" pitchFamily="34" charset="0"/>
            </a:endParaRPr>
          </a:p>
          <a:p>
            <a:pPr eaLnBrk="1" hangingPunct="1">
              <a:spcBef>
                <a:spcPct val="0"/>
              </a:spcBef>
              <a:buFontTx/>
              <a:buNone/>
            </a:pPr>
            <a:endParaRPr lang="vi-VN" altLang="en-US" sz="1300" dirty="0">
              <a:latin typeface="Times New Roman" panose="02020603050405020304" pitchFamily="18" charset="0"/>
            </a:endParaRPr>
          </a:p>
        </p:txBody>
      </p:sp>
      <p:sp>
        <p:nvSpPr>
          <p:cNvPr id="16394" name="Oval 10"/>
          <p:cNvSpPr>
            <a:spLocks noChangeArrowheads="1"/>
          </p:cNvSpPr>
          <p:nvPr/>
        </p:nvSpPr>
        <p:spPr bwMode="auto">
          <a:xfrm>
            <a:off x="251520" y="232724"/>
            <a:ext cx="3463230" cy="538826"/>
          </a:xfrm>
          <a:prstGeom prst="ellipse">
            <a:avLst/>
          </a:prstGeom>
          <a:solidFill>
            <a:schemeClr val="accent2"/>
          </a:solidFill>
          <a:ln w="12700" cap="sq">
            <a:solidFill>
              <a:schemeClr val="tx1"/>
            </a:solidFill>
            <a:round/>
            <a:headEnd/>
            <a:tailEnd/>
          </a:ln>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75000"/>
              </a:spcBef>
              <a:buClr>
                <a:srgbClr val="333399"/>
              </a:buClr>
              <a:buSzPct val="80000"/>
              <a:buFont typeface="Wingdings" panose="05000000000000000000" pitchFamily="2" charset="2"/>
              <a:buNone/>
            </a:pPr>
            <a:r>
              <a:rPr kumimoji="1" lang="en-US" altLang="en-US" sz="2100" b="1" i="1">
                <a:solidFill>
                  <a:srgbClr val="FFFF00"/>
                </a:solidFill>
                <a:latin typeface="Times New Roman" panose="02020603050405020304" pitchFamily="18" charset="0"/>
              </a:rPr>
              <a:t>Tiết 88,89,90:</a:t>
            </a:r>
          </a:p>
        </p:txBody>
      </p:sp>
    </p:spTree>
    <p:extLst>
      <p:ext uri="{BB962C8B-B14F-4D97-AF65-F5344CB8AC3E}">
        <p14:creationId xmlns:p14="http://schemas.microsoft.com/office/powerpoint/2010/main" val="3606514860"/>
      </p:ext>
    </p:extLst>
  </p:cSld>
  <p:clrMapOvr>
    <a:masterClrMapping/>
  </p:clrMapOvr>
  <p:transition spd="slow">
    <p:blinds/>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p:cNvSpPr/>
          <p:nvPr/>
        </p:nvSpPr>
        <p:spPr>
          <a:xfrm>
            <a:off x="2195736" y="51470"/>
            <a:ext cx="3946748" cy="991791"/>
          </a:xfrm>
          <a:prstGeom prst="cloud">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dirty="0"/>
          </a:p>
        </p:txBody>
      </p:sp>
      <p:sp>
        <p:nvSpPr>
          <p:cNvPr id="30" name="Rectangle 29"/>
          <p:cNvSpPr/>
          <p:nvPr/>
        </p:nvSpPr>
        <p:spPr>
          <a:xfrm>
            <a:off x="3419872" y="134541"/>
            <a:ext cx="1412566" cy="523220"/>
          </a:xfrm>
          <a:prstGeom prst="rect">
            <a:avLst/>
          </a:prstGeom>
        </p:spPr>
        <p:txBody>
          <a:bodyPr wrap="none">
            <a:spAutoFit/>
          </a:bodyPr>
          <a:lstStyle/>
          <a:p>
            <a:pPr eaLnBrk="1" hangingPunct="1">
              <a:defRPr/>
            </a:pPr>
            <a:r>
              <a:rPr lang="en-US" altLang="en-US" sz="2800" b="1" dirty="0" err="1">
                <a:solidFill>
                  <a:prstClr val="black"/>
                </a:solidFill>
                <a:latin typeface="Times New Roman" panose="02020603050405020304" pitchFamily="18" charset="0"/>
                <a:ea typeface="+mj-ea"/>
                <a:cs typeface="Times New Roman" panose="02020603050405020304" pitchFamily="18" charset="0"/>
              </a:rPr>
              <a:t>Tóm</a:t>
            </a:r>
            <a:r>
              <a:rPr lang="en-US" altLang="en-US" sz="2800" b="1" dirty="0">
                <a:solidFill>
                  <a:prstClr val="black"/>
                </a:solidFill>
                <a:latin typeface="Times New Roman" panose="02020603050405020304" pitchFamily="18" charset="0"/>
                <a:ea typeface="+mj-ea"/>
                <a:cs typeface="Times New Roman" panose="02020603050405020304" pitchFamily="18" charset="0"/>
              </a:rPr>
              <a:t> </a:t>
            </a:r>
            <a:r>
              <a:rPr lang="en-US" altLang="en-US" sz="2800" b="1" dirty="0" err="1">
                <a:solidFill>
                  <a:prstClr val="black"/>
                </a:solidFill>
                <a:latin typeface="Times New Roman" panose="02020603050405020304" pitchFamily="18" charset="0"/>
                <a:ea typeface="+mj-ea"/>
                <a:cs typeface="Times New Roman" panose="02020603050405020304" pitchFamily="18" charset="0"/>
              </a:rPr>
              <a:t>tắt</a:t>
            </a:r>
            <a:endParaRPr lang="en-US" sz="2800" b="1" dirty="0">
              <a:latin typeface="Times New Roman" panose="02020603050405020304" pitchFamily="18" charset="0"/>
              <a:cs typeface="Times New Roman" panose="02020603050405020304" pitchFamily="18" charset="0"/>
            </a:endParaRPr>
          </a:p>
        </p:txBody>
      </p:sp>
      <p:pic>
        <p:nvPicPr>
          <p:cNvPr id="17412" name="Picture 2" descr="Ho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3528" y="991791"/>
            <a:ext cx="7704856" cy="4151709"/>
          </a:xfrm>
        </p:spPr>
      </p:pic>
      <p:sp>
        <p:nvSpPr>
          <p:cNvPr id="17413" name="Rectangle 1"/>
          <p:cNvSpPr txBox="1">
            <a:spLocks noChangeArrowheads="1"/>
          </p:cNvSpPr>
          <p:nvPr/>
        </p:nvSpPr>
        <p:spPr bwMode="auto">
          <a:xfrm>
            <a:off x="2400300" y="1874581"/>
            <a:ext cx="4343400" cy="203132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vi-VN" altLang="en-US" sz="1800" dirty="0">
                <a:latin typeface="Times New Roman" panose="02020603050405020304" pitchFamily="18" charset="0"/>
                <a:cs typeface="Calibri" panose="020F0502020204030204" pitchFamily="34" charset="0"/>
              </a:rPr>
              <a:t>Bài thơ kể lại cuộc đời của Lượm, một em bé liên lạc trong những ngày đầu cuộc kháng chiến chống Pháp. Lượm là một em bé hồn nhiên, nhí nhảnh, nhận nhiệm vụ đưa thư “thượng khẩn” trong lúc cuộc chiến đấu đang diễn ra ác liệt. Em đã hi sinh nhưng tấm gương anh dũng của em còn sống mãi</a:t>
            </a:r>
            <a:r>
              <a:rPr lang="en-US" altLang="en-US" sz="1800" dirty="0">
                <a:latin typeface="Times New Roman" panose="02020603050405020304" pitchFamily="18" charset="0"/>
                <a:cs typeface="Calibri" panose="020F0502020204030204" pitchFamily="34" charset="0"/>
              </a:rPr>
              <a:t>…</a:t>
            </a:r>
            <a:endParaRPr lang="vi-VN" alt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4636251"/>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6"/>
          <p:cNvPicPr>
            <a:picLocks noChangeAspect="1"/>
          </p:cNvPicPr>
          <p:nvPr/>
        </p:nvPicPr>
        <p:blipFill>
          <a:blip r:embed="rId2" cstate="print">
            <a:extLst>
              <a:ext uri="{28A0092B-C50C-407E-A947-70E740481C1C}">
                <a14:useLocalDpi xmlns:a14="http://schemas.microsoft.com/office/drawing/2010/main" val="0"/>
              </a:ext>
            </a:extLst>
          </a:blip>
          <a:srcRect l="73901" t="12140" r="25854" b="87813"/>
          <a:stretch>
            <a:fillRect/>
          </a:stretch>
        </p:blipFill>
        <p:spPr bwMode="auto">
          <a:xfrm>
            <a:off x="4807744" y="1302544"/>
            <a:ext cx="7144" cy="2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p:cNvPicPr>
          <p:nvPr/>
        </p:nvPicPr>
        <p:blipFill rotWithShape="1">
          <a:blip r:embed="rId3"/>
          <a:srcRect l="12151" r="11978"/>
          <a:stretch/>
        </p:blipFill>
        <p:spPr>
          <a:xfrm>
            <a:off x="6557151" y="-1"/>
            <a:ext cx="2335329" cy="1543051"/>
          </a:xfrm>
          <a:prstGeom prst="ellipse">
            <a:avLst/>
          </a:prstGeom>
          <a:ln>
            <a:noFill/>
          </a:ln>
          <a:effectLst>
            <a:softEdge rad="112500"/>
          </a:effectLst>
        </p:spPr>
      </p:pic>
      <p:pic>
        <p:nvPicPr>
          <p:cNvPr id="18437" name="Picture 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6" y="1641467"/>
            <a:ext cx="8208912" cy="3234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13535" y="1600201"/>
            <a:ext cx="1744265" cy="2670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1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56673" y="1543051"/>
            <a:ext cx="1729978" cy="2670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a:spLocks noChangeArrowheads="1"/>
          </p:cNvSpPr>
          <p:nvPr/>
        </p:nvSpPr>
        <p:spPr bwMode="auto">
          <a:xfrm>
            <a:off x="611560" y="2057400"/>
            <a:ext cx="1347788"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spcAft>
                <a:spcPts val="900"/>
              </a:spcAft>
              <a:buNone/>
            </a:pPr>
            <a:r>
              <a:rPr lang="vi-VN" altLang="en-US" sz="2100" u="sng" dirty="0">
                <a:solidFill>
                  <a:schemeClr val="bg1"/>
                </a:solidFill>
                <a:latin typeface="Times New Roman" panose="02020603050405020304" pitchFamily="18" charset="0"/>
                <a:cs typeface="Times New Roman" panose="02020603050405020304" pitchFamily="18" charset="0"/>
              </a:rPr>
              <a:t>Phần 1</a:t>
            </a:r>
            <a:r>
              <a:rPr lang="vi-VN" altLang="en-US" sz="2100" dirty="0">
                <a:solidFill>
                  <a:schemeClr val="bg1"/>
                </a:solidFill>
                <a:latin typeface="Times New Roman" panose="02020603050405020304" pitchFamily="18" charset="0"/>
                <a:cs typeface="Times New Roman" panose="02020603050405020304" pitchFamily="18" charset="0"/>
              </a:rPr>
              <a:t> (5 khổ thơ đầu): Hình ảnh Lượm trong cuộc gặp gỡ…</a:t>
            </a:r>
            <a:endParaRPr lang="en-US" altLang="en-US" sz="2100" dirty="0">
              <a:solidFill>
                <a:schemeClr val="bg1"/>
              </a:solidFill>
              <a:latin typeface="Times New Roman" panose="02020603050405020304" pitchFamily="18" charset="0"/>
              <a:cs typeface="Times New Roman" panose="02020603050405020304" pitchFamily="18" charset="0"/>
            </a:endParaRPr>
          </a:p>
        </p:txBody>
      </p:sp>
      <p:sp>
        <p:nvSpPr>
          <p:cNvPr id="18" name="Rectangle 17"/>
          <p:cNvSpPr>
            <a:spLocks noChangeArrowheads="1"/>
          </p:cNvSpPr>
          <p:nvPr/>
        </p:nvSpPr>
        <p:spPr bwMode="auto">
          <a:xfrm>
            <a:off x="3607594" y="1851670"/>
            <a:ext cx="165020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spcAft>
                <a:spcPts val="900"/>
              </a:spcAft>
              <a:buNone/>
            </a:pPr>
            <a:r>
              <a:rPr lang="vi-VN" altLang="en-US" sz="1800" u="sng" dirty="0">
                <a:solidFill>
                  <a:schemeClr val="bg1"/>
                </a:solidFill>
                <a:latin typeface="Times New Roman" panose="02020603050405020304" pitchFamily="18" charset="0"/>
                <a:cs typeface="Times New Roman" panose="02020603050405020304" pitchFamily="18" charset="0"/>
              </a:rPr>
              <a:t>Phần 2</a:t>
            </a:r>
            <a:r>
              <a:rPr lang="vi-VN" altLang="en-US" sz="1800" dirty="0">
                <a:solidFill>
                  <a:schemeClr val="bg1"/>
                </a:solidFill>
                <a:latin typeface="Times New Roman" panose="02020603050405020304" pitchFamily="18" charset="0"/>
                <a:cs typeface="Times New Roman" panose="02020603050405020304" pitchFamily="18" charset="0"/>
              </a:rPr>
              <a:t> (Tiếp đến </a:t>
            </a:r>
            <a:r>
              <a:rPr lang="vi-VN" altLang="en-US" sz="1800" i="1" dirty="0">
                <a:solidFill>
                  <a:schemeClr val="bg1"/>
                </a:solidFill>
                <a:latin typeface="Times New Roman" panose="02020603050405020304" pitchFamily="18" charset="0"/>
                <a:cs typeface="Times New Roman" panose="02020603050405020304" pitchFamily="18" charset="0"/>
              </a:rPr>
              <a:t>Lượm ơi, còn không?):</a:t>
            </a:r>
            <a:r>
              <a:rPr lang="vi-VN" altLang="en-US" sz="1800" dirty="0">
                <a:solidFill>
                  <a:schemeClr val="bg1"/>
                </a:solidFill>
                <a:latin typeface="Times New Roman" panose="02020603050405020304" pitchFamily="18" charset="0"/>
                <a:cs typeface="Times New Roman" panose="02020603050405020304" pitchFamily="18" charset="0"/>
              </a:rPr>
              <a:t> Câu chuyện về chuyến liên lạc cuối cùng cùng sự hi sinh của Lượm.</a:t>
            </a:r>
            <a:endParaRPr lang="en-US" altLang="en-US" sz="1800" dirty="0">
              <a:solidFill>
                <a:schemeClr val="bg1"/>
              </a:solidFill>
              <a:latin typeface="Times New Roman" panose="02020603050405020304" pitchFamily="18" charset="0"/>
              <a:cs typeface="Times New Roman" panose="02020603050405020304" pitchFamily="18" charset="0"/>
            </a:endParaRPr>
          </a:p>
        </p:txBody>
      </p:sp>
      <p:sp>
        <p:nvSpPr>
          <p:cNvPr id="19" name="Rectangle 18"/>
          <p:cNvSpPr>
            <a:spLocks noChangeArrowheads="1"/>
          </p:cNvSpPr>
          <p:nvPr/>
        </p:nvSpPr>
        <p:spPr bwMode="auto">
          <a:xfrm>
            <a:off x="5823348" y="2171700"/>
            <a:ext cx="1549003"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spcAft>
                <a:spcPts val="900"/>
              </a:spcAft>
              <a:buNone/>
            </a:pPr>
            <a:r>
              <a:rPr lang="vi-VN" altLang="en-US" sz="2100" u="sng" dirty="0">
                <a:solidFill>
                  <a:schemeClr val="bg1"/>
                </a:solidFill>
                <a:latin typeface="Times New Roman" panose="02020603050405020304" pitchFamily="18" charset="0"/>
                <a:cs typeface="Times New Roman" panose="02020603050405020304" pitchFamily="18" charset="0"/>
              </a:rPr>
              <a:t>Phần 3</a:t>
            </a:r>
            <a:r>
              <a:rPr lang="vi-VN" altLang="en-US" sz="2100" dirty="0">
                <a:solidFill>
                  <a:schemeClr val="bg1"/>
                </a:solidFill>
                <a:latin typeface="Times New Roman" panose="02020603050405020304" pitchFamily="18" charset="0"/>
                <a:cs typeface="Times New Roman" panose="02020603050405020304" pitchFamily="18" charset="0"/>
              </a:rPr>
              <a:t> (Còn lại): Hình ảnh Lượm còn sống mãi.</a:t>
            </a:r>
            <a:endParaRPr lang="en-US" altLang="en-US" sz="2100" dirty="0">
              <a:solidFill>
                <a:schemeClr val="bg1"/>
              </a:solidFill>
              <a:latin typeface="Times New Roman" panose="02020603050405020304" pitchFamily="18" charset="0"/>
              <a:cs typeface="Times New Roman" panose="02020603050405020304" pitchFamily="18" charset="0"/>
            </a:endParaRPr>
          </a:p>
        </p:txBody>
      </p:sp>
      <p:sp>
        <p:nvSpPr>
          <p:cNvPr id="20" name="TextBox 19"/>
          <p:cNvSpPr txBox="1">
            <a:spLocks noChangeArrowheads="1"/>
          </p:cNvSpPr>
          <p:nvPr/>
        </p:nvSpPr>
        <p:spPr bwMode="auto">
          <a:xfrm>
            <a:off x="3429000" y="742950"/>
            <a:ext cx="2800350" cy="46166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eaLnBrk="1" hangingPunct="1">
              <a:defRPr/>
            </a:pP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Bố</a:t>
            </a:r>
            <a:r>
              <a:rPr lang="en-US" sz="2400" b="1" i="1" dirty="0">
                <a:solidFill>
                  <a:srgbClr val="FF0000"/>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cục</a:t>
            </a:r>
            <a:r>
              <a:rPr lang="en-US" sz="2400" b="1" i="1" dirty="0">
                <a:solidFill>
                  <a:srgbClr val="FF0000"/>
                </a:solidFill>
                <a:latin typeface="Times New Roman" pitchFamily="18" charset="0"/>
                <a:cs typeface="Times New Roman" pitchFamily="18" charset="0"/>
              </a:rPr>
              <a:t>: 3 </a:t>
            </a:r>
            <a:r>
              <a:rPr lang="en-US" sz="2400" b="1" i="1" dirty="0" err="1">
                <a:solidFill>
                  <a:srgbClr val="FF0000"/>
                </a:solidFill>
                <a:latin typeface="Times New Roman" pitchFamily="18" charset="0"/>
                <a:cs typeface="Times New Roman" pitchFamily="18" charset="0"/>
              </a:rPr>
              <a:t>phần</a:t>
            </a:r>
            <a:endParaRPr lang="vi-VN" sz="2400" b="1" i="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4951449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ox(in)">
                                      <p:cBhvr>
                                        <p:cTn id="12" dur="500"/>
                                        <p:tgtEl>
                                          <p:spTgt spid="1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ox(in)">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descr="—Pngtree—read little mouse_277728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1" y="0"/>
            <a:ext cx="271819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Title 1"/>
          <p:cNvSpPr txBox="1">
            <a:spLocks/>
          </p:cNvSpPr>
          <p:nvPr/>
        </p:nvSpPr>
        <p:spPr bwMode="auto">
          <a:xfrm>
            <a:off x="3563888" y="1283494"/>
            <a:ext cx="5112568" cy="1916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lnSpc>
                <a:spcPct val="90000"/>
              </a:lnSpc>
            </a:pPr>
            <a:r>
              <a:rPr lang="en-US" altLang="en-US" sz="5400" b="1" i="1" dirty="0">
                <a:solidFill>
                  <a:srgbClr val="FF0000"/>
                </a:solidFill>
                <a:latin typeface="Times New Roman" panose="02020603050405020304" pitchFamily="18" charset="0"/>
                <a:ea typeface="Lato Light"/>
                <a:cs typeface="Lato Light"/>
              </a:rPr>
              <a:t>II. </a:t>
            </a:r>
            <a:r>
              <a:rPr lang="en-US" altLang="en-US" sz="5400" b="1" i="1" dirty="0" err="1">
                <a:solidFill>
                  <a:srgbClr val="FF0000"/>
                </a:solidFill>
                <a:latin typeface="Times New Roman" panose="02020603050405020304" pitchFamily="18" charset="0"/>
                <a:ea typeface="Lato Light"/>
                <a:cs typeface="Lato Light"/>
              </a:rPr>
              <a:t>Đọc</a:t>
            </a:r>
            <a:r>
              <a:rPr lang="en-US" altLang="en-US" sz="5400" b="1" i="1" dirty="0">
                <a:solidFill>
                  <a:srgbClr val="FF0000"/>
                </a:solidFill>
                <a:latin typeface="Times New Roman" panose="02020603050405020304" pitchFamily="18" charset="0"/>
                <a:ea typeface="Lato Light"/>
                <a:cs typeface="Lato Light"/>
              </a:rPr>
              <a:t> </a:t>
            </a:r>
            <a:r>
              <a:rPr lang="en-US" altLang="en-US" sz="5400" b="1" i="1" dirty="0" err="1">
                <a:solidFill>
                  <a:srgbClr val="FF0000"/>
                </a:solidFill>
                <a:latin typeface="Times New Roman" panose="02020603050405020304" pitchFamily="18" charset="0"/>
                <a:ea typeface="Lato Light"/>
                <a:cs typeface="Lato Light"/>
              </a:rPr>
              <a:t>hiểu</a:t>
            </a:r>
            <a:r>
              <a:rPr lang="en-US" altLang="en-US" sz="5400" b="1" i="1" dirty="0">
                <a:solidFill>
                  <a:srgbClr val="FF0000"/>
                </a:solidFill>
                <a:latin typeface="Times New Roman" panose="02020603050405020304" pitchFamily="18" charset="0"/>
                <a:ea typeface="Lato Light"/>
                <a:cs typeface="Lato Light"/>
              </a:rPr>
              <a:t> </a:t>
            </a:r>
            <a:r>
              <a:rPr lang="en-US" altLang="en-US" sz="5400" b="1" i="1" dirty="0" err="1">
                <a:solidFill>
                  <a:srgbClr val="FF0000"/>
                </a:solidFill>
                <a:latin typeface="Times New Roman" panose="02020603050405020304" pitchFamily="18" charset="0"/>
                <a:ea typeface="Lato Light"/>
                <a:cs typeface="Lato Light"/>
              </a:rPr>
              <a:t>văn</a:t>
            </a:r>
            <a:r>
              <a:rPr lang="en-US" altLang="en-US" sz="5400" b="1" i="1" dirty="0">
                <a:solidFill>
                  <a:srgbClr val="FF0000"/>
                </a:solidFill>
                <a:latin typeface="Times New Roman" panose="02020603050405020304" pitchFamily="18" charset="0"/>
                <a:ea typeface="Lato Light"/>
                <a:cs typeface="Lato Light"/>
              </a:rPr>
              <a:t> </a:t>
            </a:r>
            <a:r>
              <a:rPr lang="en-US" altLang="en-US" sz="5400" b="1" i="1" dirty="0" err="1">
                <a:solidFill>
                  <a:srgbClr val="FF0000"/>
                </a:solidFill>
                <a:latin typeface="Times New Roman" panose="02020603050405020304" pitchFamily="18" charset="0"/>
                <a:ea typeface="Lato Light"/>
                <a:cs typeface="Lato Light"/>
              </a:rPr>
              <a:t>bản</a:t>
            </a:r>
            <a:endParaRPr lang="en-US" altLang="en-US" sz="5400" b="1" i="1" dirty="0">
              <a:solidFill>
                <a:srgbClr val="FF0000"/>
              </a:solidFill>
              <a:latin typeface="Times New Roman" panose="02020603050405020304" pitchFamily="18" charset="0"/>
              <a:ea typeface="Lato Light"/>
              <a:cs typeface="Lato Light"/>
            </a:endParaRPr>
          </a:p>
        </p:txBody>
      </p:sp>
    </p:spTree>
    <p:extLst>
      <p:ext uri="{BB962C8B-B14F-4D97-AF65-F5344CB8AC3E}">
        <p14:creationId xmlns:p14="http://schemas.microsoft.com/office/powerpoint/2010/main" val="2509769483"/>
      </p:ext>
    </p:extLst>
  </p:cSld>
  <p:clrMapOvr>
    <a:masterClrMapping/>
  </p:clrMapOvr>
  <p:transition spd="slow">
    <p:wipe dir="d"/>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3"/>
          <p:cNvSpPr>
            <a:spLocks noChangeArrowheads="1"/>
          </p:cNvSpPr>
          <p:nvPr/>
        </p:nvSpPr>
        <p:spPr bwMode="auto">
          <a:xfrm>
            <a:off x="2103835" y="1314450"/>
            <a:ext cx="18473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100" b="1">
              <a:solidFill>
                <a:srgbClr val="0000FF"/>
              </a:solidFill>
              <a:latin typeface=".VnTime" panose="020B7200000000000000" pitchFamily="34" charset="0"/>
            </a:endParaRPr>
          </a:p>
        </p:txBody>
      </p:sp>
      <p:sp>
        <p:nvSpPr>
          <p:cNvPr id="19459" name="Text Box 9"/>
          <p:cNvSpPr txBox="1">
            <a:spLocks noChangeArrowheads="1"/>
          </p:cNvSpPr>
          <p:nvPr/>
        </p:nvSpPr>
        <p:spPr bwMode="auto">
          <a:xfrm>
            <a:off x="1943100" y="1714500"/>
            <a:ext cx="85725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1350">
              <a:solidFill>
                <a:srgbClr val="000000"/>
              </a:solidFill>
              <a:latin typeface=".VnTime" panose="020B7200000000000000" pitchFamily="34" charset="0"/>
            </a:endParaRPr>
          </a:p>
        </p:txBody>
      </p:sp>
      <p:sp>
        <p:nvSpPr>
          <p:cNvPr id="19460" name="Text Box 10"/>
          <p:cNvSpPr txBox="1">
            <a:spLocks noChangeArrowheads="1"/>
          </p:cNvSpPr>
          <p:nvPr/>
        </p:nvSpPr>
        <p:spPr bwMode="auto">
          <a:xfrm>
            <a:off x="4160044" y="1114425"/>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350">
              <a:solidFill>
                <a:srgbClr val="000000"/>
              </a:solidFill>
              <a:latin typeface=".VnTime" panose="020B7200000000000000" pitchFamily="34" charset="0"/>
            </a:endParaRPr>
          </a:p>
        </p:txBody>
      </p:sp>
      <p:sp>
        <p:nvSpPr>
          <p:cNvPr id="19464" name="Text Box 19"/>
          <p:cNvSpPr txBox="1">
            <a:spLocks noChangeArrowheads="1"/>
          </p:cNvSpPr>
          <p:nvPr/>
        </p:nvSpPr>
        <p:spPr bwMode="auto">
          <a:xfrm>
            <a:off x="899592" y="339502"/>
            <a:ext cx="6624736"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chemeClr val="accent2"/>
              </a:buClr>
              <a:buSzPct val="80000"/>
              <a:buFontTx/>
              <a:buNone/>
            </a:pPr>
            <a:r>
              <a:rPr kumimoji="1" lang="en-US" altLang="en-US" sz="2800" b="1" i="1" dirty="0">
                <a:solidFill>
                  <a:srgbClr val="FF0000"/>
                </a:solidFill>
                <a:latin typeface="Times New Roman" panose="02020603050405020304" pitchFamily="18" charset="0"/>
              </a:rPr>
              <a:t>1. </a:t>
            </a:r>
            <a:r>
              <a:rPr kumimoji="1" lang="en-US" altLang="en-US" sz="2800" b="1" i="1" dirty="0" err="1">
                <a:solidFill>
                  <a:srgbClr val="FF0000"/>
                </a:solidFill>
                <a:latin typeface="Times New Roman" panose="02020603050405020304" pitchFamily="18" charset="0"/>
              </a:rPr>
              <a:t>Hình</a:t>
            </a:r>
            <a:r>
              <a:rPr kumimoji="1" lang="en-US" altLang="en-US" sz="2800" b="1" i="1" dirty="0">
                <a:solidFill>
                  <a:srgbClr val="FF0000"/>
                </a:solidFill>
                <a:latin typeface="Times New Roman" panose="02020603050405020304" pitchFamily="18" charset="0"/>
              </a:rPr>
              <a:t> </a:t>
            </a:r>
            <a:r>
              <a:rPr kumimoji="1" lang="en-US" altLang="en-US" sz="2800" b="1" i="1" dirty="0" err="1">
                <a:solidFill>
                  <a:srgbClr val="FF0000"/>
                </a:solidFill>
                <a:latin typeface="Times New Roman" panose="02020603050405020304" pitchFamily="18" charset="0"/>
              </a:rPr>
              <a:t>ảnh</a:t>
            </a:r>
            <a:r>
              <a:rPr kumimoji="1" lang="en-US" altLang="en-US" sz="2800" b="1" i="1" dirty="0">
                <a:solidFill>
                  <a:srgbClr val="FF0000"/>
                </a:solidFill>
                <a:latin typeface="Times New Roman" panose="02020603050405020304" pitchFamily="18" charset="0"/>
              </a:rPr>
              <a:t> </a:t>
            </a:r>
            <a:r>
              <a:rPr kumimoji="1" lang="en-US" altLang="en-US" sz="2800" b="1" i="1" dirty="0" err="1">
                <a:solidFill>
                  <a:srgbClr val="FF0000"/>
                </a:solidFill>
                <a:latin typeface="Times New Roman" panose="02020603050405020304" pitchFamily="18" charset="0"/>
              </a:rPr>
              <a:t>Lượm</a:t>
            </a:r>
            <a:r>
              <a:rPr kumimoji="1" lang="en-US" altLang="en-US" sz="2800" b="1" i="1" dirty="0">
                <a:solidFill>
                  <a:srgbClr val="FF0000"/>
                </a:solidFill>
                <a:latin typeface="Times New Roman" panose="02020603050405020304" pitchFamily="18" charset="0"/>
              </a:rPr>
              <a:t> </a:t>
            </a:r>
            <a:r>
              <a:rPr kumimoji="1" lang="en-US" altLang="en-US" sz="2800" b="1" i="1" dirty="0" err="1">
                <a:solidFill>
                  <a:srgbClr val="FF0000"/>
                </a:solidFill>
                <a:latin typeface="Times New Roman" panose="02020603050405020304" pitchFamily="18" charset="0"/>
              </a:rPr>
              <a:t>trong</a:t>
            </a:r>
            <a:r>
              <a:rPr kumimoji="1" lang="en-US" altLang="en-US" sz="2800" b="1" i="1" dirty="0">
                <a:solidFill>
                  <a:srgbClr val="FF0000"/>
                </a:solidFill>
                <a:latin typeface="Times New Roman" panose="02020603050405020304" pitchFamily="18" charset="0"/>
              </a:rPr>
              <a:t> </a:t>
            </a:r>
            <a:r>
              <a:rPr kumimoji="1" lang="en-US" altLang="en-US" sz="2800" b="1" i="1" dirty="0" err="1">
                <a:solidFill>
                  <a:srgbClr val="FF0000"/>
                </a:solidFill>
                <a:latin typeface="Times New Roman" panose="02020603050405020304" pitchFamily="18" charset="0"/>
              </a:rPr>
              <a:t>cuộc</a:t>
            </a:r>
            <a:r>
              <a:rPr kumimoji="1" lang="en-US" altLang="en-US" sz="2800" b="1" i="1" dirty="0">
                <a:solidFill>
                  <a:srgbClr val="FF0000"/>
                </a:solidFill>
                <a:latin typeface="Times New Roman" panose="02020603050405020304" pitchFamily="18" charset="0"/>
              </a:rPr>
              <a:t> </a:t>
            </a:r>
            <a:r>
              <a:rPr kumimoji="1" lang="en-US" altLang="en-US" sz="2800" b="1" i="1" dirty="0" err="1">
                <a:solidFill>
                  <a:srgbClr val="FF0000"/>
                </a:solidFill>
                <a:latin typeface="Times New Roman" panose="02020603050405020304" pitchFamily="18" charset="0"/>
              </a:rPr>
              <a:t>gặp</a:t>
            </a:r>
            <a:r>
              <a:rPr kumimoji="1" lang="en-US" altLang="en-US" sz="2800" b="1" i="1" dirty="0">
                <a:solidFill>
                  <a:srgbClr val="FF0000"/>
                </a:solidFill>
                <a:latin typeface="Times New Roman" panose="02020603050405020304" pitchFamily="18" charset="0"/>
              </a:rPr>
              <a:t> </a:t>
            </a:r>
            <a:r>
              <a:rPr kumimoji="1" lang="en-US" altLang="en-US" sz="2800" b="1" i="1" dirty="0" err="1">
                <a:solidFill>
                  <a:srgbClr val="FF0000"/>
                </a:solidFill>
                <a:latin typeface="Times New Roman" panose="02020603050405020304" pitchFamily="18" charset="0"/>
              </a:rPr>
              <a:t>gỡ</a:t>
            </a:r>
            <a:r>
              <a:rPr kumimoji="1" lang="en-US" altLang="en-US" sz="2800" b="1" i="1" dirty="0">
                <a:solidFill>
                  <a:srgbClr val="FF0000"/>
                </a:solidFill>
                <a:latin typeface="Times New Roman" panose="02020603050405020304" pitchFamily="18" charset="0"/>
              </a:rPr>
              <a:t> </a:t>
            </a:r>
            <a:r>
              <a:rPr kumimoji="1" lang="en-US" altLang="en-US" sz="2800" b="1" i="1" dirty="0" err="1">
                <a:solidFill>
                  <a:srgbClr val="FF0000"/>
                </a:solidFill>
                <a:latin typeface="Times New Roman" panose="02020603050405020304" pitchFamily="18" charset="0"/>
              </a:rPr>
              <a:t>tình</a:t>
            </a:r>
            <a:r>
              <a:rPr kumimoji="1" lang="en-US" altLang="en-US" sz="2800" b="1" i="1" dirty="0">
                <a:solidFill>
                  <a:srgbClr val="FF0000"/>
                </a:solidFill>
                <a:latin typeface="Times New Roman" panose="02020603050405020304" pitchFamily="18" charset="0"/>
              </a:rPr>
              <a:t> </a:t>
            </a:r>
            <a:r>
              <a:rPr kumimoji="1" lang="en-US" altLang="en-US" sz="2800" b="1" i="1" dirty="0" err="1">
                <a:solidFill>
                  <a:srgbClr val="FF0000"/>
                </a:solidFill>
                <a:latin typeface="Times New Roman" panose="02020603050405020304" pitchFamily="18" charset="0"/>
              </a:rPr>
              <a:t>cờ</a:t>
            </a:r>
            <a:r>
              <a:rPr kumimoji="1" lang="en-US" altLang="en-US" sz="2800" b="1" i="1" dirty="0">
                <a:solidFill>
                  <a:srgbClr val="FF0000"/>
                </a:solidFill>
                <a:latin typeface="Times New Roman" panose="02020603050405020304" pitchFamily="18" charset="0"/>
              </a:rPr>
              <a:t> </a:t>
            </a:r>
            <a:r>
              <a:rPr kumimoji="1" lang="en-US" altLang="en-US" sz="2800" b="1" i="1" dirty="0" err="1">
                <a:solidFill>
                  <a:srgbClr val="FF0000"/>
                </a:solidFill>
                <a:latin typeface="Times New Roman" panose="02020603050405020304" pitchFamily="18" charset="0"/>
              </a:rPr>
              <a:t>với</a:t>
            </a:r>
            <a:r>
              <a:rPr kumimoji="1" lang="en-US" altLang="en-US" sz="2800" b="1" i="1" dirty="0">
                <a:solidFill>
                  <a:srgbClr val="FF0000"/>
                </a:solidFill>
                <a:latin typeface="Times New Roman" panose="02020603050405020304" pitchFamily="18" charset="0"/>
              </a:rPr>
              <a:t> </a:t>
            </a:r>
            <a:r>
              <a:rPr kumimoji="1" lang="en-US" altLang="en-US" sz="2800" b="1" i="1" dirty="0" err="1">
                <a:solidFill>
                  <a:srgbClr val="FF0000"/>
                </a:solidFill>
                <a:latin typeface="Times New Roman" panose="02020603050405020304" pitchFamily="18" charset="0"/>
              </a:rPr>
              <a:t>nhà</a:t>
            </a:r>
            <a:r>
              <a:rPr kumimoji="1" lang="en-US" altLang="en-US" sz="2800" b="1" i="1" dirty="0">
                <a:solidFill>
                  <a:srgbClr val="FF0000"/>
                </a:solidFill>
                <a:latin typeface="Times New Roman" panose="02020603050405020304" pitchFamily="18" charset="0"/>
              </a:rPr>
              <a:t> </a:t>
            </a:r>
            <a:r>
              <a:rPr kumimoji="1" lang="en-US" altLang="en-US" sz="2800" b="1" i="1" dirty="0" err="1">
                <a:solidFill>
                  <a:srgbClr val="FF0000"/>
                </a:solidFill>
                <a:latin typeface="Times New Roman" panose="02020603050405020304" pitchFamily="18" charset="0"/>
              </a:rPr>
              <a:t>thơ</a:t>
            </a:r>
            <a:r>
              <a:rPr kumimoji="1" lang="en-US" altLang="en-US" sz="2800" b="1" i="1" dirty="0">
                <a:solidFill>
                  <a:srgbClr val="FF0000"/>
                </a:solidFill>
                <a:latin typeface="Times New Roman" panose="02020603050405020304" pitchFamily="18" charset="0"/>
              </a:rPr>
              <a:t>:</a:t>
            </a:r>
          </a:p>
        </p:txBody>
      </p:sp>
      <p:pic>
        <p:nvPicPr>
          <p:cNvPr id="1946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275606"/>
            <a:ext cx="6360368"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2965504"/>
      </p:ext>
    </p:extLst>
  </p:cSld>
  <p:clrMapOvr>
    <a:masterClrMapping/>
  </p:clrMapOvr>
  <p:transition>
    <p:check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6"/>
          <p:cNvPicPr>
            <a:picLocks noChangeAspect="1"/>
          </p:cNvPicPr>
          <p:nvPr/>
        </p:nvPicPr>
        <p:blipFill>
          <a:blip r:embed="rId2" cstate="print">
            <a:extLst>
              <a:ext uri="{28A0092B-C50C-407E-A947-70E740481C1C}">
                <a14:useLocalDpi xmlns:a14="http://schemas.microsoft.com/office/drawing/2010/main" val="0"/>
              </a:ext>
            </a:extLst>
          </a:blip>
          <a:srcRect l="73901" t="12140" r="25854" b="87813"/>
          <a:stretch>
            <a:fillRect/>
          </a:stretch>
        </p:blipFill>
        <p:spPr bwMode="auto">
          <a:xfrm>
            <a:off x="4807744" y="1302544"/>
            <a:ext cx="7144" cy="2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p:cNvPicPr>
          <p:nvPr/>
        </p:nvPicPr>
        <p:blipFill rotWithShape="1">
          <a:blip r:embed="rId3"/>
          <a:srcRect l="12151" r="11978"/>
          <a:stretch/>
        </p:blipFill>
        <p:spPr>
          <a:xfrm>
            <a:off x="6858000" y="57151"/>
            <a:ext cx="2178496" cy="1124039"/>
          </a:xfrm>
          <a:prstGeom prst="ellipse">
            <a:avLst/>
          </a:prstGeom>
          <a:ln>
            <a:noFill/>
          </a:ln>
          <a:effectLst>
            <a:softEdge rad="112500"/>
          </a:effectLst>
        </p:spPr>
      </p:pic>
      <p:sp>
        <p:nvSpPr>
          <p:cNvPr id="20485" name="Rectangle 3"/>
          <p:cNvSpPr>
            <a:spLocks noChangeArrowheads="1"/>
          </p:cNvSpPr>
          <p:nvPr/>
        </p:nvSpPr>
        <p:spPr bwMode="auto">
          <a:xfrm>
            <a:off x="971601" y="627534"/>
            <a:ext cx="6650782" cy="517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5000"/>
              </a:lnSpc>
              <a:spcBef>
                <a:spcPct val="0"/>
              </a:spcBef>
              <a:buFontTx/>
              <a:buNone/>
            </a:pPr>
            <a:r>
              <a:rPr lang="en-US" altLang="en-US" sz="2400" b="1" dirty="0">
                <a:latin typeface="Times New Roman" panose="02020603050405020304" pitchFamily="18" charset="0"/>
                <a:cs typeface="Times New Roman" panose="02020603050405020304" pitchFamily="18" charset="0"/>
              </a:rPr>
              <a:t>PHIẾU HỌC TẬP 01: </a:t>
            </a:r>
            <a:r>
              <a:rPr lang="en-US" altLang="en-US" sz="2400" b="1" i="1" dirty="0" err="1">
                <a:latin typeface="Times New Roman" panose="02020603050405020304" pitchFamily="18" charset="0"/>
                <a:cs typeface="Times New Roman" panose="02020603050405020304" pitchFamily="18" charset="0"/>
              </a:rPr>
              <a:t>Chân</a:t>
            </a:r>
            <a:r>
              <a:rPr lang="en-US" altLang="en-US" sz="2400" b="1" i="1" dirty="0">
                <a:latin typeface="Times New Roman" panose="02020603050405020304" pitchFamily="18" charset="0"/>
                <a:cs typeface="Times New Roman" panose="02020603050405020304" pitchFamily="18" charset="0"/>
              </a:rPr>
              <a:t> dung </a:t>
            </a:r>
            <a:r>
              <a:rPr lang="en-US" altLang="en-US" sz="2400" b="1" i="1" dirty="0" err="1">
                <a:latin typeface="Times New Roman" panose="02020603050405020304" pitchFamily="18" charset="0"/>
                <a:cs typeface="Times New Roman" panose="02020603050405020304" pitchFamily="18" charset="0"/>
              </a:rPr>
              <a:t>chú</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bé</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Lượm</a:t>
            </a:r>
            <a:endParaRPr lang="en-US" altLang="en-US" sz="2400" b="1" i="1" dirty="0">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82605304"/>
              </p:ext>
            </p:extLst>
          </p:nvPr>
        </p:nvGraphicFramePr>
        <p:xfrm>
          <a:off x="683566" y="1203599"/>
          <a:ext cx="8064897" cy="3120702"/>
        </p:xfrm>
        <a:graphic>
          <a:graphicData uri="http://schemas.openxmlformats.org/drawingml/2006/table">
            <a:tbl>
              <a:tblPr/>
              <a:tblGrid>
                <a:gridCol w="2050165">
                  <a:extLst>
                    <a:ext uri="{9D8B030D-6E8A-4147-A177-3AD203B41FA5}">
                      <a16:colId xmlns:a16="http://schemas.microsoft.com/office/drawing/2014/main" val="20000"/>
                    </a:ext>
                  </a:extLst>
                </a:gridCol>
                <a:gridCol w="2196605">
                  <a:extLst>
                    <a:ext uri="{9D8B030D-6E8A-4147-A177-3AD203B41FA5}">
                      <a16:colId xmlns:a16="http://schemas.microsoft.com/office/drawing/2014/main" val="20001"/>
                    </a:ext>
                  </a:extLst>
                </a:gridCol>
                <a:gridCol w="2196605">
                  <a:extLst>
                    <a:ext uri="{9D8B030D-6E8A-4147-A177-3AD203B41FA5}">
                      <a16:colId xmlns:a16="http://schemas.microsoft.com/office/drawing/2014/main" val="20002"/>
                    </a:ext>
                  </a:extLst>
                </a:gridCol>
                <a:gridCol w="1621522">
                  <a:extLst>
                    <a:ext uri="{9D8B030D-6E8A-4147-A177-3AD203B41FA5}">
                      <a16:colId xmlns:a16="http://schemas.microsoft.com/office/drawing/2014/main" val="20003"/>
                    </a:ext>
                  </a:extLst>
                </a:gridCol>
              </a:tblGrid>
              <a:tr h="420924">
                <a:tc gridSpan="4">
                  <a:txBody>
                    <a:bodyPr/>
                    <a:lstStyle/>
                    <a:p>
                      <a:pPr marL="0" marR="0" lvl="0" indent="0" algn="ctr" defTabSz="914400" rtl="0" eaLnBrk="1" fontAlgn="base" latinLnBrk="0" hangingPunct="1">
                        <a:lnSpc>
                          <a:spcPct val="115000"/>
                        </a:lnSpc>
                        <a:spcBef>
                          <a:spcPct val="0"/>
                        </a:spcBef>
                        <a:spcAft>
                          <a:spcPts val="1200"/>
                        </a:spcAft>
                        <a:buClrTx/>
                        <a:buSzTx/>
                        <a:buFontTx/>
                        <a:buNone/>
                        <a:tabLst/>
                      </a:pPr>
                      <a:r>
                        <a:rPr kumimoji="0" lang="en-US" sz="2000" b="1" i="0" u="none" strike="noStrike" cap="none" normalizeH="0" baseline="0" dirty="0" err="1">
                          <a:ln>
                            <a:noFill/>
                          </a:ln>
                          <a:solidFill>
                            <a:srgbClr val="FF0000"/>
                          </a:solidFill>
                          <a:effectLst/>
                          <a:latin typeface="Times New Roman" pitchFamily="18" charset="0"/>
                          <a:cs typeface="Times New Roman" pitchFamily="18" charset="0"/>
                        </a:rPr>
                        <a:t>Chân</a:t>
                      </a:r>
                      <a:r>
                        <a:rPr kumimoji="0" lang="en-US" sz="2000" b="1" i="0" u="none" strike="noStrike" cap="none" normalizeH="0" baseline="0" dirty="0">
                          <a:ln>
                            <a:noFill/>
                          </a:ln>
                          <a:solidFill>
                            <a:srgbClr val="FF0000"/>
                          </a:solidFill>
                          <a:effectLst/>
                          <a:latin typeface="Times New Roman" pitchFamily="18" charset="0"/>
                          <a:cs typeface="Times New Roman" pitchFamily="18" charset="0"/>
                        </a:rPr>
                        <a:t> dung </a:t>
                      </a:r>
                      <a:r>
                        <a:rPr kumimoji="0" lang="en-US" sz="2000" b="1" i="0" u="none" strike="noStrike" cap="none" normalizeH="0" baseline="0" dirty="0" err="1">
                          <a:ln>
                            <a:noFill/>
                          </a:ln>
                          <a:solidFill>
                            <a:srgbClr val="FF0000"/>
                          </a:solidFill>
                          <a:effectLst/>
                          <a:latin typeface="Times New Roman" pitchFamily="18" charset="0"/>
                          <a:cs typeface="Times New Roman" pitchFamily="18" charset="0"/>
                        </a:rPr>
                        <a:t>chú</a:t>
                      </a:r>
                      <a:r>
                        <a:rPr kumimoji="0" lang="en-US" sz="2000" b="1"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1" i="0" u="none" strike="noStrike" cap="none" normalizeH="0" baseline="0" dirty="0" err="1">
                          <a:ln>
                            <a:noFill/>
                          </a:ln>
                          <a:solidFill>
                            <a:srgbClr val="FF0000"/>
                          </a:solidFill>
                          <a:effectLst/>
                          <a:latin typeface="Times New Roman" pitchFamily="18" charset="0"/>
                          <a:cs typeface="Times New Roman" pitchFamily="18" charset="0"/>
                        </a:rPr>
                        <a:t>bé</a:t>
                      </a:r>
                      <a:r>
                        <a:rPr kumimoji="0" lang="en-US" sz="2000" b="1" i="0" u="none" strike="noStrike" cap="none" normalizeH="0" baseline="0" dirty="0">
                          <a:ln>
                            <a:noFill/>
                          </a:ln>
                          <a:solidFill>
                            <a:srgbClr val="FF0000"/>
                          </a:solidFill>
                          <a:effectLst/>
                          <a:latin typeface="Times New Roman" pitchFamily="18" charset="0"/>
                          <a:cs typeface="Times New Roman" pitchFamily="18" charset="0"/>
                        </a:rPr>
                        <a:t> </a:t>
                      </a:r>
                      <a:r>
                        <a:rPr kumimoji="0" lang="en-US" sz="2000" b="1" i="0" u="none" strike="noStrike" cap="none" normalizeH="0" baseline="0" dirty="0" err="1">
                          <a:ln>
                            <a:noFill/>
                          </a:ln>
                          <a:solidFill>
                            <a:srgbClr val="FF0000"/>
                          </a:solidFill>
                          <a:effectLst/>
                          <a:latin typeface="Times New Roman" pitchFamily="18" charset="0"/>
                          <a:cs typeface="Times New Roman" pitchFamily="18" charset="0"/>
                        </a:rPr>
                        <a:t>Lượm</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299"/>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895815">
                <a:tc>
                  <a:txBody>
                    <a:bodyPr/>
                    <a:lstStyle/>
                    <a:p>
                      <a:pPr marL="0" marR="0" lvl="0" indent="0" algn="l" defTabSz="914400" rtl="0" eaLnBrk="1" fontAlgn="base" latinLnBrk="0" hangingPunct="1">
                        <a:lnSpc>
                          <a:spcPct val="115000"/>
                        </a:lnSpc>
                        <a:spcBef>
                          <a:spcPct val="0"/>
                        </a:spcBef>
                        <a:spcAft>
                          <a:spcPts val="1200"/>
                        </a:spcAft>
                        <a:buClrTx/>
                        <a:buSzTx/>
                        <a:buFontTx/>
                        <a:buNone/>
                        <a:tabLst/>
                      </a:pPr>
                      <a:endParaRPr kumimoji="0" lang="en-US" sz="2000" b="1" i="1"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15000"/>
                        </a:lnSpc>
                        <a:spcBef>
                          <a:spcPct val="0"/>
                        </a:spcBef>
                        <a:spcAft>
                          <a:spcPts val="1200"/>
                        </a:spcAft>
                        <a:buClrTx/>
                        <a:buSzTx/>
                        <a:buFontTx/>
                        <a:buNone/>
                        <a:tabLst/>
                      </a:pPr>
                      <a:r>
                        <a:rPr kumimoji="0" lang="en-US" sz="2000" b="1" i="1" u="none" strike="noStrike" cap="none" normalizeH="0" baseline="0" dirty="0" err="1">
                          <a:ln>
                            <a:noFill/>
                          </a:ln>
                          <a:solidFill>
                            <a:schemeClr val="tx1"/>
                          </a:solidFill>
                          <a:effectLst/>
                          <a:latin typeface="Times New Roman" pitchFamily="18" charset="0"/>
                          <a:cs typeface="Times New Roman" pitchFamily="18" charset="0"/>
                        </a:rPr>
                        <a:t>Phương</a:t>
                      </a:r>
                      <a:r>
                        <a:rPr kumimoji="0" lang="en-US" sz="2000" b="1" i="1"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1" u="none" strike="noStrike" cap="none" normalizeH="0" baseline="0" dirty="0" err="1">
                          <a:ln>
                            <a:noFill/>
                          </a:ln>
                          <a:solidFill>
                            <a:schemeClr val="tx1"/>
                          </a:solidFill>
                          <a:effectLst/>
                          <a:latin typeface="Times New Roman" pitchFamily="18" charset="0"/>
                          <a:cs typeface="Times New Roman" pitchFamily="18" charset="0"/>
                        </a:rPr>
                        <a:t>diện</a:t>
                      </a:r>
                      <a:endParaRPr kumimoji="0" lang="en-US" sz="2000" b="1" i="1" u="none" strike="noStrike" cap="none" normalizeH="0" baseline="0" dirty="0">
                        <a:ln>
                          <a:noFill/>
                        </a:ln>
                        <a:solidFill>
                          <a:schemeClr val="tx1"/>
                        </a:solidFill>
                        <a:effectLst/>
                        <a:latin typeface="Times New Roman" pitchFamily="18" charset="0"/>
                        <a:cs typeface="Times New Roman"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FF7AD"/>
                    </a:solidFill>
                  </a:tcPr>
                </a:tc>
                <a:tc>
                  <a:txBody>
                    <a:bodyPr/>
                    <a:lstStyle/>
                    <a:p>
                      <a:pPr marL="0" marR="0" lvl="0" indent="0" algn="ctr" defTabSz="914400" rtl="0" eaLnBrk="1" fontAlgn="base" latinLnBrk="0" hangingPunct="1">
                        <a:lnSpc>
                          <a:spcPct val="115000"/>
                        </a:lnSpc>
                        <a:spcBef>
                          <a:spcPct val="0"/>
                        </a:spcBef>
                        <a:spcAft>
                          <a:spcPts val="120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Chi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tiết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miêu</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tả</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20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Vẻ đẹp của Lượm qua chi tiết</a:t>
                      </a: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20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Nghệ thuật</a:t>
                      </a: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0793">
                <a:tc>
                  <a:txBody>
                    <a:bodyPr/>
                    <a:lstStyle/>
                    <a:p>
                      <a:pPr marL="0" marR="0" lvl="0" indent="0" algn="l" defTabSz="914400" rtl="0" eaLnBrk="1" fontAlgn="base" latinLnBrk="0" hangingPunct="1">
                        <a:lnSpc>
                          <a:spcPct val="115000"/>
                        </a:lnSpc>
                        <a:spcBef>
                          <a:spcPct val="0"/>
                        </a:spcBef>
                        <a:spcAft>
                          <a:spcPts val="1200"/>
                        </a:spcAft>
                        <a:buClrTx/>
                        <a:buSzTx/>
                        <a:buFontTx/>
                        <a:buNone/>
                        <a:tabLst/>
                      </a:pPr>
                      <a:r>
                        <a:rPr kumimoji="0" lang="en-US" sz="2000" b="1" i="1" u="none" strike="noStrike" cap="none" normalizeH="0" baseline="0" dirty="0" err="1">
                          <a:ln>
                            <a:noFill/>
                          </a:ln>
                          <a:solidFill>
                            <a:schemeClr val="tx1"/>
                          </a:solidFill>
                          <a:effectLst/>
                          <a:latin typeface="Times New Roman" pitchFamily="18" charset="0"/>
                          <a:cs typeface="Times New Roman" pitchFamily="18" charset="0"/>
                        </a:rPr>
                        <a:t>Trang</a:t>
                      </a:r>
                      <a:r>
                        <a:rPr kumimoji="0" lang="en-US" sz="2000" b="1" i="1"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1" u="none" strike="noStrike" cap="none" normalizeH="0" baseline="0" dirty="0" err="1">
                          <a:ln>
                            <a:noFill/>
                          </a:ln>
                          <a:solidFill>
                            <a:schemeClr val="tx1"/>
                          </a:solidFill>
                          <a:effectLst/>
                          <a:latin typeface="Times New Roman" pitchFamily="18" charset="0"/>
                          <a:cs typeface="Times New Roman" pitchFamily="18" charset="0"/>
                        </a:rPr>
                        <a:t>phục</a:t>
                      </a:r>
                      <a:endParaRPr kumimoji="0" lang="en-US" sz="2000" b="1" i="1" u="none" strike="noStrike" cap="none" normalizeH="0" baseline="0" dirty="0">
                        <a:ln>
                          <a:noFill/>
                        </a:ln>
                        <a:solidFill>
                          <a:schemeClr val="tx1"/>
                        </a:solidFill>
                        <a:effectLst/>
                        <a:latin typeface="Times New Roman" pitchFamily="18" charset="0"/>
                        <a:cs typeface="Times New Roman"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FF7AD"/>
                    </a:solidFill>
                  </a:tcPr>
                </a:tc>
                <a:tc>
                  <a:txBody>
                    <a:bodyPr/>
                    <a:lstStyle/>
                    <a:p>
                      <a:pPr marL="0" marR="0" lvl="0" indent="0" algn="l" defTabSz="914400" rtl="0" eaLnBrk="1" fontAlgn="base" latinLnBrk="0" hangingPunct="1">
                        <a:lnSpc>
                          <a:spcPct val="115000"/>
                        </a:lnSpc>
                        <a:spcBef>
                          <a:spcPct val="0"/>
                        </a:spcBef>
                        <a:spcAft>
                          <a:spcPts val="120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a:t>
                      </a: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20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 ……………….</a:t>
                      </a: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4">
                  <a:txBody>
                    <a:bodyPr/>
                    <a:lstStyle/>
                    <a:p>
                      <a:pPr marL="0" marR="0" lvl="0" indent="0" algn="just" defTabSz="914400" rtl="0" eaLnBrk="1" fontAlgn="base" latinLnBrk="0" hangingPunct="1">
                        <a:lnSpc>
                          <a:spcPct val="115000"/>
                        </a:lnSpc>
                        <a:spcBef>
                          <a:spcPct val="0"/>
                        </a:spcBef>
                        <a:spcAft>
                          <a:spcPts val="120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         </a:t>
                      </a: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0793">
                <a:tc>
                  <a:txBody>
                    <a:bodyPr/>
                    <a:lstStyle/>
                    <a:p>
                      <a:pPr marL="0" marR="0" lvl="0" indent="0" algn="l" defTabSz="914400" rtl="0" eaLnBrk="1" fontAlgn="base" latinLnBrk="0" hangingPunct="1">
                        <a:lnSpc>
                          <a:spcPct val="115000"/>
                        </a:lnSpc>
                        <a:spcBef>
                          <a:spcPct val="0"/>
                        </a:spcBef>
                        <a:spcAft>
                          <a:spcPts val="1200"/>
                        </a:spcAft>
                        <a:buClrTx/>
                        <a:buSzTx/>
                        <a:buFontTx/>
                        <a:buNone/>
                        <a:tabLst/>
                      </a:pPr>
                      <a:r>
                        <a:rPr kumimoji="0" lang="en-US" sz="2000" b="1" i="1" u="none" strike="noStrike" cap="none" normalizeH="0" baseline="0" dirty="0" err="1">
                          <a:ln>
                            <a:noFill/>
                          </a:ln>
                          <a:solidFill>
                            <a:srgbClr val="0D0D0D"/>
                          </a:solidFill>
                          <a:effectLst/>
                          <a:latin typeface="Times New Roman" pitchFamily="18" charset="0"/>
                          <a:cs typeface="Times New Roman" pitchFamily="18" charset="0"/>
                        </a:rPr>
                        <a:t>Hình</a:t>
                      </a:r>
                      <a:r>
                        <a:rPr kumimoji="0" lang="en-US" sz="2000" b="1" i="1" u="none" strike="noStrike" cap="none" normalizeH="0" baseline="0" dirty="0">
                          <a:ln>
                            <a:noFill/>
                          </a:ln>
                          <a:solidFill>
                            <a:srgbClr val="0D0D0D"/>
                          </a:solidFill>
                          <a:effectLst/>
                          <a:latin typeface="Times New Roman" pitchFamily="18" charset="0"/>
                          <a:cs typeface="Times New Roman" pitchFamily="18" charset="0"/>
                        </a:rPr>
                        <a:t> </a:t>
                      </a:r>
                      <a:r>
                        <a:rPr kumimoji="0" lang="en-US" sz="2000" b="1" i="1" u="none" strike="noStrike" cap="none" normalizeH="0" baseline="0" dirty="0" err="1">
                          <a:ln>
                            <a:noFill/>
                          </a:ln>
                          <a:solidFill>
                            <a:srgbClr val="0D0D0D"/>
                          </a:solidFill>
                          <a:effectLst/>
                          <a:latin typeface="Times New Roman" pitchFamily="18" charset="0"/>
                          <a:cs typeface="Times New Roman" pitchFamily="18" charset="0"/>
                        </a:rPr>
                        <a:t>dáng</a:t>
                      </a:r>
                      <a:endParaRPr kumimoji="0" lang="en-US" sz="2000" b="1" i="1" u="none" strike="noStrike" cap="none" normalizeH="0" baseline="0" dirty="0">
                        <a:ln>
                          <a:noFill/>
                        </a:ln>
                        <a:solidFill>
                          <a:schemeClr val="tx1"/>
                        </a:solidFill>
                        <a:effectLst/>
                        <a:latin typeface="Times New Roman" pitchFamily="18" charset="0"/>
                        <a:cs typeface="Times New Roman"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FF7AD"/>
                    </a:solidFill>
                  </a:tcPr>
                </a:tc>
                <a:tc>
                  <a:txBody>
                    <a:bodyPr/>
                    <a:lstStyle/>
                    <a:p>
                      <a:pPr marL="0" marR="0" lvl="0" indent="0" algn="l" defTabSz="914400" rtl="0" eaLnBrk="1" fontAlgn="base" latinLnBrk="0" hangingPunct="1">
                        <a:lnSpc>
                          <a:spcPct val="115000"/>
                        </a:lnSpc>
                        <a:spcBef>
                          <a:spcPct val="0"/>
                        </a:spcBef>
                        <a:spcAft>
                          <a:spcPts val="120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a:t>
                      </a: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20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 ………………..</a:t>
                      </a: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3"/>
                  </a:ext>
                </a:extLst>
              </a:tr>
              <a:tr h="721584">
                <a:tc>
                  <a:txBody>
                    <a:bodyPr/>
                    <a:lstStyle/>
                    <a:p>
                      <a:pPr marL="0" marR="0" lvl="0" indent="0" algn="l" defTabSz="914400" rtl="0" eaLnBrk="1" fontAlgn="base" latinLnBrk="0" hangingPunct="1">
                        <a:lnSpc>
                          <a:spcPct val="115000"/>
                        </a:lnSpc>
                        <a:spcBef>
                          <a:spcPct val="0"/>
                        </a:spcBef>
                        <a:spcAft>
                          <a:spcPts val="1200"/>
                        </a:spcAft>
                        <a:buClrTx/>
                        <a:buSzTx/>
                        <a:buFontTx/>
                        <a:buNone/>
                        <a:tabLst/>
                      </a:pPr>
                      <a:r>
                        <a:rPr kumimoji="0" lang="en-US" sz="2000" b="1" i="1" u="none" strike="noStrike" cap="none" normalizeH="0" baseline="0" dirty="0" err="1">
                          <a:ln>
                            <a:noFill/>
                          </a:ln>
                          <a:solidFill>
                            <a:srgbClr val="0D0D0D"/>
                          </a:solidFill>
                          <a:effectLst/>
                          <a:latin typeface="Times New Roman" pitchFamily="18" charset="0"/>
                          <a:cs typeface="Times New Roman" pitchFamily="18" charset="0"/>
                        </a:rPr>
                        <a:t>Cử</a:t>
                      </a:r>
                      <a:r>
                        <a:rPr kumimoji="0" lang="en-US" sz="2000" b="1" i="1" u="none" strike="noStrike" cap="none" normalizeH="0" baseline="0" dirty="0">
                          <a:ln>
                            <a:noFill/>
                          </a:ln>
                          <a:solidFill>
                            <a:srgbClr val="0D0D0D"/>
                          </a:solidFill>
                          <a:effectLst/>
                          <a:latin typeface="Times New Roman" pitchFamily="18" charset="0"/>
                          <a:cs typeface="Times New Roman" pitchFamily="18" charset="0"/>
                        </a:rPr>
                        <a:t> </a:t>
                      </a:r>
                      <a:r>
                        <a:rPr kumimoji="0" lang="en-US" sz="2000" b="1" i="1" u="none" strike="noStrike" cap="none" normalizeH="0" baseline="0" dirty="0" err="1">
                          <a:ln>
                            <a:noFill/>
                          </a:ln>
                          <a:solidFill>
                            <a:srgbClr val="0D0D0D"/>
                          </a:solidFill>
                          <a:effectLst/>
                          <a:latin typeface="Times New Roman" pitchFamily="18" charset="0"/>
                          <a:cs typeface="Times New Roman" pitchFamily="18" charset="0"/>
                        </a:rPr>
                        <a:t>chỉ</a:t>
                      </a:r>
                      <a:r>
                        <a:rPr kumimoji="0" lang="en-US" sz="2000" b="1" i="1" u="none" strike="noStrike" cap="none" normalizeH="0" baseline="0" dirty="0">
                          <a:ln>
                            <a:noFill/>
                          </a:ln>
                          <a:solidFill>
                            <a:srgbClr val="0D0D0D"/>
                          </a:solidFill>
                          <a:effectLst/>
                          <a:latin typeface="Times New Roman" pitchFamily="18" charset="0"/>
                          <a:cs typeface="Times New Roman" pitchFamily="18" charset="0"/>
                        </a:rPr>
                        <a:t>, </a:t>
                      </a:r>
                      <a:r>
                        <a:rPr kumimoji="0" lang="en-US" sz="2000" b="1" i="1" u="none" strike="noStrike" cap="none" normalizeH="0" baseline="0" dirty="0" err="1">
                          <a:ln>
                            <a:noFill/>
                          </a:ln>
                          <a:solidFill>
                            <a:srgbClr val="0D0D0D"/>
                          </a:solidFill>
                          <a:effectLst/>
                          <a:latin typeface="Times New Roman" pitchFamily="18" charset="0"/>
                          <a:cs typeface="Times New Roman" pitchFamily="18" charset="0"/>
                        </a:rPr>
                        <a:t>hành</a:t>
                      </a:r>
                      <a:r>
                        <a:rPr kumimoji="0" lang="en-US" sz="2000" b="1" i="1" u="none" strike="noStrike" cap="none" normalizeH="0" baseline="0" dirty="0">
                          <a:ln>
                            <a:noFill/>
                          </a:ln>
                          <a:solidFill>
                            <a:srgbClr val="0D0D0D"/>
                          </a:solidFill>
                          <a:effectLst/>
                          <a:latin typeface="Times New Roman" pitchFamily="18" charset="0"/>
                          <a:cs typeface="Times New Roman" pitchFamily="18" charset="0"/>
                        </a:rPr>
                        <a:t> </a:t>
                      </a:r>
                      <a:r>
                        <a:rPr kumimoji="0" lang="en-US" sz="2000" b="1" i="1" u="none" strike="noStrike" cap="none" normalizeH="0" baseline="0" dirty="0" err="1">
                          <a:ln>
                            <a:noFill/>
                          </a:ln>
                          <a:solidFill>
                            <a:srgbClr val="0D0D0D"/>
                          </a:solidFill>
                          <a:effectLst/>
                          <a:latin typeface="Times New Roman" pitchFamily="18" charset="0"/>
                          <a:cs typeface="Times New Roman" pitchFamily="18" charset="0"/>
                        </a:rPr>
                        <a:t>động</a:t>
                      </a:r>
                      <a:endParaRPr kumimoji="0" lang="en-US" sz="2000" b="1" i="1" u="none" strike="noStrike" cap="none" normalizeH="0" baseline="0" dirty="0">
                        <a:ln>
                          <a:noFill/>
                        </a:ln>
                        <a:solidFill>
                          <a:schemeClr val="tx1"/>
                        </a:solidFill>
                        <a:effectLst/>
                        <a:latin typeface="Times New Roman" pitchFamily="18" charset="0"/>
                        <a:cs typeface="Times New Roman"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FF7AD"/>
                    </a:solidFill>
                  </a:tcPr>
                </a:tc>
                <a:tc>
                  <a:txBody>
                    <a:bodyPr/>
                    <a:lstStyle/>
                    <a:p>
                      <a:pPr marL="0" marR="0" lvl="0" indent="0" algn="l" defTabSz="914400" rtl="0" eaLnBrk="1" fontAlgn="base" latinLnBrk="0" hangingPunct="1">
                        <a:lnSpc>
                          <a:spcPct val="115000"/>
                        </a:lnSpc>
                        <a:spcBef>
                          <a:spcPct val="0"/>
                        </a:spcBef>
                        <a:spcAft>
                          <a:spcPts val="120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a:t>
                      </a: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20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4"/>
                  </a:ext>
                </a:extLst>
              </a:tr>
              <a:tr h="360793">
                <a:tc>
                  <a:txBody>
                    <a:bodyPr/>
                    <a:lstStyle/>
                    <a:p>
                      <a:pPr marL="0" marR="0" lvl="0" indent="0" algn="l" defTabSz="914400" rtl="0" eaLnBrk="1" fontAlgn="base" latinLnBrk="0" hangingPunct="1">
                        <a:lnSpc>
                          <a:spcPct val="115000"/>
                        </a:lnSpc>
                        <a:spcBef>
                          <a:spcPct val="0"/>
                        </a:spcBef>
                        <a:spcAft>
                          <a:spcPts val="1200"/>
                        </a:spcAft>
                        <a:buClrTx/>
                        <a:buSzTx/>
                        <a:buFontTx/>
                        <a:buNone/>
                        <a:tabLst/>
                      </a:pPr>
                      <a:r>
                        <a:rPr kumimoji="0" lang="en-US" sz="2000" b="1" i="1" u="none" strike="noStrike" cap="none" normalizeH="0" baseline="0" dirty="0" err="1">
                          <a:ln>
                            <a:noFill/>
                          </a:ln>
                          <a:solidFill>
                            <a:srgbClr val="0D0D0D"/>
                          </a:solidFill>
                          <a:effectLst/>
                          <a:latin typeface="Times New Roman" pitchFamily="18" charset="0"/>
                          <a:cs typeface="Times New Roman" pitchFamily="18" charset="0"/>
                        </a:rPr>
                        <a:t>Lời</a:t>
                      </a:r>
                      <a:r>
                        <a:rPr kumimoji="0" lang="en-US" sz="2000" b="1" i="1" u="none" strike="noStrike" cap="none" normalizeH="0" baseline="0" dirty="0">
                          <a:ln>
                            <a:noFill/>
                          </a:ln>
                          <a:solidFill>
                            <a:srgbClr val="0D0D0D"/>
                          </a:solidFill>
                          <a:effectLst/>
                          <a:latin typeface="Times New Roman" pitchFamily="18" charset="0"/>
                          <a:cs typeface="Times New Roman" pitchFamily="18" charset="0"/>
                        </a:rPr>
                        <a:t> </a:t>
                      </a:r>
                      <a:r>
                        <a:rPr kumimoji="0" lang="en-US" sz="2000" b="1" i="1" u="none" strike="noStrike" cap="none" normalizeH="0" baseline="0" dirty="0" err="1">
                          <a:ln>
                            <a:noFill/>
                          </a:ln>
                          <a:solidFill>
                            <a:srgbClr val="0D0D0D"/>
                          </a:solidFill>
                          <a:effectLst/>
                          <a:latin typeface="Times New Roman" pitchFamily="18" charset="0"/>
                          <a:cs typeface="Times New Roman" pitchFamily="18" charset="0"/>
                        </a:rPr>
                        <a:t>nói</a:t>
                      </a:r>
                      <a:endParaRPr kumimoji="0" lang="en-US" sz="2000" b="1" i="1" u="none" strike="noStrike" cap="none" normalizeH="0" baseline="0" dirty="0">
                        <a:ln>
                          <a:noFill/>
                        </a:ln>
                        <a:solidFill>
                          <a:schemeClr val="tx1"/>
                        </a:solidFill>
                        <a:effectLst/>
                        <a:latin typeface="Times New Roman" pitchFamily="18" charset="0"/>
                        <a:cs typeface="Times New Roman"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FF7AD"/>
                    </a:solidFill>
                  </a:tcPr>
                </a:tc>
                <a:tc>
                  <a:txBody>
                    <a:bodyPr/>
                    <a:lstStyle/>
                    <a:p>
                      <a:pPr marL="0" marR="0" lvl="0" indent="0" algn="l" defTabSz="914400" rtl="0" eaLnBrk="1" fontAlgn="base" latinLnBrk="0" hangingPunct="1">
                        <a:lnSpc>
                          <a:spcPct val="115000"/>
                        </a:lnSpc>
                        <a:spcBef>
                          <a:spcPct val="0"/>
                        </a:spcBef>
                        <a:spcAft>
                          <a:spcPts val="120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a:t>
                      </a: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20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64845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3"/>
          <p:cNvSpPr>
            <a:spLocks noChangeArrowheads="1"/>
          </p:cNvSpPr>
          <p:nvPr/>
        </p:nvSpPr>
        <p:spPr bwMode="auto">
          <a:xfrm>
            <a:off x="2103835" y="1314450"/>
            <a:ext cx="18473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100" b="1">
              <a:solidFill>
                <a:srgbClr val="0000FF"/>
              </a:solidFill>
              <a:latin typeface=".VnTime" panose="020B7200000000000000" pitchFamily="34" charset="0"/>
            </a:endParaRPr>
          </a:p>
        </p:txBody>
      </p:sp>
      <p:sp>
        <p:nvSpPr>
          <p:cNvPr id="21507" name="Text Box 9"/>
          <p:cNvSpPr txBox="1">
            <a:spLocks noChangeArrowheads="1"/>
          </p:cNvSpPr>
          <p:nvPr/>
        </p:nvSpPr>
        <p:spPr bwMode="auto">
          <a:xfrm>
            <a:off x="1943100" y="1714500"/>
            <a:ext cx="85725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1350">
              <a:solidFill>
                <a:srgbClr val="000000"/>
              </a:solidFill>
              <a:latin typeface=".VnTime" panose="020B7200000000000000" pitchFamily="34" charset="0"/>
            </a:endParaRPr>
          </a:p>
        </p:txBody>
      </p:sp>
      <p:sp>
        <p:nvSpPr>
          <p:cNvPr id="21508" name="Text Box 10"/>
          <p:cNvSpPr txBox="1">
            <a:spLocks noChangeArrowheads="1"/>
          </p:cNvSpPr>
          <p:nvPr/>
        </p:nvSpPr>
        <p:spPr bwMode="auto">
          <a:xfrm>
            <a:off x="4160044" y="1114425"/>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350">
              <a:solidFill>
                <a:srgbClr val="000000"/>
              </a:solidFill>
              <a:latin typeface=".VnTime" panose="020B7200000000000000" pitchFamily="34" charset="0"/>
            </a:endParaRPr>
          </a:p>
        </p:txBody>
      </p:sp>
      <p:sp>
        <p:nvSpPr>
          <p:cNvPr id="19461" name="Text Box 24"/>
          <p:cNvSpPr txBox="1">
            <a:spLocks noChangeArrowheads="1"/>
          </p:cNvSpPr>
          <p:nvPr/>
        </p:nvSpPr>
        <p:spPr bwMode="auto">
          <a:xfrm>
            <a:off x="3371850" y="55960"/>
            <a:ext cx="1943100" cy="42473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a:lnSpc>
                <a:spcPct val="90000"/>
              </a:lnSpc>
              <a:spcBef>
                <a:spcPct val="50000"/>
              </a:spcBef>
              <a:buClr>
                <a:srgbClr val="333399"/>
              </a:buClr>
              <a:buSzPct val="80000"/>
              <a:buFont typeface="Wingdings" pitchFamily="2" charset="2"/>
              <a:buNone/>
              <a:defRPr/>
            </a:pPr>
            <a:r>
              <a:rPr kumimoji="1" lang="en-US" altLang="en-US" sz="2400" b="1" dirty="0">
                <a:solidFill>
                  <a:srgbClr val="FF0000"/>
                </a:solidFill>
                <a:latin typeface="Times New Roman" pitchFamily="18" charset="0"/>
                <a:cs typeface="Times New Roman" pitchFamily="18" charset="0"/>
              </a:rPr>
              <a:t>LƯỢM</a:t>
            </a:r>
            <a:r>
              <a:rPr kumimoji="1" lang="en-US" altLang="en-US" sz="2100" dirty="0">
                <a:solidFill>
                  <a:srgbClr val="800000"/>
                </a:solidFill>
                <a:latin typeface="Times New Roman" pitchFamily="18" charset="0"/>
                <a:cs typeface="Times New Roman" pitchFamily="18" charset="0"/>
              </a:rPr>
              <a:t> </a:t>
            </a:r>
            <a:r>
              <a:rPr kumimoji="1" lang="en-US" altLang="en-US" sz="1350" i="1" u="sng" dirty="0">
                <a:solidFill>
                  <a:srgbClr val="800000"/>
                </a:solidFill>
                <a:latin typeface="Times New Roman" pitchFamily="18" charset="0"/>
                <a:cs typeface="Times New Roman" pitchFamily="18" charset="0"/>
              </a:rPr>
              <a:t> </a:t>
            </a:r>
            <a:endParaRPr kumimoji="1" lang="en-US" altLang="en-US" sz="1350" dirty="0">
              <a:solidFill>
                <a:srgbClr val="000000"/>
              </a:solidFill>
              <a:latin typeface="Times New Roman" pitchFamily="18" charset="0"/>
              <a:cs typeface="Times New Roman" pitchFamily="18" charset="0"/>
            </a:endParaRPr>
          </a:p>
        </p:txBody>
      </p:sp>
      <p:sp>
        <p:nvSpPr>
          <p:cNvPr id="21510" name="Text Box 25"/>
          <p:cNvSpPr txBox="1">
            <a:spLocks noChangeArrowheads="1"/>
          </p:cNvSpPr>
          <p:nvPr/>
        </p:nvSpPr>
        <p:spPr bwMode="auto">
          <a:xfrm>
            <a:off x="5029200" y="427435"/>
            <a:ext cx="1543050"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rgbClr val="333399"/>
              </a:buClr>
              <a:buSzPct val="80000"/>
              <a:buFont typeface="Wingdings" panose="05000000000000000000" pitchFamily="2" charset="2"/>
              <a:buNone/>
            </a:pPr>
            <a:r>
              <a:rPr kumimoji="1" lang="en-US" altLang="en-US" sz="1800" b="1" i="1">
                <a:solidFill>
                  <a:srgbClr val="000000"/>
                </a:solidFill>
                <a:latin typeface="Times New Roman" panose="02020603050405020304" pitchFamily="18" charset="0"/>
              </a:rPr>
              <a:t>-Tố Hữu-</a:t>
            </a:r>
          </a:p>
        </p:txBody>
      </p:sp>
      <p:sp>
        <p:nvSpPr>
          <p:cNvPr id="21511" name="Text Box 19"/>
          <p:cNvSpPr txBox="1">
            <a:spLocks noChangeArrowheads="1"/>
          </p:cNvSpPr>
          <p:nvPr/>
        </p:nvSpPr>
        <p:spPr bwMode="auto">
          <a:xfrm>
            <a:off x="1169194" y="948929"/>
            <a:ext cx="7435254"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rgbClr val="333399"/>
              </a:buClr>
              <a:buSzPct val="80000"/>
              <a:buFontTx/>
              <a:buNone/>
            </a:pPr>
            <a:r>
              <a:rPr kumimoji="1" lang="en-US" altLang="en-US" sz="2400" b="1" i="1" dirty="0">
                <a:solidFill>
                  <a:srgbClr val="FF0000"/>
                </a:solidFill>
                <a:latin typeface="Times New Roman" panose="02020603050405020304" pitchFamily="18" charset="0"/>
              </a:rPr>
              <a:t>1.Hình </a:t>
            </a:r>
            <a:r>
              <a:rPr kumimoji="1" lang="en-US" altLang="en-US" sz="2400" b="1" i="1" dirty="0" err="1">
                <a:solidFill>
                  <a:srgbClr val="FF0000"/>
                </a:solidFill>
                <a:latin typeface="Times New Roman" panose="02020603050405020304" pitchFamily="18" charset="0"/>
              </a:rPr>
              <a:t>ảnh</a:t>
            </a:r>
            <a:r>
              <a:rPr kumimoji="1" lang="en-US" altLang="en-US" sz="2400" b="1" i="1" dirty="0">
                <a:solidFill>
                  <a:srgbClr val="FF0000"/>
                </a:solidFill>
                <a:latin typeface="Times New Roman" panose="02020603050405020304" pitchFamily="18" charset="0"/>
              </a:rPr>
              <a:t> </a:t>
            </a:r>
            <a:r>
              <a:rPr kumimoji="1" lang="en-US" altLang="en-US" sz="2400" b="1" i="1" dirty="0" err="1">
                <a:solidFill>
                  <a:srgbClr val="FF0000"/>
                </a:solidFill>
                <a:latin typeface="Times New Roman" panose="02020603050405020304" pitchFamily="18" charset="0"/>
              </a:rPr>
              <a:t>Lượm</a:t>
            </a:r>
            <a:r>
              <a:rPr kumimoji="1" lang="en-US" altLang="en-US" sz="2400" b="1" i="1" dirty="0">
                <a:solidFill>
                  <a:srgbClr val="FF0000"/>
                </a:solidFill>
                <a:latin typeface="Times New Roman" panose="02020603050405020304" pitchFamily="18" charset="0"/>
              </a:rPr>
              <a:t> </a:t>
            </a:r>
            <a:r>
              <a:rPr kumimoji="1" lang="en-US" altLang="en-US" sz="2400" b="1" i="1" dirty="0" err="1">
                <a:solidFill>
                  <a:srgbClr val="FF0000"/>
                </a:solidFill>
                <a:latin typeface="Times New Roman" panose="02020603050405020304" pitchFamily="18" charset="0"/>
              </a:rPr>
              <a:t>trong</a:t>
            </a:r>
            <a:r>
              <a:rPr kumimoji="1" lang="en-US" altLang="en-US" sz="2400" b="1" i="1" dirty="0">
                <a:solidFill>
                  <a:srgbClr val="FF0000"/>
                </a:solidFill>
                <a:latin typeface="Times New Roman" panose="02020603050405020304" pitchFamily="18" charset="0"/>
              </a:rPr>
              <a:t> </a:t>
            </a:r>
            <a:r>
              <a:rPr kumimoji="1" lang="en-US" altLang="en-US" sz="2400" b="1" i="1" dirty="0" err="1">
                <a:solidFill>
                  <a:srgbClr val="FF0000"/>
                </a:solidFill>
                <a:latin typeface="Times New Roman" panose="02020603050405020304" pitchFamily="18" charset="0"/>
              </a:rPr>
              <a:t>cuộc</a:t>
            </a:r>
            <a:r>
              <a:rPr kumimoji="1" lang="en-US" altLang="en-US" sz="2400" b="1" i="1" dirty="0">
                <a:solidFill>
                  <a:srgbClr val="FF0000"/>
                </a:solidFill>
                <a:latin typeface="Times New Roman" panose="02020603050405020304" pitchFamily="18" charset="0"/>
              </a:rPr>
              <a:t> </a:t>
            </a:r>
            <a:r>
              <a:rPr kumimoji="1" lang="en-US" altLang="en-US" sz="2400" b="1" i="1" dirty="0" err="1">
                <a:solidFill>
                  <a:srgbClr val="FF0000"/>
                </a:solidFill>
                <a:latin typeface="Times New Roman" panose="02020603050405020304" pitchFamily="18" charset="0"/>
              </a:rPr>
              <a:t>gặp</a:t>
            </a:r>
            <a:r>
              <a:rPr kumimoji="1" lang="en-US" altLang="en-US" sz="2400" b="1" i="1" dirty="0">
                <a:solidFill>
                  <a:srgbClr val="FF0000"/>
                </a:solidFill>
                <a:latin typeface="Times New Roman" panose="02020603050405020304" pitchFamily="18" charset="0"/>
              </a:rPr>
              <a:t> </a:t>
            </a:r>
            <a:r>
              <a:rPr kumimoji="1" lang="en-US" altLang="en-US" sz="2400" b="1" i="1" dirty="0" err="1">
                <a:solidFill>
                  <a:srgbClr val="FF0000"/>
                </a:solidFill>
                <a:latin typeface="Times New Roman" panose="02020603050405020304" pitchFamily="18" charset="0"/>
              </a:rPr>
              <a:t>gỡ</a:t>
            </a:r>
            <a:r>
              <a:rPr kumimoji="1" lang="en-US" altLang="en-US" sz="2400" b="1" i="1" dirty="0">
                <a:solidFill>
                  <a:srgbClr val="FF0000"/>
                </a:solidFill>
                <a:latin typeface="Times New Roman" panose="02020603050405020304" pitchFamily="18" charset="0"/>
              </a:rPr>
              <a:t> </a:t>
            </a:r>
            <a:r>
              <a:rPr kumimoji="1" lang="en-US" altLang="en-US" sz="2400" b="1" i="1" dirty="0" err="1">
                <a:solidFill>
                  <a:srgbClr val="FF0000"/>
                </a:solidFill>
                <a:latin typeface="Times New Roman" panose="02020603050405020304" pitchFamily="18" charset="0"/>
              </a:rPr>
              <a:t>tình</a:t>
            </a:r>
            <a:r>
              <a:rPr kumimoji="1" lang="en-US" altLang="en-US" sz="2400" b="1" i="1" dirty="0">
                <a:solidFill>
                  <a:srgbClr val="FF0000"/>
                </a:solidFill>
                <a:latin typeface="Times New Roman" panose="02020603050405020304" pitchFamily="18" charset="0"/>
              </a:rPr>
              <a:t> </a:t>
            </a:r>
            <a:r>
              <a:rPr kumimoji="1" lang="en-US" altLang="en-US" sz="2400" b="1" i="1" dirty="0" err="1">
                <a:solidFill>
                  <a:srgbClr val="FF0000"/>
                </a:solidFill>
                <a:latin typeface="Times New Roman" panose="02020603050405020304" pitchFamily="18" charset="0"/>
              </a:rPr>
              <a:t>cờ</a:t>
            </a:r>
            <a:r>
              <a:rPr kumimoji="1" lang="en-US" altLang="en-US" sz="2400" b="1" i="1" dirty="0">
                <a:solidFill>
                  <a:srgbClr val="FF0000"/>
                </a:solidFill>
                <a:latin typeface="Times New Roman" panose="02020603050405020304" pitchFamily="18" charset="0"/>
              </a:rPr>
              <a:t> </a:t>
            </a:r>
            <a:r>
              <a:rPr kumimoji="1" lang="en-US" altLang="en-US" sz="2400" b="1" i="1" dirty="0" err="1">
                <a:solidFill>
                  <a:srgbClr val="FF0000"/>
                </a:solidFill>
                <a:latin typeface="Times New Roman" panose="02020603050405020304" pitchFamily="18" charset="0"/>
              </a:rPr>
              <a:t>với</a:t>
            </a:r>
            <a:r>
              <a:rPr kumimoji="1" lang="en-US" altLang="en-US" sz="2400" b="1" i="1" dirty="0">
                <a:solidFill>
                  <a:srgbClr val="FF0000"/>
                </a:solidFill>
                <a:latin typeface="Times New Roman" panose="02020603050405020304" pitchFamily="18" charset="0"/>
              </a:rPr>
              <a:t> </a:t>
            </a:r>
            <a:r>
              <a:rPr kumimoji="1" lang="en-US" altLang="en-US" sz="2400" b="1" i="1" dirty="0" err="1">
                <a:solidFill>
                  <a:srgbClr val="FF0000"/>
                </a:solidFill>
                <a:latin typeface="Times New Roman" panose="02020603050405020304" pitchFamily="18" charset="0"/>
              </a:rPr>
              <a:t>nhà</a:t>
            </a:r>
            <a:r>
              <a:rPr kumimoji="1" lang="en-US" altLang="en-US" sz="2400" b="1" i="1" dirty="0">
                <a:solidFill>
                  <a:srgbClr val="FF0000"/>
                </a:solidFill>
                <a:latin typeface="Times New Roman" panose="02020603050405020304" pitchFamily="18" charset="0"/>
              </a:rPr>
              <a:t> </a:t>
            </a:r>
            <a:r>
              <a:rPr kumimoji="1" lang="en-US" altLang="en-US" sz="2400" b="1" i="1" dirty="0" err="1">
                <a:solidFill>
                  <a:srgbClr val="FF0000"/>
                </a:solidFill>
                <a:latin typeface="Times New Roman" panose="02020603050405020304" pitchFamily="18" charset="0"/>
              </a:rPr>
              <a:t>thơ</a:t>
            </a:r>
            <a:r>
              <a:rPr kumimoji="1" lang="en-US" altLang="en-US" sz="2400" b="1" i="1" dirty="0">
                <a:solidFill>
                  <a:srgbClr val="FF0000"/>
                </a:solidFill>
                <a:latin typeface="Times New Roman" panose="02020603050405020304" pitchFamily="18" charset="0"/>
              </a:rPr>
              <a:t>:</a:t>
            </a:r>
          </a:p>
        </p:txBody>
      </p:sp>
      <p:graphicFrame>
        <p:nvGraphicFramePr>
          <p:cNvPr id="13" name="Group 20"/>
          <p:cNvGraphicFramePr>
            <a:graphicFrameLocks noGrp="1"/>
          </p:cNvGraphicFramePr>
          <p:nvPr>
            <p:ph/>
            <p:extLst>
              <p:ext uri="{D42A27DB-BD31-4B8C-83A1-F6EECF244321}">
                <p14:modId xmlns:p14="http://schemas.microsoft.com/office/powerpoint/2010/main" val="1382547233"/>
              </p:ext>
            </p:extLst>
          </p:nvPr>
        </p:nvGraphicFramePr>
        <p:xfrm>
          <a:off x="620625" y="1682929"/>
          <a:ext cx="7992888" cy="3489547"/>
        </p:xfrm>
        <a:graphic>
          <a:graphicData uri="http://schemas.openxmlformats.org/drawingml/2006/table">
            <a:tbl>
              <a:tblPr/>
              <a:tblGrid>
                <a:gridCol w="1584176">
                  <a:extLst>
                    <a:ext uri="{9D8B030D-6E8A-4147-A177-3AD203B41FA5}">
                      <a16:colId xmlns:a16="http://schemas.microsoft.com/office/drawing/2014/main" val="20000"/>
                    </a:ext>
                  </a:extLst>
                </a:gridCol>
                <a:gridCol w="3384376">
                  <a:extLst>
                    <a:ext uri="{9D8B030D-6E8A-4147-A177-3AD203B41FA5}">
                      <a16:colId xmlns:a16="http://schemas.microsoft.com/office/drawing/2014/main" val="20001"/>
                    </a:ext>
                  </a:extLst>
                </a:gridCol>
                <a:gridCol w="3024336">
                  <a:extLst>
                    <a:ext uri="{9D8B030D-6E8A-4147-A177-3AD203B41FA5}">
                      <a16:colId xmlns:a16="http://schemas.microsoft.com/office/drawing/2014/main" val="20002"/>
                    </a:ext>
                  </a:extLst>
                </a:gridCol>
              </a:tblGrid>
              <a:tr h="87278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VnTime"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VnTime"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VnTime"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7278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VnTime"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VnTime"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VnTime"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711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VnTime"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VnArabia"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VnTime"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7278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VnTime"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VnArabia"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VnTime"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21534" name="Text Box 42"/>
          <p:cNvSpPr txBox="1">
            <a:spLocks noChangeArrowheads="1"/>
          </p:cNvSpPr>
          <p:nvPr/>
        </p:nvSpPr>
        <p:spPr bwMode="auto">
          <a:xfrm>
            <a:off x="2571750" y="1698304"/>
            <a:ext cx="2571750" cy="72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chemeClr val="accent2"/>
              </a:buClr>
              <a:buSzPct val="80000"/>
              <a:buFont typeface="Wingdings" panose="05000000000000000000" pitchFamily="2" charset="2"/>
              <a:buNone/>
            </a:pPr>
            <a:r>
              <a:rPr kumimoji="1" lang="en-US" altLang="en-US" sz="1800" dirty="0" err="1">
                <a:latin typeface="Times New Roman" panose="02020603050405020304" pitchFamily="18" charset="0"/>
                <a:cs typeface="Times New Roman" panose="02020603050405020304" pitchFamily="18" charset="0"/>
              </a:rPr>
              <a:t>Cái</a:t>
            </a:r>
            <a:r>
              <a:rPr kumimoji="1" lang="en-US" altLang="en-US" sz="1800" dirty="0">
                <a:latin typeface="Times New Roman" panose="02020603050405020304" pitchFamily="18" charset="0"/>
                <a:cs typeface="Times New Roman" panose="02020603050405020304" pitchFamily="18" charset="0"/>
              </a:rPr>
              <a:t> </a:t>
            </a:r>
            <a:r>
              <a:rPr kumimoji="1" lang="en-US" altLang="en-US" sz="1800" dirty="0" err="1">
                <a:latin typeface="Times New Roman" panose="02020603050405020304" pitchFamily="18" charset="0"/>
                <a:cs typeface="Times New Roman" panose="02020603050405020304" pitchFamily="18" charset="0"/>
              </a:rPr>
              <a:t>xắc</a:t>
            </a:r>
            <a:r>
              <a:rPr kumimoji="1" lang="en-US" altLang="en-US" sz="1800" dirty="0">
                <a:latin typeface="Times New Roman" panose="02020603050405020304" pitchFamily="18" charset="0"/>
                <a:cs typeface="Times New Roman" panose="02020603050405020304" pitchFamily="18" charset="0"/>
              </a:rPr>
              <a:t> </a:t>
            </a:r>
            <a:r>
              <a:rPr kumimoji="1" lang="en-US" altLang="en-US" sz="1800" dirty="0" err="1">
                <a:latin typeface="Times New Roman" panose="02020603050405020304" pitchFamily="18" charset="0"/>
                <a:cs typeface="Times New Roman" panose="02020603050405020304" pitchFamily="18" charset="0"/>
              </a:rPr>
              <a:t>xinh</a:t>
            </a:r>
            <a:r>
              <a:rPr kumimoji="1" lang="en-US" altLang="en-US" sz="1800" dirty="0">
                <a:latin typeface="Times New Roman" panose="02020603050405020304" pitchFamily="18" charset="0"/>
                <a:cs typeface="Times New Roman" panose="02020603050405020304" pitchFamily="18" charset="0"/>
              </a:rPr>
              <a:t> </a:t>
            </a:r>
            <a:r>
              <a:rPr kumimoji="1" lang="en-US" altLang="en-US" sz="1800" dirty="0" err="1">
                <a:latin typeface="Times New Roman" panose="02020603050405020304" pitchFamily="18" charset="0"/>
                <a:cs typeface="Times New Roman" panose="02020603050405020304" pitchFamily="18" charset="0"/>
              </a:rPr>
              <a:t>xinh</a:t>
            </a:r>
            <a:endParaRPr kumimoji="1" lang="en-US" altLang="en-US" sz="1800" dirty="0">
              <a:latin typeface="Times New Roman" panose="02020603050405020304" pitchFamily="18" charset="0"/>
              <a:cs typeface="Times New Roman" panose="02020603050405020304" pitchFamily="18" charset="0"/>
            </a:endParaRPr>
          </a:p>
          <a:p>
            <a:pPr>
              <a:lnSpc>
                <a:spcPct val="90000"/>
              </a:lnSpc>
              <a:spcBef>
                <a:spcPct val="50000"/>
              </a:spcBef>
              <a:buClr>
                <a:schemeClr val="accent2"/>
              </a:buClr>
              <a:buSzPct val="80000"/>
              <a:buFont typeface="Wingdings" panose="05000000000000000000" pitchFamily="2" charset="2"/>
              <a:buNone/>
            </a:pPr>
            <a:r>
              <a:rPr kumimoji="1" lang="en-US" altLang="en-US" sz="1800" dirty="0">
                <a:latin typeface="Times New Roman" panose="02020603050405020304" pitchFamily="18" charset="0"/>
                <a:cs typeface="Times New Roman" panose="02020603050405020304" pitchFamily="18" charset="0"/>
              </a:rPr>
              <a:t>- Ca </a:t>
            </a:r>
            <a:r>
              <a:rPr kumimoji="1" lang="en-US" altLang="en-US" sz="1800" dirty="0" err="1">
                <a:latin typeface="Times New Roman" panose="02020603050405020304" pitchFamily="18" charset="0"/>
                <a:cs typeface="Times New Roman" panose="02020603050405020304" pitchFamily="18" charset="0"/>
              </a:rPr>
              <a:t>lô</a:t>
            </a:r>
            <a:r>
              <a:rPr kumimoji="1" lang="en-US" altLang="en-US" sz="1800" dirty="0">
                <a:latin typeface="Times New Roman" panose="02020603050405020304" pitchFamily="18" charset="0"/>
                <a:cs typeface="Times New Roman" panose="02020603050405020304" pitchFamily="18" charset="0"/>
              </a:rPr>
              <a:t> </a:t>
            </a:r>
            <a:r>
              <a:rPr kumimoji="1" lang="en-US" altLang="en-US" sz="1800" dirty="0" err="1">
                <a:latin typeface="Times New Roman" panose="02020603050405020304" pitchFamily="18" charset="0"/>
                <a:cs typeface="Times New Roman" panose="02020603050405020304" pitchFamily="18" charset="0"/>
              </a:rPr>
              <a:t>đội</a:t>
            </a:r>
            <a:r>
              <a:rPr kumimoji="1" lang="en-US" altLang="en-US" sz="1800" dirty="0">
                <a:latin typeface="Times New Roman" panose="02020603050405020304" pitchFamily="18" charset="0"/>
                <a:cs typeface="Times New Roman" panose="02020603050405020304" pitchFamily="18" charset="0"/>
              </a:rPr>
              <a:t> </a:t>
            </a:r>
            <a:r>
              <a:rPr kumimoji="1" lang="en-US" altLang="en-US" sz="1800" dirty="0" err="1">
                <a:latin typeface="Times New Roman" panose="02020603050405020304" pitchFamily="18" charset="0"/>
                <a:cs typeface="Times New Roman" panose="02020603050405020304" pitchFamily="18" charset="0"/>
              </a:rPr>
              <a:t>lệch</a:t>
            </a:r>
            <a:endParaRPr kumimoji="1" lang="en-US" altLang="en-US" sz="1800" dirty="0">
              <a:latin typeface="Times New Roman" panose="02020603050405020304" pitchFamily="18" charset="0"/>
              <a:cs typeface="Times New Roman" panose="02020603050405020304" pitchFamily="18" charset="0"/>
            </a:endParaRPr>
          </a:p>
        </p:txBody>
      </p:sp>
      <p:sp>
        <p:nvSpPr>
          <p:cNvPr id="21535" name="Text Box 43"/>
          <p:cNvSpPr txBox="1">
            <a:spLocks noChangeArrowheads="1"/>
          </p:cNvSpPr>
          <p:nvPr/>
        </p:nvSpPr>
        <p:spPr bwMode="auto">
          <a:xfrm>
            <a:off x="2571750" y="2573491"/>
            <a:ext cx="27217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chemeClr val="accent2"/>
              </a:buClr>
              <a:buSzPct val="80000"/>
              <a:buFont typeface="Wingdings" panose="05000000000000000000" pitchFamily="2" charset="2"/>
              <a:buNone/>
            </a:pPr>
            <a:r>
              <a:rPr kumimoji="1" lang="en-US" altLang="en-US" sz="2000" dirty="0">
                <a:latin typeface=".VnArabia" panose="020B7200000000000000" pitchFamily="34" charset="0"/>
              </a:rPr>
              <a:t>- </a:t>
            </a:r>
            <a:r>
              <a:rPr kumimoji="1" lang="en-US" altLang="en-US" sz="2000" dirty="0" err="1">
                <a:latin typeface="Times New Roman" panose="02020603050405020304" pitchFamily="18" charset="0"/>
                <a:cs typeface="Times New Roman" panose="02020603050405020304" pitchFamily="18" charset="0"/>
              </a:rPr>
              <a:t>Loắt</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choắt</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thoăn</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thoắt</a:t>
            </a:r>
            <a:r>
              <a:rPr kumimoji="1" lang="en-US" altLang="en-US" sz="2000" dirty="0">
                <a:latin typeface=".VnArabia" panose="020B7200000000000000" pitchFamily="34" charset="0"/>
              </a:rPr>
              <a:t>              - </a:t>
            </a:r>
            <a:r>
              <a:rPr kumimoji="1" lang="en-US" altLang="en-US" sz="2000" dirty="0" err="1">
                <a:latin typeface="Times New Roman" panose="02020603050405020304" pitchFamily="18" charset="0"/>
                <a:cs typeface="Times New Roman" panose="02020603050405020304" pitchFamily="18" charset="0"/>
              </a:rPr>
              <a:t>Nghênh</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nghênh</a:t>
            </a:r>
            <a:endParaRPr kumimoji="1" lang="en-US" altLang="en-US" sz="2000" dirty="0">
              <a:latin typeface=".VnTime" panose="020B7200000000000000" pitchFamily="34" charset="0"/>
            </a:endParaRPr>
          </a:p>
        </p:txBody>
      </p:sp>
      <p:sp>
        <p:nvSpPr>
          <p:cNvPr id="21536" name="Text Box 44"/>
          <p:cNvSpPr txBox="1">
            <a:spLocks noChangeArrowheads="1"/>
          </p:cNvSpPr>
          <p:nvPr/>
        </p:nvSpPr>
        <p:spPr bwMode="auto">
          <a:xfrm>
            <a:off x="2386362" y="3474577"/>
            <a:ext cx="2757140" cy="609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chemeClr val="accent2"/>
              </a:buClr>
              <a:buSzPct val="80000"/>
              <a:buFont typeface="Wingdings" panose="05000000000000000000" pitchFamily="2" charset="2"/>
              <a:buNone/>
            </a:pPr>
            <a:r>
              <a:rPr kumimoji="1" lang="en-US" altLang="en-US" sz="1800" dirty="0">
                <a:latin typeface="Times New Roman" panose="02020603050405020304" pitchFamily="18" charset="0"/>
                <a:cs typeface="Times New Roman" panose="02020603050405020304" pitchFamily="18" charset="0"/>
              </a:rPr>
              <a:t>- </a:t>
            </a:r>
            <a:r>
              <a:rPr kumimoji="1" lang="en-US" altLang="en-US" sz="1800" dirty="0" err="1">
                <a:latin typeface="Times New Roman" panose="02020603050405020304" pitchFamily="18" charset="0"/>
                <a:cs typeface="Times New Roman" panose="02020603050405020304" pitchFamily="18" charset="0"/>
              </a:rPr>
              <a:t>Như</a:t>
            </a:r>
            <a:r>
              <a:rPr kumimoji="1" lang="en-US" altLang="en-US" sz="1800" dirty="0">
                <a:latin typeface="Times New Roman" panose="02020603050405020304" pitchFamily="18" charset="0"/>
                <a:cs typeface="Times New Roman" panose="02020603050405020304" pitchFamily="18" charset="0"/>
              </a:rPr>
              <a:t> </a:t>
            </a:r>
            <a:r>
              <a:rPr kumimoji="1" lang="en-US" altLang="en-US" sz="1800" dirty="0" err="1">
                <a:latin typeface="Times New Roman" panose="02020603050405020304" pitchFamily="18" charset="0"/>
                <a:cs typeface="Times New Roman" panose="02020603050405020304" pitchFamily="18" charset="0"/>
              </a:rPr>
              <a:t>chim</a:t>
            </a:r>
            <a:r>
              <a:rPr kumimoji="1" lang="en-US" altLang="en-US" sz="1800" dirty="0">
                <a:latin typeface="Times New Roman" panose="02020603050405020304" pitchFamily="18" charset="0"/>
                <a:cs typeface="Times New Roman" panose="02020603050405020304" pitchFamily="18" charset="0"/>
              </a:rPr>
              <a:t> </a:t>
            </a:r>
            <a:r>
              <a:rPr kumimoji="1" lang="en-US" altLang="en-US" sz="1800" dirty="0" err="1">
                <a:latin typeface="Times New Roman" panose="02020603050405020304" pitchFamily="18" charset="0"/>
                <a:cs typeface="Times New Roman" panose="02020603050405020304" pitchFamily="18" charset="0"/>
              </a:rPr>
              <a:t>chích,huýt</a:t>
            </a:r>
            <a:r>
              <a:rPr kumimoji="1" lang="en-US" altLang="en-US" sz="1800" dirty="0">
                <a:latin typeface="Times New Roman" panose="02020603050405020304" pitchFamily="18" charset="0"/>
                <a:cs typeface="Times New Roman" panose="02020603050405020304" pitchFamily="18" charset="0"/>
              </a:rPr>
              <a:t> </a:t>
            </a:r>
            <a:r>
              <a:rPr kumimoji="1" lang="en-US" altLang="en-US" sz="1800" dirty="0" err="1">
                <a:latin typeface="Times New Roman" panose="02020603050405020304" pitchFamily="18" charset="0"/>
                <a:cs typeface="Times New Roman" panose="02020603050405020304" pitchFamily="18" charset="0"/>
              </a:rPr>
              <a:t>sáo</a:t>
            </a:r>
            <a:r>
              <a:rPr kumimoji="1" lang="en-US" altLang="en-US" sz="1800" dirty="0">
                <a:latin typeface="Times New Roman" panose="02020603050405020304" pitchFamily="18" charset="0"/>
                <a:cs typeface="Times New Roman" panose="02020603050405020304" pitchFamily="18" charset="0"/>
              </a:rPr>
              <a:t>,</a:t>
            </a:r>
            <a:r>
              <a:rPr kumimoji="1" lang="en-US" altLang="en-US" sz="1800" dirty="0">
                <a:latin typeface=".VnArabia" panose="020B7200000000000000" pitchFamily="34" charset="0"/>
              </a:rPr>
              <a:t>                   - </a:t>
            </a:r>
            <a:r>
              <a:rPr kumimoji="1" lang="en-US" altLang="en-US" sz="1800" dirty="0" err="1">
                <a:latin typeface="Times New Roman" panose="02020603050405020304" pitchFamily="18" charset="0"/>
                <a:cs typeface="Times New Roman" panose="02020603050405020304" pitchFamily="18" charset="0"/>
              </a:rPr>
              <a:t>Cười</a:t>
            </a:r>
            <a:r>
              <a:rPr kumimoji="1" lang="en-US" altLang="en-US" sz="1800" dirty="0">
                <a:latin typeface="Times New Roman" panose="02020603050405020304" pitchFamily="18" charset="0"/>
                <a:cs typeface="Times New Roman" panose="02020603050405020304" pitchFamily="18" charset="0"/>
              </a:rPr>
              <a:t> </a:t>
            </a:r>
            <a:r>
              <a:rPr kumimoji="1" lang="en-US" altLang="en-US" sz="1800" dirty="0" err="1">
                <a:latin typeface="Times New Roman" panose="02020603050405020304" pitchFamily="18" charset="0"/>
                <a:cs typeface="Times New Roman" panose="02020603050405020304" pitchFamily="18" charset="0"/>
              </a:rPr>
              <a:t>híp</a:t>
            </a:r>
            <a:r>
              <a:rPr kumimoji="1" lang="en-US" altLang="en-US" sz="1800" dirty="0">
                <a:latin typeface="Times New Roman" panose="02020603050405020304" pitchFamily="18" charset="0"/>
                <a:cs typeface="Times New Roman" panose="02020603050405020304" pitchFamily="18" charset="0"/>
              </a:rPr>
              <a:t> </a:t>
            </a:r>
            <a:r>
              <a:rPr kumimoji="1" lang="en-US" altLang="en-US" sz="1800" dirty="0" err="1">
                <a:latin typeface="Times New Roman" panose="02020603050405020304" pitchFamily="18" charset="0"/>
                <a:cs typeface="Times New Roman" panose="02020603050405020304" pitchFamily="18" charset="0"/>
              </a:rPr>
              <a:t>mí</a:t>
            </a:r>
            <a:endParaRPr kumimoji="1" lang="en-US" altLang="en-US" sz="1800" dirty="0">
              <a:latin typeface=".VnArabia" panose="020B7200000000000000" pitchFamily="34" charset="0"/>
            </a:endParaRPr>
          </a:p>
        </p:txBody>
      </p:sp>
      <p:sp>
        <p:nvSpPr>
          <p:cNvPr id="21537" name="Text Box 45"/>
          <p:cNvSpPr txBox="1">
            <a:spLocks noChangeArrowheads="1"/>
          </p:cNvSpPr>
          <p:nvPr/>
        </p:nvSpPr>
        <p:spPr bwMode="auto">
          <a:xfrm>
            <a:off x="2259980" y="4373691"/>
            <a:ext cx="32264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chemeClr val="accent2"/>
              </a:buClr>
              <a:buSzPct val="80000"/>
              <a:buFont typeface="Wingdings" panose="05000000000000000000" pitchFamily="2" charset="2"/>
              <a:buNone/>
            </a:pPr>
            <a:r>
              <a:rPr kumimoji="1" lang="en-US" altLang="en-US" sz="2000" dirty="0">
                <a:latin typeface=".VnArabia" panose="020B7200000000000000" pitchFamily="34" charset="0"/>
              </a:rPr>
              <a:t>- </a:t>
            </a:r>
            <a:r>
              <a:rPr kumimoji="1" lang="en-US" altLang="en-US" sz="2000" dirty="0" err="1">
                <a:latin typeface="Times New Roman" panose="02020603050405020304" pitchFamily="18" charset="0"/>
                <a:cs typeface="Times New Roman" panose="02020603050405020304" pitchFamily="18" charset="0"/>
              </a:rPr>
              <a:t>Cháu</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đi</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liên</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lạc</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vui</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lắm</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chú</a:t>
            </a:r>
            <a:r>
              <a:rPr kumimoji="1" lang="en-US" altLang="en-US" sz="2000" dirty="0">
                <a:latin typeface="Times New Roman" panose="02020603050405020304" pitchFamily="18" charset="0"/>
                <a:cs typeface="Times New Roman" panose="02020603050405020304" pitchFamily="18" charset="0"/>
              </a:rPr>
              <a:t> à</a:t>
            </a:r>
            <a:r>
              <a:rPr kumimoji="1" lang="en-US" altLang="en-US" sz="2000" dirty="0">
                <a:latin typeface=".VnArabia" panose="020B7200000000000000" pitchFamily="34" charset="0"/>
              </a:rPr>
              <a:t> ; </a:t>
            </a:r>
            <a:r>
              <a:rPr kumimoji="1" lang="en-US" altLang="en-US" sz="2000" dirty="0" err="1">
                <a:latin typeface="Times New Roman" panose="02020603050405020304" pitchFamily="18" charset="0"/>
                <a:cs typeface="Times New Roman" panose="02020603050405020304" pitchFamily="18" charset="0"/>
              </a:rPr>
              <a:t>Thôi</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chào</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đồng</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chí</a:t>
            </a:r>
            <a:r>
              <a:rPr kumimoji="1" lang="en-US" altLang="en-US" sz="2000" dirty="0">
                <a:latin typeface="Times New Roman" panose="02020603050405020304" pitchFamily="18" charset="0"/>
                <a:cs typeface="Times New Roman" panose="02020603050405020304" pitchFamily="18" charset="0"/>
              </a:rPr>
              <a:t>!</a:t>
            </a:r>
            <a:endParaRPr kumimoji="1" lang="en-US" altLang="en-US" sz="2000" dirty="0">
              <a:latin typeface=".VnArabia" panose="020B7200000000000000" pitchFamily="34" charset="0"/>
            </a:endParaRPr>
          </a:p>
        </p:txBody>
      </p:sp>
      <p:sp>
        <p:nvSpPr>
          <p:cNvPr id="21538" name="Text Box 46"/>
          <p:cNvSpPr txBox="1">
            <a:spLocks noChangeArrowheads="1"/>
          </p:cNvSpPr>
          <p:nvPr/>
        </p:nvSpPr>
        <p:spPr bwMode="auto">
          <a:xfrm>
            <a:off x="5772101" y="1647840"/>
            <a:ext cx="240029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000" dirty="0">
                <a:solidFill>
                  <a:srgbClr val="CC3300"/>
                </a:solidFill>
                <a:latin typeface=".VnTime" panose="020B7200000000000000" pitchFamily="34" charset="0"/>
              </a:rPr>
              <a:t>=&gt;</a:t>
            </a:r>
            <a:r>
              <a:rPr lang="en-US" altLang="en-US" sz="2000" dirty="0" err="1">
                <a:solidFill>
                  <a:srgbClr val="CC3300"/>
                </a:solidFill>
                <a:latin typeface="Times New Roman" panose="02020603050405020304" pitchFamily="18" charset="0"/>
                <a:cs typeface="Times New Roman" panose="02020603050405020304" pitchFamily="18" charset="0"/>
              </a:rPr>
              <a:t>Trang</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phục</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của</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các</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chiến</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sĩ</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vệ</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quốc</a:t>
            </a:r>
            <a:endParaRPr lang="en-US" altLang="en-US" sz="2000" dirty="0">
              <a:solidFill>
                <a:srgbClr val="CC3300"/>
              </a:solidFill>
              <a:latin typeface="Times New Roman" panose="02020603050405020304" pitchFamily="18" charset="0"/>
              <a:cs typeface="Times New Roman" panose="02020603050405020304" pitchFamily="18" charset="0"/>
            </a:endParaRPr>
          </a:p>
        </p:txBody>
      </p:sp>
      <p:sp>
        <p:nvSpPr>
          <p:cNvPr id="21539" name="Text Box 47"/>
          <p:cNvSpPr txBox="1">
            <a:spLocks noChangeArrowheads="1"/>
          </p:cNvSpPr>
          <p:nvPr/>
        </p:nvSpPr>
        <p:spPr bwMode="auto">
          <a:xfrm>
            <a:off x="6012160" y="2502287"/>
            <a:ext cx="2448272" cy="717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000" dirty="0">
                <a:solidFill>
                  <a:srgbClr val="CC3300"/>
                </a:solidFill>
                <a:latin typeface="Times New Roman" panose="02020603050405020304" pitchFamily="18" charset="0"/>
                <a:cs typeface="Times New Roman" panose="02020603050405020304" pitchFamily="18" charset="0"/>
              </a:rPr>
              <a:t>=&gt;</a:t>
            </a:r>
            <a:r>
              <a:rPr lang="en-US" altLang="en-US" sz="2000" dirty="0" err="1">
                <a:solidFill>
                  <a:srgbClr val="CC3300"/>
                </a:solidFill>
                <a:latin typeface="Times New Roman" panose="02020603050405020304" pitchFamily="18" charset="0"/>
                <a:cs typeface="Times New Roman" panose="02020603050405020304" pitchFamily="18" charset="0"/>
              </a:rPr>
              <a:t>Nhỏ</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bé</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nhanh</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nhẹn</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tinh</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nghịch</a:t>
            </a:r>
            <a:r>
              <a:rPr lang="en-US" altLang="en-US" sz="2000" dirty="0">
                <a:solidFill>
                  <a:srgbClr val="CC3300"/>
                </a:solidFill>
                <a:latin typeface=".VnArabia" panose="020B7200000000000000" pitchFamily="34" charset="0"/>
              </a:rPr>
              <a:t>, </a:t>
            </a:r>
            <a:endParaRPr lang="en-US" altLang="en-US" sz="2000" dirty="0">
              <a:solidFill>
                <a:srgbClr val="CC3300"/>
              </a:solidFill>
              <a:latin typeface=".VnTime" panose="020B7200000000000000" pitchFamily="34" charset="0"/>
            </a:endParaRPr>
          </a:p>
        </p:txBody>
      </p:sp>
      <p:sp>
        <p:nvSpPr>
          <p:cNvPr id="21540" name="Text Box 48"/>
          <p:cNvSpPr txBox="1">
            <a:spLocks noChangeArrowheads="1"/>
          </p:cNvSpPr>
          <p:nvPr/>
        </p:nvSpPr>
        <p:spPr bwMode="auto">
          <a:xfrm>
            <a:off x="6012160" y="3376032"/>
            <a:ext cx="2286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000" dirty="0">
                <a:solidFill>
                  <a:srgbClr val="CC3300"/>
                </a:solidFill>
                <a:latin typeface="Times New Roman" panose="02020603050405020304" pitchFamily="18" charset="0"/>
                <a:cs typeface="Times New Roman" panose="02020603050405020304" pitchFamily="18" charset="0"/>
              </a:rPr>
              <a:t>=&gt;</a:t>
            </a:r>
            <a:r>
              <a:rPr lang="en-US" altLang="en-US" sz="2000" dirty="0" err="1">
                <a:solidFill>
                  <a:srgbClr val="CC3300"/>
                </a:solidFill>
                <a:latin typeface="Times New Roman" panose="02020603050405020304" pitchFamily="18" charset="0"/>
                <a:cs typeface="Times New Roman" panose="02020603050405020304" pitchFamily="18" charset="0"/>
              </a:rPr>
              <a:t>Hồn</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nhiên</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vui</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vẻ</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yêu</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đời</a:t>
            </a:r>
            <a:endParaRPr lang="en-US" altLang="en-US" sz="2000" dirty="0">
              <a:solidFill>
                <a:srgbClr val="CC3300"/>
              </a:solidFill>
              <a:latin typeface=".VnArabia" panose="020B7200000000000000" pitchFamily="34" charset="0"/>
            </a:endParaRPr>
          </a:p>
        </p:txBody>
      </p:sp>
      <p:sp>
        <p:nvSpPr>
          <p:cNvPr id="21541" name="Text Box 49"/>
          <p:cNvSpPr txBox="1">
            <a:spLocks noChangeArrowheads="1"/>
          </p:cNvSpPr>
          <p:nvPr/>
        </p:nvSpPr>
        <p:spPr bwMode="auto">
          <a:xfrm>
            <a:off x="5992819" y="4240128"/>
            <a:ext cx="225158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000" dirty="0">
                <a:solidFill>
                  <a:srgbClr val="CC3300"/>
                </a:solidFill>
                <a:latin typeface="Times New Roman" panose="02020603050405020304" pitchFamily="18" charset="0"/>
                <a:cs typeface="Times New Roman" panose="02020603050405020304" pitchFamily="18" charset="0"/>
              </a:rPr>
              <a:t>=&gt; Say </a:t>
            </a:r>
            <a:r>
              <a:rPr lang="en-US" altLang="en-US" sz="2000" dirty="0" err="1">
                <a:solidFill>
                  <a:srgbClr val="CC3300"/>
                </a:solidFill>
                <a:latin typeface="Times New Roman" panose="02020603050405020304" pitchFamily="18" charset="0"/>
                <a:cs typeface="Times New Roman" panose="02020603050405020304" pitchFamily="18" charset="0"/>
              </a:rPr>
              <a:t>mê</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công</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tác</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kháng</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chiến</a:t>
            </a:r>
            <a:endParaRPr lang="en-US" altLang="en-US" sz="2000" dirty="0">
              <a:solidFill>
                <a:srgbClr val="CC3300"/>
              </a:solidFill>
              <a:latin typeface="Times New Roman" panose="02020603050405020304" pitchFamily="18" charset="0"/>
              <a:cs typeface="Times New Roman" panose="02020603050405020304" pitchFamily="18" charset="0"/>
            </a:endParaRPr>
          </a:p>
        </p:txBody>
      </p:sp>
      <p:sp>
        <p:nvSpPr>
          <p:cNvPr id="21542" name="TextBox 2"/>
          <p:cNvSpPr txBox="1">
            <a:spLocks noChangeArrowheads="1"/>
          </p:cNvSpPr>
          <p:nvPr/>
        </p:nvSpPr>
        <p:spPr bwMode="auto">
          <a:xfrm>
            <a:off x="683568" y="1750045"/>
            <a:ext cx="16565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US" altLang="en-US" sz="2400" b="1" i="1" dirty="0" err="1">
                <a:latin typeface="Times New Roman" panose="02020603050405020304" pitchFamily="18" charset="0"/>
                <a:cs typeface="Times New Roman" panose="02020603050405020304" pitchFamily="18" charset="0"/>
              </a:rPr>
              <a:t>Trang</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phục</a:t>
            </a:r>
            <a:endParaRPr lang="en-US" altLang="en-US" sz="2400" b="1" i="1" dirty="0">
              <a:latin typeface="Times New Roman" panose="02020603050405020304" pitchFamily="18" charset="0"/>
              <a:cs typeface="Times New Roman" panose="02020603050405020304" pitchFamily="18" charset="0"/>
            </a:endParaRPr>
          </a:p>
        </p:txBody>
      </p:sp>
      <p:sp>
        <p:nvSpPr>
          <p:cNvPr id="21543" name="TextBox 3"/>
          <p:cNvSpPr txBox="1">
            <a:spLocks noChangeArrowheads="1"/>
          </p:cNvSpPr>
          <p:nvPr/>
        </p:nvSpPr>
        <p:spPr bwMode="auto">
          <a:xfrm>
            <a:off x="683568" y="2605763"/>
            <a:ext cx="1548248" cy="470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US" altLang="en-US" sz="2400" b="1" i="1" dirty="0" err="1">
                <a:latin typeface="Times New Roman" panose="02020603050405020304" pitchFamily="18" charset="0"/>
                <a:cs typeface="Times New Roman" panose="02020603050405020304" pitchFamily="18" charset="0"/>
              </a:rPr>
              <a:t>Hình</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dáng</a:t>
            </a:r>
            <a:endParaRPr lang="en-US" altLang="en-US" sz="2400" b="1" i="1" dirty="0">
              <a:latin typeface="Times New Roman" panose="02020603050405020304" pitchFamily="18" charset="0"/>
              <a:cs typeface="Times New Roman" panose="02020603050405020304" pitchFamily="18" charset="0"/>
            </a:endParaRPr>
          </a:p>
        </p:txBody>
      </p:sp>
      <p:sp>
        <p:nvSpPr>
          <p:cNvPr id="21544" name="TextBox 4"/>
          <p:cNvSpPr txBox="1">
            <a:spLocks noChangeArrowheads="1"/>
          </p:cNvSpPr>
          <p:nvPr/>
        </p:nvSpPr>
        <p:spPr bwMode="auto">
          <a:xfrm>
            <a:off x="827585" y="3478237"/>
            <a:ext cx="1276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US" altLang="en-US" sz="2400" b="1" i="1" dirty="0" err="1">
                <a:latin typeface="Times New Roman" panose="02020603050405020304" pitchFamily="18" charset="0"/>
                <a:cs typeface="Times New Roman" panose="02020603050405020304" pitchFamily="18" charset="0"/>
              </a:rPr>
              <a:t>Cử</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chỉ</a:t>
            </a:r>
            <a:endParaRPr lang="en-US" altLang="en-US" sz="2400" b="1" i="1" dirty="0">
              <a:latin typeface="Times New Roman" panose="02020603050405020304" pitchFamily="18" charset="0"/>
              <a:cs typeface="Times New Roman" panose="02020603050405020304" pitchFamily="18" charset="0"/>
            </a:endParaRPr>
          </a:p>
        </p:txBody>
      </p:sp>
      <p:sp>
        <p:nvSpPr>
          <p:cNvPr id="21545" name="TextBox 5"/>
          <p:cNvSpPr txBox="1">
            <a:spLocks noChangeArrowheads="1"/>
          </p:cNvSpPr>
          <p:nvPr/>
        </p:nvSpPr>
        <p:spPr bwMode="auto">
          <a:xfrm>
            <a:off x="802410" y="4342333"/>
            <a:ext cx="13088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US" altLang="en-US" sz="2400" b="1" i="1" dirty="0" err="1">
                <a:latin typeface="Times New Roman" panose="02020603050405020304" pitchFamily="18" charset="0"/>
                <a:cs typeface="Times New Roman" panose="02020603050405020304" pitchFamily="18" charset="0"/>
              </a:rPr>
              <a:t>Lời</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nói</a:t>
            </a:r>
            <a:endParaRPr lang="en-US" altLang="en-US" sz="2400" b="1" i="1" dirty="0">
              <a:latin typeface="Times New Roman" panose="02020603050405020304" pitchFamily="18" charset="0"/>
              <a:cs typeface="Times New Roman" panose="02020603050405020304" pitchFamily="18" charset="0"/>
            </a:endParaRPr>
          </a:p>
        </p:txBody>
      </p:sp>
      <p:pic>
        <p:nvPicPr>
          <p:cNvPr id="23" name="Picture 22"/>
          <p:cNvPicPr>
            <a:picLocks noChangeAspect="1"/>
          </p:cNvPicPr>
          <p:nvPr/>
        </p:nvPicPr>
        <p:blipFill rotWithShape="1">
          <a:blip r:embed="rId2"/>
          <a:srcRect l="12151" r="11978"/>
          <a:stretch/>
        </p:blipFill>
        <p:spPr>
          <a:xfrm>
            <a:off x="6229350" y="0"/>
            <a:ext cx="1428750" cy="1330216"/>
          </a:xfrm>
          <a:prstGeom prst="ellipse">
            <a:avLst/>
          </a:prstGeom>
          <a:ln>
            <a:noFill/>
          </a:ln>
          <a:effectLst>
            <a:softEdge rad="112500"/>
          </a:effectLst>
        </p:spPr>
      </p:pic>
      <p:pic>
        <p:nvPicPr>
          <p:cNvPr id="22" name="Picture 21"/>
          <p:cNvPicPr>
            <a:picLocks noChangeAspect="1"/>
          </p:cNvPicPr>
          <p:nvPr/>
        </p:nvPicPr>
        <p:blipFill rotWithShape="1">
          <a:blip r:embed="rId3"/>
          <a:srcRect l="1290" t="15372" r="574" b="5917"/>
          <a:stretch/>
        </p:blipFill>
        <p:spPr>
          <a:xfrm>
            <a:off x="1" y="-1"/>
            <a:ext cx="1872196" cy="201458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951799802"/>
      </p:ext>
    </p:extLst>
  </p:cSld>
  <p:clrMapOvr>
    <a:masterClrMapping/>
  </p:clrMapOvr>
  <p:transition>
    <p:checker/>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3"/>
          <p:cNvSpPr>
            <a:spLocks noChangeArrowheads="1"/>
          </p:cNvSpPr>
          <p:nvPr/>
        </p:nvSpPr>
        <p:spPr bwMode="auto">
          <a:xfrm>
            <a:off x="2103835" y="1314450"/>
            <a:ext cx="18473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100" b="1">
              <a:solidFill>
                <a:srgbClr val="0000FF"/>
              </a:solidFill>
              <a:latin typeface=".VnTime" panose="020B7200000000000000" pitchFamily="34" charset="0"/>
            </a:endParaRPr>
          </a:p>
        </p:txBody>
      </p:sp>
      <p:sp>
        <p:nvSpPr>
          <p:cNvPr id="22531" name="Text Box 9"/>
          <p:cNvSpPr txBox="1">
            <a:spLocks noChangeArrowheads="1"/>
          </p:cNvSpPr>
          <p:nvPr/>
        </p:nvSpPr>
        <p:spPr bwMode="auto">
          <a:xfrm>
            <a:off x="1943100" y="1714500"/>
            <a:ext cx="85725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1350">
              <a:solidFill>
                <a:srgbClr val="000000"/>
              </a:solidFill>
              <a:latin typeface=".VnTime" panose="020B7200000000000000" pitchFamily="34" charset="0"/>
            </a:endParaRPr>
          </a:p>
        </p:txBody>
      </p:sp>
      <p:sp>
        <p:nvSpPr>
          <p:cNvPr id="22532" name="Text Box 10"/>
          <p:cNvSpPr txBox="1">
            <a:spLocks noChangeArrowheads="1"/>
          </p:cNvSpPr>
          <p:nvPr/>
        </p:nvSpPr>
        <p:spPr bwMode="auto">
          <a:xfrm>
            <a:off x="4160044" y="1114425"/>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350">
              <a:solidFill>
                <a:srgbClr val="000000"/>
              </a:solidFill>
              <a:latin typeface=".VnTime" panose="020B7200000000000000" pitchFamily="34" charset="0"/>
            </a:endParaRPr>
          </a:p>
        </p:txBody>
      </p:sp>
      <p:sp>
        <p:nvSpPr>
          <p:cNvPr id="3" name="TextBox 2"/>
          <p:cNvSpPr txBox="1"/>
          <p:nvPr/>
        </p:nvSpPr>
        <p:spPr>
          <a:xfrm>
            <a:off x="1187624" y="2658872"/>
            <a:ext cx="5584472" cy="1929102"/>
          </a:xfrm>
          <a:prstGeom prst="rect">
            <a:avLst/>
          </a:prstGeom>
          <a:noFill/>
        </p:spPr>
        <p:txBody>
          <a:bodyPr wrap="square">
            <a:spAutoFit/>
          </a:bodyPr>
          <a:lstStyle/>
          <a:p>
            <a:pPr eaLnBrk="1" hangingPunct="1">
              <a:defRPr/>
            </a:pPr>
            <a:r>
              <a:rPr lang="en-US" sz="2400" dirty="0">
                <a:latin typeface="Times New Roman" panose="02020603050405020304" pitchFamily="18" charset="0"/>
                <a:cs typeface="Times New Roman" panose="02020603050405020304" pitchFamily="18" charset="0"/>
              </a:rPr>
              <a:t>=&gt;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láy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Loắt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choắt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thoăn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thoắt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nghênh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nghênh</a:t>
            </a:r>
            <a:endParaRPr lang="en-US" sz="2400" dirty="0">
              <a:latin typeface="Times New Roman" panose="02020603050405020304" pitchFamily="18" charset="0"/>
              <a:cs typeface="Times New Roman" panose="02020603050405020304" pitchFamily="18" charset="0"/>
            </a:endParaRPr>
          </a:p>
          <a:p>
            <a:pPr marL="214313" indent="-214313">
              <a:defRPr/>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Nhịp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thơ</a:t>
            </a:r>
            <a:r>
              <a:rPr lang="en-US" sz="2400" dirty="0">
                <a:latin typeface="Times New Roman" panose="02020603050405020304" pitchFamily="18" charset="0"/>
                <a:cs typeface="Times New Roman" panose="02020603050405020304" pitchFamily="18" charset="0"/>
              </a:rPr>
              <a:t>: 2/2</a:t>
            </a:r>
          </a:p>
          <a:p>
            <a:pPr marL="214313" indent="-214313">
              <a:defRPr/>
            </a:pP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Phép</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điệp</a:t>
            </a:r>
            <a:r>
              <a:rPr lang="en-US" sz="2400" b="1" i="1"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xắc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đầu</a:t>
            </a:r>
            <a:endParaRPr lang="en-US" sz="2400" dirty="0">
              <a:latin typeface="Times New Roman" panose="02020603050405020304" pitchFamily="18" charset="0"/>
              <a:cs typeface="Times New Roman" panose="02020603050405020304" pitchFamily="18" charset="0"/>
            </a:endParaRPr>
          </a:p>
          <a:p>
            <a:pPr marL="214313" indent="-214313">
              <a:defRPr/>
            </a:pP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Phép</a:t>
            </a:r>
            <a:r>
              <a:rPr lang="en-US" sz="2400" b="1" i="1" dirty="0">
                <a:latin typeface="Times New Roman" panose="02020603050405020304" pitchFamily="18" charset="0"/>
                <a:cs typeface="Times New Roman" panose="02020603050405020304" pitchFamily="18" charset="0"/>
              </a:rPr>
              <a:t> so </a:t>
            </a:r>
            <a:r>
              <a:rPr lang="en-US" sz="2400" b="1" i="1" dirty="0" err="1">
                <a:latin typeface="Times New Roman" panose="02020603050405020304" pitchFamily="18" charset="0"/>
                <a:cs typeface="Times New Roman" panose="02020603050405020304" pitchFamily="18" charset="0"/>
              </a:rPr>
              <a:t>sánh</a:t>
            </a:r>
            <a:r>
              <a:rPr lang="en-US" sz="2400" b="1" i="1"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chim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chích</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13" name="Horizontal Scroll 12"/>
          <p:cNvSpPr/>
          <p:nvPr/>
        </p:nvSpPr>
        <p:spPr>
          <a:xfrm>
            <a:off x="2400300" y="514350"/>
            <a:ext cx="3714750" cy="1485900"/>
          </a:xfrm>
          <a:prstGeom prst="horizontalScroll">
            <a:avLst/>
          </a:prstGeom>
          <a:solidFill>
            <a:srgbClr val="E8FAA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a:p>
        </p:txBody>
      </p:sp>
      <p:sp>
        <p:nvSpPr>
          <p:cNvPr id="14" name="Rectangle 9"/>
          <p:cNvSpPr>
            <a:spLocks noChangeArrowheads="1"/>
          </p:cNvSpPr>
          <p:nvPr/>
        </p:nvSpPr>
        <p:spPr bwMode="auto">
          <a:xfrm>
            <a:off x="2857500" y="1028700"/>
            <a:ext cx="3028950" cy="657872"/>
          </a:xfrm>
          <a:prstGeom prst="rect">
            <a:avLst/>
          </a:prstGeom>
          <a:noFill/>
          <a:ln>
            <a:noFill/>
          </a:ln>
          <a:effectLst/>
        </p:spPr>
        <p:txBody>
          <a:bodyPr>
            <a:spAutoFit/>
          </a:bodyPr>
          <a:lstStyle/>
          <a:p>
            <a:pPr eaLnBrk="1" hangingPunct="1">
              <a:spcBef>
                <a:spcPct val="50000"/>
              </a:spcBef>
              <a:defRPr/>
            </a:pPr>
            <a:r>
              <a:rPr lang="en-US" sz="2100" b="1" i="1" dirty="0">
                <a:solidFill>
                  <a:srgbClr val="A50021"/>
                </a:solidFill>
                <a:sym typeface="Wingdings" pitchFamily="2" charset="2"/>
              </a:rPr>
              <a:t> (THẢO LUẬN NHÓM)</a:t>
            </a:r>
            <a:endParaRPr lang="en-US" sz="2100" i="1" dirty="0"/>
          </a:p>
          <a:p>
            <a:pPr eaLnBrk="1" hangingPunct="1">
              <a:spcBef>
                <a:spcPct val="50000"/>
              </a:spcBef>
              <a:defRPr/>
            </a:pPr>
            <a:endParaRPr lang="en-US" sz="1050" b="1" i="1" dirty="0">
              <a:solidFill>
                <a:srgbClr val="FF0000"/>
              </a:solidFill>
              <a:effectLst>
                <a:outerShdw blurRad="38100" dist="38100" dir="2700000" algn="tl">
                  <a:srgbClr val="C0C0C0"/>
                </a:outerShdw>
              </a:effectLst>
            </a:endParaRPr>
          </a:p>
        </p:txBody>
      </p:sp>
      <p:sp>
        <p:nvSpPr>
          <p:cNvPr id="15" name="Cloud Callout 14"/>
          <p:cNvSpPr/>
          <p:nvPr/>
        </p:nvSpPr>
        <p:spPr>
          <a:xfrm>
            <a:off x="4160044" y="1085850"/>
            <a:ext cx="3955256" cy="1845940"/>
          </a:xfrm>
          <a:prstGeom prst="cloudCallout">
            <a:avLst>
              <a:gd name="adj1" fmla="val -16331"/>
              <a:gd name="adj2" fmla="val 8573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000" dirty="0"/>
          </a:p>
        </p:txBody>
      </p:sp>
      <p:sp>
        <p:nvSpPr>
          <p:cNvPr id="16" name="Text Box 42"/>
          <p:cNvSpPr txBox="1">
            <a:spLocks noChangeArrowheads="1"/>
          </p:cNvSpPr>
          <p:nvPr/>
        </p:nvSpPr>
        <p:spPr bwMode="auto">
          <a:xfrm>
            <a:off x="5086350" y="1613726"/>
            <a:ext cx="2548518" cy="1015663"/>
          </a:xfrm>
          <a:prstGeom prst="rect">
            <a:avLst/>
          </a:prstGeom>
          <a:solidFill>
            <a:schemeClr val="bg1"/>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b="1" dirty="0">
                <a:latin typeface=".VnArabia" panose="020B7200000000000000" pitchFamily="34" charset="0"/>
              </a:rPr>
              <a:t> </a:t>
            </a:r>
            <a:r>
              <a:rPr lang="en-US" altLang="en-US" sz="2000" b="1" i="1" dirty="0" err="1">
                <a:latin typeface="Times New Roman" panose="02020603050405020304" pitchFamily="18" charset="0"/>
                <a:cs typeface="Times New Roman" panose="02020603050405020304" pitchFamily="18" charset="0"/>
              </a:rPr>
              <a:t>Nghệ</a:t>
            </a:r>
            <a:r>
              <a:rPr lang="en-US" altLang="en-US" sz="2000" b="1" i="1" dirty="0">
                <a:latin typeface="Times New Roman" panose="02020603050405020304" pitchFamily="18" charset="0"/>
                <a:cs typeface="Times New Roman" panose="02020603050405020304" pitchFamily="18" charset="0"/>
              </a:rPr>
              <a:t> </a:t>
            </a:r>
            <a:r>
              <a:rPr lang="en-US" altLang="en-US" sz="2000" b="1" i="1" dirty="0" err="1">
                <a:latin typeface="Times New Roman" panose="02020603050405020304" pitchFamily="18" charset="0"/>
                <a:cs typeface="Times New Roman" panose="02020603050405020304" pitchFamily="18" charset="0"/>
              </a:rPr>
              <a:t>thuật</a:t>
            </a:r>
            <a:r>
              <a:rPr lang="en-US" altLang="en-US" sz="2000" b="1" i="1" dirty="0">
                <a:latin typeface="Times New Roman" panose="02020603050405020304" pitchFamily="18" charset="0"/>
                <a:cs typeface="Times New Roman" panose="02020603050405020304" pitchFamily="18" charset="0"/>
              </a:rPr>
              <a:t> </a:t>
            </a:r>
            <a:r>
              <a:rPr lang="en-US" altLang="en-US" sz="2000" b="1" i="1" dirty="0" err="1">
                <a:latin typeface="Times New Roman" panose="02020603050405020304" pitchFamily="18" charset="0"/>
                <a:cs typeface="Times New Roman" panose="02020603050405020304" pitchFamily="18" charset="0"/>
              </a:rPr>
              <a:t>tiêu</a:t>
            </a:r>
            <a:r>
              <a:rPr lang="en-US" altLang="en-US" sz="2000" b="1" i="1" dirty="0">
                <a:latin typeface="Times New Roman" panose="02020603050405020304" pitchFamily="18" charset="0"/>
                <a:cs typeface="Times New Roman" panose="02020603050405020304" pitchFamily="18" charset="0"/>
              </a:rPr>
              <a:t> </a:t>
            </a:r>
            <a:r>
              <a:rPr lang="en-US" altLang="en-US" sz="2000" b="1" i="1" dirty="0" err="1">
                <a:latin typeface="Times New Roman" panose="02020603050405020304" pitchFamily="18" charset="0"/>
                <a:cs typeface="Times New Roman" panose="02020603050405020304" pitchFamily="18" charset="0"/>
              </a:rPr>
              <a:t>biểu</a:t>
            </a:r>
            <a:r>
              <a:rPr lang="en-US" altLang="en-US" sz="2000" b="1" i="1" dirty="0">
                <a:latin typeface="Times New Roman" panose="02020603050405020304" pitchFamily="18" charset="0"/>
                <a:cs typeface="Times New Roman" panose="02020603050405020304" pitchFamily="18" charset="0"/>
              </a:rPr>
              <a:t> </a:t>
            </a:r>
            <a:r>
              <a:rPr lang="en-US" altLang="en-US" sz="2000" b="1" i="1" dirty="0" err="1">
                <a:latin typeface="Times New Roman" panose="02020603050405020304" pitchFamily="18" charset="0"/>
                <a:cs typeface="Times New Roman" panose="02020603050405020304" pitchFamily="18" charset="0"/>
              </a:rPr>
              <a:t>tác</a:t>
            </a:r>
            <a:r>
              <a:rPr lang="en-US" altLang="en-US" sz="2000" b="1" i="1" dirty="0">
                <a:latin typeface="Times New Roman" panose="02020603050405020304" pitchFamily="18" charset="0"/>
                <a:cs typeface="Times New Roman" panose="02020603050405020304" pitchFamily="18" charset="0"/>
              </a:rPr>
              <a:t> </a:t>
            </a:r>
            <a:r>
              <a:rPr lang="en-US" altLang="en-US" sz="2000" b="1" i="1" dirty="0" err="1">
                <a:latin typeface="Times New Roman" panose="02020603050405020304" pitchFamily="18" charset="0"/>
                <a:cs typeface="Times New Roman" panose="02020603050405020304" pitchFamily="18" charset="0"/>
              </a:rPr>
              <a:t>giả</a:t>
            </a:r>
            <a:r>
              <a:rPr lang="en-US" altLang="en-US" sz="2000" b="1" i="1" dirty="0">
                <a:latin typeface="Times New Roman" panose="02020603050405020304" pitchFamily="18" charset="0"/>
                <a:cs typeface="Times New Roman" panose="02020603050405020304" pitchFamily="18" charset="0"/>
              </a:rPr>
              <a:t> </a:t>
            </a:r>
            <a:r>
              <a:rPr lang="en-US" altLang="en-US" sz="2000" b="1" i="1" dirty="0" err="1">
                <a:latin typeface="Times New Roman" panose="02020603050405020304" pitchFamily="18" charset="0"/>
                <a:cs typeface="Times New Roman" panose="02020603050405020304" pitchFamily="18" charset="0"/>
              </a:rPr>
              <a:t>sử</a:t>
            </a:r>
            <a:r>
              <a:rPr lang="en-US" altLang="en-US" sz="2000" b="1" i="1" dirty="0">
                <a:latin typeface="Times New Roman" panose="02020603050405020304" pitchFamily="18" charset="0"/>
                <a:cs typeface="Times New Roman" panose="02020603050405020304" pitchFamily="18" charset="0"/>
              </a:rPr>
              <a:t> </a:t>
            </a:r>
            <a:r>
              <a:rPr lang="en-US" altLang="en-US" sz="2000" b="1" i="1" dirty="0" err="1">
                <a:latin typeface="Times New Roman" panose="02020603050405020304" pitchFamily="18" charset="0"/>
                <a:cs typeface="Times New Roman" panose="02020603050405020304" pitchFamily="18" charset="0"/>
              </a:rPr>
              <a:t>dụng</a:t>
            </a:r>
            <a:r>
              <a:rPr lang="en-US" altLang="en-US" sz="2000" b="1" i="1" dirty="0">
                <a:latin typeface="Times New Roman" panose="02020603050405020304" pitchFamily="18" charset="0"/>
                <a:cs typeface="Times New Roman" panose="02020603050405020304" pitchFamily="18" charset="0"/>
              </a:rPr>
              <a:t> </a:t>
            </a:r>
            <a:r>
              <a:rPr lang="en-US" altLang="en-US" sz="2000" b="1" i="1" dirty="0" err="1">
                <a:latin typeface="Times New Roman" panose="02020603050405020304" pitchFamily="18" charset="0"/>
                <a:cs typeface="Times New Roman" panose="02020603050405020304" pitchFamily="18" charset="0"/>
              </a:rPr>
              <a:t>trong</a:t>
            </a:r>
            <a:r>
              <a:rPr lang="en-US" altLang="en-US" sz="2000" b="1" i="1" dirty="0">
                <a:latin typeface="Times New Roman" panose="02020603050405020304" pitchFamily="18" charset="0"/>
                <a:cs typeface="Times New Roman" panose="02020603050405020304" pitchFamily="18" charset="0"/>
              </a:rPr>
              <a:t> </a:t>
            </a:r>
            <a:r>
              <a:rPr lang="en-US" altLang="en-US" sz="2000" b="1" i="1" dirty="0" err="1">
                <a:latin typeface="Times New Roman" panose="02020603050405020304" pitchFamily="18" charset="0"/>
                <a:cs typeface="Times New Roman" panose="02020603050405020304" pitchFamily="18" charset="0"/>
              </a:rPr>
              <a:t>đoạn</a:t>
            </a:r>
            <a:r>
              <a:rPr lang="en-US" altLang="en-US" sz="2000" b="1" i="1" dirty="0">
                <a:latin typeface="Times New Roman" panose="02020603050405020304" pitchFamily="18" charset="0"/>
                <a:cs typeface="Times New Roman" panose="02020603050405020304" pitchFamily="18" charset="0"/>
              </a:rPr>
              <a:t> </a:t>
            </a:r>
            <a:r>
              <a:rPr lang="en-US" altLang="en-US" sz="2000" b="1" i="1" dirty="0" err="1">
                <a:latin typeface="Times New Roman" panose="02020603050405020304" pitchFamily="18" charset="0"/>
                <a:cs typeface="Times New Roman" panose="02020603050405020304" pitchFamily="18" charset="0"/>
              </a:rPr>
              <a:t>thơ</a:t>
            </a:r>
            <a:r>
              <a:rPr lang="en-US" altLang="en-US" sz="2000" b="1" i="1" dirty="0">
                <a:latin typeface="Times New Roman" panose="02020603050405020304" pitchFamily="18" charset="0"/>
                <a:cs typeface="Times New Roman" panose="02020603050405020304" pitchFamily="18" charset="0"/>
              </a:rPr>
              <a:t> </a:t>
            </a:r>
            <a:r>
              <a:rPr lang="en-US" altLang="en-US" sz="2000" b="1" i="1" dirty="0" err="1">
                <a:latin typeface="Times New Roman" panose="02020603050405020304" pitchFamily="18" charset="0"/>
                <a:cs typeface="Times New Roman" panose="02020603050405020304" pitchFamily="18" charset="0"/>
              </a:rPr>
              <a:t>trên</a:t>
            </a:r>
            <a:r>
              <a:rPr lang="en-US" altLang="en-US" sz="2000" b="1" i="1" dirty="0">
                <a:latin typeface="Times New Roman" panose="02020603050405020304" pitchFamily="18" charset="0"/>
                <a:cs typeface="Times New Roman" panose="02020603050405020304" pitchFamily="18" charset="0"/>
              </a:rPr>
              <a:t>?</a:t>
            </a:r>
            <a:r>
              <a:rPr lang="en-US" altLang="en-US" sz="2000" b="1" i="1" dirty="0">
                <a:latin typeface=".VnTime" panose="020B7200000000000000" pitchFamily="34" charset="0"/>
              </a:rPr>
              <a:t>  </a:t>
            </a:r>
          </a:p>
        </p:txBody>
      </p:sp>
      <p:grpSp>
        <p:nvGrpSpPr>
          <p:cNvPr id="22538" name="Group 10"/>
          <p:cNvGrpSpPr>
            <a:grpSpLocks/>
          </p:cNvGrpSpPr>
          <p:nvPr/>
        </p:nvGrpSpPr>
        <p:grpSpPr bwMode="auto">
          <a:xfrm flipH="1">
            <a:off x="7020272" y="3435846"/>
            <a:ext cx="2088232" cy="1594247"/>
            <a:chOff x="3290888" y="0"/>
            <a:chExt cx="5610226" cy="6780213"/>
          </a:xfrm>
        </p:grpSpPr>
        <p:sp>
          <p:nvSpPr>
            <p:cNvPr id="22541" name="Freeform 5"/>
            <p:cNvSpPr>
              <a:spLocks/>
            </p:cNvSpPr>
            <p:nvPr/>
          </p:nvSpPr>
          <p:spPr bwMode="auto">
            <a:xfrm>
              <a:off x="5497513" y="1550988"/>
              <a:ext cx="282575" cy="103188"/>
            </a:xfrm>
            <a:custGeom>
              <a:avLst/>
              <a:gdLst>
                <a:gd name="T0" fmla="*/ 2147483646 w 178"/>
                <a:gd name="T1" fmla="*/ 2147483646 h 65"/>
                <a:gd name="T2" fmla="*/ 2147483646 w 178"/>
                <a:gd name="T3" fmla="*/ 2147483646 h 65"/>
                <a:gd name="T4" fmla="*/ 0 w 178"/>
                <a:gd name="T5" fmla="*/ 2147483646 h 65"/>
                <a:gd name="T6" fmla="*/ 2147483646 w 178"/>
                <a:gd name="T7" fmla="*/ 2147483646 h 65"/>
                <a:gd name="T8" fmla="*/ 2147483646 w 178"/>
                <a:gd name="T9" fmla="*/ 2147483646 h 65"/>
                <a:gd name="T10" fmla="*/ 2147483646 w 178"/>
                <a:gd name="T11" fmla="*/ 2147483646 h 65"/>
                <a:gd name="T12" fmla="*/ 2147483646 w 178"/>
                <a:gd name="T13" fmla="*/ 0 h 65"/>
                <a:gd name="T14" fmla="*/ 2147483646 w 178"/>
                <a:gd name="T15" fmla="*/ 0 h 65"/>
                <a:gd name="T16" fmla="*/ 2147483646 w 178"/>
                <a:gd name="T17" fmla="*/ 2147483646 h 65"/>
                <a:gd name="T18" fmla="*/ 2147483646 w 178"/>
                <a:gd name="T19" fmla="*/ 2147483646 h 65"/>
                <a:gd name="T20" fmla="*/ 2147483646 w 178"/>
                <a:gd name="T21" fmla="*/ 2147483646 h 6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8"/>
                <a:gd name="T34" fmla="*/ 0 h 65"/>
                <a:gd name="T35" fmla="*/ 178 w 178"/>
                <a:gd name="T36" fmla="*/ 65 h 6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8" h="65">
                  <a:moveTo>
                    <a:pt x="178" y="65"/>
                  </a:moveTo>
                  <a:lnTo>
                    <a:pt x="121" y="47"/>
                  </a:lnTo>
                  <a:lnTo>
                    <a:pt x="0" y="49"/>
                  </a:lnTo>
                  <a:lnTo>
                    <a:pt x="8" y="25"/>
                  </a:lnTo>
                  <a:lnTo>
                    <a:pt x="83" y="12"/>
                  </a:lnTo>
                  <a:lnTo>
                    <a:pt x="160" y="0"/>
                  </a:lnTo>
                  <a:lnTo>
                    <a:pt x="170" y="31"/>
                  </a:lnTo>
                  <a:lnTo>
                    <a:pt x="178" y="65"/>
                  </a:lnTo>
                  <a:close/>
                </a:path>
              </a:pathLst>
            </a:custGeom>
            <a:solidFill>
              <a:srgbClr val="595A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42" name="Freeform 6"/>
            <p:cNvSpPr>
              <a:spLocks/>
            </p:cNvSpPr>
            <p:nvPr/>
          </p:nvSpPr>
          <p:spPr bwMode="auto">
            <a:xfrm>
              <a:off x="6731001" y="3003550"/>
              <a:ext cx="2009775" cy="2432050"/>
            </a:xfrm>
            <a:custGeom>
              <a:avLst/>
              <a:gdLst>
                <a:gd name="T0" fmla="*/ 2147483646 w 1266"/>
                <a:gd name="T1" fmla="*/ 0 h 1532"/>
                <a:gd name="T2" fmla="*/ 2147483646 w 1266"/>
                <a:gd name="T3" fmla="*/ 2147483646 h 1532"/>
                <a:gd name="T4" fmla="*/ 2147483646 w 1266"/>
                <a:gd name="T5" fmla="*/ 2147483646 h 1532"/>
                <a:gd name="T6" fmla="*/ 0 w 1266"/>
                <a:gd name="T7" fmla="*/ 2147483646 h 1532"/>
                <a:gd name="T8" fmla="*/ 2147483646 w 1266"/>
                <a:gd name="T9" fmla="*/ 0 h 1532"/>
                <a:gd name="T10" fmla="*/ 0 60000 65536"/>
                <a:gd name="T11" fmla="*/ 0 60000 65536"/>
                <a:gd name="T12" fmla="*/ 0 60000 65536"/>
                <a:gd name="T13" fmla="*/ 0 60000 65536"/>
                <a:gd name="T14" fmla="*/ 0 60000 65536"/>
                <a:gd name="T15" fmla="*/ 0 w 1266"/>
                <a:gd name="T16" fmla="*/ 0 h 1532"/>
                <a:gd name="T17" fmla="*/ 1266 w 1266"/>
                <a:gd name="T18" fmla="*/ 1532 h 1532"/>
              </a:gdLst>
              <a:ahLst/>
              <a:cxnLst>
                <a:cxn ang="T10">
                  <a:pos x="T0" y="T1"/>
                </a:cxn>
                <a:cxn ang="T11">
                  <a:pos x="T2" y="T3"/>
                </a:cxn>
                <a:cxn ang="T12">
                  <a:pos x="T4" y="T5"/>
                </a:cxn>
                <a:cxn ang="T13">
                  <a:pos x="T6" y="T7"/>
                </a:cxn>
                <a:cxn ang="T14">
                  <a:pos x="T8" y="T9"/>
                </a:cxn>
              </a:cxnLst>
              <a:rect l="T15" t="T16" r="T17" b="T18"/>
              <a:pathLst>
                <a:path w="1266" h="1532">
                  <a:moveTo>
                    <a:pt x="807" y="0"/>
                  </a:moveTo>
                  <a:lnTo>
                    <a:pt x="1266" y="413"/>
                  </a:lnTo>
                  <a:lnTo>
                    <a:pt x="619" y="1532"/>
                  </a:lnTo>
                  <a:lnTo>
                    <a:pt x="0" y="1188"/>
                  </a:lnTo>
                  <a:lnTo>
                    <a:pt x="807" y="0"/>
                  </a:lnTo>
                  <a:close/>
                </a:path>
              </a:pathLst>
            </a:custGeom>
            <a:solidFill>
              <a:srgbClr val="6A68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43" name="Freeform 7"/>
            <p:cNvSpPr>
              <a:spLocks/>
            </p:cNvSpPr>
            <p:nvPr/>
          </p:nvSpPr>
          <p:spPr bwMode="auto">
            <a:xfrm>
              <a:off x="5018088" y="3032125"/>
              <a:ext cx="1609725" cy="1741488"/>
            </a:xfrm>
            <a:custGeom>
              <a:avLst/>
              <a:gdLst>
                <a:gd name="T0" fmla="*/ 2147483646 w 1014"/>
                <a:gd name="T1" fmla="*/ 2147483646 h 1097"/>
                <a:gd name="T2" fmla="*/ 2147483646 w 1014"/>
                <a:gd name="T3" fmla="*/ 2147483646 h 1097"/>
                <a:gd name="T4" fmla="*/ 2147483646 w 1014"/>
                <a:gd name="T5" fmla="*/ 2147483646 h 1097"/>
                <a:gd name="T6" fmla="*/ 2147483646 w 1014"/>
                <a:gd name="T7" fmla="*/ 2147483646 h 1097"/>
                <a:gd name="T8" fmla="*/ 2147483646 w 1014"/>
                <a:gd name="T9" fmla="*/ 2147483646 h 1097"/>
                <a:gd name="T10" fmla="*/ 2147483646 w 1014"/>
                <a:gd name="T11" fmla="*/ 2147483646 h 1097"/>
                <a:gd name="T12" fmla="*/ 2147483646 w 1014"/>
                <a:gd name="T13" fmla="*/ 2147483646 h 1097"/>
                <a:gd name="T14" fmla="*/ 2147483646 w 1014"/>
                <a:gd name="T15" fmla="*/ 2147483646 h 1097"/>
                <a:gd name="T16" fmla="*/ 2147483646 w 1014"/>
                <a:gd name="T17" fmla="*/ 2147483646 h 1097"/>
                <a:gd name="T18" fmla="*/ 2147483646 w 1014"/>
                <a:gd name="T19" fmla="*/ 2147483646 h 1097"/>
                <a:gd name="T20" fmla="*/ 2147483646 w 1014"/>
                <a:gd name="T21" fmla="*/ 2147483646 h 1097"/>
                <a:gd name="T22" fmla="*/ 2147483646 w 1014"/>
                <a:gd name="T23" fmla="*/ 2147483646 h 1097"/>
                <a:gd name="T24" fmla="*/ 2147483646 w 1014"/>
                <a:gd name="T25" fmla="*/ 2147483646 h 1097"/>
                <a:gd name="T26" fmla="*/ 2147483646 w 1014"/>
                <a:gd name="T27" fmla="*/ 2147483646 h 1097"/>
                <a:gd name="T28" fmla="*/ 2147483646 w 1014"/>
                <a:gd name="T29" fmla="*/ 2147483646 h 1097"/>
                <a:gd name="T30" fmla="*/ 2147483646 w 1014"/>
                <a:gd name="T31" fmla="*/ 2147483646 h 1097"/>
                <a:gd name="T32" fmla="*/ 2147483646 w 1014"/>
                <a:gd name="T33" fmla="*/ 2147483646 h 1097"/>
                <a:gd name="T34" fmla="*/ 2147483646 w 1014"/>
                <a:gd name="T35" fmla="*/ 2147483646 h 1097"/>
                <a:gd name="T36" fmla="*/ 2147483646 w 1014"/>
                <a:gd name="T37" fmla="*/ 2147483646 h 1097"/>
                <a:gd name="T38" fmla="*/ 2147483646 w 1014"/>
                <a:gd name="T39" fmla="*/ 2147483646 h 1097"/>
                <a:gd name="T40" fmla="*/ 2147483646 w 1014"/>
                <a:gd name="T41" fmla="*/ 2147483646 h 1097"/>
                <a:gd name="T42" fmla="*/ 2147483646 w 1014"/>
                <a:gd name="T43" fmla="*/ 2147483646 h 1097"/>
                <a:gd name="T44" fmla="*/ 2147483646 w 1014"/>
                <a:gd name="T45" fmla="*/ 2147483646 h 1097"/>
                <a:gd name="T46" fmla="*/ 2147483646 w 1014"/>
                <a:gd name="T47" fmla="*/ 2147483646 h 1097"/>
                <a:gd name="T48" fmla="*/ 2147483646 w 1014"/>
                <a:gd name="T49" fmla="*/ 2147483646 h 1097"/>
                <a:gd name="T50" fmla="*/ 2147483646 w 1014"/>
                <a:gd name="T51" fmla="*/ 2147483646 h 1097"/>
                <a:gd name="T52" fmla="*/ 2147483646 w 1014"/>
                <a:gd name="T53" fmla="*/ 2147483646 h 1097"/>
                <a:gd name="T54" fmla="*/ 2147483646 w 1014"/>
                <a:gd name="T55" fmla="*/ 2147483646 h 1097"/>
                <a:gd name="T56" fmla="*/ 2147483646 w 1014"/>
                <a:gd name="T57" fmla="*/ 2147483646 h 1097"/>
                <a:gd name="T58" fmla="*/ 2147483646 w 1014"/>
                <a:gd name="T59" fmla="*/ 2147483646 h 1097"/>
                <a:gd name="T60" fmla="*/ 0 w 1014"/>
                <a:gd name="T61" fmla="*/ 2147483646 h 1097"/>
                <a:gd name="T62" fmla="*/ 0 w 1014"/>
                <a:gd name="T63" fmla="*/ 2147483646 h 1097"/>
                <a:gd name="T64" fmla="*/ 2147483646 w 1014"/>
                <a:gd name="T65" fmla="*/ 2147483646 h 1097"/>
                <a:gd name="T66" fmla="*/ 2147483646 w 1014"/>
                <a:gd name="T67" fmla="*/ 2147483646 h 1097"/>
                <a:gd name="T68" fmla="*/ 2147483646 w 1014"/>
                <a:gd name="T69" fmla="*/ 2147483646 h 10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4"/>
                <a:gd name="T106" fmla="*/ 0 h 1097"/>
                <a:gd name="T107" fmla="*/ 1014 w 1014"/>
                <a:gd name="T108" fmla="*/ 1097 h 109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4" h="1097">
                  <a:moveTo>
                    <a:pt x="31" y="43"/>
                  </a:moveTo>
                  <a:lnTo>
                    <a:pt x="31" y="43"/>
                  </a:lnTo>
                  <a:lnTo>
                    <a:pt x="35" y="32"/>
                  </a:lnTo>
                  <a:lnTo>
                    <a:pt x="39" y="22"/>
                  </a:lnTo>
                  <a:lnTo>
                    <a:pt x="45" y="12"/>
                  </a:lnTo>
                  <a:lnTo>
                    <a:pt x="49" y="6"/>
                  </a:lnTo>
                  <a:lnTo>
                    <a:pt x="53" y="4"/>
                  </a:lnTo>
                  <a:lnTo>
                    <a:pt x="59" y="2"/>
                  </a:lnTo>
                  <a:lnTo>
                    <a:pt x="65" y="0"/>
                  </a:lnTo>
                  <a:lnTo>
                    <a:pt x="71" y="2"/>
                  </a:lnTo>
                  <a:lnTo>
                    <a:pt x="79" y="6"/>
                  </a:lnTo>
                  <a:lnTo>
                    <a:pt x="87" y="12"/>
                  </a:lnTo>
                  <a:lnTo>
                    <a:pt x="97" y="22"/>
                  </a:lnTo>
                  <a:lnTo>
                    <a:pt x="108" y="37"/>
                  </a:lnTo>
                  <a:lnTo>
                    <a:pt x="126" y="63"/>
                  </a:lnTo>
                  <a:lnTo>
                    <a:pt x="176" y="140"/>
                  </a:lnTo>
                  <a:lnTo>
                    <a:pt x="308" y="352"/>
                  </a:lnTo>
                  <a:lnTo>
                    <a:pt x="379" y="465"/>
                  </a:lnTo>
                  <a:lnTo>
                    <a:pt x="449" y="567"/>
                  </a:lnTo>
                  <a:lnTo>
                    <a:pt x="480" y="613"/>
                  </a:lnTo>
                  <a:lnTo>
                    <a:pt x="508" y="652"/>
                  </a:lnTo>
                  <a:lnTo>
                    <a:pt x="532" y="682"/>
                  </a:lnTo>
                  <a:lnTo>
                    <a:pt x="553" y="704"/>
                  </a:lnTo>
                  <a:lnTo>
                    <a:pt x="573" y="722"/>
                  </a:lnTo>
                  <a:lnTo>
                    <a:pt x="601" y="739"/>
                  </a:lnTo>
                  <a:lnTo>
                    <a:pt x="631" y="759"/>
                  </a:lnTo>
                  <a:lnTo>
                    <a:pt x="666" y="777"/>
                  </a:lnTo>
                  <a:lnTo>
                    <a:pt x="741" y="818"/>
                  </a:lnTo>
                  <a:lnTo>
                    <a:pt x="820" y="856"/>
                  </a:lnTo>
                  <a:lnTo>
                    <a:pt x="894" y="890"/>
                  </a:lnTo>
                  <a:lnTo>
                    <a:pt x="957" y="917"/>
                  </a:lnTo>
                  <a:lnTo>
                    <a:pt x="1014" y="943"/>
                  </a:lnTo>
                  <a:lnTo>
                    <a:pt x="945" y="1097"/>
                  </a:lnTo>
                  <a:lnTo>
                    <a:pt x="799" y="1030"/>
                  </a:lnTo>
                  <a:lnTo>
                    <a:pt x="723" y="996"/>
                  </a:lnTo>
                  <a:lnTo>
                    <a:pt x="650" y="961"/>
                  </a:lnTo>
                  <a:lnTo>
                    <a:pt x="579" y="925"/>
                  </a:lnTo>
                  <a:lnTo>
                    <a:pt x="508" y="888"/>
                  </a:lnTo>
                  <a:lnTo>
                    <a:pt x="439" y="846"/>
                  </a:lnTo>
                  <a:lnTo>
                    <a:pt x="371" y="803"/>
                  </a:lnTo>
                  <a:lnTo>
                    <a:pt x="340" y="779"/>
                  </a:lnTo>
                  <a:lnTo>
                    <a:pt x="308" y="755"/>
                  </a:lnTo>
                  <a:lnTo>
                    <a:pt x="279" y="731"/>
                  </a:lnTo>
                  <a:lnTo>
                    <a:pt x="249" y="704"/>
                  </a:lnTo>
                  <a:lnTo>
                    <a:pt x="221" y="678"/>
                  </a:lnTo>
                  <a:lnTo>
                    <a:pt x="193" y="650"/>
                  </a:lnTo>
                  <a:lnTo>
                    <a:pt x="168" y="621"/>
                  </a:lnTo>
                  <a:lnTo>
                    <a:pt x="144" y="589"/>
                  </a:lnTo>
                  <a:lnTo>
                    <a:pt x="122" y="557"/>
                  </a:lnTo>
                  <a:lnTo>
                    <a:pt x="101" y="524"/>
                  </a:lnTo>
                  <a:lnTo>
                    <a:pt x="81" y="490"/>
                  </a:lnTo>
                  <a:lnTo>
                    <a:pt x="63" y="453"/>
                  </a:lnTo>
                  <a:lnTo>
                    <a:pt x="45" y="415"/>
                  </a:lnTo>
                  <a:lnTo>
                    <a:pt x="31" y="376"/>
                  </a:lnTo>
                  <a:lnTo>
                    <a:pt x="17" y="336"/>
                  </a:lnTo>
                  <a:lnTo>
                    <a:pt x="8" y="293"/>
                  </a:lnTo>
                  <a:lnTo>
                    <a:pt x="2" y="269"/>
                  </a:lnTo>
                  <a:lnTo>
                    <a:pt x="0" y="247"/>
                  </a:lnTo>
                  <a:lnTo>
                    <a:pt x="0" y="223"/>
                  </a:lnTo>
                  <a:lnTo>
                    <a:pt x="0" y="202"/>
                  </a:lnTo>
                  <a:lnTo>
                    <a:pt x="4" y="160"/>
                  </a:lnTo>
                  <a:lnTo>
                    <a:pt x="10" y="122"/>
                  </a:lnTo>
                  <a:lnTo>
                    <a:pt x="17" y="91"/>
                  </a:lnTo>
                  <a:lnTo>
                    <a:pt x="25" y="65"/>
                  </a:lnTo>
                  <a:lnTo>
                    <a:pt x="31" y="43"/>
                  </a:lnTo>
                  <a:close/>
                </a:path>
              </a:pathLst>
            </a:custGeom>
            <a:solidFill>
              <a:srgbClr val="FBD3C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44" name="Freeform 8"/>
            <p:cNvSpPr>
              <a:spLocks/>
            </p:cNvSpPr>
            <p:nvPr/>
          </p:nvSpPr>
          <p:spPr bwMode="auto">
            <a:xfrm>
              <a:off x="4732338" y="3000375"/>
              <a:ext cx="1082675" cy="1349375"/>
            </a:xfrm>
            <a:custGeom>
              <a:avLst/>
              <a:gdLst>
                <a:gd name="T0" fmla="*/ 2147483646 w 682"/>
                <a:gd name="T1" fmla="*/ 2147483646 h 850"/>
                <a:gd name="T2" fmla="*/ 2147483646 w 682"/>
                <a:gd name="T3" fmla="*/ 2147483646 h 850"/>
                <a:gd name="T4" fmla="*/ 2147483646 w 682"/>
                <a:gd name="T5" fmla="*/ 2147483646 h 850"/>
                <a:gd name="T6" fmla="*/ 2147483646 w 682"/>
                <a:gd name="T7" fmla="*/ 2147483646 h 850"/>
                <a:gd name="T8" fmla="*/ 2147483646 w 682"/>
                <a:gd name="T9" fmla="*/ 2147483646 h 850"/>
                <a:gd name="T10" fmla="*/ 2147483646 w 682"/>
                <a:gd name="T11" fmla="*/ 2147483646 h 850"/>
                <a:gd name="T12" fmla="*/ 2147483646 w 682"/>
                <a:gd name="T13" fmla="*/ 2147483646 h 850"/>
                <a:gd name="T14" fmla="*/ 2147483646 w 682"/>
                <a:gd name="T15" fmla="*/ 2147483646 h 850"/>
                <a:gd name="T16" fmla="*/ 2147483646 w 682"/>
                <a:gd name="T17" fmla="*/ 2147483646 h 850"/>
                <a:gd name="T18" fmla="*/ 2147483646 w 682"/>
                <a:gd name="T19" fmla="*/ 2147483646 h 850"/>
                <a:gd name="T20" fmla="*/ 2147483646 w 682"/>
                <a:gd name="T21" fmla="*/ 0 h 850"/>
                <a:gd name="T22" fmla="*/ 2147483646 w 682"/>
                <a:gd name="T23" fmla="*/ 0 h 850"/>
                <a:gd name="T24" fmla="*/ 2147483646 w 682"/>
                <a:gd name="T25" fmla="*/ 0 h 850"/>
                <a:gd name="T26" fmla="*/ 2147483646 w 682"/>
                <a:gd name="T27" fmla="*/ 2147483646 h 850"/>
                <a:gd name="T28" fmla="*/ 2147483646 w 682"/>
                <a:gd name="T29" fmla="*/ 2147483646 h 850"/>
                <a:gd name="T30" fmla="*/ 2147483646 w 682"/>
                <a:gd name="T31" fmla="*/ 2147483646 h 850"/>
                <a:gd name="T32" fmla="*/ 2147483646 w 682"/>
                <a:gd name="T33" fmla="*/ 2147483646 h 850"/>
                <a:gd name="T34" fmla="*/ 2147483646 w 682"/>
                <a:gd name="T35" fmla="*/ 2147483646 h 850"/>
                <a:gd name="T36" fmla="*/ 2147483646 w 682"/>
                <a:gd name="T37" fmla="*/ 2147483646 h 850"/>
                <a:gd name="T38" fmla="*/ 2147483646 w 682"/>
                <a:gd name="T39" fmla="*/ 2147483646 h 850"/>
                <a:gd name="T40" fmla="*/ 2147483646 w 682"/>
                <a:gd name="T41" fmla="*/ 2147483646 h 850"/>
                <a:gd name="T42" fmla="*/ 2147483646 w 682"/>
                <a:gd name="T43" fmla="*/ 2147483646 h 850"/>
                <a:gd name="T44" fmla="*/ 2147483646 w 682"/>
                <a:gd name="T45" fmla="*/ 2147483646 h 850"/>
                <a:gd name="T46" fmla="*/ 2147483646 w 682"/>
                <a:gd name="T47" fmla="*/ 2147483646 h 850"/>
                <a:gd name="T48" fmla="*/ 2147483646 w 682"/>
                <a:gd name="T49" fmla="*/ 2147483646 h 850"/>
                <a:gd name="T50" fmla="*/ 2147483646 w 682"/>
                <a:gd name="T51" fmla="*/ 2147483646 h 850"/>
                <a:gd name="T52" fmla="*/ 2147483646 w 682"/>
                <a:gd name="T53" fmla="*/ 2147483646 h 850"/>
                <a:gd name="T54" fmla="*/ 2147483646 w 682"/>
                <a:gd name="T55" fmla="*/ 2147483646 h 850"/>
                <a:gd name="T56" fmla="*/ 2147483646 w 682"/>
                <a:gd name="T57" fmla="*/ 2147483646 h 850"/>
                <a:gd name="T58" fmla="*/ 2147483646 w 682"/>
                <a:gd name="T59" fmla="*/ 2147483646 h 850"/>
                <a:gd name="T60" fmla="*/ 2147483646 w 682"/>
                <a:gd name="T61" fmla="*/ 2147483646 h 850"/>
                <a:gd name="T62" fmla="*/ 2147483646 w 682"/>
                <a:gd name="T63" fmla="*/ 2147483646 h 850"/>
                <a:gd name="T64" fmla="*/ 2147483646 w 682"/>
                <a:gd name="T65" fmla="*/ 2147483646 h 850"/>
                <a:gd name="T66" fmla="*/ 2147483646 w 682"/>
                <a:gd name="T67" fmla="*/ 2147483646 h 850"/>
                <a:gd name="T68" fmla="*/ 2147483646 w 682"/>
                <a:gd name="T69" fmla="*/ 2147483646 h 850"/>
                <a:gd name="T70" fmla="*/ 2147483646 w 682"/>
                <a:gd name="T71" fmla="*/ 2147483646 h 850"/>
                <a:gd name="T72" fmla="*/ 2147483646 w 682"/>
                <a:gd name="T73" fmla="*/ 2147483646 h 850"/>
                <a:gd name="T74" fmla="*/ 2147483646 w 682"/>
                <a:gd name="T75" fmla="*/ 2147483646 h 850"/>
                <a:gd name="T76" fmla="*/ 2147483646 w 682"/>
                <a:gd name="T77" fmla="*/ 2147483646 h 850"/>
                <a:gd name="T78" fmla="*/ 2147483646 w 682"/>
                <a:gd name="T79" fmla="*/ 2147483646 h 850"/>
                <a:gd name="T80" fmla="*/ 2147483646 w 682"/>
                <a:gd name="T81" fmla="*/ 2147483646 h 850"/>
                <a:gd name="T82" fmla="*/ 2147483646 w 682"/>
                <a:gd name="T83" fmla="*/ 2147483646 h 850"/>
                <a:gd name="T84" fmla="*/ 2147483646 w 682"/>
                <a:gd name="T85" fmla="*/ 2147483646 h 850"/>
                <a:gd name="T86" fmla="*/ 2147483646 w 682"/>
                <a:gd name="T87" fmla="*/ 2147483646 h 850"/>
                <a:gd name="T88" fmla="*/ 2147483646 w 682"/>
                <a:gd name="T89" fmla="*/ 2147483646 h 850"/>
                <a:gd name="T90" fmla="*/ 2147483646 w 682"/>
                <a:gd name="T91" fmla="*/ 2147483646 h 850"/>
                <a:gd name="T92" fmla="*/ 2147483646 w 682"/>
                <a:gd name="T93" fmla="*/ 2147483646 h 850"/>
                <a:gd name="T94" fmla="*/ 2147483646 w 682"/>
                <a:gd name="T95" fmla="*/ 2147483646 h 850"/>
                <a:gd name="T96" fmla="*/ 2147483646 w 682"/>
                <a:gd name="T97" fmla="*/ 2147483646 h 850"/>
                <a:gd name="T98" fmla="*/ 2147483646 w 682"/>
                <a:gd name="T99" fmla="*/ 2147483646 h 850"/>
                <a:gd name="T100" fmla="*/ 2147483646 w 682"/>
                <a:gd name="T101" fmla="*/ 2147483646 h 850"/>
                <a:gd name="T102" fmla="*/ 2147483646 w 682"/>
                <a:gd name="T103" fmla="*/ 2147483646 h 850"/>
                <a:gd name="T104" fmla="*/ 2147483646 w 682"/>
                <a:gd name="T105" fmla="*/ 2147483646 h 850"/>
                <a:gd name="T106" fmla="*/ 0 w 682"/>
                <a:gd name="T107" fmla="*/ 2147483646 h 850"/>
                <a:gd name="T108" fmla="*/ 0 w 682"/>
                <a:gd name="T109" fmla="*/ 2147483646 h 850"/>
                <a:gd name="T110" fmla="*/ 2147483646 w 682"/>
                <a:gd name="T111" fmla="*/ 2147483646 h 850"/>
                <a:gd name="T112" fmla="*/ 2147483646 w 682"/>
                <a:gd name="T113" fmla="*/ 2147483646 h 850"/>
                <a:gd name="T114" fmla="*/ 2147483646 w 682"/>
                <a:gd name="T115" fmla="*/ 2147483646 h 850"/>
                <a:gd name="T116" fmla="*/ 2147483646 w 682"/>
                <a:gd name="T117" fmla="*/ 2147483646 h 85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82"/>
                <a:gd name="T178" fmla="*/ 0 h 850"/>
                <a:gd name="T179" fmla="*/ 682 w 682"/>
                <a:gd name="T180" fmla="*/ 850 h 85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82" h="850">
                  <a:moveTo>
                    <a:pt x="41" y="105"/>
                  </a:moveTo>
                  <a:lnTo>
                    <a:pt x="41" y="105"/>
                  </a:lnTo>
                  <a:lnTo>
                    <a:pt x="49" y="95"/>
                  </a:lnTo>
                  <a:lnTo>
                    <a:pt x="59" y="85"/>
                  </a:lnTo>
                  <a:lnTo>
                    <a:pt x="83" y="67"/>
                  </a:lnTo>
                  <a:lnTo>
                    <a:pt x="110" y="50"/>
                  </a:lnTo>
                  <a:lnTo>
                    <a:pt x="140" y="32"/>
                  </a:lnTo>
                  <a:lnTo>
                    <a:pt x="172" y="18"/>
                  </a:lnTo>
                  <a:lnTo>
                    <a:pt x="199" y="8"/>
                  </a:lnTo>
                  <a:lnTo>
                    <a:pt x="225" y="2"/>
                  </a:lnTo>
                  <a:lnTo>
                    <a:pt x="235" y="0"/>
                  </a:lnTo>
                  <a:lnTo>
                    <a:pt x="243" y="0"/>
                  </a:lnTo>
                  <a:lnTo>
                    <a:pt x="253" y="4"/>
                  </a:lnTo>
                  <a:lnTo>
                    <a:pt x="265" y="10"/>
                  </a:lnTo>
                  <a:lnTo>
                    <a:pt x="277" y="18"/>
                  </a:lnTo>
                  <a:lnTo>
                    <a:pt x="290" y="30"/>
                  </a:lnTo>
                  <a:lnTo>
                    <a:pt x="318" y="57"/>
                  </a:lnTo>
                  <a:lnTo>
                    <a:pt x="346" y="95"/>
                  </a:lnTo>
                  <a:lnTo>
                    <a:pt x="377" y="139"/>
                  </a:lnTo>
                  <a:lnTo>
                    <a:pt x="409" y="188"/>
                  </a:lnTo>
                  <a:lnTo>
                    <a:pt x="443" y="239"/>
                  </a:lnTo>
                  <a:lnTo>
                    <a:pt x="474" y="295"/>
                  </a:lnTo>
                  <a:lnTo>
                    <a:pt x="538" y="407"/>
                  </a:lnTo>
                  <a:lnTo>
                    <a:pt x="597" y="514"/>
                  </a:lnTo>
                  <a:lnTo>
                    <a:pt x="646" y="603"/>
                  </a:lnTo>
                  <a:lnTo>
                    <a:pt x="666" y="639"/>
                  </a:lnTo>
                  <a:lnTo>
                    <a:pt x="682" y="664"/>
                  </a:lnTo>
                  <a:lnTo>
                    <a:pt x="650" y="692"/>
                  </a:lnTo>
                  <a:lnTo>
                    <a:pt x="571" y="753"/>
                  </a:lnTo>
                  <a:lnTo>
                    <a:pt x="528" y="787"/>
                  </a:lnTo>
                  <a:lnTo>
                    <a:pt x="486" y="817"/>
                  </a:lnTo>
                  <a:lnTo>
                    <a:pt x="451" y="840"/>
                  </a:lnTo>
                  <a:lnTo>
                    <a:pt x="437" y="846"/>
                  </a:lnTo>
                  <a:lnTo>
                    <a:pt x="427" y="850"/>
                  </a:lnTo>
                  <a:lnTo>
                    <a:pt x="423" y="850"/>
                  </a:lnTo>
                  <a:lnTo>
                    <a:pt x="415" y="844"/>
                  </a:lnTo>
                  <a:lnTo>
                    <a:pt x="395" y="827"/>
                  </a:lnTo>
                  <a:lnTo>
                    <a:pt x="368" y="797"/>
                  </a:lnTo>
                  <a:lnTo>
                    <a:pt x="336" y="757"/>
                  </a:lnTo>
                  <a:lnTo>
                    <a:pt x="300" y="710"/>
                  </a:lnTo>
                  <a:lnTo>
                    <a:pt x="263" y="655"/>
                  </a:lnTo>
                  <a:lnTo>
                    <a:pt x="223" y="597"/>
                  </a:lnTo>
                  <a:lnTo>
                    <a:pt x="184" y="536"/>
                  </a:lnTo>
                  <a:lnTo>
                    <a:pt x="144" y="475"/>
                  </a:lnTo>
                  <a:lnTo>
                    <a:pt x="108" y="415"/>
                  </a:lnTo>
                  <a:lnTo>
                    <a:pt x="75" y="356"/>
                  </a:lnTo>
                  <a:lnTo>
                    <a:pt x="45" y="303"/>
                  </a:lnTo>
                  <a:lnTo>
                    <a:pt x="23" y="255"/>
                  </a:lnTo>
                  <a:lnTo>
                    <a:pt x="8" y="216"/>
                  </a:lnTo>
                  <a:lnTo>
                    <a:pt x="2" y="200"/>
                  </a:lnTo>
                  <a:lnTo>
                    <a:pt x="0" y="186"/>
                  </a:lnTo>
                  <a:lnTo>
                    <a:pt x="0" y="176"/>
                  </a:lnTo>
                  <a:lnTo>
                    <a:pt x="2" y="168"/>
                  </a:lnTo>
                  <a:lnTo>
                    <a:pt x="41" y="105"/>
                  </a:lnTo>
                  <a:close/>
                </a:path>
              </a:pathLst>
            </a:custGeom>
            <a:solidFill>
              <a:srgbClr val="FCB76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45" name="Freeform 9"/>
            <p:cNvSpPr>
              <a:spLocks/>
            </p:cNvSpPr>
            <p:nvPr/>
          </p:nvSpPr>
          <p:spPr bwMode="auto">
            <a:xfrm>
              <a:off x="5199063" y="3475038"/>
              <a:ext cx="384175" cy="874713"/>
            </a:xfrm>
            <a:custGeom>
              <a:avLst/>
              <a:gdLst>
                <a:gd name="T0" fmla="*/ 2147483646 w 242"/>
                <a:gd name="T1" fmla="*/ 2147483646 h 551"/>
                <a:gd name="T2" fmla="*/ 2147483646 w 242"/>
                <a:gd name="T3" fmla="*/ 2147483646 h 551"/>
                <a:gd name="T4" fmla="*/ 2147483646 w 242"/>
                <a:gd name="T5" fmla="*/ 2147483646 h 551"/>
                <a:gd name="T6" fmla="*/ 2147483646 w 242"/>
                <a:gd name="T7" fmla="*/ 2147483646 h 551"/>
                <a:gd name="T8" fmla="*/ 2147483646 w 242"/>
                <a:gd name="T9" fmla="*/ 2147483646 h 551"/>
                <a:gd name="T10" fmla="*/ 2147483646 w 242"/>
                <a:gd name="T11" fmla="*/ 2147483646 h 551"/>
                <a:gd name="T12" fmla="*/ 2147483646 w 242"/>
                <a:gd name="T13" fmla="*/ 2147483646 h 551"/>
                <a:gd name="T14" fmla="*/ 2147483646 w 242"/>
                <a:gd name="T15" fmla="*/ 2147483646 h 551"/>
                <a:gd name="T16" fmla="*/ 2147483646 w 242"/>
                <a:gd name="T17" fmla="*/ 2147483646 h 551"/>
                <a:gd name="T18" fmla="*/ 2147483646 w 242"/>
                <a:gd name="T19" fmla="*/ 2147483646 h 551"/>
                <a:gd name="T20" fmla="*/ 2147483646 w 242"/>
                <a:gd name="T21" fmla="*/ 2147483646 h 551"/>
                <a:gd name="T22" fmla="*/ 2147483646 w 242"/>
                <a:gd name="T23" fmla="*/ 2147483646 h 551"/>
                <a:gd name="T24" fmla="*/ 2147483646 w 242"/>
                <a:gd name="T25" fmla="*/ 2147483646 h 551"/>
                <a:gd name="T26" fmla="*/ 2147483646 w 242"/>
                <a:gd name="T27" fmla="*/ 2147483646 h 551"/>
                <a:gd name="T28" fmla="*/ 2147483646 w 242"/>
                <a:gd name="T29" fmla="*/ 2147483646 h 551"/>
                <a:gd name="T30" fmla="*/ 2147483646 w 242"/>
                <a:gd name="T31" fmla="*/ 2147483646 h 551"/>
                <a:gd name="T32" fmla="*/ 0 w 242"/>
                <a:gd name="T33" fmla="*/ 0 h 551"/>
                <a:gd name="T34" fmla="*/ 0 w 242"/>
                <a:gd name="T35" fmla="*/ 0 h 551"/>
                <a:gd name="T36" fmla="*/ 2147483646 w 242"/>
                <a:gd name="T37" fmla="*/ 2147483646 h 551"/>
                <a:gd name="T38" fmla="*/ 2147483646 w 242"/>
                <a:gd name="T39" fmla="*/ 2147483646 h 551"/>
                <a:gd name="T40" fmla="*/ 2147483646 w 242"/>
                <a:gd name="T41" fmla="*/ 2147483646 h 551"/>
                <a:gd name="T42" fmla="*/ 2147483646 w 242"/>
                <a:gd name="T43" fmla="*/ 2147483646 h 551"/>
                <a:gd name="T44" fmla="*/ 2147483646 w 242"/>
                <a:gd name="T45" fmla="*/ 2147483646 h 551"/>
                <a:gd name="T46" fmla="*/ 2147483646 w 242"/>
                <a:gd name="T47" fmla="*/ 2147483646 h 551"/>
                <a:gd name="T48" fmla="*/ 2147483646 w 242"/>
                <a:gd name="T49" fmla="*/ 2147483646 h 551"/>
                <a:gd name="T50" fmla="*/ 2147483646 w 242"/>
                <a:gd name="T51" fmla="*/ 2147483646 h 551"/>
                <a:gd name="T52" fmla="*/ 2147483646 w 242"/>
                <a:gd name="T53" fmla="*/ 2147483646 h 551"/>
                <a:gd name="T54" fmla="*/ 2147483646 w 242"/>
                <a:gd name="T55" fmla="*/ 2147483646 h 551"/>
                <a:gd name="T56" fmla="*/ 2147483646 w 242"/>
                <a:gd name="T57" fmla="*/ 2147483646 h 551"/>
                <a:gd name="T58" fmla="*/ 2147483646 w 242"/>
                <a:gd name="T59" fmla="*/ 2147483646 h 551"/>
                <a:gd name="T60" fmla="*/ 2147483646 w 242"/>
                <a:gd name="T61" fmla="*/ 2147483646 h 551"/>
                <a:gd name="T62" fmla="*/ 2147483646 w 242"/>
                <a:gd name="T63" fmla="*/ 2147483646 h 551"/>
                <a:gd name="T64" fmla="*/ 2147483646 w 242"/>
                <a:gd name="T65" fmla="*/ 2147483646 h 551"/>
                <a:gd name="T66" fmla="*/ 2147483646 w 242"/>
                <a:gd name="T67" fmla="*/ 2147483646 h 55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42"/>
                <a:gd name="T103" fmla="*/ 0 h 551"/>
                <a:gd name="T104" fmla="*/ 242 w 242"/>
                <a:gd name="T105" fmla="*/ 551 h 55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42" h="551">
                  <a:moveTo>
                    <a:pt x="242" y="484"/>
                  </a:moveTo>
                  <a:lnTo>
                    <a:pt x="242" y="484"/>
                  </a:lnTo>
                  <a:lnTo>
                    <a:pt x="208" y="508"/>
                  </a:lnTo>
                  <a:lnTo>
                    <a:pt x="176" y="530"/>
                  </a:lnTo>
                  <a:lnTo>
                    <a:pt x="151" y="543"/>
                  </a:lnTo>
                  <a:lnTo>
                    <a:pt x="141" y="549"/>
                  </a:lnTo>
                  <a:lnTo>
                    <a:pt x="133" y="551"/>
                  </a:lnTo>
                  <a:lnTo>
                    <a:pt x="129" y="551"/>
                  </a:lnTo>
                  <a:lnTo>
                    <a:pt x="121" y="547"/>
                  </a:lnTo>
                  <a:lnTo>
                    <a:pt x="103" y="530"/>
                  </a:lnTo>
                  <a:lnTo>
                    <a:pt x="78" y="502"/>
                  </a:lnTo>
                  <a:lnTo>
                    <a:pt x="50" y="466"/>
                  </a:lnTo>
                  <a:lnTo>
                    <a:pt x="42" y="381"/>
                  </a:lnTo>
                  <a:lnTo>
                    <a:pt x="24" y="221"/>
                  </a:lnTo>
                  <a:lnTo>
                    <a:pt x="0" y="0"/>
                  </a:lnTo>
                  <a:lnTo>
                    <a:pt x="2" y="27"/>
                  </a:lnTo>
                  <a:lnTo>
                    <a:pt x="6" y="57"/>
                  </a:lnTo>
                  <a:lnTo>
                    <a:pt x="12" y="95"/>
                  </a:lnTo>
                  <a:lnTo>
                    <a:pt x="22" y="138"/>
                  </a:lnTo>
                  <a:lnTo>
                    <a:pt x="34" y="186"/>
                  </a:lnTo>
                  <a:lnTo>
                    <a:pt x="52" y="231"/>
                  </a:lnTo>
                  <a:lnTo>
                    <a:pt x="62" y="255"/>
                  </a:lnTo>
                  <a:lnTo>
                    <a:pt x="74" y="276"/>
                  </a:lnTo>
                  <a:lnTo>
                    <a:pt x="89" y="304"/>
                  </a:lnTo>
                  <a:lnTo>
                    <a:pt x="109" y="332"/>
                  </a:lnTo>
                  <a:lnTo>
                    <a:pt x="129" y="358"/>
                  </a:lnTo>
                  <a:lnTo>
                    <a:pt x="151" y="385"/>
                  </a:lnTo>
                  <a:lnTo>
                    <a:pt x="198" y="439"/>
                  </a:lnTo>
                  <a:lnTo>
                    <a:pt x="242" y="484"/>
                  </a:lnTo>
                  <a:close/>
                </a:path>
              </a:pathLst>
            </a:custGeom>
            <a:solidFill>
              <a:srgbClr val="E2A5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46" name="Freeform 10"/>
            <p:cNvSpPr>
              <a:spLocks/>
            </p:cNvSpPr>
            <p:nvPr/>
          </p:nvSpPr>
          <p:spPr bwMode="auto">
            <a:xfrm>
              <a:off x="3686176" y="2916238"/>
              <a:ext cx="1755775" cy="3260725"/>
            </a:xfrm>
            <a:custGeom>
              <a:avLst/>
              <a:gdLst>
                <a:gd name="T0" fmla="*/ 2147483646 w 1106"/>
                <a:gd name="T1" fmla="*/ 2147483646 h 2054"/>
                <a:gd name="T2" fmla="*/ 2147483646 w 1106"/>
                <a:gd name="T3" fmla="*/ 2147483646 h 2054"/>
                <a:gd name="T4" fmla="*/ 2147483646 w 1106"/>
                <a:gd name="T5" fmla="*/ 2147483646 h 2054"/>
                <a:gd name="T6" fmla="*/ 2147483646 w 1106"/>
                <a:gd name="T7" fmla="*/ 2147483646 h 2054"/>
                <a:gd name="T8" fmla="*/ 2147483646 w 1106"/>
                <a:gd name="T9" fmla="*/ 2147483646 h 2054"/>
                <a:gd name="T10" fmla="*/ 2147483646 w 1106"/>
                <a:gd name="T11" fmla="*/ 2147483646 h 2054"/>
                <a:gd name="T12" fmla="*/ 2147483646 w 1106"/>
                <a:gd name="T13" fmla="*/ 2147483646 h 2054"/>
                <a:gd name="T14" fmla="*/ 2147483646 w 1106"/>
                <a:gd name="T15" fmla="*/ 2147483646 h 2054"/>
                <a:gd name="T16" fmla="*/ 2147483646 w 1106"/>
                <a:gd name="T17" fmla="*/ 2147483646 h 2054"/>
                <a:gd name="T18" fmla="*/ 2147483646 w 1106"/>
                <a:gd name="T19" fmla="*/ 2147483646 h 2054"/>
                <a:gd name="T20" fmla="*/ 2147483646 w 1106"/>
                <a:gd name="T21" fmla="*/ 2147483646 h 2054"/>
                <a:gd name="T22" fmla="*/ 0 w 1106"/>
                <a:gd name="T23" fmla="*/ 2147483646 h 2054"/>
                <a:gd name="T24" fmla="*/ 2147483646 w 1106"/>
                <a:gd name="T25" fmla="*/ 2147483646 h 2054"/>
                <a:gd name="T26" fmla="*/ 2147483646 w 1106"/>
                <a:gd name="T27" fmla="*/ 2147483646 h 2054"/>
                <a:gd name="T28" fmla="*/ 2147483646 w 1106"/>
                <a:gd name="T29" fmla="*/ 2147483646 h 2054"/>
                <a:gd name="T30" fmla="*/ 2147483646 w 1106"/>
                <a:gd name="T31" fmla="*/ 2147483646 h 2054"/>
                <a:gd name="T32" fmla="*/ 2147483646 w 1106"/>
                <a:gd name="T33" fmla="*/ 2147483646 h 2054"/>
                <a:gd name="T34" fmla="*/ 2147483646 w 1106"/>
                <a:gd name="T35" fmla="*/ 2147483646 h 2054"/>
                <a:gd name="T36" fmla="*/ 2147483646 w 1106"/>
                <a:gd name="T37" fmla="*/ 2147483646 h 2054"/>
                <a:gd name="T38" fmla="*/ 2147483646 w 1106"/>
                <a:gd name="T39" fmla="*/ 2147483646 h 2054"/>
                <a:gd name="T40" fmla="*/ 2147483646 w 1106"/>
                <a:gd name="T41" fmla="*/ 2147483646 h 2054"/>
                <a:gd name="T42" fmla="*/ 2147483646 w 1106"/>
                <a:gd name="T43" fmla="*/ 2147483646 h 2054"/>
                <a:gd name="T44" fmla="*/ 2147483646 w 1106"/>
                <a:gd name="T45" fmla="*/ 2147483646 h 2054"/>
                <a:gd name="T46" fmla="*/ 2147483646 w 1106"/>
                <a:gd name="T47" fmla="*/ 2147483646 h 2054"/>
                <a:gd name="T48" fmla="*/ 2147483646 w 1106"/>
                <a:gd name="T49" fmla="*/ 2147483646 h 2054"/>
                <a:gd name="T50" fmla="*/ 2147483646 w 1106"/>
                <a:gd name="T51" fmla="*/ 2147483646 h 2054"/>
                <a:gd name="T52" fmla="*/ 2147483646 w 1106"/>
                <a:gd name="T53" fmla="*/ 2147483646 h 2054"/>
                <a:gd name="T54" fmla="*/ 2147483646 w 1106"/>
                <a:gd name="T55" fmla="*/ 2147483646 h 2054"/>
                <a:gd name="T56" fmla="*/ 2147483646 w 1106"/>
                <a:gd name="T57" fmla="*/ 2147483646 h 2054"/>
                <a:gd name="T58" fmla="*/ 2147483646 w 1106"/>
                <a:gd name="T59" fmla="*/ 2147483646 h 2054"/>
                <a:gd name="T60" fmla="*/ 2147483646 w 1106"/>
                <a:gd name="T61" fmla="*/ 2147483646 h 2054"/>
                <a:gd name="T62" fmla="*/ 2147483646 w 1106"/>
                <a:gd name="T63" fmla="*/ 2147483646 h 2054"/>
                <a:gd name="T64" fmla="*/ 2147483646 w 1106"/>
                <a:gd name="T65" fmla="*/ 2147483646 h 2054"/>
                <a:gd name="T66" fmla="*/ 2147483646 w 1106"/>
                <a:gd name="T67" fmla="*/ 2147483646 h 2054"/>
                <a:gd name="T68" fmla="*/ 2147483646 w 1106"/>
                <a:gd name="T69" fmla="*/ 2147483646 h 2054"/>
                <a:gd name="T70" fmla="*/ 2147483646 w 1106"/>
                <a:gd name="T71" fmla="*/ 2147483646 h 2054"/>
                <a:gd name="T72" fmla="*/ 2147483646 w 1106"/>
                <a:gd name="T73" fmla="*/ 2147483646 h 2054"/>
                <a:gd name="T74" fmla="*/ 2147483646 w 1106"/>
                <a:gd name="T75" fmla="*/ 2147483646 h 2054"/>
                <a:gd name="T76" fmla="*/ 2147483646 w 1106"/>
                <a:gd name="T77" fmla="*/ 2147483646 h 2054"/>
                <a:gd name="T78" fmla="*/ 2147483646 w 1106"/>
                <a:gd name="T79" fmla="*/ 2147483646 h 2054"/>
                <a:gd name="T80" fmla="*/ 2147483646 w 1106"/>
                <a:gd name="T81" fmla="*/ 2147483646 h 2054"/>
                <a:gd name="T82" fmla="*/ 2147483646 w 1106"/>
                <a:gd name="T83" fmla="*/ 2147483646 h 2054"/>
                <a:gd name="T84" fmla="*/ 2147483646 w 1106"/>
                <a:gd name="T85" fmla="*/ 2147483646 h 2054"/>
                <a:gd name="T86" fmla="*/ 2147483646 w 1106"/>
                <a:gd name="T87" fmla="*/ 2147483646 h 2054"/>
                <a:gd name="T88" fmla="*/ 2147483646 w 1106"/>
                <a:gd name="T89" fmla="*/ 2147483646 h 2054"/>
                <a:gd name="T90" fmla="*/ 2147483646 w 1106"/>
                <a:gd name="T91" fmla="*/ 2147483646 h 2054"/>
                <a:gd name="T92" fmla="*/ 2147483646 w 1106"/>
                <a:gd name="T93" fmla="*/ 2147483646 h 20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06"/>
                <a:gd name="T142" fmla="*/ 0 h 2054"/>
                <a:gd name="T143" fmla="*/ 1106 w 1106"/>
                <a:gd name="T144" fmla="*/ 2054 h 20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06" h="2054">
                  <a:moveTo>
                    <a:pt x="580" y="16"/>
                  </a:moveTo>
                  <a:lnTo>
                    <a:pt x="580" y="16"/>
                  </a:lnTo>
                  <a:lnTo>
                    <a:pt x="570" y="16"/>
                  </a:lnTo>
                  <a:lnTo>
                    <a:pt x="554" y="12"/>
                  </a:lnTo>
                  <a:lnTo>
                    <a:pt x="536" y="8"/>
                  </a:lnTo>
                  <a:lnTo>
                    <a:pt x="516" y="2"/>
                  </a:lnTo>
                  <a:lnTo>
                    <a:pt x="495" y="0"/>
                  </a:lnTo>
                  <a:lnTo>
                    <a:pt x="485" y="2"/>
                  </a:lnTo>
                  <a:lnTo>
                    <a:pt x="473" y="4"/>
                  </a:lnTo>
                  <a:lnTo>
                    <a:pt x="461" y="8"/>
                  </a:lnTo>
                  <a:lnTo>
                    <a:pt x="449" y="14"/>
                  </a:lnTo>
                  <a:lnTo>
                    <a:pt x="437" y="21"/>
                  </a:lnTo>
                  <a:lnTo>
                    <a:pt x="427" y="31"/>
                  </a:lnTo>
                  <a:lnTo>
                    <a:pt x="421" y="33"/>
                  </a:lnTo>
                  <a:lnTo>
                    <a:pt x="414" y="33"/>
                  </a:lnTo>
                  <a:lnTo>
                    <a:pt x="388" y="31"/>
                  </a:lnTo>
                  <a:lnTo>
                    <a:pt x="362" y="29"/>
                  </a:lnTo>
                  <a:lnTo>
                    <a:pt x="348" y="29"/>
                  </a:lnTo>
                  <a:lnTo>
                    <a:pt x="251" y="55"/>
                  </a:lnTo>
                  <a:lnTo>
                    <a:pt x="206" y="69"/>
                  </a:lnTo>
                  <a:lnTo>
                    <a:pt x="164" y="81"/>
                  </a:lnTo>
                  <a:lnTo>
                    <a:pt x="129" y="95"/>
                  </a:lnTo>
                  <a:lnTo>
                    <a:pt x="101" y="107"/>
                  </a:lnTo>
                  <a:lnTo>
                    <a:pt x="79" y="118"/>
                  </a:lnTo>
                  <a:lnTo>
                    <a:pt x="71" y="124"/>
                  </a:lnTo>
                  <a:lnTo>
                    <a:pt x="67" y="130"/>
                  </a:lnTo>
                  <a:lnTo>
                    <a:pt x="48" y="162"/>
                  </a:lnTo>
                  <a:lnTo>
                    <a:pt x="32" y="197"/>
                  </a:lnTo>
                  <a:lnTo>
                    <a:pt x="20" y="235"/>
                  </a:lnTo>
                  <a:lnTo>
                    <a:pt x="10" y="275"/>
                  </a:lnTo>
                  <a:lnTo>
                    <a:pt x="4" y="316"/>
                  </a:lnTo>
                  <a:lnTo>
                    <a:pt x="2" y="360"/>
                  </a:lnTo>
                  <a:lnTo>
                    <a:pt x="0" y="407"/>
                  </a:lnTo>
                  <a:lnTo>
                    <a:pt x="2" y="454"/>
                  </a:lnTo>
                  <a:lnTo>
                    <a:pt x="6" y="504"/>
                  </a:lnTo>
                  <a:lnTo>
                    <a:pt x="14" y="553"/>
                  </a:lnTo>
                  <a:lnTo>
                    <a:pt x="22" y="607"/>
                  </a:lnTo>
                  <a:lnTo>
                    <a:pt x="30" y="658"/>
                  </a:lnTo>
                  <a:lnTo>
                    <a:pt x="54" y="767"/>
                  </a:lnTo>
                  <a:lnTo>
                    <a:pt x="81" y="876"/>
                  </a:lnTo>
                  <a:lnTo>
                    <a:pt x="111" y="986"/>
                  </a:lnTo>
                  <a:lnTo>
                    <a:pt x="143" y="1093"/>
                  </a:lnTo>
                  <a:lnTo>
                    <a:pt x="174" y="1200"/>
                  </a:lnTo>
                  <a:lnTo>
                    <a:pt x="202" y="1301"/>
                  </a:lnTo>
                  <a:lnTo>
                    <a:pt x="228" y="1398"/>
                  </a:lnTo>
                  <a:lnTo>
                    <a:pt x="247" y="1485"/>
                  </a:lnTo>
                  <a:lnTo>
                    <a:pt x="253" y="1526"/>
                  </a:lnTo>
                  <a:lnTo>
                    <a:pt x="259" y="1566"/>
                  </a:lnTo>
                  <a:lnTo>
                    <a:pt x="263" y="1601"/>
                  </a:lnTo>
                  <a:lnTo>
                    <a:pt x="263" y="1635"/>
                  </a:lnTo>
                  <a:lnTo>
                    <a:pt x="265" y="1710"/>
                  </a:lnTo>
                  <a:lnTo>
                    <a:pt x="269" y="1791"/>
                  </a:lnTo>
                  <a:lnTo>
                    <a:pt x="277" y="1872"/>
                  </a:lnTo>
                  <a:lnTo>
                    <a:pt x="283" y="1910"/>
                  </a:lnTo>
                  <a:lnTo>
                    <a:pt x="289" y="1945"/>
                  </a:lnTo>
                  <a:lnTo>
                    <a:pt x="295" y="1977"/>
                  </a:lnTo>
                  <a:lnTo>
                    <a:pt x="303" y="2005"/>
                  </a:lnTo>
                  <a:lnTo>
                    <a:pt x="313" y="2026"/>
                  </a:lnTo>
                  <a:lnTo>
                    <a:pt x="321" y="2044"/>
                  </a:lnTo>
                  <a:lnTo>
                    <a:pt x="326" y="2048"/>
                  </a:lnTo>
                  <a:lnTo>
                    <a:pt x="332" y="2052"/>
                  </a:lnTo>
                  <a:lnTo>
                    <a:pt x="336" y="2054"/>
                  </a:lnTo>
                  <a:lnTo>
                    <a:pt x="342" y="2054"/>
                  </a:lnTo>
                  <a:lnTo>
                    <a:pt x="348" y="2050"/>
                  </a:lnTo>
                  <a:lnTo>
                    <a:pt x="354" y="2044"/>
                  </a:lnTo>
                  <a:lnTo>
                    <a:pt x="360" y="2038"/>
                  </a:lnTo>
                  <a:lnTo>
                    <a:pt x="368" y="2026"/>
                  </a:lnTo>
                  <a:lnTo>
                    <a:pt x="380" y="2012"/>
                  </a:lnTo>
                  <a:lnTo>
                    <a:pt x="396" y="1997"/>
                  </a:lnTo>
                  <a:lnTo>
                    <a:pt x="414" y="1983"/>
                  </a:lnTo>
                  <a:lnTo>
                    <a:pt x="433" y="1969"/>
                  </a:lnTo>
                  <a:lnTo>
                    <a:pt x="453" y="1953"/>
                  </a:lnTo>
                  <a:lnTo>
                    <a:pt x="473" y="1939"/>
                  </a:lnTo>
                  <a:lnTo>
                    <a:pt x="489" y="1923"/>
                  </a:lnTo>
                  <a:lnTo>
                    <a:pt x="502" y="1908"/>
                  </a:lnTo>
                  <a:lnTo>
                    <a:pt x="508" y="1898"/>
                  </a:lnTo>
                  <a:lnTo>
                    <a:pt x="512" y="1886"/>
                  </a:lnTo>
                  <a:lnTo>
                    <a:pt x="518" y="1862"/>
                  </a:lnTo>
                  <a:lnTo>
                    <a:pt x="524" y="1836"/>
                  </a:lnTo>
                  <a:lnTo>
                    <a:pt x="532" y="1807"/>
                  </a:lnTo>
                  <a:lnTo>
                    <a:pt x="544" y="1779"/>
                  </a:lnTo>
                  <a:lnTo>
                    <a:pt x="552" y="1763"/>
                  </a:lnTo>
                  <a:lnTo>
                    <a:pt x="562" y="1749"/>
                  </a:lnTo>
                  <a:lnTo>
                    <a:pt x="574" y="1736"/>
                  </a:lnTo>
                  <a:lnTo>
                    <a:pt x="586" y="1722"/>
                  </a:lnTo>
                  <a:lnTo>
                    <a:pt x="603" y="1710"/>
                  </a:lnTo>
                  <a:lnTo>
                    <a:pt x="621" y="1698"/>
                  </a:lnTo>
                  <a:lnTo>
                    <a:pt x="700" y="1653"/>
                  </a:lnTo>
                  <a:lnTo>
                    <a:pt x="783" y="1609"/>
                  </a:lnTo>
                  <a:lnTo>
                    <a:pt x="942" y="1526"/>
                  </a:lnTo>
                  <a:lnTo>
                    <a:pt x="1060" y="1469"/>
                  </a:lnTo>
                  <a:lnTo>
                    <a:pt x="1106" y="1445"/>
                  </a:lnTo>
                  <a:lnTo>
                    <a:pt x="1090" y="1403"/>
                  </a:lnTo>
                  <a:lnTo>
                    <a:pt x="1076" y="1360"/>
                  </a:lnTo>
                  <a:lnTo>
                    <a:pt x="1064" y="1317"/>
                  </a:lnTo>
                  <a:lnTo>
                    <a:pt x="1052" y="1273"/>
                  </a:lnTo>
                  <a:lnTo>
                    <a:pt x="1042" y="1228"/>
                  </a:lnTo>
                  <a:lnTo>
                    <a:pt x="1034" y="1182"/>
                  </a:lnTo>
                  <a:lnTo>
                    <a:pt x="1021" y="1089"/>
                  </a:lnTo>
                  <a:lnTo>
                    <a:pt x="1013" y="994"/>
                  </a:lnTo>
                  <a:lnTo>
                    <a:pt x="1005" y="901"/>
                  </a:lnTo>
                  <a:lnTo>
                    <a:pt x="1003" y="808"/>
                  </a:lnTo>
                  <a:lnTo>
                    <a:pt x="1001" y="717"/>
                  </a:lnTo>
                  <a:lnTo>
                    <a:pt x="999" y="543"/>
                  </a:lnTo>
                  <a:lnTo>
                    <a:pt x="997" y="462"/>
                  </a:lnTo>
                  <a:lnTo>
                    <a:pt x="995" y="387"/>
                  </a:lnTo>
                  <a:lnTo>
                    <a:pt x="989" y="318"/>
                  </a:lnTo>
                  <a:lnTo>
                    <a:pt x="983" y="255"/>
                  </a:lnTo>
                  <a:lnTo>
                    <a:pt x="977" y="227"/>
                  </a:lnTo>
                  <a:lnTo>
                    <a:pt x="971" y="201"/>
                  </a:lnTo>
                  <a:lnTo>
                    <a:pt x="963" y="178"/>
                  </a:lnTo>
                  <a:lnTo>
                    <a:pt x="955" y="156"/>
                  </a:lnTo>
                  <a:lnTo>
                    <a:pt x="947" y="134"/>
                  </a:lnTo>
                  <a:lnTo>
                    <a:pt x="942" y="112"/>
                  </a:lnTo>
                  <a:lnTo>
                    <a:pt x="934" y="93"/>
                  </a:lnTo>
                  <a:lnTo>
                    <a:pt x="930" y="83"/>
                  </a:lnTo>
                  <a:lnTo>
                    <a:pt x="924" y="75"/>
                  </a:lnTo>
                  <a:lnTo>
                    <a:pt x="916" y="65"/>
                  </a:lnTo>
                  <a:lnTo>
                    <a:pt x="906" y="57"/>
                  </a:lnTo>
                  <a:lnTo>
                    <a:pt x="894" y="49"/>
                  </a:lnTo>
                  <a:lnTo>
                    <a:pt x="880" y="41"/>
                  </a:lnTo>
                  <a:lnTo>
                    <a:pt x="862" y="35"/>
                  </a:lnTo>
                  <a:lnTo>
                    <a:pt x="843" y="27"/>
                  </a:lnTo>
                  <a:lnTo>
                    <a:pt x="819" y="21"/>
                  </a:lnTo>
                  <a:lnTo>
                    <a:pt x="791" y="18"/>
                  </a:lnTo>
                  <a:lnTo>
                    <a:pt x="781" y="16"/>
                  </a:lnTo>
                  <a:lnTo>
                    <a:pt x="764" y="18"/>
                  </a:lnTo>
                  <a:lnTo>
                    <a:pt x="702" y="20"/>
                  </a:lnTo>
                  <a:lnTo>
                    <a:pt x="669" y="21"/>
                  </a:lnTo>
                  <a:lnTo>
                    <a:pt x="635" y="21"/>
                  </a:lnTo>
                  <a:lnTo>
                    <a:pt x="603" y="20"/>
                  </a:lnTo>
                  <a:lnTo>
                    <a:pt x="580" y="16"/>
                  </a:lnTo>
                  <a:close/>
                </a:path>
              </a:pathLst>
            </a:custGeom>
            <a:solidFill>
              <a:srgbClr val="FCB76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47" name="Freeform 11"/>
            <p:cNvSpPr>
              <a:spLocks/>
            </p:cNvSpPr>
            <p:nvPr/>
          </p:nvSpPr>
          <p:spPr bwMode="auto">
            <a:xfrm>
              <a:off x="3714751" y="3490913"/>
              <a:ext cx="1676400" cy="2686050"/>
            </a:xfrm>
            <a:custGeom>
              <a:avLst/>
              <a:gdLst>
                <a:gd name="T0" fmla="*/ 2147483646 w 1056"/>
                <a:gd name="T1" fmla="*/ 2147483646 h 1692"/>
                <a:gd name="T2" fmla="*/ 2147483646 w 1056"/>
                <a:gd name="T3" fmla="*/ 2147483646 h 1692"/>
                <a:gd name="T4" fmla="*/ 2147483646 w 1056"/>
                <a:gd name="T5" fmla="*/ 2147483646 h 1692"/>
                <a:gd name="T6" fmla="*/ 2147483646 w 1056"/>
                <a:gd name="T7" fmla="*/ 2147483646 h 1692"/>
                <a:gd name="T8" fmla="*/ 2147483646 w 1056"/>
                <a:gd name="T9" fmla="*/ 2147483646 h 1692"/>
                <a:gd name="T10" fmla="*/ 2147483646 w 1056"/>
                <a:gd name="T11" fmla="*/ 2147483646 h 1692"/>
                <a:gd name="T12" fmla="*/ 2147483646 w 1056"/>
                <a:gd name="T13" fmla="*/ 2147483646 h 1692"/>
                <a:gd name="T14" fmla="*/ 2147483646 w 1056"/>
                <a:gd name="T15" fmla="*/ 2147483646 h 1692"/>
                <a:gd name="T16" fmla="*/ 2147483646 w 1056"/>
                <a:gd name="T17" fmla="*/ 2147483646 h 1692"/>
                <a:gd name="T18" fmla="*/ 2147483646 w 1056"/>
                <a:gd name="T19" fmla="*/ 2147483646 h 1692"/>
                <a:gd name="T20" fmla="*/ 2147483646 w 1056"/>
                <a:gd name="T21" fmla="*/ 2147483646 h 1692"/>
                <a:gd name="T22" fmla="*/ 2147483646 w 1056"/>
                <a:gd name="T23" fmla="*/ 2147483646 h 1692"/>
                <a:gd name="T24" fmla="*/ 2147483646 w 1056"/>
                <a:gd name="T25" fmla="*/ 2147483646 h 1692"/>
                <a:gd name="T26" fmla="*/ 2147483646 w 1056"/>
                <a:gd name="T27" fmla="*/ 2147483646 h 1692"/>
                <a:gd name="T28" fmla="*/ 2147483646 w 1056"/>
                <a:gd name="T29" fmla="*/ 2147483646 h 1692"/>
                <a:gd name="T30" fmla="*/ 2147483646 w 1056"/>
                <a:gd name="T31" fmla="*/ 2147483646 h 1692"/>
                <a:gd name="T32" fmla="*/ 2147483646 w 1056"/>
                <a:gd name="T33" fmla="*/ 2147483646 h 1692"/>
                <a:gd name="T34" fmla="*/ 2147483646 w 1056"/>
                <a:gd name="T35" fmla="*/ 2147483646 h 1692"/>
                <a:gd name="T36" fmla="*/ 2147483646 w 1056"/>
                <a:gd name="T37" fmla="*/ 2147483646 h 1692"/>
                <a:gd name="T38" fmla="*/ 2147483646 w 1056"/>
                <a:gd name="T39" fmla="*/ 2147483646 h 1692"/>
                <a:gd name="T40" fmla="*/ 2147483646 w 1056"/>
                <a:gd name="T41" fmla="*/ 2147483646 h 1692"/>
                <a:gd name="T42" fmla="*/ 2147483646 w 1056"/>
                <a:gd name="T43" fmla="*/ 2147483646 h 1692"/>
                <a:gd name="T44" fmla="*/ 2147483646 w 1056"/>
                <a:gd name="T45" fmla="*/ 2147483646 h 1692"/>
                <a:gd name="T46" fmla="*/ 2147483646 w 1056"/>
                <a:gd name="T47" fmla="*/ 2147483646 h 1692"/>
                <a:gd name="T48" fmla="*/ 2147483646 w 1056"/>
                <a:gd name="T49" fmla="*/ 2147483646 h 1692"/>
                <a:gd name="T50" fmla="*/ 2147483646 w 1056"/>
                <a:gd name="T51" fmla="*/ 2147483646 h 1692"/>
                <a:gd name="T52" fmla="*/ 2147483646 w 1056"/>
                <a:gd name="T53" fmla="*/ 2147483646 h 1692"/>
                <a:gd name="T54" fmla="*/ 2147483646 w 1056"/>
                <a:gd name="T55" fmla="*/ 2147483646 h 1692"/>
                <a:gd name="T56" fmla="*/ 2147483646 w 1056"/>
                <a:gd name="T57" fmla="*/ 2147483646 h 1692"/>
                <a:gd name="T58" fmla="*/ 2147483646 w 1056"/>
                <a:gd name="T59" fmla="*/ 2147483646 h 1692"/>
                <a:gd name="T60" fmla="*/ 2147483646 w 1056"/>
                <a:gd name="T61" fmla="*/ 2147483646 h 1692"/>
                <a:gd name="T62" fmla="*/ 2147483646 w 1056"/>
                <a:gd name="T63" fmla="*/ 2147483646 h 1692"/>
                <a:gd name="T64" fmla="*/ 2147483646 w 1056"/>
                <a:gd name="T65" fmla="*/ 2147483646 h 1692"/>
                <a:gd name="T66" fmla="*/ 2147483646 w 1056"/>
                <a:gd name="T67" fmla="*/ 2147483646 h 1692"/>
                <a:gd name="T68" fmla="*/ 2147483646 w 1056"/>
                <a:gd name="T69" fmla="*/ 2147483646 h 1692"/>
                <a:gd name="T70" fmla="*/ 2147483646 w 1056"/>
                <a:gd name="T71" fmla="*/ 2147483646 h 1692"/>
                <a:gd name="T72" fmla="*/ 2147483646 w 1056"/>
                <a:gd name="T73" fmla="*/ 2147483646 h 1692"/>
                <a:gd name="T74" fmla="*/ 2147483646 w 1056"/>
                <a:gd name="T75" fmla="*/ 2147483646 h 1692"/>
                <a:gd name="T76" fmla="*/ 2147483646 w 1056"/>
                <a:gd name="T77" fmla="*/ 2147483646 h 1692"/>
                <a:gd name="T78" fmla="*/ 2147483646 w 1056"/>
                <a:gd name="T79" fmla="*/ 2147483646 h 1692"/>
                <a:gd name="T80" fmla="*/ 2147483646 w 1056"/>
                <a:gd name="T81" fmla="*/ 2147483646 h 1692"/>
                <a:gd name="T82" fmla="*/ 2147483646 w 1056"/>
                <a:gd name="T83" fmla="*/ 2147483646 h 1692"/>
                <a:gd name="T84" fmla="*/ 2147483646 w 1056"/>
                <a:gd name="T85" fmla="*/ 2147483646 h 1692"/>
                <a:gd name="T86" fmla="*/ 2147483646 w 1056"/>
                <a:gd name="T87" fmla="*/ 2147483646 h 1692"/>
                <a:gd name="T88" fmla="*/ 2147483646 w 1056"/>
                <a:gd name="T89" fmla="*/ 2147483646 h 1692"/>
                <a:gd name="T90" fmla="*/ 2147483646 w 1056"/>
                <a:gd name="T91" fmla="*/ 2147483646 h 1692"/>
                <a:gd name="T92" fmla="*/ 2147483646 w 1056"/>
                <a:gd name="T93" fmla="*/ 2147483646 h 1692"/>
                <a:gd name="T94" fmla="*/ 2147483646 w 1056"/>
                <a:gd name="T95" fmla="*/ 2147483646 h 1692"/>
                <a:gd name="T96" fmla="*/ 2147483646 w 1056"/>
                <a:gd name="T97" fmla="*/ 2147483646 h 1692"/>
                <a:gd name="T98" fmla="*/ 2147483646 w 1056"/>
                <a:gd name="T99" fmla="*/ 2147483646 h 1692"/>
                <a:gd name="T100" fmla="*/ 2147483646 w 1056"/>
                <a:gd name="T101" fmla="*/ 2147483646 h 1692"/>
                <a:gd name="T102" fmla="*/ 2147483646 w 1056"/>
                <a:gd name="T103" fmla="*/ 2147483646 h 1692"/>
                <a:gd name="T104" fmla="*/ 2147483646 w 1056"/>
                <a:gd name="T105" fmla="*/ 2147483646 h 1692"/>
                <a:gd name="T106" fmla="*/ 2147483646 w 1056"/>
                <a:gd name="T107" fmla="*/ 2147483646 h 1692"/>
                <a:gd name="T108" fmla="*/ 2147483646 w 1056"/>
                <a:gd name="T109" fmla="*/ 2147483646 h 1692"/>
                <a:gd name="T110" fmla="*/ 2147483646 w 1056"/>
                <a:gd name="T111" fmla="*/ 2147483646 h 1692"/>
                <a:gd name="T112" fmla="*/ 2147483646 w 1056"/>
                <a:gd name="T113" fmla="*/ 2147483646 h 1692"/>
                <a:gd name="T114" fmla="*/ 2147483646 w 1056"/>
                <a:gd name="T115" fmla="*/ 2147483646 h 1692"/>
                <a:gd name="T116" fmla="*/ 2147483646 w 1056"/>
                <a:gd name="T117" fmla="*/ 2147483646 h 1692"/>
                <a:gd name="T118" fmla="*/ 2147483646 w 1056"/>
                <a:gd name="T119" fmla="*/ 0 h 1692"/>
                <a:gd name="T120" fmla="*/ 2147483646 w 1056"/>
                <a:gd name="T121" fmla="*/ 2147483646 h 1692"/>
                <a:gd name="T122" fmla="*/ 0 w 1056"/>
                <a:gd name="T123" fmla="*/ 2147483646 h 169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056"/>
                <a:gd name="T187" fmla="*/ 0 h 1692"/>
                <a:gd name="T188" fmla="*/ 1056 w 1056"/>
                <a:gd name="T189" fmla="*/ 1692 h 169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056" h="1692">
                  <a:moveTo>
                    <a:pt x="0" y="227"/>
                  </a:moveTo>
                  <a:lnTo>
                    <a:pt x="0" y="227"/>
                  </a:lnTo>
                  <a:lnTo>
                    <a:pt x="12" y="296"/>
                  </a:lnTo>
                  <a:lnTo>
                    <a:pt x="28" y="369"/>
                  </a:lnTo>
                  <a:lnTo>
                    <a:pt x="45" y="440"/>
                  </a:lnTo>
                  <a:lnTo>
                    <a:pt x="63" y="514"/>
                  </a:lnTo>
                  <a:lnTo>
                    <a:pt x="105" y="660"/>
                  </a:lnTo>
                  <a:lnTo>
                    <a:pt x="146" y="802"/>
                  </a:lnTo>
                  <a:lnTo>
                    <a:pt x="184" y="939"/>
                  </a:lnTo>
                  <a:lnTo>
                    <a:pt x="202" y="1004"/>
                  </a:lnTo>
                  <a:lnTo>
                    <a:pt x="216" y="1065"/>
                  </a:lnTo>
                  <a:lnTo>
                    <a:pt x="229" y="1123"/>
                  </a:lnTo>
                  <a:lnTo>
                    <a:pt x="237" y="1178"/>
                  </a:lnTo>
                  <a:lnTo>
                    <a:pt x="243" y="1227"/>
                  </a:lnTo>
                  <a:lnTo>
                    <a:pt x="245" y="1273"/>
                  </a:lnTo>
                  <a:lnTo>
                    <a:pt x="247" y="1348"/>
                  </a:lnTo>
                  <a:lnTo>
                    <a:pt x="251" y="1429"/>
                  </a:lnTo>
                  <a:lnTo>
                    <a:pt x="259" y="1510"/>
                  </a:lnTo>
                  <a:lnTo>
                    <a:pt x="265" y="1548"/>
                  </a:lnTo>
                  <a:lnTo>
                    <a:pt x="271" y="1583"/>
                  </a:lnTo>
                  <a:lnTo>
                    <a:pt x="277" y="1615"/>
                  </a:lnTo>
                  <a:lnTo>
                    <a:pt x="285" y="1643"/>
                  </a:lnTo>
                  <a:lnTo>
                    <a:pt x="295" y="1664"/>
                  </a:lnTo>
                  <a:lnTo>
                    <a:pt x="303" y="1682"/>
                  </a:lnTo>
                  <a:lnTo>
                    <a:pt x="308" y="1686"/>
                  </a:lnTo>
                  <a:lnTo>
                    <a:pt x="314" y="1690"/>
                  </a:lnTo>
                  <a:lnTo>
                    <a:pt x="318" y="1692"/>
                  </a:lnTo>
                  <a:lnTo>
                    <a:pt x="324" y="1692"/>
                  </a:lnTo>
                  <a:lnTo>
                    <a:pt x="330" y="1688"/>
                  </a:lnTo>
                  <a:lnTo>
                    <a:pt x="336" y="1682"/>
                  </a:lnTo>
                  <a:lnTo>
                    <a:pt x="342" y="1676"/>
                  </a:lnTo>
                  <a:lnTo>
                    <a:pt x="350" y="1664"/>
                  </a:lnTo>
                  <a:lnTo>
                    <a:pt x="362" y="1650"/>
                  </a:lnTo>
                  <a:lnTo>
                    <a:pt x="378" y="1635"/>
                  </a:lnTo>
                  <a:lnTo>
                    <a:pt x="396" y="1621"/>
                  </a:lnTo>
                  <a:lnTo>
                    <a:pt x="415" y="1607"/>
                  </a:lnTo>
                  <a:lnTo>
                    <a:pt x="435" y="1591"/>
                  </a:lnTo>
                  <a:lnTo>
                    <a:pt x="455" y="1577"/>
                  </a:lnTo>
                  <a:lnTo>
                    <a:pt x="471" y="1561"/>
                  </a:lnTo>
                  <a:lnTo>
                    <a:pt x="484" y="1546"/>
                  </a:lnTo>
                  <a:lnTo>
                    <a:pt x="490" y="1536"/>
                  </a:lnTo>
                  <a:lnTo>
                    <a:pt x="494" y="1524"/>
                  </a:lnTo>
                  <a:lnTo>
                    <a:pt x="500" y="1500"/>
                  </a:lnTo>
                  <a:lnTo>
                    <a:pt x="506" y="1474"/>
                  </a:lnTo>
                  <a:lnTo>
                    <a:pt x="514" y="1445"/>
                  </a:lnTo>
                  <a:lnTo>
                    <a:pt x="526" y="1417"/>
                  </a:lnTo>
                  <a:lnTo>
                    <a:pt x="534" y="1401"/>
                  </a:lnTo>
                  <a:lnTo>
                    <a:pt x="544" y="1387"/>
                  </a:lnTo>
                  <a:lnTo>
                    <a:pt x="556" y="1374"/>
                  </a:lnTo>
                  <a:lnTo>
                    <a:pt x="568" y="1360"/>
                  </a:lnTo>
                  <a:lnTo>
                    <a:pt x="585" y="1348"/>
                  </a:lnTo>
                  <a:lnTo>
                    <a:pt x="603" y="1336"/>
                  </a:lnTo>
                  <a:lnTo>
                    <a:pt x="666" y="1300"/>
                  </a:lnTo>
                  <a:lnTo>
                    <a:pt x="732" y="1265"/>
                  </a:lnTo>
                  <a:lnTo>
                    <a:pt x="860" y="1196"/>
                  </a:lnTo>
                  <a:lnTo>
                    <a:pt x="975" y="1138"/>
                  </a:lnTo>
                  <a:lnTo>
                    <a:pt x="1056" y="1099"/>
                  </a:lnTo>
                  <a:lnTo>
                    <a:pt x="1034" y="1095"/>
                  </a:lnTo>
                  <a:lnTo>
                    <a:pt x="1007" y="1091"/>
                  </a:lnTo>
                  <a:lnTo>
                    <a:pt x="973" y="1087"/>
                  </a:lnTo>
                  <a:lnTo>
                    <a:pt x="933" y="1085"/>
                  </a:lnTo>
                  <a:lnTo>
                    <a:pt x="890" y="1083"/>
                  </a:lnTo>
                  <a:lnTo>
                    <a:pt x="842" y="1085"/>
                  </a:lnTo>
                  <a:lnTo>
                    <a:pt x="793" y="1093"/>
                  </a:lnTo>
                  <a:lnTo>
                    <a:pt x="767" y="1097"/>
                  </a:lnTo>
                  <a:lnTo>
                    <a:pt x="744" y="1103"/>
                  </a:lnTo>
                  <a:lnTo>
                    <a:pt x="720" y="1111"/>
                  </a:lnTo>
                  <a:lnTo>
                    <a:pt x="698" y="1119"/>
                  </a:lnTo>
                  <a:lnTo>
                    <a:pt x="653" y="1138"/>
                  </a:lnTo>
                  <a:lnTo>
                    <a:pt x="611" y="1162"/>
                  </a:lnTo>
                  <a:lnTo>
                    <a:pt x="570" y="1190"/>
                  </a:lnTo>
                  <a:lnTo>
                    <a:pt x="532" y="1219"/>
                  </a:lnTo>
                  <a:lnTo>
                    <a:pt x="494" y="1253"/>
                  </a:lnTo>
                  <a:lnTo>
                    <a:pt x="459" y="1291"/>
                  </a:lnTo>
                  <a:lnTo>
                    <a:pt x="427" y="1324"/>
                  </a:lnTo>
                  <a:lnTo>
                    <a:pt x="399" y="1346"/>
                  </a:lnTo>
                  <a:lnTo>
                    <a:pt x="390" y="1354"/>
                  </a:lnTo>
                  <a:lnTo>
                    <a:pt x="380" y="1358"/>
                  </a:lnTo>
                  <a:lnTo>
                    <a:pt x="370" y="1362"/>
                  </a:lnTo>
                  <a:lnTo>
                    <a:pt x="364" y="1362"/>
                  </a:lnTo>
                  <a:lnTo>
                    <a:pt x="358" y="1362"/>
                  </a:lnTo>
                  <a:lnTo>
                    <a:pt x="354" y="1358"/>
                  </a:lnTo>
                  <a:lnTo>
                    <a:pt x="350" y="1354"/>
                  </a:lnTo>
                  <a:lnTo>
                    <a:pt x="350" y="1346"/>
                  </a:lnTo>
                  <a:lnTo>
                    <a:pt x="348" y="1338"/>
                  </a:lnTo>
                  <a:lnTo>
                    <a:pt x="350" y="1328"/>
                  </a:lnTo>
                  <a:lnTo>
                    <a:pt x="356" y="1302"/>
                  </a:lnTo>
                  <a:lnTo>
                    <a:pt x="362" y="1289"/>
                  </a:lnTo>
                  <a:lnTo>
                    <a:pt x="368" y="1275"/>
                  </a:lnTo>
                  <a:lnTo>
                    <a:pt x="386" y="1249"/>
                  </a:lnTo>
                  <a:lnTo>
                    <a:pt x="403" y="1225"/>
                  </a:lnTo>
                  <a:lnTo>
                    <a:pt x="423" y="1202"/>
                  </a:lnTo>
                  <a:lnTo>
                    <a:pt x="441" y="1180"/>
                  </a:lnTo>
                  <a:lnTo>
                    <a:pt x="455" y="1160"/>
                  </a:lnTo>
                  <a:lnTo>
                    <a:pt x="459" y="1150"/>
                  </a:lnTo>
                  <a:lnTo>
                    <a:pt x="461" y="1142"/>
                  </a:lnTo>
                  <a:lnTo>
                    <a:pt x="463" y="1134"/>
                  </a:lnTo>
                  <a:lnTo>
                    <a:pt x="461" y="1127"/>
                  </a:lnTo>
                  <a:lnTo>
                    <a:pt x="457" y="1121"/>
                  </a:lnTo>
                  <a:lnTo>
                    <a:pt x="451" y="1117"/>
                  </a:lnTo>
                  <a:lnTo>
                    <a:pt x="445" y="1115"/>
                  </a:lnTo>
                  <a:lnTo>
                    <a:pt x="437" y="1113"/>
                  </a:lnTo>
                  <a:lnTo>
                    <a:pt x="419" y="1115"/>
                  </a:lnTo>
                  <a:lnTo>
                    <a:pt x="401" y="1117"/>
                  </a:lnTo>
                  <a:lnTo>
                    <a:pt x="382" y="1117"/>
                  </a:lnTo>
                  <a:lnTo>
                    <a:pt x="374" y="1115"/>
                  </a:lnTo>
                  <a:lnTo>
                    <a:pt x="366" y="1111"/>
                  </a:lnTo>
                  <a:lnTo>
                    <a:pt x="358" y="1105"/>
                  </a:lnTo>
                  <a:lnTo>
                    <a:pt x="352" y="1097"/>
                  </a:lnTo>
                  <a:lnTo>
                    <a:pt x="348" y="1085"/>
                  </a:lnTo>
                  <a:lnTo>
                    <a:pt x="344" y="1071"/>
                  </a:lnTo>
                  <a:lnTo>
                    <a:pt x="340" y="1038"/>
                  </a:lnTo>
                  <a:lnTo>
                    <a:pt x="338" y="1006"/>
                  </a:lnTo>
                  <a:lnTo>
                    <a:pt x="338" y="976"/>
                  </a:lnTo>
                  <a:lnTo>
                    <a:pt x="340" y="947"/>
                  </a:lnTo>
                  <a:lnTo>
                    <a:pt x="344" y="919"/>
                  </a:lnTo>
                  <a:lnTo>
                    <a:pt x="350" y="895"/>
                  </a:lnTo>
                  <a:lnTo>
                    <a:pt x="358" y="871"/>
                  </a:lnTo>
                  <a:lnTo>
                    <a:pt x="368" y="850"/>
                  </a:lnTo>
                  <a:lnTo>
                    <a:pt x="374" y="846"/>
                  </a:lnTo>
                  <a:lnTo>
                    <a:pt x="382" y="842"/>
                  </a:lnTo>
                  <a:lnTo>
                    <a:pt x="392" y="840"/>
                  </a:lnTo>
                  <a:lnTo>
                    <a:pt x="405" y="838"/>
                  </a:lnTo>
                  <a:lnTo>
                    <a:pt x="441" y="838"/>
                  </a:lnTo>
                  <a:lnTo>
                    <a:pt x="484" y="840"/>
                  </a:lnTo>
                  <a:lnTo>
                    <a:pt x="536" y="844"/>
                  </a:lnTo>
                  <a:lnTo>
                    <a:pt x="593" y="850"/>
                  </a:lnTo>
                  <a:lnTo>
                    <a:pt x="714" y="866"/>
                  </a:lnTo>
                  <a:lnTo>
                    <a:pt x="835" y="887"/>
                  </a:lnTo>
                  <a:lnTo>
                    <a:pt x="937" y="907"/>
                  </a:lnTo>
                  <a:lnTo>
                    <a:pt x="981" y="917"/>
                  </a:lnTo>
                  <a:lnTo>
                    <a:pt x="1013" y="925"/>
                  </a:lnTo>
                  <a:lnTo>
                    <a:pt x="1034" y="933"/>
                  </a:lnTo>
                  <a:lnTo>
                    <a:pt x="1038" y="935"/>
                  </a:lnTo>
                  <a:lnTo>
                    <a:pt x="1042" y="939"/>
                  </a:lnTo>
                  <a:lnTo>
                    <a:pt x="1042" y="941"/>
                  </a:lnTo>
                  <a:lnTo>
                    <a:pt x="1028" y="881"/>
                  </a:lnTo>
                  <a:lnTo>
                    <a:pt x="1016" y="822"/>
                  </a:lnTo>
                  <a:lnTo>
                    <a:pt x="829" y="784"/>
                  </a:lnTo>
                  <a:lnTo>
                    <a:pt x="688" y="755"/>
                  </a:lnTo>
                  <a:lnTo>
                    <a:pt x="633" y="741"/>
                  </a:lnTo>
                  <a:lnTo>
                    <a:pt x="599" y="733"/>
                  </a:lnTo>
                  <a:lnTo>
                    <a:pt x="587" y="727"/>
                  </a:lnTo>
                  <a:lnTo>
                    <a:pt x="573" y="719"/>
                  </a:lnTo>
                  <a:lnTo>
                    <a:pt x="558" y="705"/>
                  </a:lnTo>
                  <a:lnTo>
                    <a:pt x="542" y="690"/>
                  </a:lnTo>
                  <a:lnTo>
                    <a:pt x="506" y="652"/>
                  </a:lnTo>
                  <a:lnTo>
                    <a:pt x="471" y="605"/>
                  </a:lnTo>
                  <a:lnTo>
                    <a:pt x="437" y="555"/>
                  </a:lnTo>
                  <a:lnTo>
                    <a:pt x="423" y="531"/>
                  </a:lnTo>
                  <a:lnTo>
                    <a:pt x="409" y="508"/>
                  </a:lnTo>
                  <a:lnTo>
                    <a:pt x="399" y="484"/>
                  </a:lnTo>
                  <a:lnTo>
                    <a:pt x="392" y="462"/>
                  </a:lnTo>
                  <a:lnTo>
                    <a:pt x="388" y="440"/>
                  </a:lnTo>
                  <a:lnTo>
                    <a:pt x="386" y="423"/>
                  </a:lnTo>
                  <a:lnTo>
                    <a:pt x="386" y="405"/>
                  </a:lnTo>
                  <a:lnTo>
                    <a:pt x="382" y="379"/>
                  </a:lnTo>
                  <a:lnTo>
                    <a:pt x="372" y="320"/>
                  </a:lnTo>
                  <a:lnTo>
                    <a:pt x="358" y="251"/>
                  </a:lnTo>
                  <a:lnTo>
                    <a:pt x="340" y="179"/>
                  </a:lnTo>
                  <a:lnTo>
                    <a:pt x="308" y="55"/>
                  </a:lnTo>
                  <a:lnTo>
                    <a:pt x="293" y="0"/>
                  </a:lnTo>
                  <a:lnTo>
                    <a:pt x="265" y="19"/>
                  </a:lnTo>
                  <a:lnTo>
                    <a:pt x="196" y="69"/>
                  </a:lnTo>
                  <a:lnTo>
                    <a:pt x="150" y="102"/>
                  </a:lnTo>
                  <a:lnTo>
                    <a:pt x="101" y="142"/>
                  </a:lnTo>
                  <a:lnTo>
                    <a:pt x="49" y="183"/>
                  </a:lnTo>
                  <a:lnTo>
                    <a:pt x="0" y="227"/>
                  </a:lnTo>
                  <a:close/>
                </a:path>
              </a:pathLst>
            </a:custGeom>
            <a:solidFill>
              <a:srgbClr val="E2A5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48" name="Freeform 12"/>
            <p:cNvSpPr>
              <a:spLocks/>
            </p:cNvSpPr>
            <p:nvPr/>
          </p:nvSpPr>
          <p:spPr bwMode="auto">
            <a:xfrm>
              <a:off x="4232276" y="2370138"/>
              <a:ext cx="850900" cy="1141413"/>
            </a:xfrm>
            <a:custGeom>
              <a:avLst/>
              <a:gdLst>
                <a:gd name="T0" fmla="*/ 2147483646 w 536"/>
                <a:gd name="T1" fmla="*/ 0 h 719"/>
                <a:gd name="T2" fmla="*/ 2147483646 w 536"/>
                <a:gd name="T3" fmla="*/ 2147483646 h 719"/>
                <a:gd name="T4" fmla="*/ 2147483646 w 536"/>
                <a:gd name="T5" fmla="*/ 2147483646 h 719"/>
                <a:gd name="T6" fmla="*/ 2147483646 w 536"/>
                <a:gd name="T7" fmla="*/ 2147483646 h 719"/>
                <a:gd name="T8" fmla="*/ 2147483646 w 536"/>
                <a:gd name="T9" fmla="*/ 2147483646 h 719"/>
                <a:gd name="T10" fmla="*/ 2147483646 w 536"/>
                <a:gd name="T11" fmla="*/ 2147483646 h 719"/>
                <a:gd name="T12" fmla="*/ 2147483646 w 536"/>
                <a:gd name="T13" fmla="*/ 2147483646 h 719"/>
                <a:gd name="T14" fmla="*/ 2147483646 w 536"/>
                <a:gd name="T15" fmla="*/ 2147483646 h 719"/>
                <a:gd name="T16" fmla="*/ 2147483646 w 536"/>
                <a:gd name="T17" fmla="*/ 2147483646 h 719"/>
                <a:gd name="T18" fmla="*/ 0 w 536"/>
                <a:gd name="T19" fmla="*/ 2147483646 h 719"/>
                <a:gd name="T20" fmla="*/ 0 w 536"/>
                <a:gd name="T21" fmla="*/ 2147483646 h 719"/>
                <a:gd name="T22" fmla="*/ 2147483646 w 536"/>
                <a:gd name="T23" fmla="*/ 2147483646 h 719"/>
                <a:gd name="T24" fmla="*/ 2147483646 w 536"/>
                <a:gd name="T25" fmla="*/ 2147483646 h 719"/>
                <a:gd name="T26" fmla="*/ 2147483646 w 536"/>
                <a:gd name="T27" fmla="*/ 2147483646 h 719"/>
                <a:gd name="T28" fmla="*/ 2147483646 w 536"/>
                <a:gd name="T29" fmla="*/ 2147483646 h 719"/>
                <a:gd name="T30" fmla="*/ 2147483646 w 536"/>
                <a:gd name="T31" fmla="*/ 2147483646 h 719"/>
                <a:gd name="T32" fmla="*/ 2147483646 w 536"/>
                <a:gd name="T33" fmla="*/ 2147483646 h 719"/>
                <a:gd name="T34" fmla="*/ 2147483646 w 536"/>
                <a:gd name="T35" fmla="*/ 2147483646 h 719"/>
                <a:gd name="T36" fmla="*/ 2147483646 w 536"/>
                <a:gd name="T37" fmla="*/ 2147483646 h 719"/>
                <a:gd name="T38" fmla="*/ 2147483646 w 536"/>
                <a:gd name="T39" fmla="*/ 2147483646 h 719"/>
                <a:gd name="T40" fmla="*/ 2147483646 w 536"/>
                <a:gd name="T41" fmla="*/ 2147483646 h 719"/>
                <a:gd name="T42" fmla="*/ 2147483646 w 536"/>
                <a:gd name="T43" fmla="*/ 2147483646 h 719"/>
                <a:gd name="T44" fmla="*/ 2147483646 w 536"/>
                <a:gd name="T45" fmla="*/ 2147483646 h 719"/>
                <a:gd name="T46" fmla="*/ 2147483646 w 536"/>
                <a:gd name="T47" fmla="*/ 2147483646 h 719"/>
                <a:gd name="T48" fmla="*/ 2147483646 w 536"/>
                <a:gd name="T49" fmla="*/ 2147483646 h 719"/>
                <a:gd name="T50" fmla="*/ 2147483646 w 536"/>
                <a:gd name="T51" fmla="*/ 2147483646 h 719"/>
                <a:gd name="T52" fmla="*/ 2147483646 w 536"/>
                <a:gd name="T53" fmla="*/ 2147483646 h 719"/>
                <a:gd name="T54" fmla="*/ 2147483646 w 536"/>
                <a:gd name="T55" fmla="*/ 2147483646 h 719"/>
                <a:gd name="T56" fmla="*/ 2147483646 w 536"/>
                <a:gd name="T57" fmla="*/ 2147483646 h 719"/>
                <a:gd name="T58" fmla="*/ 2147483646 w 536"/>
                <a:gd name="T59" fmla="*/ 2147483646 h 719"/>
                <a:gd name="T60" fmla="*/ 2147483646 w 536"/>
                <a:gd name="T61" fmla="*/ 2147483646 h 719"/>
                <a:gd name="T62" fmla="*/ 2147483646 w 536"/>
                <a:gd name="T63" fmla="*/ 2147483646 h 719"/>
                <a:gd name="T64" fmla="*/ 2147483646 w 536"/>
                <a:gd name="T65" fmla="*/ 2147483646 h 719"/>
                <a:gd name="T66" fmla="*/ 2147483646 w 536"/>
                <a:gd name="T67" fmla="*/ 2147483646 h 719"/>
                <a:gd name="T68" fmla="*/ 2147483646 w 536"/>
                <a:gd name="T69" fmla="*/ 2147483646 h 719"/>
                <a:gd name="T70" fmla="*/ 2147483646 w 536"/>
                <a:gd name="T71" fmla="*/ 2147483646 h 719"/>
                <a:gd name="T72" fmla="*/ 2147483646 w 536"/>
                <a:gd name="T73" fmla="*/ 2147483646 h 719"/>
                <a:gd name="T74" fmla="*/ 2147483646 w 536"/>
                <a:gd name="T75" fmla="*/ 2147483646 h 719"/>
                <a:gd name="T76" fmla="*/ 2147483646 w 536"/>
                <a:gd name="T77" fmla="*/ 2147483646 h 719"/>
                <a:gd name="T78" fmla="*/ 2147483646 w 536"/>
                <a:gd name="T79" fmla="*/ 2147483646 h 719"/>
                <a:gd name="T80" fmla="*/ 2147483646 w 536"/>
                <a:gd name="T81" fmla="*/ 2147483646 h 719"/>
                <a:gd name="T82" fmla="*/ 2147483646 w 536"/>
                <a:gd name="T83" fmla="*/ 0 h 71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36"/>
                <a:gd name="T127" fmla="*/ 0 h 719"/>
                <a:gd name="T128" fmla="*/ 536 w 536"/>
                <a:gd name="T129" fmla="*/ 719 h 71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36" h="719">
                  <a:moveTo>
                    <a:pt x="26" y="0"/>
                  </a:moveTo>
                  <a:lnTo>
                    <a:pt x="26" y="0"/>
                  </a:lnTo>
                  <a:lnTo>
                    <a:pt x="26" y="12"/>
                  </a:lnTo>
                  <a:lnTo>
                    <a:pt x="26" y="29"/>
                  </a:lnTo>
                  <a:lnTo>
                    <a:pt x="30" y="73"/>
                  </a:lnTo>
                  <a:lnTo>
                    <a:pt x="40" y="124"/>
                  </a:lnTo>
                  <a:lnTo>
                    <a:pt x="52" y="180"/>
                  </a:lnTo>
                  <a:lnTo>
                    <a:pt x="62" y="235"/>
                  </a:lnTo>
                  <a:lnTo>
                    <a:pt x="70" y="282"/>
                  </a:lnTo>
                  <a:lnTo>
                    <a:pt x="71" y="302"/>
                  </a:lnTo>
                  <a:lnTo>
                    <a:pt x="71" y="318"/>
                  </a:lnTo>
                  <a:lnTo>
                    <a:pt x="70" y="330"/>
                  </a:lnTo>
                  <a:lnTo>
                    <a:pt x="68" y="334"/>
                  </a:lnTo>
                  <a:lnTo>
                    <a:pt x="64" y="336"/>
                  </a:lnTo>
                  <a:lnTo>
                    <a:pt x="46" y="350"/>
                  </a:lnTo>
                  <a:lnTo>
                    <a:pt x="26" y="362"/>
                  </a:lnTo>
                  <a:lnTo>
                    <a:pt x="4" y="373"/>
                  </a:lnTo>
                  <a:lnTo>
                    <a:pt x="0" y="377"/>
                  </a:lnTo>
                  <a:lnTo>
                    <a:pt x="0" y="385"/>
                  </a:lnTo>
                  <a:lnTo>
                    <a:pt x="0" y="393"/>
                  </a:lnTo>
                  <a:lnTo>
                    <a:pt x="0" y="403"/>
                  </a:lnTo>
                  <a:lnTo>
                    <a:pt x="8" y="425"/>
                  </a:lnTo>
                  <a:lnTo>
                    <a:pt x="20" y="451"/>
                  </a:lnTo>
                  <a:lnTo>
                    <a:pt x="36" y="478"/>
                  </a:lnTo>
                  <a:lnTo>
                    <a:pt x="58" y="508"/>
                  </a:lnTo>
                  <a:lnTo>
                    <a:pt x="83" y="537"/>
                  </a:lnTo>
                  <a:lnTo>
                    <a:pt x="113" y="569"/>
                  </a:lnTo>
                  <a:lnTo>
                    <a:pt x="147" y="599"/>
                  </a:lnTo>
                  <a:lnTo>
                    <a:pt x="182" y="626"/>
                  </a:lnTo>
                  <a:lnTo>
                    <a:pt x="222" y="654"/>
                  </a:lnTo>
                  <a:lnTo>
                    <a:pt x="263" y="676"/>
                  </a:lnTo>
                  <a:lnTo>
                    <a:pt x="285" y="686"/>
                  </a:lnTo>
                  <a:lnTo>
                    <a:pt x="307" y="696"/>
                  </a:lnTo>
                  <a:lnTo>
                    <a:pt x="331" y="704"/>
                  </a:lnTo>
                  <a:lnTo>
                    <a:pt x="352" y="710"/>
                  </a:lnTo>
                  <a:lnTo>
                    <a:pt x="376" y="713"/>
                  </a:lnTo>
                  <a:lnTo>
                    <a:pt x="400" y="717"/>
                  </a:lnTo>
                  <a:lnTo>
                    <a:pt x="423" y="719"/>
                  </a:lnTo>
                  <a:lnTo>
                    <a:pt x="447" y="719"/>
                  </a:lnTo>
                  <a:lnTo>
                    <a:pt x="467" y="717"/>
                  </a:lnTo>
                  <a:lnTo>
                    <a:pt x="483" y="713"/>
                  </a:lnTo>
                  <a:lnTo>
                    <a:pt x="497" y="706"/>
                  </a:lnTo>
                  <a:lnTo>
                    <a:pt x="511" y="696"/>
                  </a:lnTo>
                  <a:lnTo>
                    <a:pt x="520" y="682"/>
                  </a:lnTo>
                  <a:lnTo>
                    <a:pt x="528" y="666"/>
                  </a:lnTo>
                  <a:lnTo>
                    <a:pt x="532" y="646"/>
                  </a:lnTo>
                  <a:lnTo>
                    <a:pt x="536" y="626"/>
                  </a:lnTo>
                  <a:lnTo>
                    <a:pt x="534" y="601"/>
                  </a:lnTo>
                  <a:lnTo>
                    <a:pt x="532" y="575"/>
                  </a:lnTo>
                  <a:lnTo>
                    <a:pt x="526" y="545"/>
                  </a:lnTo>
                  <a:lnTo>
                    <a:pt x="516" y="514"/>
                  </a:lnTo>
                  <a:lnTo>
                    <a:pt x="505" y="480"/>
                  </a:lnTo>
                  <a:lnTo>
                    <a:pt x="489" y="443"/>
                  </a:lnTo>
                  <a:lnTo>
                    <a:pt x="469" y="403"/>
                  </a:lnTo>
                  <a:lnTo>
                    <a:pt x="447" y="362"/>
                  </a:lnTo>
                  <a:lnTo>
                    <a:pt x="400" y="352"/>
                  </a:lnTo>
                  <a:lnTo>
                    <a:pt x="366" y="342"/>
                  </a:lnTo>
                  <a:lnTo>
                    <a:pt x="352" y="338"/>
                  </a:lnTo>
                  <a:lnTo>
                    <a:pt x="346" y="334"/>
                  </a:lnTo>
                  <a:lnTo>
                    <a:pt x="333" y="316"/>
                  </a:lnTo>
                  <a:lnTo>
                    <a:pt x="323" y="298"/>
                  </a:lnTo>
                  <a:lnTo>
                    <a:pt x="313" y="280"/>
                  </a:lnTo>
                  <a:lnTo>
                    <a:pt x="307" y="263"/>
                  </a:lnTo>
                  <a:lnTo>
                    <a:pt x="301" y="245"/>
                  </a:lnTo>
                  <a:lnTo>
                    <a:pt x="299" y="227"/>
                  </a:lnTo>
                  <a:lnTo>
                    <a:pt x="295" y="195"/>
                  </a:lnTo>
                  <a:lnTo>
                    <a:pt x="295" y="168"/>
                  </a:lnTo>
                  <a:lnTo>
                    <a:pt x="297" y="146"/>
                  </a:lnTo>
                  <a:lnTo>
                    <a:pt x="301" y="126"/>
                  </a:lnTo>
                  <a:lnTo>
                    <a:pt x="273" y="120"/>
                  </a:lnTo>
                  <a:lnTo>
                    <a:pt x="247" y="114"/>
                  </a:lnTo>
                  <a:lnTo>
                    <a:pt x="222" y="106"/>
                  </a:lnTo>
                  <a:lnTo>
                    <a:pt x="198" y="97"/>
                  </a:lnTo>
                  <a:lnTo>
                    <a:pt x="151" y="77"/>
                  </a:lnTo>
                  <a:lnTo>
                    <a:pt x="111" y="55"/>
                  </a:lnTo>
                  <a:lnTo>
                    <a:pt x="75" y="33"/>
                  </a:lnTo>
                  <a:lnTo>
                    <a:pt x="50" y="16"/>
                  </a:lnTo>
                  <a:lnTo>
                    <a:pt x="26" y="0"/>
                  </a:lnTo>
                  <a:close/>
                </a:path>
              </a:pathLst>
            </a:custGeom>
            <a:solidFill>
              <a:srgbClr val="FBD3C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49" name="Freeform 13"/>
            <p:cNvSpPr>
              <a:spLocks/>
            </p:cNvSpPr>
            <p:nvPr/>
          </p:nvSpPr>
          <p:spPr bwMode="auto">
            <a:xfrm>
              <a:off x="6229351" y="4968875"/>
              <a:ext cx="2119313" cy="1481138"/>
            </a:xfrm>
            <a:custGeom>
              <a:avLst/>
              <a:gdLst>
                <a:gd name="T0" fmla="*/ 2147483646 w 1335"/>
                <a:gd name="T1" fmla="*/ 2147483646 h 933"/>
                <a:gd name="T2" fmla="*/ 2147483646 w 1335"/>
                <a:gd name="T3" fmla="*/ 2147483646 h 933"/>
                <a:gd name="T4" fmla="*/ 2147483646 w 1335"/>
                <a:gd name="T5" fmla="*/ 2147483646 h 933"/>
                <a:gd name="T6" fmla="*/ 2147483646 w 1335"/>
                <a:gd name="T7" fmla="*/ 2147483646 h 933"/>
                <a:gd name="T8" fmla="*/ 2147483646 w 1335"/>
                <a:gd name="T9" fmla="*/ 2147483646 h 933"/>
                <a:gd name="T10" fmla="*/ 2147483646 w 1335"/>
                <a:gd name="T11" fmla="*/ 2147483646 h 933"/>
                <a:gd name="T12" fmla="*/ 2147483646 w 1335"/>
                <a:gd name="T13" fmla="*/ 2147483646 h 933"/>
                <a:gd name="T14" fmla="*/ 2147483646 w 1335"/>
                <a:gd name="T15" fmla="*/ 2147483646 h 933"/>
                <a:gd name="T16" fmla="*/ 2147483646 w 1335"/>
                <a:gd name="T17" fmla="*/ 2147483646 h 933"/>
                <a:gd name="T18" fmla="*/ 2147483646 w 1335"/>
                <a:gd name="T19" fmla="*/ 2147483646 h 933"/>
                <a:gd name="T20" fmla="*/ 2147483646 w 1335"/>
                <a:gd name="T21" fmla="*/ 2147483646 h 933"/>
                <a:gd name="T22" fmla="*/ 2147483646 w 1335"/>
                <a:gd name="T23" fmla="*/ 2147483646 h 933"/>
                <a:gd name="T24" fmla="*/ 2147483646 w 1335"/>
                <a:gd name="T25" fmla="*/ 2147483646 h 933"/>
                <a:gd name="T26" fmla="*/ 2147483646 w 1335"/>
                <a:gd name="T27" fmla="*/ 2147483646 h 933"/>
                <a:gd name="T28" fmla="*/ 2147483646 w 1335"/>
                <a:gd name="T29" fmla="*/ 2147483646 h 933"/>
                <a:gd name="T30" fmla="*/ 2147483646 w 1335"/>
                <a:gd name="T31" fmla="*/ 2147483646 h 933"/>
                <a:gd name="T32" fmla="*/ 2147483646 w 1335"/>
                <a:gd name="T33" fmla="*/ 2147483646 h 933"/>
                <a:gd name="T34" fmla="*/ 2147483646 w 1335"/>
                <a:gd name="T35" fmla="*/ 0 h 933"/>
                <a:gd name="T36" fmla="*/ 2147483646 w 1335"/>
                <a:gd name="T37" fmla="*/ 0 h 933"/>
                <a:gd name="T38" fmla="*/ 2147483646 w 1335"/>
                <a:gd name="T39" fmla="*/ 2147483646 h 933"/>
                <a:gd name="T40" fmla="*/ 2147483646 w 1335"/>
                <a:gd name="T41" fmla="*/ 2147483646 h 933"/>
                <a:gd name="T42" fmla="*/ 2147483646 w 1335"/>
                <a:gd name="T43" fmla="*/ 2147483646 h 933"/>
                <a:gd name="T44" fmla="*/ 2147483646 w 1335"/>
                <a:gd name="T45" fmla="*/ 2147483646 h 933"/>
                <a:gd name="T46" fmla="*/ 2147483646 w 1335"/>
                <a:gd name="T47" fmla="*/ 2147483646 h 933"/>
                <a:gd name="T48" fmla="*/ 2147483646 w 1335"/>
                <a:gd name="T49" fmla="*/ 2147483646 h 933"/>
                <a:gd name="T50" fmla="*/ 2147483646 w 1335"/>
                <a:gd name="T51" fmla="*/ 2147483646 h 933"/>
                <a:gd name="T52" fmla="*/ 2147483646 w 1335"/>
                <a:gd name="T53" fmla="*/ 2147483646 h 933"/>
                <a:gd name="T54" fmla="*/ 2147483646 w 1335"/>
                <a:gd name="T55" fmla="*/ 2147483646 h 933"/>
                <a:gd name="T56" fmla="*/ 2147483646 w 1335"/>
                <a:gd name="T57" fmla="*/ 2147483646 h 933"/>
                <a:gd name="T58" fmla="*/ 2147483646 w 1335"/>
                <a:gd name="T59" fmla="*/ 2147483646 h 933"/>
                <a:gd name="T60" fmla="*/ 2147483646 w 1335"/>
                <a:gd name="T61" fmla="*/ 2147483646 h 933"/>
                <a:gd name="T62" fmla="*/ 2147483646 w 1335"/>
                <a:gd name="T63" fmla="*/ 2147483646 h 933"/>
                <a:gd name="T64" fmla="*/ 2147483646 w 1335"/>
                <a:gd name="T65" fmla="*/ 2147483646 h 933"/>
                <a:gd name="T66" fmla="*/ 2147483646 w 1335"/>
                <a:gd name="T67" fmla="*/ 2147483646 h 933"/>
                <a:gd name="T68" fmla="*/ 2147483646 w 1335"/>
                <a:gd name="T69" fmla="*/ 2147483646 h 933"/>
                <a:gd name="T70" fmla="*/ 2147483646 w 1335"/>
                <a:gd name="T71" fmla="*/ 2147483646 h 933"/>
                <a:gd name="T72" fmla="*/ 2147483646 w 1335"/>
                <a:gd name="T73" fmla="*/ 2147483646 h 933"/>
                <a:gd name="T74" fmla="*/ 2147483646 w 1335"/>
                <a:gd name="T75" fmla="*/ 2147483646 h 933"/>
                <a:gd name="T76" fmla="*/ 2147483646 w 1335"/>
                <a:gd name="T77" fmla="*/ 2147483646 h 933"/>
                <a:gd name="T78" fmla="*/ 2147483646 w 1335"/>
                <a:gd name="T79" fmla="*/ 2147483646 h 933"/>
                <a:gd name="T80" fmla="*/ 2147483646 w 1335"/>
                <a:gd name="T81" fmla="*/ 2147483646 h 9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335"/>
                <a:gd name="T124" fmla="*/ 0 h 933"/>
                <a:gd name="T125" fmla="*/ 1335 w 1335"/>
                <a:gd name="T126" fmla="*/ 933 h 93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335" h="933">
                  <a:moveTo>
                    <a:pt x="987" y="543"/>
                  </a:moveTo>
                  <a:lnTo>
                    <a:pt x="987" y="543"/>
                  </a:lnTo>
                  <a:lnTo>
                    <a:pt x="999" y="538"/>
                  </a:lnTo>
                  <a:lnTo>
                    <a:pt x="1015" y="530"/>
                  </a:lnTo>
                  <a:lnTo>
                    <a:pt x="1058" y="508"/>
                  </a:lnTo>
                  <a:lnTo>
                    <a:pt x="1111" y="480"/>
                  </a:lnTo>
                  <a:lnTo>
                    <a:pt x="1141" y="464"/>
                  </a:lnTo>
                  <a:lnTo>
                    <a:pt x="1171" y="447"/>
                  </a:lnTo>
                  <a:lnTo>
                    <a:pt x="1200" y="429"/>
                  </a:lnTo>
                  <a:lnTo>
                    <a:pt x="1228" y="409"/>
                  </a:lnTo>
                  <a:lnTo>
                    <a:pt x="1256" y="387"/>
                  </a:lnTo>
                  <a:lnTo>
                    <a:pt x="1280" y="364"/>
                  </a:lnTo>
                  <a:lnTo>
                    <a:pt x="1299" y="338"/>
                  </a:lnTo>
                  <a:lnTo>
                    <a:pt x="1317" y="312"/>
                  </a:lnTo>
                  <a:lnTo>
                    <a:pt x="1323" y="298"/>
                  </a:lnTo>
                  <a:lnTo>
                    <a:pt x="1329" y="284"/>
                  </a:lnTo>
                  <a:lnTo>
                    <a:pt x="1333" y="269"/>
                  </a:lnTo>
                  <a:lnTo>
                    <a:pt x="1335" y="255"/>
                  </a:lnTo>
                  <a:lnTo>
                    <a:pt x="1335" y="239"/>
                  </a:lnTo>
                  <a:lnTo>
                    <a:pt x="1335" y="225"/>
                  </a:lnTo>
                  <a:lnTo>
                    <a:pt x="1333" y="211"/>
                  </a:lnTo>
                  <a:lnTo>
                    <a:pt x="1329" y="199"/>
                  </a:lnTo>
                  <a:lnTo>
                    <a:pt x="1325" y="186"/>
                  </a:lnTo>
                  <a:lnTo>
                    <a:pt x="1319" y="174"/>
                  </a:lnTo>
                  <a:lnTo>
                    <a:pt x="1305" y="150"/>
                  </a:lnTo>
                  <a:lnTo>
                    <a:pt x="1287" y="130"/>
                  </a:lnTo>
                  <a:lnTo>
                    <a:pt x="1266" y="110"/>
                  </a:lnTo>
                  <a:lnTo>
                    <a:pt x="1242" y="93"/>
                  </a:lnTo>
                  <a:lnTo>
                    <a:pt x="1216" y="77"/>
                  </a:lnTo>
                  <a:lnTo>
                    <a:pt x="1189" y="63"/>
                  </a:lnTo>
                  <a:lnTo>
                    <a:pt x="1161" y="49"/>
                  </a:lnTo>
                  <a:lnTo>
                    <a:pt x="1131" y="39"/>
                  </a:lnTo>
                  <a:lnTo>
                    <a:pt x="1102" y="27"/>
                  </a:lnTo>
                  <a:lnTo>
                    <a:pt x="1046" y="12"/>
                  </a:lnTo>
                  <a:lnTo>
                    <a:pt x="997" y="0"/>
                  </a:lnTo>
                  <a:lnTo>
                    <a:pt x="987" y="0"/>
                  </a:lnTo>
                  <a:lnTo>
                    <a:pt x="973" y="0"/>
                  </a:lnTo>
                  <a:lnTo>
                    <a:pt x="955" y="4"/>
                  </a:lnTo>
                  <a:lnTo>
                    <a:pt x="937" y="12"/>
                  </a:lnTo>
                  <a:lnTo>
                    <a:pt x="892" y="29"/>
                  </a:lnTo>
                  <a:lnTo>
                    <a:pt x="839" y="55"/>
                  </a:lnTo>
                  <a:lnTo>
                    <a:pt x="779" y="89"/>
                  </a:lnTo>
                  <a:lnTo>
                    <a:pt x="714" y="124"/>
                  </a:lnTo>
                  <a:lnTo>
                    <a:pt x="574" y="211"/>
                  </a:lnTo>
                  <a:lnTo>
                    <a:pt x="425" y="304"/>
                  </a:lnTo>
                  <a:lnTo>
                    <a:pt x="281" y="397"/>
                  </a:lnTo>
                  <a:lnTo>
                    <a:pt x="152" y="480"/>
                  </a:lnTo>
                  <a:lnTo>
                    <a:pt x="48" y="543"/>
                  </a:lnTo>
                  <a:lnTo>
                    <a:pt x="32" y="555"/>
                  </a:lnTo>
                  <a:lnTo>
                    <a:pt x="20" y="567"/>
                  </a:lnTo>
                  <a:lnTo>
                    <a:pt x="10" y="581"/>
                  </a:lnTo>
                  <a:lnTo>
                    <a:pt x="4" y="595"/>
                  </a:lnTo>
                  <a:lnTo>
                    <a:pt x="2" y="609"/>
                  </a:lnTo>
                  <a:lnTo>
                    <a:pt x="0" y="625"/>
                  </a:lnTo>
                  <a:lnTo>
                    <a:pt x="4" y="640"/>
                  </a:lnTo>
                  <a:lnTo>
                    <a:pt x="8" y="656"/>
                  </a:lnTo>
                  <a:lnTo>
                    <a:pt x="16" y="674"/>
                  </a:lnTo>
                  <a:lnTo>
                    <a:pt x="24" y="692"/>
                  </a:lnTo>
                  <a:lnTo>
                    <a:pt x="36" y="708"/>
                  </a:lnTo>
                  <a:lnTo>
                    <a:pt x="48" y="725"/>
                  </a:lnTo>
                  <a:lnTo>
                    <a:pt x="77" y="761"/>
                  </a:lnTo>
                  <a:lnTo>
                    <a:pt x="111" y="793"/>
                  </a:lnTo>
                  <a:lnTo>
                    <a:pt x="148" y="826"/>
                  </a:lnTo>
                  <a:lnTo>
                    <a:pt x="188" y="854"/>
                  </a:lnTo>
                  <a:lnTo>
                    <a:pt x="227" y="880"/>
                  </a:lnTo>
                  <a:lnTo>
                    <a:pt x="265" y="901"/>
                  </a:lnTo>
                  <a:lnTo>
                    <a:pt x="301" y="919"/>
                  </a:lnTo>
                  <a:lnTo>
                    <a:pt x="330" y="929"/>
                  </a:lnTo>
                  <a:lnTo>
                    <a:pt x="344" y="931"/>
                  </a:lnTo>
                  <a:lnTo>
                    <a:pt x="356" y="933"/>
                  </a:lnTo>
                  <a:lnTo>
                    <a:pt x="366" y="933"/>
                  </a:lnTo>
                  <a:lnTo>
                    <a:pt x="374" y="929"/>
                  </a:lnTo>
                  <a:lnTo>
                    <a:pt x="445" y="891"/>
                  </a:lnTo>
                  <a:lnTo>
                    <a:pt x="534" y="836"/>
                  </a:lnTo>
                  <a:lnTo>
                    <a:pt x="635" y="773"/>
                  </a:lnTo>
                  <a:lnTo>
                    <a:pt x="738" y="708"/>
                  </a:lnTo>
                  <a:lnTo>
                    <a:pt x="914" y="593"/>
                  </a:lnTo>
                  <a:lnTo>
                    <a:pt x="987" y="543"/>
                  </a:lnTo>
                  <a:close/>
                </a:path>
              </a:pathLst>
            </a:custGeom>
            <a:solidFill>
              <a:srgbClr val="3E4C5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50" name="Freeform 14"/>
            <p:cNvSpPr>
              <a:spLocks/>
            </p:cNvSpPr>
            <p:nvPr/>
          </p:nvSpPr>
          <p:spPr bwMode="auto">
            <a:xfrm>
              <a:off x="7877176" y="5708650"/>
              <a:ext cx="1023938" cy="782638"/>
            </a:xfrm>
            <a:custGeom>
              <a:avLst/>
              <a:gdLst>
                <a:gd name="T0" fmla="*/ 2147483646 w 645"/>
                <a:gd name="T1" fmla="*/ 2147483646 h 493"/>
                <a:gd name="T2" fmla="*/ 2147483646 w 645"/>
                <a:gd name="T3" fmla="*/ 2147483646 h 493"/>
                <a:gd name="T4" fmla="*/ 2147483646 w 645"/>
                <a:gd name="T5" fmla="*/ 2147483646 h 493"/>
                <a:gd name="T6" fmla="*/ 2147483646 w 645"/>
                <a:gd name="T7" fmla="*/ 2147483646 h 493"/>
                <a:gd name="T8" fmla="*/ 2147483646 w 645"/>
                <a:gd name="T9" fmla="*/ 2147483646 h 493"/>
                <a:gd name="T10" fmla="*/ 2147483646 w 645"/>
                <a:gd name="T11" fmla="*/ 2147483646 h 493"/>
                <a:gd name="T12" fmla="*/ 2147483646 w 645"/>
                <a:gd name="T13" fmla="*/ 2147483646 h 493"/>
                <a:gd name="T14" fmla="*/ 2147483646 w 645"/>
                <a:gd name="T15" fmla="*/ 0 h 493"/>
                <a:gd name="T16" fmla="*/ 2147483646 w 645"/>
                <a:gd name="T17" fmla="*/ 2147483646 h 493"/>
                <a:gd name="T18" fmla="*/ 2147483646 w 645"/>
                <a:gd name="T19" fmla="*/ 2147483646 h 493"/>
                <a:gd name="T20" fmla="*/ 2147483646 w 645"/>
                <a:gd name="T21" fmla="*/ 2147483646 h 493"/>
                <a:gd name="T22" fmla="*/ 2147483646 w 645"/>
                <a:gd name="T23" fmla="*/ 2147483646 h 493"/>
                <a:gd name="T24" fmla="*/ 2147483646 w 645"/>
                <a:gd name="T25" fmla="*/ 2147483646 h 493"/>
                <a:gd name="T26" fmla="*/ 2147483646 w 645"/>
                <a:gd name="T27" fmla="*/ 2147483646 h 493"/>
                <a:gd name="T28" fmla="*/ 2147483646 w 645"/>
                <a:gd name="T29" fmla="*/ 2147483646 h 493"/>
                <a:gd name="T30" fmla="*/ 2147483646 w 645"/>
                <a:gd name="T31" fmla="*/ 2147483646 h 493"/>
                <a:gd name="T32" fmla="*/ 2147483646 w 645"/>
                <a:gd name="T33" fmla="*/ 2147483646 h 493"/>
                <a:gd name="T34" fmla="*/ 2147483646 w 645"/>
                <a:gd name="T35" fmla="*/ 2147483646 h 493"/>
                <a:gd name="T36" fmla="*/ 2147483646 w 645"/>
                <a:gd name="T37" fmla="*/ 2147483646 h 493"/>
                <a:gd name="T38" fmla="*/ 2147483646 w 645"/>
                <a:gd name="T39" fmla="*/ 2147483646 h 493"/>
                <a:gd name="T40" fmla="*/ 2147483646 w 645"/>
                <a:gd name="T41" fmla="*/ 2147483646 h 493"/>
                <a:gd name="T42" fmla="*/ 2147483646 w 645"/>
                <a:gd name="T43" fmla="*/ 2147483646 h 493"/>
                <a:gd name="T44" fmla="*/ 2147483646 w 645"/>
                <a:gd name="T45" fmla="*/ 2147483646 h 493"/>
                <a:gd name="T46" fmla="*/ 2147483646 w 645"/>
                <a:gd name="T47" fmla="*/ 2147483646 h 493"/>
                <a:gd name="T48" fmla="*/ 2147483646 w 645"/>
                <a:gd name="T49" fmla="*/ 2147483646 h 493"/>
                <a:gd name="T50" fmla="*/ 2147483646 w 645"/>
                <a:gd name="T51" fmla="*/ 2147483646 h 493"/>
                <a:gd name="T52" fmla="*/ 2147483646 w 645"/>
                <a:gd name="T53" fmla="*/ 2147483646 h 493"/>
                <a:gd name="T54" fmla="*/ 2147483646 w 645"/>
                <a:gd name="T55" fmla="*/ 2147483646 h 493"/>
                <a:gd name="T56" fmla="*/ 2147483646 w 645"/>
                <a:gd name="T57" fmla="*/ 2147483646 h 493"/>
                <a:gd name="T58" fmla="*/ 2147483646 w 645"/>
                <a:gd name="T59" fmla="*/ 2147483646 h 493"/>
                <a:gd name="T60" fmla="*/ 2147483646 w 645"/>
                <a:gd name="T61" fmla="*/ 2147483646 h 493"/>
                <a:gd name="T62" fmla="*/ 2147483646 w 645"/>
                <a:gd name="T63" fmla="*/ 2147483646 h 493"/>
                <a:gd name="T64" fmla="*/ 2147483646 w 645"/>
                <a:gd name="T65" fmla="*/ 2147483646 h 493"/>
                <a:gd name="T66" fmla="*/ 0 w 645"/>
                <a:gd name="T67" fmla="*/ 2147483646 h 493"/>
                <a:gd name="T68" fmla="*/ 2147483646 w 645"/>
                <a:gd name="T69" fmla="*/ 2147483646 h 493"/>
                <a:gd name="T70" fmla="*/ 2147483646 w 645"/>
                <a:gd name="T71" fmla="*/ 2147483646 h 493"/>
                <a:gd name="T72" fmla="*/ 2147483646 w 645"/>
                <a:gd name="T73" fmla="*/ 2147483646 h 493"/>
                <a:gd name="T74" fmla="*/ 2147483646 w 645"/>
                <a:gd name="T75" fmla="*/ 2147483646 h 49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45"/>
                <a:gd name="T115" fmla="*/ 0 h 493"/>
                <a:gd name="T116" fmla="*/ 645 w 645"/>
                <a:gd name="T117" fmla="*/ 493 h 49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45" h="493">
                  <a:moveTo>
                    <a:pt x="81" y="20"/>
                  </a:moveTo>
                  <a:lnTo>
                    <a:pt x="81" y="20"/>
                  </a:lnTo>
                  <a:lnTo>
                    <a:pt x="93" y="24"/>
                  </a:lnTo>
                  <a:lnTo>
                    <a:pt x="103" y="28"/>
                  </a:lnTo>
                  <a:lnTo>
                    <a:pt x="109" y="32"/>
                  </a:lnTo>
                  <a:lnTo>
                    <a:pt x="115" y="34"/>
                  </a:lnTo>
                  <a:lnTo>
                    <a:pt x="123" y="34"/>
                  </a:lnTo>
                  <a:lnTo>
                    <a:pt x="131" y="30"/>
                  </a:lnTo>
                  <a:lnTo>
                    <a:pt x="143" y="24"/>
                  </a:lnTo>
                  <a:lnTo>
                    <a:pt x="160" y="14"/>
                  </a:lnTo>
                  <a:lnTo>
                    <a:pt x="172" y="8"/>
                  </a:lnTo>
                  <a:lnTo>
                    <a:pt x="188" y="4"/>
                  </a:lnTo>
                  <a:lnTo>
                    <a:pt x="208" y="2"/>
                  </a:lnTo>
                  <a:lnTo>
                    <a:pt x="232" y="0"/>
                  </a:lnTo>
                  <a:lnTo>
                    <a:pt x="285" y="0"/>
                  </a:lnTo>
                  <a:lnTo>
                    <a:pt x="344" y="4"/>
                  </a:lnTo>
                  <a:lnTo>
                    <a:pt x="404" y="8"/>
                  </a:lnTo>
                  <a:lnTo>
                    <a:pt x="455" y="16"/>
                  </a:lnTo>
                  <a:lnTo>
                    <a:pt x="499" y="26"/>
                  </a:lnTo>
                  <a:lnTo>
                    <a:pt x="512" y="30"/>
                  </a:lnTo>
                  <a:lnTo>
                    <a:pt x="524" y="36"/>
                  </a:lnTo>
                  <a:lnTo>
                    <a:pt x="550" y="56"/>
                  </a:lnTo>
                  <a:lnTo>
                    <a:pt x="574" y="77"/>
                  </a:lnTo>
                  <a:lnTo>
                    <a:pt x="594" y="101"/>
                  </a:lnTo>
                  <a:lnTo>
                    <a:pt x="609" y="127"/>
                  </a:lnTo>
                  <a:lnTo>
                    <a:pt x="623" y="155"/>
                  </a:lnTo>
                  <a:lnTo>
                    <a:pt x="633" y="182"/>
                  </a:lnTo>
                  <a:lnTo>
                    <a:pt x="641" y="210"/>
                  </a:lnTo>
                  <a:lnTo>
                    <a:pt x="645" y="240"/>
                  </a:lnTo>
                  <a:lnTo>
                    <a:pt x="645" y="269"/>
                  </a:lnTo>
                  <a:lnTo>
                    <a:pt x="645" y="297"/>
                  </a:lnTo>
                  <a:lnTo>
                    <a:pt x="641" y="325"/>
                  </a:lnTo>
                  <a:lnTo>
                    <a:pt x="635" y="350"/>
                  </a:lnTo>
                  <a:lnTo>
                    <a:pt x="627" y="376"/>
                  </a:lnTo>
                  <a:lnTo>
                    <a:pt x="615" y="398"/>
                  </a:lnTo>
                  <a:lnTo>
                    <a:pt x="603" y="420"/>
                  </a:lnTo>
                  <a:lnTo>
                    <a:pt x="588" y="435"/>
                  </a:lnTo>
                  <a:lnTo>
                    <a:pt x="572" y="451"/>
                  </a:lnTo>
                  <a:lnTo>
                    <a:pt x="556" y="463"/>
                  </a:lnTo>
                  <a:lnTo>
                    <a:pt x="542" y="473"/>
                  </a:lnTo>
                  <a:lnTo>
                    <a:pt x="528" y="481"/>
                  </a:lnTo>
                  <a:lnTo>
                    <a:pt x="512" y="487"/>
                  </a:lnTo>
                  <a:lnTo>
                    <a:pt x="499" y="491"/>
                  </a:lnTo>
                  <a:lnTo>
                    <a:pt x="483" y="493"/>
                  </a:lnTo>
                  <a:lnTo>
                    <a:pt x="469" y="493"/>
                  </a:lnTo>
                  <a:lnTo>
                    <a:pt x="453" y="493"/>
                  </a:lnTo>
                  <a:lnTo>
                    <a:pt x="437" y="489"/>
                  </a:lnTo>
                  <a:lnTo>
                    <a:pt x="404" y="481"/>
                  </a:lnTo>
                  <a:lnTo>
                    <a:pt x="366" y="469"/>
                  </a:lnTo>
                  <a:lnTo>
                    <a:pt x="323" y="453"/>
                  </a:lnTo>
                  <a:lnTo>
                    <a:pt x="275" y="437"/>
                  </a:lnTo>
                  <a:lnTo>
                    <a:pt x="226" y="422"/>
                  </a:lnTo>
                  <a:lnTo>
                    <a:pt x="174" y="408"/>
                  </a:lnTo>
                  <a:lnTo>
                    <a:pt x="125" y="394"/>
                  </a:lnTo>
                  <a:lnTo>
                    <a:pt x="79" y="378"/>
                  </a:lnTo>
                  <a:lnTo>
                    <a:pt x="62" y="368"/>
                  </a:lnTo>
                  <a:lnTo>
                    <a:pt x="44" y="360"/>
                  </a:lnTo>
                  <a:lnTo>
                    <a:pt x="28" y="350"/>
                  </a:lnTo>
                  <a:lnTo>
                    <a:pt x="16" y="340"/>
                  </a:lnTo>
                  <a:lnTo>
                    <a:pt x="8" y="331"/>
                  </a:lnTo>
                  <a:lnTo>
                    <a:pt x="2" y="319"/>
                  </a:lnTo>
                  <a:lnTo>
                    <a:pt x="0" y="307"/>
                  </a:lnTo>
                  <a:lnTo>
                    <a:pt x="0" y="289"/>
                  </a:lnTo>
                  <a:lnTo>
                    <a:pt x="4" y="269"/>
                  </a:lnTo>
                  <a:lnTo>
                    <a:pt x="8" y="248"/>
                  </a:lnTo>
                  <a:lnTo>
                    <a:pt x="20" y="198"/>
                  </a:lnTo>
                  <a:lnTo>
                    <a:pt x="36" y="147"/>
                  </a:lnTo>
                  <a:lnTo>
                    <a:pt x="52" y="99"/>
                  </a:lnTo>
                  <a:lnTo>
                    <a:pt x="66" y="60"/>
                  </a:lnTo>
                  <a:lnTo>
                    <a:pt x="81" y="20"/>
                  </a:lnTo>
                  <a:close/>
                </a:path>
              </a:pathLst>
            </a:custGeom>
            <a:solidFill>
              <a:srgbClr val="4A6E6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51" name="Freeform 15"/>
            <p:cNvSpPr>
              <a:spLocks/>
            </p:cNvSpPr>
            <p:nvPr/>
          </p:nvSpPr>
          <p:spPr bwMode="auto">
            <a:xfrm>
              <a:off x="7880351" y="2971800"/>
              <a:ext cx="828675" cy="674688"/>
            </a:xfrm>
            <a:custGeom>
              <a:avLst/>
              <a:gdLst>
                <a:gd name="T0" fmla="*/ 2147483646 w 522"/>
                <a:gd name="T1" fmla="*/ 2147483646 h 425"/>
                <a:gd name="T2" fmla="*/ 0 w 522"/>
                <a:gd name="T3" fmla="*/ 0 h 425"/>
                <a:gd name="T4" fmla="*/ 2147483646 w 522"/>
                <a:gd name="T5" fmla="*/ 2147483646 h 425"/>
                <a:gd name="T6" fmla="*/ 2147483646 w 522"/>
                <a:gd name="T7" fmla="*/ 2147483646 h 425"/>
                <a:gd name="T8" fmla="*/ 2147483646 w 522"/>
                <a:gd name="T9" fmla="*/ 2147483646 h 425"/>
                <a:gd name="T10" fmla="*/ 0 60000 65536"/>
                <a:gd name="T11" fmla="*/ 0 60000 65536"/>
                <a:gd name="T12" fmla="*/ 0 60000 65536"/>
                <a:gd name="T13" fmla="*/ 0 60000 65536"/>
                <a:gd name="T14" fmla="*/ 0 60000 65536"/>
                <a:gd name="T15" fmla="*/ 0 w 522"/>
                <a:gd name="T16" fmla="*/ 0 h 425"/>
                <a:gd name="T17" fmla="*/ 522 w 522"/>
                <a:gd name="T18" fmla="*/ 425 h 425"/>
              </a:gdLst>
              <a:ahLst/>
              <a:cxnLst>
                <a:cxn ang="T10">
                  <a:pos x="T0" y="T1"/>
                </a:cxn>
                <a:cxn ang="T11">
                  <a:pos x="T2" y="T3"/>
                </a:cxn>
                <a:cxn ang="T12">
                  <a:pos x="T4" y="T5"/>
                </a:cxn>
                <a:cxn ang="T13">
                  <a:pos x="T6" y="T7"/>
                </a:cxn>
                <a:cxn ang="T14">
                  <a:pos x="T8" y="T9"/>
                </a:cxn>
              </a:cxnLst>
              <a:rect l="T15" t="T16" r="T17" b="T18"/>
              <a:pathLst>
                <a:path w="522" h="425">
                  <a:moveTo>
                    <a:pt x="388" y="346"/>
                  </a:moveTo>
                  <a:lnTo>
                    <a:pt x="0" y="0"/>
                  </a:lnTo>
                  <a:lnTo>
                    <a:pt x="77" y="30"/>
                  </a:lnTo>
                  <a:lnTo>
                    <a:pt x="522" y="425"/>
                  </a:lnTo>
                  <a:lnTo>
                    <a:pt x="388" y="346"/>
                  </a:lnTo>
                  <a:close/>
                </a:path>
              </a:pathLst>
            </a:custGeom>
            <a:solidFill>
              <a:srgbClr val="D1D2D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52" name="Freeform 16"/>
            <p:cNvSpPr>
              <a:spLocks/>
            </p:cNvSpPr>
            <p:nvPr/>
          </p:nvSpPr>
          <p:spPr bwMode="auto">
            <a:xfrm>
              <a:off x="7558088" y="2971800"/>
              <a:ext cx="963613" cy="769938"/>
            </a:xfrm>
            <a:custGeom>
              <a:avLst/>
              <a:gdLst>
                <a:gd name="T0" fmla="*/ 2147483646 w 607"/>
                <a:gd name="T1" fmla="*/ 0 h 485"/>
                <a:gd name="T2" fmla="*/ 2147483646 w 607"/>
                <a:gd name="T3" fmla="*/ 0 h 485"/>
                <a:gd name="T4" fmla="*/ 2147483646 w 607"/>
                <a:gd name="T5" fmla="*/ 2147483646 h 485"/>
                <a:gd name="T6" fmla="*/ 2147483646 w 607"/>
                <a:gd name="T7" fmla="*/ 2147483646 h 485"/>
                <a:gd name="T8" fmla="*/ 2147483646 w 607"/>
                <a:gd name="T9" fmla="*/ 2147483646 h 485"/>
                <a:gd name="T10" fmla="*/ 2147483646 w 607"/>
                <a:gd name="T11" fmla="*/ 2147483646 h 485"/>
                <a:gd name="T12" fmla="*/ 2147483646 w 607"/>
                <a:gd name="T13" fmla="*/ 2147483646 h 485"/>
                <a:gd name="T14" fmla="*/ 2147483646 w 607"/>
                <a:gd name="T15" fmla="*/ 2147483646 h 485"/>
                <a:gd name="T16" fmla="*/ 0 w 607"/>
                <a:gd name="T17" fmla="*/ 2147483646 h 485"/>
                <a:gd name="T18" fmla="*/ 2147483646 w 607"/>
                <a:gd name="T19" fmla="*/ 2147483646 h 485"/>
                <a:gd name="T20" fmla="*/ 2147483646 w 607"/>
                <a:gd name="T21" fmla="*/ 2147483646 h 485"/>
                <a:gd name="T22" fmla="*/ 2147483646 w 607"/>
                <a:gd name="T23" fmla="*/ 2147483646 h 485"/>
                <a:gd name="T24" fmla="*/ 2147483646 w 607"/>
                <a:gd name="T25" fmla="*/ 2147483646 h 485"/>
                <a:gd name="T26" fmla="*/ 2147483646 w 607"/>
                <a:gd name="T27" fmla="*/ 2147483646 h 485"/>
                <a:gd name="T28" fmla="*/ 2147483646 w 607"/>
                <a:gd name="T29" fmla="*/ 2147483646 h 485"/>
                <a:gd name="T30" fmla="*/ 2147483646 w 607"/>
                <a:gd name="T31" fmla="*/ 2147483646 h 485"/>
                <a:gd name="T32" fmla="*/ 2147483646 w 607"/>
                <a:gd name="T33" fmla="*/ 2147483646 h 485"/>
                <a:gd name="T34" fmla="*/ 2147483646 w 607"/>
                <a:gd name="T35" fmla="*/ 2147483646 h 485"/>
                <a:gd name="T36" fmla="*/ 2147483646 w 607"/>
                <a:gd name="T37" fmla="*/ 0 h 485"/>
                <a:gd name="T38" fmla="*/ 2147483646 w 607"/>
                <a:gd name="T39" fmla="*/ 0 h 48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07"/>
                <a:gd name="T61" fmla="*/ 0 h 485"/>
                <a:gd name="T62" fmla="*/ 607 w 607"/>
                <a:gd name="T63" fmla="*/ 485 h 48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07" h="485">
                  <a:moveTo>
                    <a:pt x="203" y="0"/>
                  </a:moveTo>
                  <a:lnTo>
                    <a:pt x="203" y="0"/>
                  </a:lnTo>
                  <a:lnTo>
                    <a:pt x="170" y="50"/>
                  </a:lnTo>
                  <a:lnTo>
                    <a:pt x="96" y="160"/>
                  </a:lnTo>
                  <a:lnTo>
                    <a:pt x="59" y="218"/>
                  </a:lnTo>
                  <a:lnTo>
                    <a:pt x="25" y="269"/>
                  </a:lnTo>
                  <a:lnTo>
                    <a:pt x="6" y="307"/>
                  </a:lnTo>
                  <a:lnTo>
                    <a:pt x="2" y="317"/>
                  </a:lnTo>
                  <a:lnTo>
                    <a:pt x="0" y="319"/>
                  </a:lnTo>
                  <a:lnTo>
                    <a:pt x="2" y="321"/>
                  </a:lnTo>
                  <a:lnTo>
                    <a:pt x="29" y="327"/>
                  </a:lnTo>
                  <a:lnTo>
                    <a:pt x="96" y="346"/>
                  </a:lnTo>
                  <a:lnTo>
                    <a:pt x="288" y="404"/>
                  </a:lnTo>
                  <a:lnTo>
                    <a:pt x="563" y="485"/>
                  </a:lnTo>
                  <a:lnTo>
                    <a:pt x="607" y="352"/>
                  </a:lnTo>
                  <a:lnTo>
                    <a:pt x="401" y="176"/>
                  </a:lnTo>
                  <a:lnTo>
                    <a:pt x="203" y="0"/>
                  </a:lnTo>
                  <a:close/>
                </a:path>
              </a:pathLst>
            </a:cu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53" name="Freeform 17"/>
            <p:cNvSpPr>
              <a:spLocks/>
            </p:cNvSpPr>
            <p:nvPr/>
          </p:nvSpPr>
          <p:spPr bwMode="auto">
            <a:xfrm>
              <a:off x="5468938" y="2952750"/>
              <a:ext cx="3240088" cy="2260600"/>
            </a:xfrm>
            <a:custGeom>
              <a:avLst/>
              <a:gdLst>
                <a:gd name="T0" fmla="*/ 0 w 2041"/>
                <a:gd name="T1" fmla="*/ 2147483646 h 1424"/>
                <a:gd name="T2" fmla="*/ 2147483646 w 2041"/>
                <a:gd name="T3" fmla="*/ 0 h 1424"/>
                <a:gd name="T4" fmla="*/ 2147483646 w 2041"/>
                <a:gd name="T5" fmla="*/ 2147483646 h 1424"/>
                <a:gd name="T6" fmla="*/ 2147483646 w 2041"/>
                <a:gd name="T7" fmla="*/ 2147483646 h 1424"/>
                <a:gd name="T8" fmla="*/ 2147483646 w 2041"/>
                <a:gd name="T9" fmla="*/ 2147483646 h 1424"/>
                <a:gd name="T10" fmla="*/ 2147483646 w 2041"/>
                <a:gd name="T11" fmla="*/ 2147483646 h 1424"/>
                <a:gd name="T12" fmla="*/ 0 w 2041"/>
                <a:gd name="T13" fmla="*/ 2147483646 h 1424"/>
                <a:gd name="T14" fmla="*/ 0 60000 65536"/>
                <a:gd name="T15" fmla="*/ 0 60000 65536"/>
                <a:gd name="T16" fmla="*/ 0 60000 65536"/>
                <a:gd name="T17" fmla="*/ 0 60000 65536"/>
                <a:gd name="T18" fmla="*/ 0 60000 65536"/>
                <a:gd name="T19" fmla="*/ 0 60000 65536"/>
                <a:gd name="T20" fmla="*/ 0 60000 65536"/>
                <a:gd name="T21" fmla="*/ 0 w 2041"/>
                <a:gd name="T22" fmla="*/ 0 h 1424"/>
                <a:gd name="T23" fmla="*/ 2041 w 2041"/>
                <a:gd name="T24" fmla="*/ 1424 h 14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41" h="1424">
                  <a:moveTo>
                    <a:pt x="0" y="1264"/>
                  </a:moveTo>
                  <a:lnTo>
                    <a:pt x="762" y="0"/>
                  </a:lnTo>
                  <a:lnTo>
                    <a:pt x="1923" y="364"/>
                  </a:lnTo>
                  <a:lnTo>
                    <a:pt x="2041" y="437"/>
                  </a:lnTo>
                  <a:lnTo>
                    <a:pt x="430" y="1424"/>
                  </a:lnTo>
                  <a:lnTo>
                    <a:pt x="34" y="1331"/>
                  </a:lnTo>
                  <a:lnTo>
                    <a:pt x="0" y="1264"/>
                  </a:lnTo>
                  <a:close/>
                </a:path>
              </a:pathLst>
            </a:custGeom>
            <a:solidFill>
              <a:srgbClr val="BBBDC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54" name="Freeform 18"/>
            <p:cNvSpPr>
              <a:spLocks/>
            </p:cNvSpPr>
            <p:nvPr/>
          </p:nvSpPr>
          <p:spPr bwMode="auto">
            <a:xfrm>
              <a:off x="5576888" y="3087688"/>
              <a:ext cx="1104900" cy="1833563"/>
            </a:xfrm>
            <a:custGeom>
              <a:avLst/>
              <a:gdLst>
                <a:gd name="T0" fmla="*/ 2147483646 w 696"/>
                <a:gd name="T1" fmla="*/ 2147483646 h 1155"/>
                <a:gd name="T2" fmla="*/ 0 w 696"/>
                <a:gd name="T3" fmla="*/ 2147483646 h 1155"/>
                <a:gd name="T4" fmla="*/ 2147483646 w 696"/>
                <a:gd name="T5" fmla="*/ 0 h 1155"/>
                <a:gd name="T6" fmla="*/ 2147483646 w 696"/>
                <a:gd name="T7" fmla="*/ 2147483646 h 1155"/>
                <a:gd name="T8" fmla="*/ 2147483646 w 696"/>
                <a:gd name="T9" fmla="*/ 2147483646 h 1155"/>
                <a:gd name="T10" fmla="*/ 0 60000 65536"/>
                <a:gd name="T11" fmla="*/ 0 60000 65536"/>
                <a:gd name="T12" fmla="*/ 0 60000 65536"/>
                <a:gd name="T13" fmla="*/ 0 60000 65536"/>
                <a:gd name="T14" fmla="*/ 0 60000 65536"/>
                <a:gd name="T15" fmla="*/ 0 w 696"/>
                <a:gd name="T16" fmla="*/ 0 h 1155"/>
                <a:gd name="T17" fmla="*/ 696 w 696"/>
                <a:gd name="T18" fmla="*/ 1155 h 1155"/>
              </a:gdLst>
              <a:ahLst/>
              <a:cxnLst>
                <a:cxn ang="T10">
                  <a:pos x="T0" y="T1"/>
                </a:cxn>
                <a:cxn ang="T11">
                  <a:pos x="T2" y="T3"/>
                </a:cxn>
                <a:cxn ang="T12">
                  <a:pos x="T4" y="T5"/>
                </a:cxn>
                <a:cxn ang="T13">
                  <a:pos x="T6" y="T7"/>
                </a:cxn>
                <a:cxn ang="T14">
                  <a:pos x="T8" y="T9"/>
                </a:cxn>
              </a:cxnLst>
              <a:rect l="T15" t="T16" r="T17" b="T18"/>
              <a:pathLst>
                <a:path w="696" h="1155">
                  <a:moveTo>
                    <a:pt x="6" y="1155"/>
                  </a:moveTo>
                  <a:lnTo>
                    <a:pt x="0" y="1151"/>
                  </a:lnTo>
                  <a:lnTo>
                    <a:pt x="690" y="0"/>
                  </a:lnTo>
                  <a:lnTo>
                    <a:pt x="696" y="4"/>
                  </a:lnTo>
                  <a:lnTo>
                    <a:pt x="6" y="1155"/>
                  </a:lnTo>
                  <a:close/>
                </a:path>
              </a:pathLst>
            </a:custGeom>
            <a:solidFill>
              <a:srgbClr val="B1B2B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55" name="Freeform 19"/>
            <p:cNvSpPr>
              <a:spLocks/>
            </p:cNvSpPr>
            <p:nvPr/>
          </p:nvSpPr>
          <p:spPr bwMode="auto">
            <a:xfrm>
              <a:off x="5576888" y="3051175"/>
              <a:ext cx="1104900" cy="1831975"/>
            </a:xfrm>
            <a:custGeom>
              <a:avLst/>
              <a:gdLst>
                <a:gd name="T0" fmla="*/ 2147483646 w 696"/>
                <a:gd name="T1" fmla="*/ 2147483646 h 1154"/>
                <a:gd name="T2" fmla="*/ 0 w 696"/>
                <a:gd name="T3" fmla="*/ 2147483646 h 1154"/>
                <a:gd name="T4" fmla="*/ 2147483646 w 696"/>
                <a:gd name="T5" fmla="*/ 0 h 1154"/>
                <a:gd name="T6" fmla="*/ 2147483646 w 696"/>
                <a:gd name="T7" fmla="*/ 2147483646 h 1154"/>
                <a:gd name="T8" fmla="*/ 2147483646 w 696"/>
                <a:gd name="T9" fmla="*/ 2147483646 h 1154"/>
                <a:gd name="T10" fmla="*/ 0 60000 65536"/>
                <a:gd name="T11" fmla="*/ 0 60000 65536"/>
                <a:gd name="T12" fmla="*/ 0 60000 65536"/>
                <a:gd name="T13" fmla="*/ 0 60000 65536"/>
                <a:gd name="T14" fmla="*/ 0 60000 65536"/>
                <a:gd name="T15" fmla="*/ 0 w 696"/>
                <a:gd name="T16" fmla="*/ 0 h 1154"/>
                <a:gd name="T17" fmla="*/ 696 w 696"/>
                <a:gd name="T18" fmla="*/ 1154 h 1154"/>
              </a:gdLst>
              <a:ahLst/>
              <a:cxnLst>
                <a:cxn ang="T10">
                  <a:pos x="T0" y="T1"/>
                </a:cxn>
                <a:cxn ang="T11">
                  <a:pos x="T2" y="T3"/>
                </a:cxn>
                <a:cxn ang="T12">
                  <a:pos x="T4" y="T5"/>
                </a:cxn>
                <a:cxn ang="T13">
                  <a:pos x="T6" y="T7"/>
                </a:cxn>
                <a:cxn ang="T14">
                  <a:pos x="T8" y="T9"/>
                </a:cxn>
              </a:cxnLst>
              <a:rect l="T15" t="T16" r="T17" b="T18"/>
              <a:pathLst>
                <a:path w="696" h="1154">
                  <a:moveTo>
                    <a:pt x="6" y="1154"/>
                  </a:moveTo>
                  <a:lnTo>
                    <a:pt x="0" y="1150"/>
                  </a:lnTo>
                  <a:lnTo>
                    <a:pt x="690" y="0"/>
                  </a:lnTo>
                  <a:lnTo>
                    <a:pt x="696" y="4"/>
                  </a:lnTo>
                  <a:lnTo>
                    <a:pt x="6" y="1154"/>
                  </a:lnTo>
                  <a:close/>
                </a:path>
              </a:pathLst>
            </a:custGeom>
            <a:solidFill>
              <a:srgbClr val="B1B2B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56" name="Freeform 20"/>
            <p:cNvSpPr>
              <a:spLocks/>
            </p:cNvSpPr>
            <p:nvPr/>
          </p:nvSpPr>
          <p:spPr bwMode="auto">
            <a:xfrm>
              <a:off x="5576888" y="3025775"/>
              <a:ext cx="1104900" cy="1833563"/>
            </a:xfrm>
            <a:custGeom>
              <a:avLst/>
              <a:gdLst>
                <a:gd name="T0" fmla="*/ 2147483646 w 696"/>
                <a:gd name="T1" fmla="*/ 2147483646 h 1155"/>
                <a:gd name="T2" fmla="*/ 0 w 696"/>
                <a:gd name="T3" fmla="*/ 2147483646 h 1155"/>
                <a:gd name="T4" fmla="*/ 2147483646 w 696"/>
                <a:gd name="T5" fmla="*/ 0 h 1155"/>
                <a:gd name="T6" fmla="*/ 2147483646 w 696"/>
                <a:gd name="T7" fmla="*/ 2147483646 h 1155"/>
                <a:gd name="T8" fmla="*/ 2147483646 w 696"/>
                <a:gd name="T9" fmla="*/ 2147483646 h 1155"/>
                <a:gd name="T10" fmla="*/ 0 60000 65536"/>
                <a:gd name="T11" fmla="*/ 0 60000 65536"/>
                <a:gd name="T12" fmla="*/ 0 60000 65536"/>
                <a:gd name="T13" fmla="*/ 0 60000 65536"/>
                <a:gd name="T14" fmla="*/ 0 60000 65536"/>
                <a:gd name="T15" fmla="*/ 0 w 696"/>
                <a:gd name="T16" fmla="*/ 0 h 1155"/>
                <a:gd name="T17" fmla="*/ 696 w 696"/>
                <a:gd name="T18" fmla="*/ 1155 h 1155"/>
              </a:gdLst>
              <a:ahLst/>
              <a:cxnLst>
                <a:cxn ang="T10">
                  <a:pos x="T0" y="T1"/>
                </a:cxn>
                <a:cxn ang="T11">
                  <a:pos x="T2" y="T3"/>
                </a:cxn>
                <a:cxn ang="T12">
                  <a:pos x="T4" y="T5"/>
                </a:cxn>
                <a:cxn ang="T13">
                  <a:pos x="T6" y="T7"/>
                </a:cxn>
                <a:cxn ang="T14">
                  <a:pos x="T8" y="T9"/>
                </a:cxn>
              </a:cxnLst>
              <a:rect l="T15" t="T16" r="T17" b="T18"/>
              <a:pathLst>
                <a:path w="696" h="1155">
                  <a:moveTo>
                    <a:pt x="6" y="1155"/>
                  </a:moveTo>
                  <a:lnTo>
                    <a:pt x="0" y="1151"/>
                  </a:lnTo>
                  <a:lnTo>
                    <a:pt x="690" y="0"/>
                  </a:lnTo>
                  <a:lnTo>
                    <a:pt x="696" y="4"/>
                  </a:lnTo>
                  <a:lnTo>
                    <a:pt x="6" y="1155"/>
                  </a:lnTo>
                  <a:close/>
                </a:path>
              </a:pathLst>
            </a:custGeom>
            <a:solidFill>
              <a:srgbClr val="B1B2B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57" name="Freeform 21"/>
            <p:cNvSpPr>
              <a:spLocks/>
            </p:cNvSpPr>
            <p:nvPr/>
          </p:nvSpPr>
          <p:spPr bwMode="auto">
            <a:xfrm>
              <a:off x="6678613" y="2952750"/>
              <a:ext cx="2030413" cy="776288"/>
            </a:xfrm>
            <a:custGeom>
              <a:avLst/>
              <a:gdLst>
                <a:gd name="T0" fmla="*/ 0 w 1279"/>
                <a:gd name="T1" fmla="*/ 0 h 489"/>
                <a:gd name="T2" fmla="*/ 2147483646 w 1279"/>
                <a:gd name="T3" fmla="*/ 2147483646 h 489"/>
                <a:gd name="T4" fmla="*/ 2147483646 w 1279"/>
                <a:gd name="T5" fmla="*/ 2147483646 h 489"/>
                <a:gd name="T6" fmla="*/ 2147483646 w 1279"/>
                <a:gd name="T7" fmla="*/ 2147483646 h 489"/>
                <a:gd name="T8" fmla="*/ 2147483646 w 1279"/>
                <a:gd name="T9" fmla="*/ 2147483646 h 489"/>
                <a:gd name="T10" fmla="*/ 0 w 1279"/>
                <a:gd name="T11" fmla="*/ 0 h 489"/>
                <a:gd name="T12" fmla="*/ 0 60000 65536"/>
                <a:gd name="T13" fmla="*/ 0 60000 65536"/>
                <a:gd name="T14" fmla="*/ 0 60000 65536"/>
                <a:gd name="T15" fmla="*/ 0 60000 65536"/>
                <a:gd name="T16" fmla="*/ 0 60000 65536"/>
                <a:gd name="T17" fmla="*/ 0 60000 65536"/>
                <a:gd name="T18" fmla="*/ 0 w 1279"/>
                <a:gd name="T19" fmla="*/ 0 h 489"/>
                <a:gd name="T20" fmla="*/ 1279 w 1279"/>
                <a:gd name="T21" fmla="*/ 489 h 489"/>
              </a:gdLst>
              <a:ahLst/>
              <a:cxnLst>
                <a:cxn ang="T12">
                  <a:pos x="T0" y="T1"/>
                </a:cxn>
                <a:cxn ang="T13">
                  <a:pos x="T2" y="T3"/>
                </a:cxn>
                <a:cxn ang="T14">
                  <a:pos x="T4" y="T5"/>
                </a:cxn>
                <a:cxn ang="T15">
                  <a:pos x="T6" y="T7"/>
                </a:cxn>
                <a:cxn ang="T16">
                  <a:pos x="T8" y="T9"/>
                </a:cxn>
                <a:cxn ang="T17">
                  <a:pos x="T10" y="T11"/>
                </a:cxn>
              </a:cxnLst>
              <a:rect l="T18" t="T19" r="T20" b="T21"/>
              <a:pathLst>
                <a:path w="1279" h="489">
                  <a:moveTo>
                    <a:pt x="0" y="0"/>
                  </a:moveTo>
                  <a:lnTo>
                    <a:pt x="1161" y="364"/>
                  </a:lnTo>
                  <a:lnTo>
                    <a:pt x="1279" y="437"/>
                  </a:lnTo>
                  <a:lnTo>
                    <a:pt x="1202" y="489"/>
                  </a:lnTo>
                  <a:lnTo>
                    <a:pt x="33" y="89"/>
                  </a:lnTo>
                  <a:lnTo>
                    <a:pt x="0" y="0"/>
                  </a:lnTo>
                  <a:close/>
                </a:path>
              </a:pathLst>
            </a:custGeom>
            <a:solidFill>
              <a:srgbClr val="D1D2D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58" name="Freeform 22"/>
            <p:cNvSpPr>
              <a:spLocks/>
            </p:cNvSpPr>
            <p:nvPr/>
          </p:nvSpPr>
          <p:spPr bwMode="auto">
            <a:xfrm>
              <a:off x="5522913" y="3094038"/>
              <a:ext cx="3217863" cy="2511425"/>
            </a:xfrm>
            <a:custGeom>
              <a:avLst/>
              <a:gdLst>
                <a:gd name="T0" fmla="*/ 2147483646 w 2027"/>
                <a:gd name="T1" fmla="*/ 2147483646 h 1582"/>
                <a:gd name="T2" fmla="*/ 2147483646 w 2027"/>
                <a:gd name="T3" fmla="*/ 2147483646 h 1582"/>
                <a:gd name="T4" fmla="*/ 2147483646 w 2027"/>
                <a:gd name="T5" fmla="*/ 2147483646 h 1582"/>
                <a:gd name="T6" fmla="*/ 2147483646 w 2027"/>
                <a:gd name="T7" fmla="*/ 2147483646 h 1582"/>
                <a:gd name="T8" fmla="*/ 2147483646 w 2027"/>
                <a:gd name="T9" fmla="*/ 2147483646 h 1582"/>
                <a:gd name="T10" fmla="*/ 2147483646 w 2027"/>
                <a:gd name="T11" fmla="*/ 2147483646 h 1582"/>
                <a:gd name="T12" fmla="*/ 2147483646 w 2027"/>
                <a:gd name="T13" fmla="*/ 0 h 1582"/>
                <a:gd name="T14" fmla="*/ 0 w 2027"/>
                <a:gd name="T15" fmla="*/ 2147483646 h 1582"/>
                <a:gd name="T16" fmla="*/ 2147483646 w 2027"/>
                <a:gd name="T17" fmla="*/ 2147483646 h 1582"/>
                <a:gd name="T18" fmla="*/ 2147483646 w 2027"/>
                <a:gd name="T19" fmla="*/ 2147483646 h 15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27"/>
                <a:gd name="T31" fmla="*/ 0 h 1582"/>
                <a:gd name="T32" fmla="*/ 2027 w 2027"/>
                <a:gd name="T33" fmla="*/ 1582 h 158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27" h="1582">
                  <a:moveTo>
                    <a:pt x="2027" y="356"/>
                  </a:moveTo>
                  <a:lnTo>
                    <a:pt x="2027" y="356"/>
                  </a:lnTo>
                  <a:lnTo>
                    <a:pt x="1999" y="348"/>
                  </a:lnTo>
                  <a:lnTo>
                    <a:pt x="1948" y="337"/>
                  </a:lnTo>
                  <a:lnTo>
                    <a:pt x="1792" y="295"/>
                  </a:lnTo>
                  <a:lnTo>
                    <a:pt x="1361" y="174"/>
                  </a:lnTo>
                  <a:lnTo>
                    <a:pt x="761" y="0"/>
                  </a:lnTo>
                  <a:lnTo>
                    <a:pt x="0" y="1242"/>
                  </a:lnTo>
                  <a:lnTo>
                    <a:pt x="1327" y="1582"/>
                  </a:lnTo>
                  <a:lnTo>
                    <a:pt x="2027" y="356"/>
                  </a:lnTo>
                  <a:close/>
                </a:path>
              </a:pathLst>
            </a:custGeom>
            <a:solidFill>
              <a:srgbClr val="8C89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59" name="Freeform 23"/>
            <p:cNvSpPr>
              <a:spLocks/>
            </p:cNvSpPr>
            <p:nvPr/>
          </p:nvSpPr>
          <p:spPr bwMode="auto">
            <a:xfrm>
              <a:off x="7288213" y="3584575"/>
              <a:ext cx="1452563" cy="2171700"/>
            </a:xfrm>
            <a:custGeom>
              <a:avLst/>
              <a:gdLst>
                <a:gd name="T0" fmla="*/ 2147483646 w 915"/>
                <a:gd name="T1" fmla="*/ 2147483646 h 1368"/>
                <a:gd name="T2" fmla="*/ 2147483646 w 915"/>
                <a:gd name="T3" fmla="*/ 2147483646 h 1368"/>
                <a:gd name="T4" fmla="*/ 2147483646 w 915"/>
                <a:gd name="T5" fmla="*/ 2147483646 h 1368"/>
                <a:gd name="T6" fmla="*/ 2147483646 w 915"/>
                <a:gd name="T7" fmla="*/ 2147483646 h 1368"/>
                <a:gd name="T8" fmla="*/ 2147483646 w 915"/>
                <a:gd name="T9" fmla="*/ 0 h 1368"/>
                <a:gd name="T10" fmla="*/ 2147483646 w 915"/>
                <a:gd name="T11" fmla="*/ 0 h 1368"/>
                <a:gd name="T12" fmla="*/ 0 w 915"/>
                <a:gd name="T13" fmla="*/ 2147483646 h 1368"/>
                <a:gd name="T14" fmla="*/ 2147483646 w 915"/>
                <a:gd name="T15" fmla="*/ 2147483646 h 1368"/>
                <a:gd name="T16" fmla="*/ 2147483646 w 915"/>
                <a:gd name="T17" fmla="*/ 2147483646 h 13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15"/>
                <a:gd name="T28" fmla="*/ 0 h 1368"/>
                <a:gd name="T29" fmla="*/ 915 w 915"/>
                <a:gd name="T30" fmla="*/ 1368 h 13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15" h="1368">
                  <a:moveTo>
                    <a:pt x="915" y="47"/>
                  </a:moveTo>
                  <a:lnTo>
                    <a:pt x="915" y="47"/>
                  </a:lnTo>
                  <a:lnTo>
                    <a:pt x="891" y="41"/>
                  </a:lnTo>
                  <a:lnTo>
                    <a:pt x="852" y="32"/>
                  </a:lnTo>
                  <a:lnTo>
                    <a:pt x="731" y="0"/>
                  </a:lnTo>
                  <a:lnTo>
                    <a:pt x="0" y="1338"/>
                  </a:lnTo>
                  <a:lnTo>
                    <a:pt x="160" y="1368"/>
                  </a:lnTo>
                  <a:lnTo>
                    <a:pt x="915" y="47"/>
                  </a:lnTo>
                  <a:close/>
                </a:path>
              </a:pathLst>
            </a:custGeom>
            <a:solidFill>
              <a:srgbClr val="6A68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60" name="Freeform 24"/>
            <p:cNvSpPr>
              <a:spLocks/>
            </p:cNvSpPr>
            <p:nvPr/>
          </p:nvSpPr>
          <p:spPr bwMode="auto">
            <a:xfrm>
              <a:off x="4311651" y="5141913"/>
              <a:ext cx="3998913" cy="1333500"/>
            </a:xfrm>
            <a:custGeom>
              <a:avLst/>
              <a:gdLst>
                <a:gd name="T0" fmla="*/ 2147483646 w 2519"/>
                <a:gd name="T1" fmla="*/ 2147483646 h 840"/>
                <a:gd name="T2" fmla="*/ 2147483646 w 2519"/>
                <a:gd name="T3" fmla="*/ 2147483646 h 840"/>
                <a:gd name="T4" fmla="*/ 0 w 2519"/>
                <a:gd name="T5" fmla="*/ 2147483646 h 840"/>
                <a:gd name="T6" fmla="*/ 2147483646 w 2519"/>
                <a:gd name="T7" fmla="*/ 2147483646 h 840"/>
                <a:gd name="T8" fmla="*/ 2147483646 w 2519"/>
                <a:gd name="T9" fmla="*/ 2147483646 h 840"/>
                <a:gd name="T10" fmla="*/ 2147483646 w 2519"/>
                <a:gd name="T11" fmla="*/ 2147483646 h 840"/>
                <a:gd name="T12" fmla="*/ 2147483646 w 2519"/>
                <a:gd name="T13" fmla="*/ 2147483646 h 840"/>
                <a:gd name="T14" fmla="*/ 2147483646 w 2519"/>
                <a:gd name="T15" fmla="*/ 2147483646 h 840"/>
                <a:gd name="T16" fmla="*/ 2147483646 w 2519"/>
                <a:gd name="T17" fmla="*/ 2147483646 h 840"/>
                <a:gd name="T18" fmla="*/ 2147483646 w 2519"/>
                <a:gd name="T19" fmla="*/ 2147483646 h 840"/>
                <a:gd name="T20" fmla="*/ 2147483646 w 2519"/>
                <a:gd name="T21" fmla="*/ 2147483646 h 840"/>
                <a:gd name="T22" fmla="*/ 2147483646 w 2519"/>
                <a:gd name="T23" fmla="*/ 2147483646 h 840"/>
                <a:gd name="T24" fmla="*/ 2147483646 w 2519"/>
                <a:gd name="T25" fmla="*/ 2147483646 h 840"/>
                <a:gd name="T26" fmla="*/ 2147483646 w 2519"/>
                <a:gd name="T27" fmla="*/ 2147483646 h 840"/>
                <a:gd name="T28" fmla="*/ 2147483646 w 2519"/>
                <a:gd name="T29" fmla="*/ 2147483646 h 840"/>
                <a:gd name="T30" fmla="*/ 2147483646 w 2519"/>
                <a:gd name="T31" fmla="*/ 2147483646 h 840"/>
                <a:gd name="T32" fmla="*/ 2147483646 w 2519"/>
                <a:gd name="T33" fmla="*/ 2147483646 h 840"/>
                <a:gd name="T34" fmla="*/ 2147483646 w 2519"/>
                <a:gd name="T35" fmla="*/ 2147483646 h 840"/>
                <a:gd name="T36" fmla="*/ 2147483646 w 2519"/>
                <a:gd name="T37" fmla="*/ 2147483646 h 840"/>
                <a:gd name="T38" fmla="*/ 2147483646 w 2519"/>
                <a:gd name="T39" fmla="*/ 2147483646 h 840"/>
                <a:gd name="T40" fmla="*/ 2147483646 w 2519"/>
                <a:gd name="T41" fmla="*/ 2147483646 h 840"/>
                <a:gd name="T42" fmla="*/ 2147483646 w 2519"/>
                <a:gd name="T43" fmla="*/ 2147483646 h 840"/>
                <a:gd name="T44" fmla="*/ 2147483646 w 2519"/>
                <a:gd name="T45" fmla="*/ 2147483646 h 840"/>
                <a:gd name="T46" fmla="*/ 2147483646 w 2519"/>
                <a:gd name="T47" fmla="*/ 2147483646 h 840"/>
                <a:gd name="T48" fmla="*/ 2147483646 w 2519"/>
                <a:gd name="T49" fmla="*/ 2147483646 h 840"/>
                <a:gd name="T50" fmla="*/ 2147483646 w 2519"/>
                <a:gd name="T51" fmla="*/ 2147483646 h 840"/>
                <a:gd name="T52" fmla="*/ 2147483646 w 2519"/>
                <a:gd name="T53" fmla="*/ 2147483646 h 840"/>
                <a:gd name="T54" fmla="*/ 2147483646 w 2519"/>
                <a:gd name="T55" fmla="*/ 2147483646 h 840"/>
                <a:gd name="T56" fmla="*/ 2147483646 w 2519"/>
                <a:gd name="T57" fmla="*/ 2147483646 h 840"/>
                <a:gd name="T58" fmla="*/ 2147483646 w 2519"/>
                <a:gd name="T59" fmla="*/ 2147483646 h 840"/>
                <a:gd name="T60" fmla="*/ 2147483646 w 2519"/>
                <a:gd name="T61" fmla="*/ 2147483646 h 840"/>
                <a:gd name="T62" fmla="*/ 2147483646 w 2519"/>
                <a:gd name="T63" fmla="*/ 2147483646 h 840"/>
                <a:gd name="T64" fmla="*/ 2147483646 w 2519"/>
                <a:gd name="T65" fmla="*/ 2147483646 h 840"/>
                <a:gd name="T66" fmla="*/ 2147483646 w 2519"/>
                <a:gd name="T67" fmla="*/ 2147483646 h 840"/>
                <a:gd name="T68" fmla="*/ 2147483646 w 2519"/>
                <a:gd name="T69" fmla="*/ 2147483646 h 840"/>
                <a:gd name="T70" fmla="*/ 2147483646 w 2519"/>
                <a:gd name="T71" fmla="*/ 2147483646 h 840"/>
                <a:gd name="T72" fmla="*/ 2147483646 w 2519"/>
                <a:gd name="T73" fmla="*/ 0 h 840"/>
                <a:gd name="T74" fmla="*/ 2147483646 w 2519"/>
                <a:gd name="T75" fmla="*/ 2147483646 h 840"/>
                <a:gd name="T76" fmla="*/ 2147483646 w 2519"/>
                <a:gd name="T77" fmla="*/ 2147483646 h 840"/>
                <a:gd name="T78" fmla="*/ 2147483646 w 2519"/>
                <a:gd name="T79" fmla="*/ 2147483646 h 840"/>
                <a:gd name="T80" fmla="*/ 2147483646 w 2519"/>
                <a:gd name="T81" fmla="*/ 2147483646 h 840"/>
                <a:gd name="T82" fmla="*/ 2147483646 w 2519"/>
                <a:gd name="T83" fmla="*/ 2147483646 h 840"/>
                <a:gd name="T84" fmla="*/ 2147483646 w 2519"/>
                <a:gd name="T85" fmla="*/ 2147483646 h 840"/>
                <a:gd name="T86" fmla="*/ 2147483646 w 2519"/>
                <a:gd name="T87" fmla="*/ 2147483646 h 84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519"/>
                <a:gd name="T133" fmla="*/ 0 h 840"/>
                <a:gd name="T134" fmla="*/ 2519 w 2519"/>
                <a:gd name="T135" fmla="*/ 840 h 84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519" h="840">
                  <a:moveTo>
                    <a:pt x="65" y="342"/>
                  </a:moveTo>
                  <a:lnTo>
                    <a:pt x="65" y="342"/>
                  </a:lnTo>
                  <a:lnTo>
                    <a:pt x="49" y="371"/>
                  </a:lnTo>
                  <a:lnTo>
                    <a:pt x="31" y="409"/>
                  </a:lnTo>
                  <a:lnTo>
                    <a:pt x="23" y="429"/>
                  </a:lnTo>
                  <a:lnTo>
                    <a:pt x="16" y="452"/>
                  </a:lnTo>
                  <a:lnTo>
                    <a:pt x="8" y="476"/>
                  </a:lnTo>
                  <a:lnTo>
                    <a:pt x="4" y="502"/>
                  </a:lnTo>
                  <a:lnTo>
                    <a:pt x="0" y="527"/>
                  </a:lnTo>
                  <a:lnTo>
                    <a:pt x="0" y="553"/>
                  </a:lnTo>
                  <a:lnTo>
                    <a:pt x="0" y="579"/>
                  </a:lnTo>
                  <a:lnTo>
                    <a:pt x="6" y="603"/>
                  </a:lnTo>
                  <a:lnTo>
                    <a:pt x="14" y="628"/>
                  </a:lnTo>
                  <a:lnTo>
                    <a:pt x="25" y="652"/>
                  </a:lnTo>
                  <a:lnTo>
                    <a:pt x="41" y="676"/>
                  </a:lnTo>
                  <a:lnTo>
                    <a:pt x="63" y="697"/>
                  </a:lnTo>
                  <a:lnTo>
                    <a:pt x="77" y="707"/>
                  </a:lnTo>
                  <a:lnTo>
                    <a:pt x="91" y="717"/>
                  </a:lnTo>
                  <a:lnTo>
                    <a:pt x="108" y="725"/>
                  </a:lnTo>
                  <a:lnTo>
                    <a:pt x="130" y="735"/>
                  </a:lnTo>
                  <a:lnTo>
                    <a:pt x="176" y="751"/>
                  </a:lnTo>
                  <a:lnTo>
                    <a:pt x="227" y="765"/>
                  </a:lnTo>
                  <a:lnTo>
                    <a:pt x="285" y="777"/>
                  </a:lnTo>
                  <a:lnTo>
                    <a:pt x="346" y="786"/>
                  </a:lnTo>
                  <a:lnTo>
                    <a:pt x="409" y="792"/>
                  </a:lnTo>
                  <a:lnTo>
                    <a:pt x="474" y="796"/>
                  </a:lnTo>
                  <a:lnTo>
                    <a:pt x="538" y="796"/>
                  </a:lnTo>
                  <a:lnTo>
                    <a:pt x="599" y="794"/>
                  </a:lnTo>
                  <a:lnTo>
                    <a:pt x="658" y="788"/>
                  </a:lnTo>
                  <a:lnTo>
                    <a:pt x="712" y="779"/>
                  </a:lnTo>
                  <a:lnTo>
                    <a:pt x="735" y="773"/>
                  </a:lnTo>
                  <a:lnTo>
                    <a:pt x="759" y="765"/>
                  </a:lnTo>
                  <a:lnTo>
                    <a:pt x="781" y="757"/>
                  </a:lnTo>
                  <a:lnTo>
                    <a:pt x="799" y="747"/>
                  </a:lnTo>
                  <a:lnTo>
                    <a:pt x="816" y="737"/>
                  </a:lnTo>
                  <a:lnTo>
                    <a:pt x="830" y="727"/>
                  </a:lnTo>
                  <a:lnTo>
                    <a:pt x="842" y="713"/>
                  </a:lnTo>
                  <a:lnTo>
                    <a:pt x="852" y="701"/>
                  </a:lnTo>
                  <a:lnTo>
                    <a:pt x="868" y="674"/>
                  </a:lnTo>
                  <a:lnTo>
                    <a:pt x="888" y="650"/>
                  </a:lnTo>
                  <a:lnTo>
                    <a:pt x="907" y="630"/>
                  </a:lnTo>
                  <a:lnTo>
                    <a:pt x="927" y="614"/>
                  </a:lnTo>
                  <a:lnTo>
                    <a:pt x="951" y="599"/>
                  </a:lnTo>
                  <a:lnTo>
                    <a:pt x="973" y="587"/>
                  </a:lnTo>
                  <a:lnTo>
                    <a:pt x="996" y="577"/>
                  </a:lnTo>
                  <a:lnTo>
                    <a:pt x="1018" y="569"/>
                  </a:lnTo>
                  <a:lnTo>
                    <a:pt x="1042" y="563"/>
                  </a:lnTo>
                  <a:lnTo>
                    <a:pt x="1064" y="559"/>
                  </a:lnTo>
                  <a:lnTo>
                    <a:pt x="1085" y="555"/>
                  </a:lnTo>
                  <a:lnTo>
                    <a:pt x="1105" y="555"/>
                  </a:lnTo>
                  <a:lnTo>
                    <a:pt x="1141" y="555"/>
                  </a:lnTo>
                  <a:lnTo>
                    <a:pt x="1170" y="557"/>
                  </a:lnTo>
                  <a:lnTo>
                    <a:pt x="1309" y="581"/>
                  </a:lnTo>
                  <a:lnTo>
                    <a:pt x="1572" y="628"/>
                  </a:lnTo>
                  <a:lnTo>
                    <a:pt x="1724" y="656"/>
                  </a:lnTo>
                  <a:lnTo>
                    <a:pt x="1873" y="686"/>
                  </a:lnTo>
                  <a:lnTo>
                    <a:pt x="2009" y="713"/>
                  </a:lnTo>
                  <a:lnTo>
                    <a:pt x="2122" y="737"/>
                  </a:lnTo>
                  <a:lnTo>
                    <a:pt x="2165" y="749"/>
                  </a:lnTo>
                  <a:lnTo>
                    <a:pt x="2205" y="763"/>
                  </a:lnTo>
                  <a:lnTo>
                    <a:pt x="2238" y="777"/>
                  </a:lnTo>
                  <a:lnTo>
                    <a:pt x="2268" y="790"/>
                  </a:lnTo>
                  <a:lnTo>
                    <a:pt x="2314" y="814"/>
                  </a:lnTo>
                  <a:lnTo>
                    <a:pt x="2349" y="832"/>
                  </a:lnTo>
                  <a:lnTo>
                    <a:pt x="2361" y="838"/>
                  </a:lnTo>
                  <a:lnTo>
                    <a:pt x="2375" y="840"/>
                  </a:lnTo>
                  <a:lnTo>
                    <a:pt x="2387" y="840"/>
                  </a:lnTo>
                  <a:lnTo>
                    <a:pt x="2397" y="836"/>
                  </a:lnTo>
                  <a:lnTo>
                    <a:pt x="2408" y="826"/>
                  </a:lnTo>
                  <a:lnTo>
                    <a:pt x="2420" y="812"/>
                  </a:lnTo>
                  <a:lnTo>
                    <a:pt x="2434" y="792"/>
                  </a:lnTo>
                  <a:lnTo>
                    <a:pt x="2448" y="767"/>
                  </a:lnTo>
                  <a:lnTo>
                    <a:pt x="2464" y="737"/>
                  </a:lnTo>
                  <a:lnTo>
                    <a:pt x="2478" y="707"/>
                  </a:lnTo>
                  <a:lnTo>
                    <a:pt x="2488" y="676"/>
                  </a:lnTo>
                  <a:lnTo>
                    <a:pt x="2497" y="644"/>
                  </a:lnTo>
                  <a:lnTo>
                    <a:pt x="2505" y="612"/>
                  </a:lnTo>
                  <a:lnTo>
                    <a:pt x="2511" y="581"/>
                  </a:lnTo>
                  <a:lnTo>
                    <a:pt x="2515" y="549"/>
                  </a:lnTo>
                  <a:lnTo>
                    <a:pt x="2517" y="519"/>
                  </a:lnTo>
                  <a:lnTo>
                    <a:pt x="2519" y="490"/>
                  </a:lnTo>
                  <a:lnTo>
                    <a:pt x="2517" y="462"/>
                  </a:lnTo>
                  <a:lnTo>
                    <a:pt x="2515" y="438"/>
                  </a:lnTo>
                  <a:lnTo>
                    <a:pt x="2513" y="415"/>
                  </a:lnTo>
                  <a:lnTo>
                    <a:pt x="2509" y="393"/>
                  </a:lnTo>
                  <a:lnTo>
                    <a:pt x="2503" y="377"/>
                  </a:lnTo>
                  <a:lnTo>
                    <a:pt x="2497" y="361"/>
                  </a:lnTo>
                  <a:lnTo>
                    <a:pt x="2490" y="351"/>
                  </a:lnTo>
                  <a:lnTo>
                    <a:pt x="2482" y="346"/>
                  </a:lnTo>
                  <a:lnTo>
                    <a:pt x="2468" y="340"/>
                  </a:lnTo>
                  <a:lnTo>
                    <a:pt x="2418" y="320"/>
                  </a:lnTo>
                  <a:lnTo>
                    <a:pt x="2347" y="296"/>
                  </a:lnTo>
                  <a:lnTo>
                    <a:pt x="2254" y="270"/>
                  </a:lnTo>
                  <a:lnTo>
                    <a:pt x="2145" y="239"/>
                  </a:lnTo>
                  <a:lnTo>
                    <a:pt x="2025" y="207"/>
                  </a:lnTo>
                  <a:lnTo>
                    <a:pt x="1894" y="174"/>
                  </a:lnTo>
                  <a:lnTo>
                    <a:pt x="1758" y="140"/>
                  </a:lnTo>
                  <a:lnTo>
                    <a:pt x="1619" y="108"/>
                  </a:lnTo>
                  <a:lnTo>
                    <a:pt x="1483" y="79"/>
                  </a:lnTo>
                  <a:lnTo>
                    <a:pt x="1350" y="53"/>
                  </a:lnTo>
                  <a:lnTo>
                    <a:pt x="1226" y="29"/>
                  </a:lnTo>
                  <a:lnTo>
                    <a:pt x="1113" y="13"/>
                  </a:lnTo>
                  <a:lnTo>
                    <a:pt x="1064" y="7"/>
                  </a:lnTo>
                  <a:lnTo>
                    <a:pt x="1018" y="3"/>
                  </a:lnTo>
                  <a:lnTo>
                    <a:pt x="977" y="0"/>
                  </a:lnTo>
                  <a:lnTo>
                    <a:pt x="939" y="0"/>
                  </a:lnTo>
                  <a:lnTo>
                    <a:pt x="909" y="1"/>
                  </a:lnTo>
                  <a:lnTo>
                    <a:pt x="884" y="5"/>
                  </a:lnTo>
                  <a:lnTo>
                    <a:pt x="787" y="27"/>
                  </a:lnTo>
                  <a:lnTo>
                    <a:pt x="700" y="43"/>
                  </a:lnTo>
                  <a:lnTo>
                    <a:pt x="623" y="57"/>
                  </a:lnTo>
                  <a:lnTo>
                    <a:pt x="553" y="67"/>
                  </a:lnTo>
                  <a:lnTo>
                    <a:pt x="437" y="83"/>
                  </a:lnTo>
                  <a:lnTo>
                    <a:pt x="387" y="90"/>
                  </a:lnTo>
                  <a:lnTo>
                    <a:pt x="342" y="100"/>
                  </a:lnTo>
                  <a:lnTo>
                    <a:pt x="302" y="112"/>
                  </a:lnTo>
                  <a:lnTo>
                    <a:pt x="265" y="126"/>
                  </a:lnTo>
                  <a:lnTo>
                    <a:pt x="247" y="136"/>
                  </a:lnTo>
                  <a:lnTo>
                    <a:pt x="231" y="146"/>
                  </a:lnTo>
                  <a:lnTo>
                    <a:pt x="213" y="158"/>
                  </a:lnTo>
                  <a:lnTo>
                    <a:pt x="197" y="170"/>
                  </a:lnTo>
                  <a:lnTo>
                    <a:pt x="182" y="185"/>
                  </a:lnTo>
                  <a:lnTo>
                    <a:pt x="166" y="201"/>
                  </a:lnTo>
                  <a:lnTo>
                    <a:pt x="134" y="239"/>
                  </a:lnTo>
                  <a:lnTo>
                    <a:pt x="101" y="286"/>
                  </a:lnTo>
                  <a:lnTo>
                    <a:pt x="65" y="342"/>
                  </a:lnTo>
                  <a:close/>
                </a:path>
              </a:pathLst>
            </a:custGeom>
            <a:solidFill>
              <a:srgbClr val="44535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61" name="Freeform 25"/>
            <p:cNvSpPr>
              <a:spLocks/>
            </p:cNvSpPr>
            <p:nvPr/>
          </p:nvSpPr>
          <p:spPr bwMode="auto">
            <a:xfrm>
              <a:off x="4735513" y="5141913"/>
              <a:ext cx="3529013" cy="592138"/>
            </a:xfrm>
            <a:custGeom>
              <a:avLst/>
              <a:gdLst>
                <a:gd name="T0" fmla="*/ 2147483646 w 2223"/>
                <a:gd name="T1" fmla="*/ 2147483646 h 373"/>
                <a:gd name="T2" fmla="*/ 2147483646 w 2223"/>
                <a:gd name="T3" fmla="*/ 2147483646 h 373"/>
                <a:gd name="T4" fmla="*/ 2147483646 w 2223"/>
                <a:gd name="T5" fmla="*/ 2147483646 h 373"/>
                <a:gd name="T6" fmla="*/ 2147483646 w 2223"/>
                <a:gd name="T7" fmla="*/ 2147483646 h 373"/>
                <a:gd name="T8" fmla="*/ 2147483646 w 2223"/>
                <a:gd name="T9" fmla="*/ 2147483646 h 373"/>
                <a:gd name="T10" fmla="*/ 2147483646 w 2223"/>
                <a:gd name="T11" fmla="*/ 2147483646 h 373"/>
                <a:gd name="T12" fmla="*/ 2147483646 w 2223"/>
                <a:gd name="T13" fmla="*/ 2147483646 h 373"/>
                <a:gd name="T14" fmla="*/ 2147483646 w 2223"/>
                <a:gd name="T15" fmla="*/ 2147483646 h 373"/>
                <a:gd name="T16" fmla="*/ 2147483646 w 2223"/>
                <a:gd name="T17" fmla="*/ 2147483646 h 373"/>
                <a:gd name="T18" fmla="*/ 2147483646 w 2223"/>
                <a:gd name="T19" fmla="*/ 0 h 373"/>
                <a:gd name="T20" fmla="*/ 2147483646 w 2223"/>
                <a:gd name="T21" fmla="*/ 2147483646 h 373"/>
                <a:gd name="T22" fmla="*/ 2147483646 w 2223"/>
                <a:gd name="T23" fmla="*/ 2147483646 h 373"/>
                <a:gd name="T24" fmla="*/ 2147483646 w 2223"/>
                <a:gd name="T25" fmla="*/ 2147483646 h 373"/>
                <a:gd name="T26" fmla="*/ 2147483646 w 2223"/>
                <a:gd name="T27" fmla="*/ 2147483646 h 373"/>
                <a:gd name="T28" fmla="*/ 2147483646 w 2223"/>
                <a:gd name="T29" fmla="*/ 2147483646 h 373"/>
                <a:gd name="T30" fmla="*/ 0 w 2223"/>
                <a:gd name="T31" fmla="*/ 2147483646 h 373"/>
                <a:gd name="T32" fmla="*/ 2147483646 w 2223"/>
                <a:gd name="T33" fmla="*/ 2147483646 h 373"/>
                <a:gd name="T34" fmla="*/ 2147483646 w 2223"/>
                <a:gd name="T35" fmla="*/ 2147483646 h 373"/>
                <a:gd name="T36" fmla="*/ 2147483646 w 2223"/>
                <a:gd name="T37" fmla="*/ 2147483646 h 373"/>
                <a:gd name="T38" fmla="*/ 2147483646 w 2223"/>
                <a:gd name="T39" fmla="*/ 2147483646 h 373"/>
                <a:gd name="T40" fmla="*/ 2147483646 w 2223"/>
                <a:gd name="T41" fmla="*/ 2147483646 h 373"/>
                <a:gd name="T42" fmla="*/ 2147483646 w 2223"/>
                <a:gd name="T43" fmla="*/ 2147483646 h 373"/>
                <a:gd name="T44" fmla="*/ 2147483646 w 2223"/>
                <a:gd name="T45" fmla="*/ 2147483646 h 373"/>
                <a:gd name="T46" fmla="*/ 2147483646 w 2223"/>
                <a:gd name="T47" fmla="*/ 2147483646 h 373"/>
                <a:gd name="T48" fmla="*/ 2147483646 w 2223"/>
                <a:gd name="T49" fmla="*/ 2147483646 h 373"/>
                <a:gd name="T50" fmla="*/ 2147483646 w 2223"/>
                <a:gd name="T51" fmla="*/ 2147483646 h 373"/>
                <a:gd name="T52" fmla="*/ 2147483646 w 2223"/>
                <a:gd name="T53" fmla="*/ 2147483646 h 373"/>
                <a:gd name="T54" fmla="*/ 2147483646 w 2223"/>
                <a:gd name="T55" fmla="*/ 2147483646 h 373"/>
                <a:gd name="T56" fmla="*/ 2147483646 w 2223"/>
                <a:gd name="T57" fmla="*/ 2147483646 h 373"/>
                <a:gd name="T58" fmla="*/ 2147483646 w 2223"/>
                <a:gd name="T59" fmla="*/ 2147483646 h 373"/>
                <a:gd name="T60" fmla="*/ 2147483646 w 2223"/>
                <a:gd name="T61" fmla="*/ 2147483646 h 373"/>
                <a:gd name="T62" fmla="*/ 2147483646 w 2223"/>
                <a:gd name="T63" fmla="*/ 2147483646 h 373"/>
                <a:gd name="T64" fmla="*/ 2147483646 w 2223"/>
                <a:gd name="T65" fmla="*/ 2147483646 h 373"/>
                <a:gd name="T66" fmla="*/ 2147483646 w 2223"/>
                <a:gd name="T67" fmla="*/ 2147483646 h 373"/>
                <a:gd name="T68" fmla="*/ 2147483646 w 2223"/>
                <a:gd name="T69" fmla="*/ 2147483646 h 373"/>
                <a:gd name="T70" fmla="*/ 2147483646 w 2223"/>
                <a:gd name="T71" fmla="*/ 2147483646 h 37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223"/>
                <a:gd name="T109" fmla="*/ 0 h 373"/>
                <a:gd name="T110" fmla="*/ 2223 w 2223"/>
                <a:gd name="T111" fmla="*/ 373 h 37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223" h="373">
                  <a:moveTo>
                    <a:pt x="2223" y="351"/>
                  </a:moveTo>
                  <a:lnTo>
                    <a:pt x="2223" y="351"/>
                  </a:lnTo>
                  <a:lnTo>
                    <a:pt x="2215" y="346"/>
                  </a:lnTo>
                  <a:lnTo>
                    <a:pt x="2201" y="340"/>
                  </a:lnTo>
                  <a:lnTo>
                    <a:pt x="2151" y="320"/>
                  </a:lnTo>
                  <a:lnTo>
                    <a:pt x="2080" y="296"/>
                  </a:lnTo>
                  <a:lnTo>
                    <a:pt x="1987" y="270"/>
                  </a:lnTo>
                  <a:lnTo>
                    <a:pt x="1878" y="239"/>
                  </a:lnTo>
                  <a:lnTo>
                    <a:pt x="1758" y="207"/>
                  </a:lnTo>
                  <a:lnTo>
                    <a:pt x="1627" y="174"/>
                  </a:lnTo>
                  <a:lnTo>
                    <a:pt x="1491" y="140"/>
                  </a:lnTo>
                  <a:lnTo>
                    <a:pt x="1352" y="108"/>
                  </a:lnTo>
                  <a:lnTo>
                    <a:pt x="1216" y="79"/>
                  </a:lnTo>
                  <a:lnTo>
                    <a:pt x="1083" y="53"/>
                  </a:lnTo>
                  <a:lnTo>
                    <a:pt x="959" y="29"/>
                  </a:lnTo>
                  <a:lnTo>
                    <a:pt x="846" y="13"/>
                  </a:lnTo>
                  <a:lnTo>
                    <a:pt x="797" y="7"/>
                  </a:lnTo>
                  <a:lnTo>
                    <a:pt x="751" y="3"/>
                  </a:lnTo>
                  <a:lnTo>
                    <a:pt x="710" y="0"/>
                  </a:lnTo>
                  <a:lnTo>
                    <a:pt x="672" y="0"/>
                  </a:lnTo>
                  <a:lnTo>
                    <a:pt x="642" y="1"/>
                  </a:lnTo>
                  <a:lnTo>
                    <a:pt x="617" y="5"/>
                  </a:lnTo>
                  <a:lnTo>
                    <a:pt x="490" y="33"/>
                  </a:lnTo>
                  <a:lnTo>
                    <a:pt x="383" y="55"/>
                  </a:lnTo>
                  <a:lnTo>
                    <a:pt x="217" y="88"/>
                  </a:lnTo>
                  <a:lnTo>
                    <a:pt x="152" y="102"/>
                  </a:lnTo>
                  <a:lnTo>
                    <a:pt x="97" y="116"/>
                  </a:lnTo>
                  <a:lnTo>
                    <a:pt x="71" y="126"/>
                  </a:lnTo>
                  <a:lnTo>
                    <a:pt x="47" y="136"/>
                  </a:lnTo>
                  <a:lnTo>
                    <a:pt x="23" y="146"/>
                  </a:lnTo>
                  <a:lnTo>
                    <a:pt x="0" y="160"/>
                  </a:lnTo>
                  <a:lnTo>
                    <a:pt x="19" y="158"/>
                  </a:lnTo>
                  <a:lnTo>
                    <a:pt x="47" y="154"/>
                  </a:lnTo>
                  <a:lnTo>
                    <a:pt x="124" y="140"/>
                  </a:lnTo>
                  <a:lnTo>
                    <a:pt x="332" y="98"/>
                  </a:lnTo>
                  <a:lnTo>
                    <a:pt x="441" y="77"/>
                  </a:lnTo>
                  <a:lnTo>
                    <a:pt x="540" y="59"/>
                  </a:lnTo>
                  <a:lnTo>
                    <a:pt x="619" y="47"/>
                  </a:lnTo>
                  <a:lnTo>
                    <a:pt x="646" y="43"/>
                  </a:lnTo>
                  <a:lnTo>
                    <a:pt x="666" y="43"/>
                  </a:lnTo>
                  <a:lnTo>
                    <a:pt x="725" y="51"/>
                  </a:lnTo>
                  <a:lnTo>
                    <a:pt x="830" y="71"/>
                  </a:lnTo>
                  <a:lnTo>
                    <a:pt x="1131" y="126"/>
                  </a:lnTo>
                  <a:lnTo>
                    <a:pt x="1457" y="189"/>
                  </a:lnTo>
                  <a:lnTo>
                    <a:pt x="1596" y="213"/>
                  </a:lnTo>
                  <a:lnTo>
                    <a:pt x="1698" y="233"/>
                  </a:lnTo>
                  <a:lnTo>
                    <a:pt x="1772" y="245"/>
                  </a:lnTo>
                  <a:lnTo>
                    <a:pt x="1829" y="259"/>
                  </a:lnTo>
                  <a:lnTo>
                    <a:pt x="1874" y="270"/>
                  </a:lnTo>
                  <a:lnTo>
                    <a:pt x="1908" y="284"/>
                  </a:lnTo>
                  <a:lnTo>
                    <a:pt x="1938" y="296"/>
                  </a:lnTo>
                  <a:lnTo>
                    <a:pt x="1960" y="310"/>
                  </a:lnTo>
                  <a:lnTo>
                    <a:pt x="2001" y="340"/>
                  </a:lnTo>
                  <a:lnTo>
                    <a:pt x="2023" y="351"/>
                  </a:lnTo>
                  <a:lnTo>
                    <a:pt x="2041" y="361"/>
                  </a:lnTo>
                  <a:lnTo>
                    <a:pt x="2058" y="367"/>
                  </a:lnTo>
                  <a:lnTo>
                    <a:pt x="2074" y="371"/>
                  </a:lnTo>
                  <a:lnTo>
                    <a:pt x="2092" y="373"/>
                  </a:lnTo>
                  <a:lnTo>
                    <a:pt x="2108" y="371"/>
                  </a:lnTo>
                  <a:lnTo>
                    <a:pt x="2147" y="367"/>
                  </a:lnTo>
                  <a:lnTo>
                    <a:pt x="2181" y="363"/>
                  </a:lnTo>
                  <a:lnTo>
                    <a:pt x="2201" y="363"/>
                  </a:lnTo>
                  <a:lnTo>
                    <a:pt x="2207" y="363"/>
                  </a:lnTo>
                  <a:lnTo>
                    <a:pt x="2213" y="361"/>
                  </a:lnTo>
                  <a:lnTo>
                    <a:pt x="2219" y="357"/>
                  </a:lnTo>
                  <a:lnTo>
                    <a:pt x="2223" y="351"/>
                  </a:lnTo>
                  <a:close/>
                </a:path>
              </a:pathLst>
            </a:custGeom>
            <a:solidFill>
              <a:srgbClr val="3E4C5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62" name="Freeform 26"/>
            <p:cNvSpPr>
              <a:spLocks/>
            </p:cNvSpPr>
            <p:nvPr/>
          </p:nvSpPr>
          <p:spPr bwMode="auto">
            <a:xfrm>
              <a:off x="4443413" y="5784850"/>
              <a:ext cx="3825875" cy="690563"/>
            </a:xfrm>
            <a:custGeom>
              <a:avLst/>
              <a:gdLst>
                <a:gd name="T0" fmla="*/ 0 w 2410"/>
                <a:gd name="T1" fmla="*/ 2147483646 h 435"/>
                <a:gd name="T2" fmla="*/ 2147483646 w 2410"/>
                <a:gd name="T3" fmla="*/ 2147483646 h 435"/>
                <a:gd name="T4" fmla="*/ 2147483646 w 2410"/>
                <a:gd name="T5" fmla="*/ 2147483646 h 435"/>
                <a:gd name="T6" fmla="*/ 2147483646 w 2410"/>
                <a:gd name="T7" fmla="*/ 2147483646 h 435"/>
                <a:gd name="T8" fmla="*/ 2147483646 w 2410"/>
                <a:gd name="T9" fmla="*/ 2147483646 h 435"/>
                <a:gd name="T10" fmla="*/ 2147483646 w 2410"/>
                <a:gd name="T11" fmla="*/ 2147483646 h 435"/>
                <a:gd name="T12" fmla="*/ 2147483646 w 2410"/>
                <a:gd name="T13" fmla="*/ 2147483646 h 435"/>
                <a:gd name="T14" fmla="*/ 2147483646 w 2410"/>
                <a:gd name="T15" fmla="*/ 2147483646 h 435"/>
                <a:gd name="T16" fmla="*/ 2147483646 w 2410"/>
                <a:gd name="T17" fmla="*/ 2147483646 h 435"/>
                <a:gd name="T18" fmla="*/ 2147483646 w 2410"/>
                <a:gd name="T19" fmla="*/ 2147483646 h 435"/>
                <a:gd name="T20" fmla="*/ 2147483646 w 2410"/>
                <a:gd name="T21" fmla="*/ 2147483646 h 435"/>
                <a:gd name="T22" fmla="*/ 2147483646 w 2410"/>
                <a:gd name="T23" fmla="*/ 2147483646 h 435"/>
                <a:gd name="T24" fmla="*/ 2147483646 w 2410"/>
                <a:gd name="T25" fmla="*/ 2147483646 h 435"/>
                <a:gd name="T26" fmla="*/ 2147483646 w 2410"/>
                <a:gd name="T27" fmla="*/ 2147483646 h 435"/>
                <a:gd name="T28" fmla="*/ 2147483646 w 2410"/>
                <a:gd name="T29" fmla="*/ 2147483646 h 435"/>
                <a:gd name="T30" fmla="*/ 2147483646 w 2410"/>
                <a:gd name="T31" fmla="*/ 2147483646 h 435"/>
                <a:gd name="T32" fmla="*/ 2147483646 w 2410"/>
                <a:gd name="T33" fmla="*/ 2147483646 h 435"/>
                <a:gd name="T34" fmla="*/ 2147483646 w 2410"/>
                <a:gd name="T35" fmla="*/ 2147483646 h 435"/>
                <a:gd name="T36" fmla="*/ 2147483646 w 2410"/>
                <a:gd name="T37" fmla="*/ 2147483646 h 435"/>
                <a:gd name="T38" fmla="*/ 2147483646 w 2410"/>
                <a:gd name="T39" fmla="*/ 2147483646 h 435"/>
                <a:gd name="T40" fmla="*/ 2147483646 w 2410"/>
                <a:gd name="T41" fmla="*/ 2147483646 h 435"/>
                <a:gd name="T42" fmla="*/ 2147483646 w 2410"/>
                <a:gd name="T43" fmla="*/ 2147483646 h 435"/>
                <a:gd name="T44" fmla="*/ 2147483646 w 2410"/>
                <a:gd name="T45" fmla="*/ 2147483646 h 435"/>
                <a:gd name="T46" fmla="*/ 2147483646 w 2410"/>
                <a:gd name="T47" fmla="*/ 2147483646 h 435"/>
                <a:gd name="T48" fmla="*/ 2147483646 w 2410"/>
                <a:gd name="T49" fmla="*/ 2147483646 h 435"/>
                <a:gd name="T50" fmla="*/ 2147483646 w 2410"/>
                <a:gd name="T51" fmla="*/ 2147483646 h 435"/>
                <a:gd name="T52" fmla="*/ 2147483646 w 2410"/>
                <a:gd name="T53" fmla="*/ 2147483646 h 435"/>
                <a:gd name="T54" fmla="*/ 2147483646 w 2410"/>
                <a:gd name="T55" fmla="*/ 2147483646 h 435"/>
                <a:gd name="T56" fmla="*/ 2147483646 w 2410"/>
                <a:gd name="T57" fmla="*/ 2147483646 h 435"/>
                <a:gd name="T58" fmla="*/ 2147483646 w 2410"/>
                <a:gd name="T59" fmla="*/ 2147483646 h 435"/>
                <a:gd name="T60" fmla="*/ 2147483646 w 2410"/>
                <a:gd name="T61" fmla="*/ 2147483646 h 435"/>
                <a:gd name="T62" fmla="*/ 2147483646 w 2410"/>
                <a:gd name="T63" fmla="*/ 2147483646 h 435"/>
                <a:gd name="T64" fmla="*/ 2147483646 w 2410"/>
                <a:gd name="T65" fmla="*/ 2147483646 h 435"/>
                <a:gd name="T66" fmla="*/ 2147483646 w 2410"/>
                <a:gd name="T67" fmla="*/ 2147483646 h 435"/>
                <a:gd name="T68" fmla="*/ 2147483646 w 2410"/>
                <a:gd name="T69" fmla="*/ 2147483646 h 435"/>
                <a:gd name="T70" fmla="*/ 2147483646 w 2410"/>
                <a:gd name="T71" fmla="*/ 2147483646 h 435"/>
                <a:gd name="T72" fmla="*/ 2147483646 w 2410"/>
                <a:gd name="T73" fmla="*/ 2147483646 h 435"/>
                <a:gd name="T74" fmla="*/ 2147483646 w 2410"/>
                <a:gd name="T75" fmla="*/ 2147483646 h 435"/>
                <a:gd name="T76" fmla="*/ 2147483646 w 2410"/>
                <a:gd name="T77" fmla="*/ 2147483646 h 435"/>
                <a:gd name="T78" fmla="*/ 2147483646 w 2410"/>
                <a:gd name="T79" fmla="*/ 2147483646 h 435"/>
                <a:gd name="T80" fmla="*/ 2147483646 w 2410"/>
                <a:gd name="T81" fmla="*/ 2147483646 h 435"/>
                <a:gd name="T82" fmla="*/ 2147483646 w 2410"/>
                <a:gd name="T83" fmla="*/ 2147483646 h 435"/>
                <a:gd name="T84" fmla="*/ 2147483646 w 2410"/>
                <a:gd name="T85" fmla="*/ 2147483646 h 435"/>
                <a:gd name="T86" fmla="*/ 2147483646 w 2410"/>
                <a:gd name="T87" fmla="*/ 2147483646 h 435"/>
                <a:gd name="T88" fmla="*/ 2147483646 w 2410"/>
                <a:gd name="T89" fmla="*/ 2147483646 h 435"/>
                <a:gd name="T90" fmla="*/ 2147483646 w 2410"/>
                <a:gd name="T91" fmla="*/ 2147483646 h 435"/>
                <a:gd name="T92" fmla="*/ 2147483646 w 2410"/>
                <a:gd name="T93" fmla="*/ 0 h 435"/>
                <a:gd name="T94" fmla="*/ 2147483646 w 2410"/>
                <a:gd name="T95" fmla="*/ 2147483646 h 435"/>
                <a:gd name="T96" fmla="*/ 2147483646 w 2410"/>
                <a:gd name="T97" fmla="*/ 2147483646 h 435"/>
                <a:gd name="T98" fmla="*/ 2147483646 w 2410"/>
                <a:gd name="T99" fmla="*/ 2147483646 h 435"/>
                <a:gd name="T100" fmla="*/ 2147483646 w 2410"/>
                <a:gd name="T101" fmla="*/ 2147483646 h 435"/>
                <a:gd name="T102" fmla="*/ 2147483646 w 2410"/>
                <a:gd name="T103" fmla="*/ 2147483646 h 435"/>
                <a:gd name="T104" fmla="*/ 2147483646 w 2410"/>
                <a:gd name="T105" fmla="*/ 2147483646 h 435"/>
                <a:gd name="T106" fmla="*/ 2147483646 w 2410"/>
                <a:gd name="T107" fmla="*/ 2147483646 h 435"/>
                <a:gd name="T108" fmla="*/ 2147483646 w 2410"/>
                <a:gd name="T109" fmla="*/ 2147483646 h 435"/>
                <a:gd name="T110" fmla="*/ 2147483646 w 2410"/>
                <a:gd name="T111" fmla="*/ 2147483646 h 435"/>
                <a:gd name="T112" fmla="*/ 2147483646 w 2410"/>
                <a:gd name="T113" fmla="*/ 2147483646 h 435"/>
                <a:gd name="T114" fmla="*/ 2147483646 w 2410"/>
                <a:gd name="T115" fmla="*/ 2147483646 h 435"/>
                <a:gd name="T116" fmla="*/ 2147483646 w 2410"/>
                <a:gd name="T117" fmla="*/ 2147483646 h 435"/>
                <a:gd name="T118" fmla="*/ 2147483646 w 2410"/>
                <a:gd name="T119" fmla="*/ 2147483646 h 435"/>
                <a:gd name="T120" fmla="*/ 2147483646 w 2410"/>
                <a:gd name="T121" fmla="*/ 2147483646 h 435"/>
                <a:gd name="T122" fmla="*/ 0 w 2410"/>
                <a:gd name="T123" fmla="*/ 2147483646 h 435"/>
                <a:gd name="T124" fmla="*/ 0 w 2410"/>
                <a:gd name="T125" fmla="*/ 2147483646 h 43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410"/>
                <a:gd name="T190" fmla="*/ 0 h 435"/>
                <a:gd name="T191" fmla="*/ 2410 w 2410"/>
                <a:gd name="T192" fmla="*/ 435 h 43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410" h="435">
                  <a:moveTo>
                    <a:pt x="0" y="306"/>
                  </a:moveTo>
                  <a:lnTo>
                    <a:pt x="0" y="306"/>
                  </a:lnTo>
                  <a:lnTo>
                    <a:pt x="16" y="314"/>
                  </a:lnTo>
                  <a:lnTo>
                    <a:pt x="33" y="324"/>
                  </a:lnTo>
                  <a:lnTo>
                    <a:pt x="75" y="340"/>
                  </a:lnTo>
                  <a:lnTo>
                    <a:pt x="122" y="354"/>
                  </a:lnTo>
                  <a:lnTo>
                    <a:pt x="174" y="366"/>
                  </a:lnTo>
                  <a:lnTo>
                    <a:pt x="231" y="375"/>
                  </a:lnTo>
                  <a:lnTo>
                    <a:pt x="290" y="383"/>
                  </a:lnTo>
                  <a:lnTo>
                    <a:pt x="352" y="389"/>
                  </a:lnTo>
                  <a:lnTo>
                    <a:pt x="413" y="391"/>
                  </a:lnTo>
                  <a:lnTo>
                    <a:pt x="474" y="391"/>
                  </a:lnTo>
                  <a:lnTo>
                    <a:pt x="532" y="387"/>
                  </a:lnTo>
                  <a:lnTo>
                    <a:pt x="587" y="381"/>
                  </a:lnTo>
                  <a:lnTo>
                    <a:pt x="637" y="372"/>
                  </a:lnTo>
                  <a:lnTo>
                    <a:pt x="660" y="366"/>
                  </a:lnTo>
                  <a:lnTo>
                    <a:pt x="682" y="358"/>
                  </a:lnTo>
                  <a:lnTo>
                    <a:pt x="702" y="350"/>
                  </a:lnTo>
                  <a:lnTo>
                    <a:pt x="720" y="342"/>
                  </a:lnTo>
                  <a:lnTo>
                    <a:pt x="735" y="332"/>
                  </a:lnTo>
                  <a:lnTo>
                    <a:pt x="749" y="320"/>
                  </a:lnTo>
                  <a:lnTo>
                    <a:pt x="761" y="308"/>
                  </a:lnTo>
                  <a:lnTo>
                    <a:pt x="769" y="296"/>
                  </a:lnTo>
                  <a:lnTo>
                    <a:pt x="785" y="269"/>
                  </a:lnTo>
                  <a:lnTo>
                    <a:pt x="805" y="245"/>
                  </a:lnTo>
                  <a:lnTo>
                    <a:pt x="824" y="225"/>
                  </a:lnTo>
                  <a:lnTo>
                    <a:pt x="844" y="209"/>
                  </a:lnTo>
                  <a:lnTo>
                    <a:pt x="868" y="194"/>
                  </a:lnTo>
                  <a:lnTo>
                    <a:pt x="890" y="182"/>
                  </a:lnTo>
                  <a:lnTo>
                    <a:pt x="913" y="172"/>
                  </a:lnTo>
                  <a:lnTo>
                    <a:pt x="935" y="164"/>
                  </a:lnTo>
                  <a:lnTo>
                    <a:pt x="959" y="158"/>
                  </a:lnTo>
                  <a:lnTo>
                    <a:pt x="981" y="154"/>
                  </a:lnTo>
                  <a:lnTo>
                    <a:pt x="1002" y="150"/>
                  </a:lnTo>
                  <a:lnTo>
                    <a:pt x="1022" y="150"/>
                  </a:lnTo>
                  <a:lnTo>
                    <a:pt x="1058" y="150"/>
                  </a:lnTo>
                  <a:lnTo>
                    <a:pt x="1087" y="152"/>
                  </a:lnTo>
                  <a:lnTo>
                    <a:pt x="1226" y="176"/>
                  </a:lnTo>
                  <a:lnTo>
                    <a:pt x="1489" y="223"/>
                  </a:lnTo>
                  <a:lnTo>
                    <a:pt x="1641" y="251"/>
                  </a:lnTo>
                  <a:lnTo>
                    <a:pt x="1790" y="281"/>
                  </a:lnTo>
                  <a:lnTo>
                    <a:pt x="1926" y="308"/>
                  </a:lnTo>
                  <a:lnTo>
                    <a:pt x="2039" y="332"/>
                  </a:lnTo>
                  <a:lnTo>
                    <a:pt x="2082" y="344"/>
                  </a:lnTo>
                  <a:lnTo>
                    <a:pt x="2122" y="358"/>
                  </a:lnTo>
                  <a:lnTo>
                    <a:pt x="2155" y="372"/>
                  </a:lnTo>
                  <a:lnTo>
                    <a:pt x="2185" y="385"/>
                  </a:lnTo>
                  <a:lnTo>
                    <a:pt x="2231" y="409"/>
                  </a:lnTo>
                  <a:lnTo>
                    <a:pt x="2266" y="427"/>
                  </a:lnTo>
                  <a:lnTo>
                    <a:pt x="2278" y="433"/>
                  </a:lnTo>
                  <a:lnTo>
                    <a:pt x="2292" y="435"/>
                  </a:lnTo>
                  <a:lnTo>
                    <a:pt x="2304" y="435"/>
                  </a:lnTo>
                  <a:lnTo>
                    <a:pt x="2314" y="431"/>
                  </a:lnTo>
                  <a:lnTo>
                    <a:pt x="2325" y="421"/>
                  </a:lnTo>
                  <a:lnTo>
                    <a:pt x="2337" y="407"/>
                  </a:lnTo>
                  <a:lnTo>
                    <a:pt x="2351" y="387"/>
                  </a:lnTo>
                  <a:lnTo>
                    <a:pt x="2365" y="362"/>
                  </a:lnTo>
                  <a:lnTo>
                    <a:pt x="2379" y="336"/>
                  </a:lnTo>
                  <a:lnTo>
                    <a:pt x="2391" y="308"/>
                  </a:lnTo>
                  <a:lnTo>
                    <a:pt x="2403" y="281"/>
                  </a:lnTo>
                  <a:lnTo>
                    <a:pt x="2410" y="251"/>
                  </a:lnTo>
                  <a:lnTo>
                    <a:pt x="2260" y="302"/>
                  </a:lnTo>
                  <a:lnTo>
                    <a:pt x="2242" y="308"/>
                  </a:lnTo>
                  <a:lnTo>
                    <a:pt x="2223" y="310"/>
                  </a:lnTo>
                  <a:lnTo>
                    <a:pt x="2201" y="310"/>
                  </a:lnTo>
                  <a:lnTo>
                    <a:pt x="2175" y="308"/>
                  </a:lnTo>
                  <a:lnTo>
                    <a:pt x="2149" y="304"/>
                  </a:lnTo>
                  <a:lnTo>
                    <a:pt x="2122" y="300"/>
                  </a:lnTo>
                  <a:lnTo>
                    <a:pt x="2090" y="292"/>
                  </a:lnTo>
                  <a:lnTo>
                    <a:pt x="2058" y="283"/>
                  </a:lnTo>
                  <a:lnTo>
                    <a:pt x="1991" y="261"/>
                  </a:lnTo>
                  <a:lnTo>
                    <a:pt x="1918" y="231"/>
                  </a:lnTo>
                  <a:lnTo>
                    <a:pt x="1839" y="196"/>
                  </a:lnTo>
                  <a:lnTo>
                    <a:pt x="1756" y="154"/>
                  </a:lnTo>
                  <a:lnTo>
                    <a:pt x="1710" y="132"/>
                  </a:lnTo>
                  <a:lnTo>
                    <a:pt x="1659" y="114"/>
                  </a:lnTo>
                  <a:lnTo>
                    <a:pt x="1602" y="95"/>
                  </a:lnTo>
                  <a:lnTo>
                    <a:pt x="1538" y="79"/>
                  </a:lnTo>
                  <a:lnTo>
                    <a:pt x="1473" y="63"/>
                  </a:lnTo>
                  <a:lnTo>
                    <a:pt x="1406" y="51"/>
                  </a:lnTo>
                  <a:lnTo>
                    <a:pt x="1339" y="39"/>
                  </a:lnTo>
                  <a:lnTo>
                    <a:pt x="1271" y="28"/>
                  </a:lnTo>
                  <a:lnTo>
                    <a:pt x="1204" y="20"/>
                  </a:lnTo>
                  <a:lnTo>
                    <a:pt x="1141" y="12"/>
                  </a:lnTo>
                  <a:lnTo>
                    <a:pt x="1026" y="2"/>
                  </a:lnTo>
                  <a:lnTo>
                    <a:pt x="979" y="0"/>
                  </a:lnTo>
                  <a:lnTo>
                    <a:pt x="937" y="0"/>
                  </a:lnTo>
                  <a:lnTo>
                    <a:pt x="906" y="0"/>
                  </a:lnTo>
                  <a:lnTo>
                    <a:pt x="882" y="2"/>
                  </a:lnTo>
                  <a:lnTo>
                    <a:pt x="866" y="6"/>
                  </a:lnTo>
                  <a:lnTo>
                    <a:pt x="850" y="10"/>
                  </a:lnTo>
                  <a:lnTo>
                    <a:pt x="836" y="18"/>
                  </a:lnTo>
                  <a:lnTo>
                    <a:pt x="820" y="24"/>
                  </a:lnTo>
                  <a:lnTo>
                    <a:pt x="795" y="41"/>
                  </a:lnTo>
                  <a:lnTo>
                    <a:pt x="767" y="63"/>
                  </a:lnTo>
                  <a:lnTo>
                    <a:pt x="702" y="118"/>
                  </a:lnTo>
                  <a:lnTo>
                    <a:pt x="662" y="150"/>
                  </a:lnTo>
                  <a:lnTo>
                    <a:pt x="613" y="184"/>
                  </a:lnTo>
                  <a:lnTo>
                    <a:pt x="607" y="186"/>
                  </a:lnTo>
                  <a:lnTo>
                    <a:pt x="597" y="190"/>
                  </a:lnTo>
                  <a:lnTo>
                    <a:pt x="571" y="194"/>
                  </a:lnTo>
                  <a:lnTo>
                    <a:pt x="536" y="200"/>
                  </a:lnTo>
                  <a:lnTo>
                    <a:pt x="494" y="203"/>
                  </a:lnTo>
                  <a:lnTo>
                    <a:pt x="393" y="211"/>
                  </a:lnTo>
                  <a:lnTo>
                    <a:pt x="283" y="221"/>
                  </a:lnTo>
                  <a:lnTo>
                    <a:pt x="227" y="227"/>
                  </a:lnTo>
                  <a:lnTo>
                    <a:pt x="176" y="233"/>
                  </a:lnTo>
                  <a:lnTo>
                    <a:pt x="126" y="241"/>
                  </a:lnTo>
                  <a:lnTo>
                    <a:pt x="83" y="251"/>
                  </a:lnTo>
                  <a:lnTo>
                    <a:pt x="47" y="263"/>
                  </a:lnTo>
                  <a:lnTo>
                    <a:pt x="33" y="269"/>
                  </a:lnTo>
                  <a:lnTo>
                    <a:pt x="22" y="275"/>
                  </a:lnTo>
                  <a:lnTo>
                    <a:pt x="12" y="281"/>
                  </a:lnTo>
                  <a:lnTo>
                    <a:pt x="4" y="288"/>
                  </a:lnTo>
                  <a:lnTo>
                    <a:pt x="0" y="296"/>
                  </a:lnTo>
                  <a:lnTo>
                    <a:pt x="0" y="306"/>
                  </a:lnTo>
                  <a:close/>
                </a:path>
              </a:pathLst>
            </a:custGeom>
            <a:solidFill>
              <a:srgbClr val="3E4C5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63" name="Freeform 27"/>
            <p:cNvSpPr>
              <a:spLocks/>
            </p:cNvSpPr>
            <p:nvPr/>
          </p:nvSpPr>
          <p:spPr bwMode="auto">
            <a:xfrm>
              <a:off x="3717926" y="715963"/>
              <a:ext cx="2016125" cy="2127250"/>
            </a:xfrm>
            <a:custGeom>
              <a:avLst/>
              <a:gdLst>
                <a:gd name="T0" fmla="*/ 2147483646 w 1270"/>
                <a:gd name="T1" fmla="*/ 2147483646 h 1340"/>
                <a:gd name="T2" fmla="*/ 2147483646 w 1270"/>
                <a:gd name="T3" fmla="*/ 2147483646 h 1340"/>
                <a:gd name="T4" fmla="*/ 2147483646 w 1270"/>
                <a:gd name="T5" fmla="*/ 2147483646 h 1340"/>
                <a:gd name="T6" fmla="*/ 2147483646 w 1270"/>
                <a:gd name="T7" fmla="*/ 2147483646 h 1340"/>
                <a:gd name="T8" fmla="*/ 2147483646 w 1270"/>
                <a:gd name="T9" fmla="*/ 2147483646 h 1340"/>
                <a:gd name="T10" fmla="*/ 2147483646 w 1270"/>
                <a:gd name="T11" fmla="*/ 2147483646 h 1340"/>
                <a:gd name="T12" fmla="*/ 2147483646 w 1270"/>
                <a:gd name="T13" fmla="*/ 2147483646 h 1340"/>
                <a:gd name="T14" fmla="*/ 2147483646 w 1270"/>
                <a:gd name="T15" fmla="*/ 2147483646 h 1340"/>
                <a:gd name="T16" fmla="*/ 2147483646 w 1270"/>
                <a:gd name="T17" fmla="*/ 2147483646 h 1340"/>
                <a:gd name="T18" fmla="*/ 2147483646 w 1270"/>
                <a:gd name="T19" fmla="*/ 2147483646 h 1340"/>
                <a:gd name="T20" fmla="*/ 2147483646 w 1270"/>
                <a:gd name="T21" fmla="*/ 2147483646 h 1340"/>
                <a:gd name="T22" fmla="*/ 2147483646 w 1270"/>
                <a:gd name="T23" fmla="*/ 2147483646 h 1340"/>
                <a:gd name="T24" fmla="*/ 2147483646 w 1270"/>
                <a:gd name="T25" fmla="*/ 2147483646 h 1340"/>
                <a:gd name="T26" fmla="*/ 2147483646 w 1270"/>
                <a:gd name="T27" fmla="*/ 2147483646 h 1340"/>
                <a:gd name="T28" fmla="*/ 2147483646 w 1270"/>
                <a:gd name="T29" fmla="*/ 2147483646 h 1340"/>
                <a:gd name="T30" fmla="*/ 2147483646 w 1270"/>
                <a:gd name="T31" fmla="*/ 2147483646 h 1340"/>
                <a:gd name="T32" fmla="*/ 2147483646 w 1270"/>
                <a:gd name="T33" fmla="*/ 2147483646 h 1340"/>
                <a:gd name="T34" fmla="*/ 2147483646 w 1270"/>
                <a:gd name="T35" fmla="*/ 2147483646 h 1340"/>
                <a:gd name="T36" fmla="*/ 2147483646 w 1270"/>
                <a:gd name="T37" fmla="*/ 2147483646 h 1340"/>
                <a:gd name="T38" fmla="*/ 2147483646 w 1270"/>
                <a:gd name="T39" fmla="*/ 2147483646 h 1340"/>
                <a:gd name="T40" fmla="*/ 2147483646 w 1270"/>
                <a:gd name="T41" fmla="*/ 2147483646 h 1340"/>
                <a:gd name="T42" fmla="*/ 2147483646 w 1270"/>
                <a:gd name="T43" fmla="*/ 2147483646 h 1340"/>
                <a:gd name="T44" fmla="*/ 2147483646 w 1270"/>
                <a:gd name="T45" fmla="*/ 2147483646 h 1340"/>
                <a:gd name="T46" fmla="*/ 2147483646 w 1270"/>
                <a:gd name="T47" fmla="*/ 2147483646 h 1340"/>
                <a:gd name="T48" fmla="*/ 2147483646 w 1270"/>
                <a:gd name="T49" fmla="*/ 2147483646 h 1340"/>
                <a:gd name="T50" fmla="*/ 2147483646 w 1270"/>
                <a:gd name="T51" fmla="*/ 2147483646 h 1340"/>
                <a:gd name="T52" fmla="*/ 2147483646 w 1270"/>
                <a:gd name="T53" fmla="*/ 2147483646 h 1340"/>
                <a:gd name="T54" fmla="*/ 2147483646 w 1270"/>
                <a:gd name="T55" fmla="*/ 2147483646 h 1340"/>
                <a:gd name="T56" fmla="*/ 2147483646 w 1270"/>
                <a:gd name="T57" fmla="*/ 2147483646 h 1340"/>
                <a:gd name="T58" fmla="*/ 2147483646 w 1270"/>
                <a:gd name="T59" fmla="*/ 2147483646 h 1340"/>
                <a:gd name="T60" fmla="*/ 2147483646 w 1270"/>
                <a:gd name="T61" fmla="*/ 2147483646 h 1340"/>
                <a:gd name="T62" fmla="*/ 2147483646 w 1270"/>
                <a:gd name="T63" fmla="*/ 2147483646 h 1340"/>
                <a:gd name="T64" fmla="*/ 2147483646 w 1270"/>
                <a:gd name="T65" fmla="*/ 2147483646 h 1340"/>
                <a:gd name="T66" fmla="*/ 0 w 1270"/>
                <a:gd name="T67" fmla="*/ 2147483646 h 1340"/>
                <a:gd name="T68" fmla="*/ 2147483646 w 1270"/>
                <a:gd name="T69" fmla="*/ 2147483646 h 1340"/>
                <a:gd name="T70" fmla="*/ 2147483646 w 1270"/>
                <a:gd name="T71" fmla="*/ 2147483646 h 1340"/>
                <a:gd name="T72" fmla="*/ 2147483646 w 1270"/>
                <a:gd name="T73" fmla="*/ 2147483646 h 1340"/>
                <a:gd name="T74" fmla="*/ 2147483646 w 1270"/>
                <a:gd name="T75" fmla="*/ 2147483646 h 1340"/>
                <a:gd name="T76" fmla="*/ 2147483646 w 1270"/>
                <a:gd name="T77" fmla="*/ 2147483646 h 1340"/>
                <a:gd name="T78" fmla="*/ 2147483646 w 1270"/>
                <a:gd name="T79" fmla="*/ 2147483646 h 1340"/>
                <a:gd name="T80" fmla="*/ 2147483646 w 1270"/>
                <a:gd name="T81" fmla="*/ 2147483646 h 1340"/>
                <a:gd name="T82" fmla="*/ 2147483646 w 1270"/>
                <a:gd name="T83" fmla="*/ 2147483646 h 1340"/>
                <a:gd name="T84" fmla="*/ 2147483646 w 1270"/>
                <a:gd name="T85" fmla="*/ 0 h 1340"/>
                <a:gd name="T86" fmla="*/ 2147483646 w 1270"/>
                <a:gd name="T87" fmla="*/ 2147483646 h 1340"/>
                <a:gd name="T88" fmla="*/ 2147483646 w 1270"/>
                <a:gd name="T89" fmla="*/ 2147483646 h 1340"/>
                <a:gd name="T90" fmla="*/ 2147483646 w 1270"/>
                <a:gd name="T91" fmla="*/ 2147483646 h 1340"/>
                <a:gd name="T92" fmla="*/ 2147483646 w 1270"/>
                <a:gd name="T93" fmla="*/ 2147483646 h 1340"/>
                <a:gd name="T94" fmla="*/ 2147483646 w 1270"/>
                <a:gd name="T95" fmla="*/ 2147483646 h 134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70"/>
                <a:gd name="T145" fmla="*/ 0 h 1340"/>
                <a:gd name="T146" fmla="*/ 1270 w 1270"/>
                <a:gd name="T147" fmla="*/ 1340 h 134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70" h="1340">
                  <a:moveTo>
                    <a:pt x="1074" y="134"/>
                  </a:moveTo>
                  <a:lnTo>
                    <a:pt x="1074" y="134"/>
                  </a:lnTo>
                  <a:lnTo>
                    <a:pt x="1090" y="148"/>
                  </a:lnTo>
                  <a:lnTo>
                    <a:pt x="1103" y="164"/>
                  </a:lnTo>
                  <a:lnTo>
                    <a:pt x="1117" y="182"/>
                  </a:lnTo>
                  <a:lnTo>
                    <a:pt x="1131" y="201"/>
                  </a:lnTo>
                  <a:lnTo>
                    <a:pt x="1155" y="241"/>
                  </a:lnTo>
                  <a:lnTo>
                    <a:pt x="1177" y="286"/>
                  </a:lnTo>
                  <a:lnTo>
                    <a:pt x="1194" y="332"/>
                  </a:lnTo>
                  <a:lnTo>
                    <a:pt x="1200" y="358"/>
                  </a:lnTo>
                  <a:lnTo>
                    <a:pt x="1206" y="381"/>
                  </a:lnTo>
                  <a:lnTo>
                    <a:pt x="1212" y="405"/>
                  </a:lnTo>
                  <a:lnTo>
                    <a:pt x="1214" y="431"/>
                  </a:lnTo>
                  <a:lnTo>
                    <a:pt x="1216" y="455"/>
                  </a:lnTo>
                  <a:lnTo>
                    <a:pt x="1218" y="478"/>
                  </a:lnTo>
                  <a:lnTo>
                    <a:pt x="1216" y="524"/>
                  </a:lnTo>
                  <a:lnTo>
                    <a:pt x="1212" y="561"/>
                  </a:lnTo>
                  <a:lnTo>
                    <a:pt x="1206" y="597"/>
                  </a:lnTo>
                  <a:lnTo>
                    <a:pt x="1202" y="627"/>
                  </a:lnTo>
                  <a:lnTo>
                    <a:pt x="1192" y="676"/>
                  </a:lnTo>
                  <a:lnTo>
                    <a:pt x="1190" y="698"/>
                  </a:lnTo>
                  <a:lnTo>
                    <a:pt x="1192" y="719"/>
                  </a:lnTo>
                  <a:lnTo>
                    <a:pt x="1194" y="729"/>
                  </a:lnTo>
                  <a:lnTo>
                    <a:pt x="1196" y="739"/>
                  </a:lnTo>
                  <a:lnTo>
                    <a:pt x="1208" y="763"/>
                  </a:lnTo>
                  <a:lnTo>
                    <a:pt x="1224" y="787"/>
                  </a:lnTo>
                  <a:lnTo>
                    <a:pt x="1240" y="814"/>
                  </a:lnTo>
                  <a:lnTo>
                    <a:pt x="1248" y="830"/>
                  </a:lnTo>
                  <a:lnTo>
                    <a:pt x="1254" y="848"/>
                  </a:lnTo>
                  <a:lnTo>
                    <a:pt x="1260" y="866"/>
                  </a:lnTo>
                  <a:lnTo>
                    <a:pt x="1266" y="886"/>
                  </a:lnTo>
                  <a:lnTo>
                    <a:pt x="1268" y="907"/>
                  </a:lnTo>
                  <a:lnTo>
                    <a:pt x="1270" y="931"/>
                  </a:lnTo>
                  <a:lnTo>
                    <a:pt x="1268" y="957"/>
                  </a:lnTo>
                  <a:lnTo>
                    <a:pt x="1266" y="982"/>
                  </a:lnTo>
                  <a:lnTo>
                    <a:pt x="1260" y="1012"/>
                  </a:lnTo>
                  <a:lnTo>
                    <a:pt x="1250" y="1040"/>
                  </a:lnTo>
                  <a:lnTo>
                    <a:pt x="1238" y="1067"/>
                  </a:lnTo>
                  <a:lnTo>
                    <a:pt x="1224" y="1093"/>
                  </a:lnTo>
                  <a:lnTo>
                    <a:pt x="1208" y="1119"/>
                  </a:lnTo>
                  <a:lnTo>
                    <a:pt x="1190" y="1145"/>
                  </a:lnTo>
                  <a:lnTo>
                    <a:pt x="1155" y="1192"/>
                  </a:lnTo>
                  <a:lnTo>
                    <a:pt x="1119" y="1234"/>
                  </a:lnTo>
                  <a:lnTo>
                    <a:pt x="1086" y="1267"/>
                  </a:lnTo>
                  <a:lnTo>
                    <a:pt x="1062" y="1295"/>
                  </a:lnTo>
                  <a:lnTo>
                    <a:pt x="1046" y="1313"/>
                  </a:lnTo>
                  <a:lnTo>
                    <a:pt x="1038" y="1322"/>
                  </a:lnTo>
                  <a:lnTo>
                    <a:pt x="1028" y="1330"/>
                  </a:lnTo>
                  <a:lnTo>
                    <a:pt x="1018" y="1336"/>
                  </a:lnTo>
                  <a:lnTo>
                    <a:pt x="1009" y="1340"/>
                  </a:lnTo>
                  <a:lnTo>
                    <a:pt x="997" y="1340"/>
                  </a:lnTo>
                  <a:lnTo>
                    <a:pt x="985" y="1340"/>
                  </a:lnTo>
                  <a:lnTo>
                    <a:pt x="975" y="1338"/>
                  </a:lnTo>
                  <a:lnTo>
                    <a:pt x="963" y="1334"/>
                  </a:lnTo>
                  <a:lnTo>
                    <a:pt x="939" y="1330"/>
                  </a:lnTo>
                  <a:lnTo>
                    <a:pt x="892" y="1324"/>
                  </a:lnTo>
                  <a:lnTo>
                    <a:pt x="829" y="1319"/>
                  </a:lnTo>
                  <a:lnTo>
                    <a:pt x="751" y="1311"/>
                  </a:lnTo>
                  <a:lnTo>
                    <a:pt x="666" y="1297"/>
                  </a:lnTo>
                  <a:lnTo>
                    <a:pt x="623" y="1289"/>
                  </a:lnTo>
                  <a:lnTo>
                    <a:pt x="579" y="1279"/>
                  </a:lnTo>
                  <a:lnTo>
                    <a:pt x="534" y="1267"/>
                  </a:lnTo>
                  <a:lnTo>
                    <a:pt x="490" y="1255"/>
                  </a:lnTo>
                  <a:lnTo>
                    <a:pt x="449" y="1239"/>
                  </a:lnTo>
                  <a:lnTo>
                    <a:pt x="409" y="1224"/>
                  </a:lnTo>
                  <a:lnTo>
                    <a:pt x="374" y="1206"/>
                  </a:lnTo>
                  <a:lnTo>
                    <a:pt x="342" y="1188"/>
                  </a:lnTo>
                  <a:lnTo>
                    <a:pt x="314" y="1170"/>
                  </a:lnTo>
                  <a:lnTo>
                    <a:pt x="293" y="1152"/>
                  </a:lnTo>
                  <a:lnTo>
                    <a:pt x="273" y="1135"/>
                  </a:lnTo>
                  <a:lnTo>
                    <a:pt x="257" y="1117"/>
                  </a:lnTo>
                  <a:lnTo>
                    <a:pt x="243" y="1101"/>
                  </a:lnTo>
                  <a:lnTo>
                    <a:pt x="233" y="1085"/>
                  </a:lnTo>
                  <a:lnTo>
                    <a:pt x="225" y="1069"/>
                  </a:lnTo>
                  <a:lnTo>
                    <a:pt x="219" y="1054"/>
                  </a:lnTo>
                  <a:lnTo>
                    <a:pt x="212" y="1026"/>
                  </a:lnTo>
                  <a:lnTo>
                    <a:pt x="204" y="984"/>
                  </a:lnTo>
                  <a:lnTo>
                    <a:pt x="200" y="976"/>
                  </a:lnTo>
                  <a:lnTo>
                    <a:pt x="196" y="969"/>
                  </a:lnTo>
                  <a:lnTo>
                    <a:pt x="186" y="957"/>
                  </a:lnTo>
                  <a:lnTo>
                    <a:pt x="172" y="949"/>
                  </a:lnTo>
                  <a:lnTo>
                    <a:pt x="158" y="943"/>
                  </a:lnTo>
                  <a:lnTo>
                    <a:pt x="144" y="939"/>
                  </a:lnTo>
                  <a:lnTo>
                    <a:pt x="132" y="937"/>
                  </a:lnTo>
                  <a:lnTo>
                    <a:pt x="121" y="935"/>
                  </a:lnTo>
                  <a:lnTo>
                    <a:pt x="109" y="903"/>
                  </a:lnTo>
                  <a:lnTo>
                    <a:pt x="81" y="820"/>
                  </a:lnTo>
                  <a:lnTo>
                    <a:pt x="45" y="704"/>
                  </a:lnTo>
                  <a:lnTo>
                    <a:pt x="28" y="638"/>
                  </a:lnTo>
                  <a:lnTo>
                    <a:pt x="10" y="571"/>
                  </a:lnTo>
                  <a:lnTo>
                    <a:pt x="4" y="540"/>
                  </a:lnTo>
                  <a:lnTo>
                    <a:pt x="0" y="508"/>
                  </a:lnTo>
                  <a:lnTo>
                    <a:pt x="0" y="478"/>
                  </a:lnTo>
                  <a:lnTo>
                    <a:pt x="4" y="447"/>
                  </a:lnTo>
                  <a:lnTo>
                    <a:pt x="10" y="417"/>
                  </a:lnTo>
                  <a:lnTo>
                    <a:pt x="18" y="387"/>
                  </a:lnTo>
                  <a:lnTo>
                    <a:pt x="30" y="360"/>
                  </a:lnTo>
                  <a:lnTo>
                    <a:pt x="43" y="330"/>
                  </a:lnTo>
                  <a:lnTo>
                    <a:pt x="61" y="302"/>
                  </a:lnTo>
                  <a:lnTo>
                    <a:pt x="79" y="277"/>
                  </a:lnTo>
                  <a:lnTo>
                    <a:pt x="99" y="251"/>
                  </a:lnTo>
                  <a:lnTo>
                    <a:pt x="123" y="227"/>
                  </a:lnTo>
                  <a:lnTo>
                    <a:pt x="146" y="201"/>
                  </a:lnTo>
                  <a:lnTo>
                    <a:pt x="172" y="180"/>
                  </a:lnTo>
                  <a:lnTo>
                    <a:pt x="202" y="158"/>
                  </a:lnTo>
                  <a:lnTo>
                    <a:pt x="229" y="138"/>
                  </a:lnTo>
                  <a:lnTo>
                    <a:pt x="261" y="118"/>
                  </a:lnTo>
                  <a:lnTo>
                    <a:pt x="293" y="101"/>
                  </a:lnTo>
                  <a:lnTo>
                    <a:pt x="324" y="83"/>
                  </a:lnTo>
                  <a:lnTo>
                    <a:pt x="358" y="67"/>
                  </a:lnTo>
                  <a:lnTo>
                    <a:pt x="394" y="53"/>
                  </a:lnTo>
                  <a:lnTo>
                    <a:pt x="427" y="41"/>
                  </a:lnTo>
                  <a:lnTo>
                    <a:pt x="463" y="29"/>
                  </a:lnTo>
                  <a:lnTo>
                    <a:pt x="498" y="20"/>
                  </a:lnTo>
                  <a:lnTo>
                    <a:pt x="536" y="14"/>
                  </a:lnTo>
                  <a:lnTo>
                    <a:pt x="571" y="6"/>
                  </a:lnTo>
                  <a:lnTo>
                    <a:pt x="607" y="2"/>
                  </a:lnTo>
                  <a:lnTo>
                    <a:pt x="643" y="0"/>
                  </a:lnTo>
                  <a:lnTo>
                    <a:pt x="678" y="0"/>
                  </a:lnTo>
                  <a:lnTo>
                    <a:pt x="714" y="0"/>
                  </a:lnTo>
                  <a:lnTo>
                    <a:pt x="749" y="4"/>
                  </a:lnTo>
                  <a:lnTo>
                    <a:pt x="783" y="8"/>
                  </a:lnTo>
                  <a:lnTo>
                    <a:pt x="827" y="18"/>
                  </a:lnTo>
                  <a:lnTo>
                    <a:pt x="864" y="27"/>
                  </a:lnTo>
                  <a:lnTo>
                    <a:pt x="900" y="37"/>
                  </a:lnTo>
                  <a:lnTo>
                    <a:pt x="929" y="47"/>
                  </a:lnTo>
                  <a:lnTo>
                    <a:pt x="957" y="57"/>
                  </a:lnTo>
                  <a:lnTo>
                    <a:pt x="981" y="69"/>
                  </a:lnTo>
                  <a:lnTo>
                    <a:pt x="1003" y="79"/>
                  </a:lnTo>
                  <a:lnTo>
                    <a:pt x="1018" y="89"/>
                  </a:lnTo>
                  <a:lnTo>
                    <a:pt x="1046" y="107"/>
                  </a:lnTo>
                  <a:lnTo>
                    <a:pt x="1062" y="120"/>
                  </a:lnTo>
                  <a:lnTo>
                    <a:pt x="1072" y="130"/>
                  </a:lnTo>
                  <a:lnTo>
                    <a:pt x="1074" y="134"/>
                  </a:lnTo>
                  <a:close/>
                </a:path>
              </a:pathLst>
            </a:custGeom>
            <a:solidFill>
              <a:srgbClr val="FBD3C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64" name="Freeform 28"/>
            <p:cNvSpPr>
              <a:spLocks/>
            </p:cNvSpPr>
            <p:nvPr/>
          </p:nvSpPr>
          <p:spPr bwMode="auto">
            <a:xfrm>
              <a:off x="4048126" y="2293938"/>
              <a:ext cx="1562100" cy="549275"/>
            </a:xfrm>
            <a:custGeom>
              <a:avLst/>
              <a:gdLst>
                <a:gd name="T0" fmla="*/ 2147483646 w 984"/>
                <a:gd name="T1" fmla="*/ 2147483646 h 346"/>
                <a:gd name="T2" fmla="*/ 2147483646 w 984"/>
                <a:gd name="T3" fmla="*/ 2147483646 h 346"/>
                <a:gd name="T4" fmla="*/ 2147483646 w 984"/>
                <a:gd name="T5" fmla="*/ 2147483646 h 346"/>
                <a:gd name="T6" fmla="*/ 2147483646 w 984"/>
                <a:gd name="T7" fmla="*/ 2147483646 h 346"/>
                <a:gd name="T8" fmla="*/ 2147483646 w 984"/>
                <a:gd name="T9" fmla="*/ 2147483646 h 346"/>
                <a:gd name="T10" fmla="*/ 2147483646 w 984"/>
                <a:gd name="T11" fmla="*/ 2147483646 h 346"/>
                <a:gd name="T12" fmla="*/ 2147483646 w 984"/>
                <a:gd name="T13" fmla="*/ 2147483646 h 346"/>
                <a:gd name="T14" fmla="*/ 2147483646 w 984"/>
                <a:gd name="T15" fmla="*/ 2147483646 h 346"/>
                <a:gd name="T16" fmla="*/ 2147483646 w 984"/>
                <a:gd name="T17" fmla="*/ 2147483646 h 346"/>
                <a:gd name="T18" fmla="*/ 2147483646 w 984"/>
                <a:gd name="T19" fmla="*/ 2147483646 h 346"/>
                <a:gd name="T20" fmla="*/ 2147483646 w 984"/>
                <a:gd name="T21" fmla="*/ 2147483646 h 346"/>
                <a:gd name="T22" fmla="*/ 2147483646 w 984"/>
                <a:gd name="T23" fmla="*/ 2147483646 h 346"/>
                <a:gd name="T24" fmla="*/ 2147483646 w 984"/>
                <a:gd name="T25" fmla="*/ 2147483646 h 346"/>
                <a:gd name="T26" fmla="*/ 2147483646 w 984"/>
                <a:gd name="T27" fmla="*/ 2147483646 h 346"/>
                <a:gd name="T28" fmla="*/ 2147483646 w 984"/>
                <a:gd name="T29" fmla="*/ 2147483646 h 346"/>
                <a:gd name="T30" fmla="*/ 2147483646 w 984"/>
                <a:gd name="T31" fmla="*/ 2147483646 h 346"/>
                <a:gd name="T32" fmla="*/ 2147483646 w 984"/>
                <a:gd name="T33" fmla="*/ 2147483646 h 346"/>
                <a:gd name="T34" fmla="*/ 2147483646 w 984"/>
                <a:gd name="T35" fmla="*/ 2147483646 h 346"/>
                <a:gd name="T36" fmla="*/ 2147483646 w 984"/>
                <a:gd name="T37" fmla="*/ 2147483646 h 346"/>
                <a:gd name="T38" fmla="*/ 2147483646 w 984"/>
                <a:gd name="T39" fmla="*/ 2147483646 h 346"/>
                <a:gd name="T40" fmla="*/ 2147483646 w 984"/>
                <a:gd name="T41" fmla="*/ 2147483646 h 346"/>
                <a:gd name="T42" fmla="*/ 2147483646 w 984"/>
                <a:gd name="T43" fmla="*/ 0 h 346"/>
                <a:gd name="T44" fmla="*/ 2147483646 w 984"/>
                <a:gd name="T45" fmla="*/ 2147483646 h 346"/>
                <a:gd name="T46" fmla="*/ 2147483646 w 984"/>
                <a:gd name="T47" fmla="*/ 2147483646 h 346"/>
                <a:gd name="T48" fmla="*/ 2147483646 w 984"/>
                <a:gd name="T49" fmla="*/ 2147483646 h 346"/>
                <a:gd name="T50" fmla="*/ 2147483646 w 984"/>
                <a:gd name="T51" fmla="*/ 2147483646 h 346"/>
                <a:gd name="T52" fmla="*/ 2147483646 w 984"/>
                <a:gd name="T53" fmla="*/ 2147483646 h 346"/>
                <a:gd name="T54" fmla="*/ 2147483646 w 984"/>
                <a:gd name="T55" fmla="*/ 2147483646 h 346"/>
                <a:gd name="T56" fmla="*/ 2147483646 w 984"/>
                <a:gd name="T57" fmla="*/ 2147483646 h 346"/>
                <a:gd name="T58" fmla="*/ 2147483646 w 984"/>
                <a:gd name="T59" fmla="*/ 2147483646 h 346"/>
                <a:gd name="T60" fmla="*/ 2147483646 w 984"/>
                <a:gd name="T61" fmla="*/ 2147483646 h 346"/>
                <a:gd name="T62" fmla="*/ 2147483646 w 984"/>
                <a:gd name="T63" fmla="*/ 2147483646 h 346"/>
                <a:gd name="T64" fmla="*/ 2147483646 w 984"/>
                <a:gd name="T65" fmla="*/ 2147483646 h 346"/>
                <a:gd name="T66" fmla="*/ 2147483646 w 984"/>
                <a:gd name="T67" fmla="*/ 2147483646 h 346"/>
                <a:gd name="T68" fmla="*/ 2147483646 w 984"/>
                <a:gd name="T69" fmla="*/ 2147483646 h 346"/>
                <a:gd name="T70" fmla="*/ 2147483646 w 984"/>
                <a:gd name="T71" fmla="*/ 2147483646 h 346"/>
                <a:gd name="T72" fmla="*/ 2147483646 w 984"/>
                <a:gd name="T73" fmla="*/ 2147483646 h 346"/>
                <a:gd name="T74" fmla="*/ 2147483646 w 984"/>
                <a:gd name="T75" fmla="*/ 2147483646 h 346"/>
                <a:gd name="T76" fmla="*/ 2147483646 w 984"/>
                <a:gd name="T77" fmla="*/ 2147483646 h 346"/>
                <a:gd name="T78" fmla="*/ 2147483646 w 984"/>
                <a:gd name="T79" fmla="*/ 2147483646 h 34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984"/>
                <a:gd name="T121" fmla="*/ 0 h 346"/>
                <a:gd name="T122" fmla="*/ 984 w 984"/>
                <a:gd name="T123" fmla="*/ 346 h 34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984" h="346">
                  <a:moveTo>
                    <a:pt x="984" y="149"/>
                  </a:moveTo>
                  <a:lnTo>
                    <a:pt x="984" y="149"/>
                  </a:lnTo>
                  <a:lnTo>
                    <a:pt x="961" y="180"/>
                  </a:lnTo>
                  <a:lnTo>
                    <a:pt x="939" y="208"/>
                  </a:lnTo>
                  <a:lnTo>
                    <a:pt x="893" y="257"/>
                  </a:lnTo>
                  <a:lnTo>
                    <a:pt x="860" y="295"/>
                  </a:lnTo>
                  <a:lnTo>
                    <a:pt x="846" y="309"/>
                  </a:lnTo>
                  <a:lnTo>
                    <a:pt x="838" y="319"/>
                  </a:lnTo>
                  <a:lnTo>
                    <a:pt x="830" y="328"/>
                  </a:lnTo>
                  <a:lnTo>
                    <a:pt x="820" y="336"/>
                  </a:lnTo>
                  <a:lnTo>
                    <a:pt x="810" y="342"/>
                  </a:lnTo>
                  <a:lnTo>
                    <a:pt x="801" y="346"/>
                  </a:lnTo>
                  <a:lnTo>
                    <a:pt x="789" y="346"/>
                  </a:lnTo>
                  <a:lnTo>
                    <a:pt x="777" y="346"/>
                  </a:lnTo>
                  <a:lnTo>
                    <a:pt x="767" y="344"/>
                  </a:lnTo>
                  <a:lnTo>
                    <a:pt x="755" y="340"/>
                  </a:lnTo>
                  <a:lnTo>
                    <a:pt x="731" y="336"/>
                  </a:lnTo>
                  <a:lnTo>
                    <a:pt x="684" y="330"/>
                  </a:lnTo>
                  <a:lnTo>
                    <a:pt x="621" y="325"/>
                  </a:lnTo>
                  <a:lnTo>
                    <a:pt x="543" y="317"/>
                  </a:lnTo>
                  <a:lnTo>
                    <a:pt x="458" y="303"/>
                  </a:lnTo>
                  <a:lnTo>
                    <a:pt x="415" y="295"/>
                  </a:lnTo>
                  <a:lnTo>
                    <a:pt x="371" y="285"/>
                  </a:lnTo>
                  <a:lnTo>
                    <a:pt x="326" y="273"/>
                  </a:lnTo>
                  <a:lnTo>
                    <a:pt x="282" y="261"/>
                  </a:lnTo>
                  <a:lnTo>
                    <a:pt x="241" y="245"/>
                  </a:lnTo>
                  <a:lnTo>
                    <a:pt x="201" y="230"/>
                  </a:lnTo>
                  <a:lnTo>
                    <a:pt x="172" y="216"/>
                  </a:lnTo>
                  <a:lnTo>
                    <a:pt x="146" y="200"/>
                  </a:lnTo>
                  <a:lnTo>
                    <a:pt x="122" y="186"/>
                  </a:lnTo>
                  <a:lnTo>
                    <a:pt x="100" y="172"/>
                  </a:lnTo>
                  <a:lnTo>
                    <a:pt x="83" y="156"/>
                  </a:lnTo>
                  <a:lnTo>
                    <a:pt x="67" y="143"/>
                  </a:lnTo>
                  <a:lnTo>
                    <a:pt x="53" y="129"/>
                  </a:lnTo>
                  <a:lnTo>
                    <a:pt x="43" y="115"/>
                  </a:lnTo>
                  <a:lnTo>
                    <a:pt x="33" y="101"/>
                  </a:lnTo>
                  <a:lnTo>
                    <a:pt x="25" y="89"/>
                  </a:lnTo>
                  <a:lnTo>
                    <a:pt x="13" y="64"/>
                  </a:lnTo>
                  <a:lnTo>
                    <a:pt x="6" y="40"/>
                  </a:lnTo>
                  <a:lnTo>
                    <a:pt x="0" y="20"/>
                  </a:lnTo>
                  <a:lnTo>
                    <a:pt x="69" y="0"/>
                  </a:lnTo>
                  <a:lnTo>
                    <a:pt x="83" y="22"/>
                  </a:lnTo>
                  <a:lnTo>
                    <a:pt x="100" y="48"/>
                  </a:lnTo>
                  <a:lnTo>
                    <a:pt x="124" y="77"/>
                  </a:lnTo>
                  <a:lnTo>
                    <a:pt x="154" y="109"/>
                  </a:lnTo>
                  <a:lnTo>
                    <a:pt x="170" y="125"/>
                  </a:lnTo>
                  <a:lnTo>
                    <a:pt x="189" y="141"/>
                  </a:lnTo>
                  <a:lnTo>
                    <a:pt x="209" y="156"/>
                  </a:lnTo>
                  <a:lnTo>
                    <a:pt x="231" y="170"/>
                  </a:lnTo>
                  <a:lnTo>
                    <a:pt x="255" y="184"/>
                  </a:lnTo>
                  <a:lnTo>
                    <a:pt x="278" y="196"/>
                  </a:lnTo>
                  <a:lnTo>
                    <a:pt x="334" y="216"/>
                  </a:lnTo>
                  <a:lnTo>
                    <a:pt x="397" y="236"/>
                  </a:lnTo>
                  <a:lnTo>
                    <a:pt x="464" y="251"/>
                  </a:lnTo>
                  <a:lnTo>
                    <a:pt x="532" y="267"/>
                  </a:lnTo>
                  <a:lnTo>
                    <a:pt x="595" y="281"/>
                  </a:lnTo>
                  <a:lnTo>
                    <a:pt x="650" y="291"/>
                  </a:lnTo>
                  <a:lnTo>
                    <a:pt x="725" y="303"/>
                  </a:lnTo>
                  <a:lnTo>
                    <a:pt x="745" y="305"/>
                  </a:lnTo>
                  <a:lnTo>
                    <a:pt x="763" y="303"/>
                  </a:lnTo>
                  <a:lnTo>
                    <a:pt x="779" y="299"/>
                  </a:lnTo>
                  <a:lnTo>
                    <a:pt x="793" y="293"/>
                  </a:lnTo>
                  <a:lnTo>
                    <a:pt x="814" y="283"/>
                  </a:lnTo>
                  <a:lnTo>
                    <a:pt x="824" y="281"/>
                  </a:lnTo>
                  <a:lnTo>
                    <a:pt x="834" y="279"/>
                  </a:lnTo>
                  <a:lnTo>
                    <a:pt x="842" y="279"/>
                  </a:lnTo>
                  <a:lnTo>
                    <a:pt x="850" y="275"/>
                  </a:lnTo>
                  <a:lnTo>
                    <a:pt x="858" y="269"/>
                  </a:lnTo>
                  <a:lnTo>
                    <a:pt x="868" y="261"/>
                  </a:lnTo>
                  <a:lnTo>
                    <a:pt x="893" y="238"/>
                  </a:lnTo>
                  <a:lnTo>
                    <a:pt x="929" y="202"/>
                  </a:lnTo>
                  <a:lnTo>
                    <a:pt x="984" y="149"/>
                  </a:lnTo>
                  <a:close/>
                </a:path>
              </a:pathLst>
            </a:custGeom>
            <a:solidFill>
              <a:srgbClr val="FCCEB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65" name="Freeform 29"/>
            <p:cNvSpPr>
              <a:spLocks/>
            </p:cNvSpPr>
            <p:nvPr/>
          </p:nvSpPr>
          <p:spPr bwMode="auto">
            <a:xfrm>
              <a:off x="3290888" y="0"/>
              <a:ext cx="2549525" cy="2689225"/>
            </a:xfrm>
            <a:custGeom>
              <a:avLst/>
              <a:gdLst>
                <a:gd name="T0" fmla="*/ 2147483646 w 1606"/>
                <a:gd name="T1" fmla="*/ 2147483646 h 1694"/>
                <a:gd name="T2" fmla="*/ 2147483646 w 1606"/>
                <a:gd name="T3" fmla="*/ 2147483646 h 1694"/>
                <a:gd name="T4" fmla="*/ 2147483646 w 1606"/>
                <a:gd name="T5" fmla="*/ 2147483646 h 1694"/>
                <a:gd name="T6" fmla="*/ 2147483646 w 1606"/>
                <a:gd name="T7" fmla="*/ 2147483646 h 1694"/>
                <a:gd name="T8" fmla="*/ 2147483646 w 1606"/>
                <a:gd name="T9" fmla="*/ 2147483646 h 1694"/>
                <a:gd name="T10" fmla="*/ 2147483646 w 1606"/>
                <a:gd name="T11" fmla="*/ 2147483646 h 1694"/>
                <a:gd name="T12" fmla="*/ 2147483646 w 1606"/>
                <a:gd name="T13" fmla="*/ 2147483646 h 1694"/>
                <a:gd name="T14" fmla="*/ 2147483646 w 1606"/>
                <a:gd name="T15" fmla="*/ 2147483646 h 1694"/>
                <a:gd name="T16" fmla="*/ 2147483646 w 1606"/>
                <a:gd name="T17" fmla="*/ 2147483646 h 1694"/>
                <a:gd name="T18" fmla="*/ 2147483646 w 1606"/>
                <a:gd name="T19" fmla="*/ 2147483646 h 1694"/>
                <a:gd name="T20" fmla="*/ 2147483646 w 1606"/>
                <a:gd name="T21" fmla="*/ 2147483646 h 1694"/>
                <a:gd name="T22" fmla="*/ 2147483646 w 1606"/>
                <a:gd name="T23" fmla="*/ 2147483646 h 1694"/>
                <a:gd name="T24" fmla="*/ 2147483646 w 1606"/>
                <a:gd name="T25" fmla="*/ 2147483646 h 1694"/>
                <a:gd name="T26" fmla="*/ 2147483646 w 1606"/>
                <a:gd name="T27" fmla="*/ 2147483646 h 1694"/>
                <a:gd name="T28" fmla="*/ 2147483646 w 1606"/>
                <a:gd name="T29" fmla="*/ 2147483646 h 1694"/>
                <a:gd name="T30" fmla="*/ 2147483646 w 1606"/>
                <a:gd name="T31" fmla="*/ 2147483646 h 1694"/>
                <a:gd name="T32" fmla="*/ 2147483646 w 1606"/>
                <a:gd name="T33" fmla="*/ 2147483646 h 1694"/>
                <a:gd name="T34" fmla="*/ 2147483646 w 1606"/>
                <a:gd name="T35" fmla="*/ 2147483646 h 1694"/>
                <a:gd name="T36" fmla="*/ 2147483646 w 1606"/>
                <a:gd name="T37" fmla="*/ 2147483646 h 1694"/>
                <a:gd name="T38" fmla="*/ 2147483646 w 1606"/>
                <a:gd name="T39" fmla="*/ 2147483646 h 1694"/>
                <a:gd name="T40" fmla="*/ 2147483646 w 1606"/>
                <a:gd name="T41" fmla="*/ 2147483646 h 1694"/>
                <a:gd name="T42" fmla="*/ 2147483646 w 1606"/>
                <a:gd name="T43" fmla="*/ 2147483646 h 1694"/>
                <a:gd name="T44" fmla="*/ 2147483646 w 1606"/>
                <a:gd name="T45" fmla="*/ 2147483646 h 1694"/>
                <a:gd name="T46" fmla="*/ 2147483646 w 1606"/>
                <a:gd name="T47" fmla="*/ 2147483646 h 1694"/>
                <a:gd name="T48" fmla="*/ 2147483646 w 1606"/>
                <a:gd name="T49" fmla="*/ 2147483646 h 1694"/>
                <a:gd name="T50" fmla="*/ 2147483646 w 1606"/>
                <a:gd name="T51" fmla="*/ 2147483646 h 1694"/>
                <a:gd name="T52" fmla="*/ 2147483646 w 1606"/>
                <a:gd name="T53" fmla="*/ 2147483646 h 1694"/>
                <a:gd name="T54" fmla="*/ 2147483646 w 1606"/>
                <a:gd name="T55" fmla="*/ 2147483646 h 1694"/>
                <a:gd name="T56" fmla="*/ 2147483646 w 1606"/>
                <a:gd name="T57" fmla="*/ 2147483646 h 1694"/>
                <a:gd name="T58" fmla="*/ 2147483646 w 1606"/>
                <a:gd name="T59" fmla="*/ 2147483646 h 1694"/>
                <a:gd name="T60" fmla="*/ 2147483646 w 1606"/>
                <a:gd name="T61" fmla="*/ 2147483646 h 1694"/>
                <a:gd name="T62" fmla="*/ 2147483646 w 1606"/>
                <a:gd name="T63" fmla="*/ 2147483646 h 1694"/>
                <a:gd name="T64" fmla="*/ 2147483646 w 1606"/>
                <a:gd name="T65" fmla="*/ 2147483646 h 1694"/>
                <a:gd name="T66" fmla="*/ 2147483646 w 1606"/>
                <a:gd name="T67" fmla="*/ 2147483646 h 1694"/>
                <a:gd name="T68" fmla="*/ 2147483646 w 1606"/>
                <a:gd name="T69" fmla="*/ 2147483646 h 1694"/>
                <a:gd name="T70" fmla="*/ 2147483646 w 1606"/>
                <a:gd name="T71" fmla="*/ 2147483646 h 1694"/>
                <a:gd name="T72" fmla="*/ 2147483646 w 1606"/>
                <a:gd name="T73" fmla="*/ 2147483646 h 1694"/>
                <a:gd name="T74" fmla="*/ 2147483646 w 1606"/>
                <a:gd name="T75" fmla="*/ 2147483646 h 1694"/>
                <a:gd name="T76" fmla="*/ 2147483646 w 1606"/>
                <a:gd name="T77" fmla="*/ 2147483646 h 1694"/>
                <a:gd name="T78" fmla="*/ 2147483646 w 1606"/>
                <a:gd name="T79" fmla="*/ 2147483646 h 1694"/>
                <a:gd name="T80" fmla="*/ 2147483646 w 1606"/>
                <a:gd name="T81" fmla="*/ 2147483646 h 1694"/>
                <a:gd name="T82" fmla="*/ 2147483646 w 1606"/>
                <a:gd name="T83" fmla="*/ 2147483646 h 1694"/>
                <a:gd name="T84" fmla="*/ 2147483646 w 1606"/>
                <a:gd name="T85" fmla="*/ 2147483646 h 1694"/>
                <a:gd name="T86" fmla="*/ 2147483646 w 1606"/>
                <a:gd name="T87" fmla="*/ 2147483646 h 1694"/>
                <a:gd name="T88" fmla="*/ 2147483646 w 1606"/>
                <a:gd name="T89" fmla="*/ 2147483646 h 1694"/>
                <a:gd name="T90" fmla="*/ 2147483646 w 1606"/>
                <a:gd name="T91" fmla="*/ 2147483646 h 1694"/>
                <a:gd name="T92" fmla="*/ 2147483646 w 1606"/>
                <a:gd name="T93" fmla="*/ 2147483646 h 1694"/>
                <a:gd name="T94" fmla="*/ 2147483646 w 1606"/>
                <a:gd name="T95" fmla="*/ 2147483646 h 1694"/>
                <a:gd name="T96" fmla="*/ 2147483646 w 1606"/>
                <a:gd name="T97" fmla="*/ 2147483646 h 1694"/>
                <a:gd name="T98" fmla="*/ 2147483646 w 1606"/>
                <a:gd name="T99" fmla="*/ 2147483646 h 1694"/>
                <a:gd name="T100" fmla="*/ 2147483646 w 1606"/>
                <a:gd name="T101" fmla="*/ 2147483646 h 1694"/>
                <a:gd name="T102" fmla="*/ 2147483646 w 1606"/>
                <a:gd name="T103" fmla="*/ 2147483646 h 1694"/>
                <a:gd name="T104" fmla="*/ 2147483646 w 1606"/>
                <a:gd name="T105" fmla="*/ 2147483646 h 1694"/>
                <a:gd name="T106" fmla="*/ 2147483646 w 1606"/>
                <a:gd name="T107" fmla="*/ 2147483646 h 1694"/>
                <a:gd name="T108" fmla="*/ 2147483646 w 1606"/>
                <a:gd name="T109" fmla="*/ 2147483646 h 1694"/>
                <a:gd name="T110" fmla="*/ 2147483646 w 1606"/>
                <a:gd name="T111" fmla="*/ 2147483646 h 1694"/>
                <a:gd name="T112" fmla="*/ 2147483646 w 1606"/>
                <a:gd name="T113" fmla="*/ 2147483646 h 1694"/>
                <a:gd name="T114" fmla="*/ 2147483646 w 1606"/>
                <a:gd name="T115" fmla="*/ 2147483646 h 169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606"/>
                <a:gd name="T175" fmla="*/ 0 h 1694"/>
                <a:gd name="T176" fmla="*/ 1606 w 1606"/>
                <a:gd name="T177" fmla="*/ 1694 h 169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606" h="1694">
                  <a:moveTo>
                    <a:pt x="119" y="684"/>
                  </a:moveTo>
                  <a:lnTo>
                    <a:pt x="119" y="684"/>
                  </a:lnTo>
                  <a:lnTo>
                    <a:pt x="117" y="648"/>
                  </a:lnTo>
                  <a:lnTo>
                    <a:pt x="119" y="615"/>
                  </a:lnTo>
                  <a:lnTo>
                    <a:pt x="123" y="581"/>
                  </a:lnTo>
                  <a:lnTo>
                    <a:pt x="131" y="550"/>
                  </a:lnTo>
                  <a:lnTo>
                    <a:pt x="142" y="518"/>
                  </a:lnTo>
                  <a:lnTo>
                    <a:pt x="154" y="488"/>
                  </a:lnTo>
                  <a:lnTo>
                    <a:pt x="166" y="461"/>
                  </a:lnTo>
                  <a:lnTo>
                    <a:pt x="180" y="435"/>
                  </a:lnTo>
                  <a:lnTo>
                    <a:pt x="210" y="389"/>
                  </a:lnTo>
                  <a:lnTo>
                    <a:pt x="233" y="356"/>
                  </a:lnTo>
                  <a:lnTo>
                    <a:pt x="251" y="336"/>
                  </a:lnTo>
                  <a:lnTo>
                    <a:pt x="257" y="330"/>
                  </a:lnTo>
                  <a:lnTo>
                    <a:pt x="251" y="344"/>
                  </a:lnTo>
                  <a:lnTo>
                    <a:pt x="245" y="362"/>
                  </a:lnTo>
                  <a:lnTo>
                    <a:pt x="237" y="403"/>
                  </a:lnTo>
                  <a:lnTo>
                    <a:pt x="233" y="437"/>
                  </a:lnTo>
                  <a:lnTo>
                    <a:pt x="233" y="443"/>
                  </a:lnTo>
                  <a:lnTo>
                    <a:pt x="233" y="439"/>
                  </a:lnTo>
                  <a:lnTo>
                    <a:pt x="237" y="427"/>
                  </a:lnTo>
                  <a:lnTo>
                    <a:pt x="243" y="409"/>
                  </a:lnTo>
                  <a:lnTo>
                    <a:pt x="255" y="389"/>
                  </a:lnTo>
                  <a:lnTo>
                    <a:pt x="263" y="380"/>
                  </a:lnTo>
                  <a:lnTo>
                    <a:pt x="275" y="368"/>
                  </a:lnTo>
                  <a:lnTo>
                    <a:pt x="289" y="354"/>
                  </a:lnTo>
                  <a:lnTo>
                    <a:pt x="305" y="342"/>
                  </a:lnTo>
                  <a:lnTo>
                    <a:pt x="324" y="328"/>
                  </a:lnTo>
                  <a:lnTo>
                    <a:pt x="346" y="314"/>
                  </a:lnTo>
                  <a:lnTo>
                    <a:pt x="374" y="301"/>
                  </a:lnTo>
                  <a:lnTo>
                    <a:pt x="403" y="287"/>
                  </a:lnTo>
                  <a:lnTo>
                    <a:pt x="437" y="273"/>
                  </a:lnTo>
                  <a:lnTo>
                    <a:pt x="477" y="259"/>
                  </a:lnTo>
                  <a:lnTo>
                    <a:pt x="516" y="247"/>
                  </a:lnTo>
                  <a:lnTo>
                    <a:pt x="548" y="239"/>
                  </a:lnTo>
                  <a:lnTo>
                    <a:pt x="577" y="233"/>
                  </a:lnTo>
                  <a:lnTo>
                    <a:pt x="601" y="231"/>
                  </a:lnTo>
                  <a:lnTo>
                    <a:pt x="621" y="231"/>
                  </a:lnTo>
                  <a:lnTo>
                    <a:pt x="641" y="231"/>
                  </a:lnTo>
                  <a:lnTo>
                    <a:pt x="670" y="235"/>
                  </a:lnTo>
                  <a:lnTo>
                    <a:pt x="702" y="239"/>
                  </a:lnTo>
                  <a:lnTo>
                    <a:pt x="718" y="239"/>
                  </a:lnTo>
                  <a:lnTo>
                    <a:pt x="736" y="237"/>
                  </a:lnTo>
                  <a:lnTo>
                    <a:pt x="755" y="233"/>
                  </a:lnTo>
                  <a:lnTo>
                    <a:pt x="781" y="227"/>
                  </a:lnTo>
                  <a:lnTo>
                    <a:pt x="809" y="217"/>
                  </a:lnTo>
                  <a:lnTo>
                    <a:pt x="840" y="206"/>
                  </a:lnTo>
                  <a:lnTo>
                    <a:pt x="876" y="190"/>
                  </a:lnTo>
                  <a:lnTo>
                    <a:pt x="906" y="172"/>
                  </a:lnTo>
                  <a:lnTo>
                    <a:pt x="935" y="154"/>
                  </a:lnTo>
                  <a:lnTo>
                    <a:pt x="961" y="136"/>
                  </a:lnTo>
                  <a:lnTo>
                    <a:pt x="985" y="117"/>
                  </a:lnTo>
                  <a:lnTo>
                    <a:pt x="1007" y="99"/>
                  </a:lnTo>
                  <a:lnTo>
                    <a:pt x="1044" y="65"/>
                  </a:lnTo>
                  <a:lnTo>
                    <a:pt x="1070" y="36"/>
                  </a:lnTo>
                  <a:lnTo>
                    <a:pt x="1090" y="14"/>
                  </a:lnTo>
                  <a:lnTo>
                    <a:pt x="1100" y="2"/>
                  </a:lnTo>
                  <a:lnTo>
                    <a:pt x="1102" y="0"/>
                  </a:lnTo>
                  <a:lnTo>
                    <a:pt x="1102" y="2"/>
                  </a:lnTo>
                  <a:lnTo>
                    <a:pt x="1100" y="14"/>
                  </a:lnTo>
                  <a:lnTo>
                    <a:pt x="1092" y="34"/>
                  </a:lnTo>
                  <a:lnTo>
                    <a:pt x="1072" y="85"/>
                  </a:lnTo>
                  <a:lnTo>
                    <a:pt x="1054" y="127"/>
                  </a:lnTo>
                  <a:lnTo>
                    <a:pt x="1052" y="138"/>
                  </a:lnTo>
                  <a:lnTo>
                    <a:pt x="1052" y="140"/>
                  </a:lnTo>
                  <a:lnTo>
                    <a:pt x="1161" y="10"/>
                  </a:lnTo>
                  <a:lnTo>
                    <a:pt x="1161" y="12"/>
                  </a:lnTo>
                  <a:lnTo>
                    <a:pt x="1161" y="24"/>
                  </a:lnTo>
                  <a:lnTo>
                    <a:pt x="1159" y="59"/>
                  </a:lnTo>
                  <a:lnTo>
                    <a:pt x="1149" y="130"/>
                  </a:lnTo>
                  <a:lnTo>
                    <a:pt x="1143" y="172"/>
                  </a:lnTo>
                  <a:lnTo>
                    <a:pt x="1137" y="204"/>
                  </a:lnTo>
                  <a:lnTo>
                    <a:pt x="1131" y="227"/>
                  </a:lnTo>
                  <a:lnTo>
                    <a:pt x="1127" y="245"/>
                  </a:lnTo>
                  <a:lnTo>
                    <a:pt x="1121" y="257"/>
                  </a:lnTo>
                  <a:lnTo>
                    <a:pt x="1117" y="265"/>
                  </a:lnTo>
                  <a:lnTo>
                    <a:pt x="1115" y="269"/>
                  </a:lnTo>
                  <a:lnTo>
                    <a:pt x="1133" y="267"/>
                  </a:lnTo>
                  <a:lnTo>
                    <a:pt x="1155" y="267"/>
                  </a:lnTo>
                  <a:lnTo>
                    <a:pt x="1185" y="267"/>
                  </a:lnTo>
                  <a:lnTo>
                    <a:pt x="1220" y="271"/>
                  </a:lnTo>
                  <a:lnTo>
                    <a:pt x="1266" y="281"/>
                  </a:lnTo>
                  <a:lnTo>
                    <a:pt x="1317" y="293"/>
                  </a:lnTo>
                  <a:lnTo>
                    <a:pt x="1374" y="312"/>
                  </a:lnTo>
                  <a:lnTo>
                    <a:pt x="1404" y="324"/>
                  </a:lnTo>
                  <a:lnTo>
                    <a:pt x="1432" y="338"/>
                  </a:lnTo>
                  <a:lnTo>
                    <a:pt x="1458" y="352"/>
                  </a:lnTo>
                  <a:lnTo>
                    <a:pt x="1479" y="368"/>
                  </a:lnTo>
                  <a:lnTo>
                    <a:pt x="1501" y="384"/>
                  </a:lnTo>
                  <a:lnTo>
                    <a:pt x="1519" y="399"/>
                  </a:lnTo>
                  <a:lnTo>
                    <a:pt x="1550" y="431"/>
                  </a:lnTo>
                  <a:lnTo>
                    <a:pt x="1574" y="457"/>
                  </a:lnTo>
                  <a:lnTo>
                    <a:pt x="1588" y="476"/>
                  </a:lnTo>
                  <a:lnTo>
                    <a:pt x="1594" y="488"/>
                  </a:lnTo>
                  <a:lnTo>
                    <a:pt x="1594" y="490"/>
                  </a:lnTo>
                  <a:lnTo>
                    <a:pt x="1592" y="488"/>
                  </a:lnTo>
                  <a:lnTo>
                    <a:pt x="1586" y="482"/>
                  </a:lnTo>
                  <a:lnTo>
                    <a:pt x="1578" y="478"/>
                  </a:lnTo>
                  <a:lnTo>
                    <a:pt x="1554" y="469"/>
                  </a:lnTo>
                  <a:lnTo>
                    <a:pt x="1525" y="459"/>
                  </a:lnTo>
                  <a:lnTo>
                    <a:pt x="1491" y="449"/>
                  </a:lnTo>
                  <a:lnTo>
                    <a:pt x="1432" y="431"/>
                  </a:lnTo>
                  <a:lnTo>
                    <a:pt x="1404" y="425"/>
                  </a:lnTo>
                  <a:lnTo>
                    <a:pt x="1412" y="427"/>
                  </a:lnTo>
                  <a:lnTo>
                    <a:pt x="1436" y="437"/>
                  </a:lnTo>
                  <a:lnTo>
                    <a:pt x="1452" y="445"/>
                  </a:lnTo>
                  <a:lnTo>
                    <a:pt x="1469" y="457"/>
                  </a:lnTo>
                  <a:lnTo>
                    <a:pt x="1493" y="475"/>
                  </a:lnTo>
                  <a:lnTo>
                    <a:pt x="1517" y="496"/>
                  </a:lnTo>
                  <a:lnTo>
                    <a:pt x="1543" y="522"/>
                  </a:lnTo>
                  <a:lnTo>
                    <a:pt x="1562" y="548"/>
                  </a:lnTo>
                  <a:lnTo>
                    <a:pt x="1580" y="573"/>
                  </a:lnTo>
                  <a:lnTo>
                    <a:pt x="1592" y="595"/>
                  </a:lnTo>
                  <a:lnTo>
                    <a:pt x="1602" y="613"/>
                  </a:lnTo>
                  <a:lnTo>
                    <a:pt x="1606" y="625"/>
                  </a:lnTo>
                  <a:lnTo>
                    <a:pt x="1606" y="627"/>
                  </a:lnTo>
                  <a:lnTo>
                    <a:pt x="1604" y="627"/>
                  </a:lnTo>
                  <a:lnTo>
                    <a:pt x="1598" y="619"/>
                  </a:lnTo>
                  <a:lnTo>
                    <a:pt x="1594" y="613"/>
                  </a:lnTo>
                  <a:lnTo>
                    <a:pt x="1588" y="607"/>
                  </a:lnTo>
                  <a:lnTo>
                    <a:pt x="1570" y="593"/>
                  </a:lnTo>
                  <a:lnTo>
                    <a:pt x="1550" y="581"/>
                  </a:lnTo>
                  <a:lnTo>
                    <a:pt x="1529" y="569"/>
                  </a:lnTo>
                  <a:lnTo>
                    <a:pt x="1495" y="552"/>
                  </a:lnTo>
                  <a:lnTo>
                    <a:pt x="1485" y="548"/>
                  </a:lnTo>
                  <a:lnTo>
                    <a:pt x="1485" y="546"/>
                  </a:lnTo>
                  <a:lnTo>
                    <a:pt x="1491" y="550"/>
                  </a:lnTo>
                  <a:lnTo>
                    <a:pt x="1497" y="558"/>
                  </a:lnTo>
                  <a:lnTo>
                    <a:pt x="1505" y="569"/>
                  </a:lnTo>
                  <a:lnTo>
                    <a:pt x="1511" y="585"/>
                  </a:lnTo>
                  <a:lnTo>
                    <a:pt x="1525" y="633"/>
                  </a:lnTo>
                  <a:lnTo>
                    <a:pt x="1541" y="700"/>
                  </a:lnTo>
                  <a:lnTo>
                    <a:pt x="1546" y="737"/>
                  </a:lnTo>
                  <a:lnTo>
                    <a:pt x="1548" y="773"/>
                  </a:lnTo>
                  <a:lnTo>
                    <a:pt x="1546" y="803"/>
                  </a:lnTo>
                  <a:lnTo>
                    <a:pt x="1543" y="830"/>
                  </a:lnTo>
                  <a:lnTo>
                    <a:pt x="1537" y="852"/>
                  </a:lnTo>
                  <a:lnTo>
                    <a:pt x="1531" y="868"/>
                  </a:lnTo>
                  <a:lnTo>
                    <a:pt x="1527" y="884"/>
                  </a:lnTo>
                  <a:lnTo>
                    <a:pt x="1487" y="842"/>
                  </a:lnTo>
                  <a:lnTo>
                    <a:pt x="1400" y="751"/>
                  </a:lnTo>
                  <a:lnTo>
                    <a:pt x="1351" y="702"/>
                  </a:lnTo>
                  <a:lnTo>
                    <a:pt x="1307" y="660"/>
                  </a:lnTo>
                  <a:lnTo>
                    <a:pt x="1274" y="631"/>
                  </a:lnTo>
                  <a:lnTo>
                    <a:pt x="1262" y="623"/>
                  </a:lnTo>
                  <a:lnTo>
                    <a:pt x="1256" y="621"/>
                  </a:lnTo>
                  <a:lnTo>
                    <a:pt x="1260" y="635"/>
                  </a:lnTo>
                  <a:lnTo>
                    <a:pt x="1262" y="650"/>
                  </a:lnTo>
                  <a:lnTo>
                    <a:pt x="1262" y="678"/>
                  </a:lnTo>
                  <a:lnTo>
                    <a:pt x="1258" y="708"/>
                  </a:lnTo>
                  <a:lnTo>
                    <a:pt x="1252" y="735"/>
                  </a:lnTo>
                  <a:lnTo>
                    <a:pt x="1242" y="763"/>
                  </a:lnTo>
                  <a:lnTo>
                    <a:pt x="1230" y="789"/>
                  </a:lnTo>
                  <a:lnTo>
                    <a:pt x="1216" y="813"/>
                  </a:lnTo>
                  <a:lnTo>
                    <a:pt x="1200" y="834"/>
                  </a:lnTo>
                  <a:lnTo>
                    <a:pt x="1187" y="856"/>
                  </a:lnTo>
                  <a:lnTo>
                    <a:pt x="1173" y="874"/>
                  </a:lnTo>
                  <a:lnTo>
                    <a:pt x="1147" y="902"/>
                  </a:lnTo>
                  <a:lnTo>
                    <a:pt x="1133" y="915"/>
                  </a:lnTo>
                  <a:lnTo>
                    <a:pt x="1131" y="917"/>
                  </a:lnTo>
                  <a:lnTo>
                    <a:pt x="1133" y="915"/>
                  </a:lnTo>
                  <a:lnTo>
                    <a:pt x="1137" y="909"/>
                  </a:lnTo>
                  <a:lnTo>
                    <a:pt x="1141" y="900"/>
                  </a:lnTo>
                  <a:lnTo>
                    <a:pt x="1147" y="878"/>
                  </a:lnTo>
                  <a:lnTo>
                    <a:pt x="1151" y="848"/>
                  </a:lnTo>
                  <a:lnTo>
                    <a:pt x="1149" y="815"/>
                  </a:lnTo>
                  <a:lnTo>
                    <a:pt x="1145" y="777"/>
                  </a:lnTo>
                  <a:lnTo>
                    <a:pt x="1139" y="757"/>
                  </a:lnTo>
                  <a:lnTo>
                    <a:pt x="1133" y="737"/>
                  </a:lnTo>
                  <a:lnTo>
                    <a:pt x="1127" y="720"/>
                  </a:lnTo>
                  <a:lnTo>
                    <a:pt x="1117" y="702"/>
                  </a:lnTo>
                  <a:lnTo>
                    <a:pt x="1107" y="684"/>
                  </a:lnTo>
                  <a:lnTo>
                    <a:pt x="1096" y="668"/>
                  </a:lnTo>
                  <a:lnTo>
                    <a:pt x="1056" y="619"/>
                  </a:lnTo>
                  <a:lnTo>
                    <a:pt x="1034" y="597"/>
                  </a:lnTo>
                  <a:lnTo>
                    <a:pt x="1026" y="591"/>
                  </a:lnTo>
                  <a:lnTo>
                    <a:pt x="1024" y="591"/>
                  </a:lnTo>
                  <a:lnTo>
                    <a:pt x="985" y="625"/>
                  </a:lnTo>
                  <a:lnTo>
                    <a:pt x="928" y="668"/>
                  </a:lnTo>
                  <a:lnTo>
                    <a:pt x="842" y="732"/>
                  </a:lnTo>
                  <a:lnTo>
                    <a:pt x="795" y="767"/>
                  </a:lnTo>
                  <a:lnTo>
                    <a:pt x="753" y="795"/>
                  </a:lnTo>
                  <a:lnTo>
                    <a:pt x="688" y="836"/>
                  </a:lnTo>
                  <a:lnTo>
                    <a:pt x="664" y="852"/>
                  </a:lnTo>
                  <a:lnTo>
                    <a:pt x="647" y="870"/>
                  </a:lnTo>
                  <a:lnTo>
                    <a:pt x="639" y="880"/>
                  </a:lnTo>
                  <a:lnTo>
                    <a:pt x="633" y="888"/>
                  </a:lnTo>
                  <a:lnTo>
                    <a:pt x="627" y="900"/>
                  </a:lnTo>
                  <a:lnTo>
                    <a:pt x="623" y="909"/>
                  </a:lnTo>
                  <a:lnTo>
                    <a:pt x="619" y="923"/>
                  </a:lnTo>
                  <a:lnTo>
                    <a:pt x="617" y="937"/>
                  </a:lnTo>
                  <a:lnTo>
                    <a:pt x="615" y="969"/>
                  </a:lnTo>
                  <a:lnTo>
                    <a:pt x="617" y="1004"/>
                  </a:lnTo>
                  <a:lnTo>
                    <a:pt x="621" y="1042"/>
                  </a:lnTo>
                  <a:lnTo>
                    <a:pt x="633" y="1119"/>
                  </a:lnTo>
                  <a:lnTo>
                    <a:pt x="643" y="1188"/>
                  </a:lnTo>
                  <a:lnTo>
                    <a:pt x="645" y="1216"/>
                  </a:lnTo>
                  <a:lnTo>
                    <a:pt x="645" y="1240"/>
                  </a:lnTo>
                  <a:lnTo>
                    <a:pt x="641" y="1259"/>
                  </a:lnTo>
                  <a:lnTo>
                    <a:pt x="639" y="1277"/>
                  </a:lnTo>
                  <a:lnTo>
                    <a:pt x="629" y="1315"/>
                  </a:lnTo>
                  <a:lnTo>
                    <a:pt x="627" y="1337"/>
                  </a:lnTo>
                  <a:lnTo>
                    <a:pt x="625" y="1362"/>
                  </a:lnTo>
                  <a:lnTo>
                    <a:pt x="625" y="1390"/>
                  </a:lnTo>
                  <a:lnTo>
                    <a:pt x="627" y="1414"/>
                  </a:lnTo>
                  <a:lnTo>
                    <a:pt x="633" y="1449"/>
                  </a:lnTo>
                  <a:lnTo>
                    <a:pt x="637" y="1467"/>
                  </a:lnTo>
                  <a:lnTo>
                    <a:pt x="635" y="1467"/>
                  </a:lnTo>
                  <a:lnTo>
                    <a:pt x="629" y="1463"/>
                  </a:lnTo>
                  <a:lnTo>
                    <a:pt x="621" y="1451"/>
                  </a:lnTo>
                  <a:lnTo>
                    <a:pt x="613" y="1435"/>
                  </a:lnTo>
                  <a:lnTo>
                    <a:pt x="603" y="1414"/>
                  </a:lnTo>
                  <a:lnTo>
                    <a:pt x="595" y="1390"/>
                  </a:lnTo>
                  <a:lnTo>
                    <a:pt x="587" y="1362"/>
                  </a:lnTo>
                  <a:lnTo>
                    <a:pt x="583" y="1333"/>
                  </a:lnTo>
                  <a:lnTo>
                    <a:pt x="581" y="1301"/>
                  </a:lnTo>
                  <a:lnTo>
                    <a:pt x="583" y="1269"/>
                  </a:lnTo>
                  <a:lnTo>
                    <a:pt x="585" y="1240"/>
                  </a:lnTo>
                  <a:lnTo>
                    <a:pt x="583" y="1208"/>
                  </a:lnTo>
                  <a:lnTo>
                    <a:pt x="577" y="1178"/>
                  </a:lnTo>
                  <a:lnTo>
                    <a:pt x="570" y="1151"/>
                  </a:lnTo>
                  <a:lnTo>
                    <a:pt x="560" y="1125"/>
                  </a:lnTo>
                  <a:lnTo>
                    <a:pt x="548" y="1103"/>
                  </a:lnTo>
                  <a:lnTo>
                    <a:pt x="536" y="1085"/>
                  </a:lnTo>
                  <a:lnTo>
                    <a:pt x="522" y="1074"/>
                  </a:lnTo>
                  <a:lnTo>
                    <a:pt x="508" y="1068"/>
                  </a:lnTo>
                  <a:lnTo>
                    <a:pt x="490" y="1062"/>
                  </a:lnTo>
                  <a:lnTo>
                    <a:pt x="471" y="1060"/>
                  </a:lnTo>
                  <a:lnTo>
                    <a:pt x="447" y="1064"/>
                  </a:lnTo>
                  <a:lnTo>
                    <a:pt x="423" y="1070"/>
                  </a:lnTo>
                  <a:lnTo>
                    <a:pt x="398" y="1081"/>
                  </a:lnTo>
                  <a:lnTo>
                    <a:pt x="386" y="1089"/>
                  </a:lnTo>
                  <a:lnTo>
                    <a:pt x="372" y="1097"/>
                  </a:lnTo>
                  <a:lnTo>
                    <a:pt x="360" y="1109"/>
                  </a:lnTo>
                  <a:lnTo>
                    <a:pt x="346" y="1121"/>
                  </a:lnTo>
                  <a:lnTo>
                    <a:pt x="336" y="1133"/>
                  </a:lnTo>
                  <a:lnTo>
                    <a:pt x="326" y="1147"/>
                  </a:lnTo>
                  <a:lnTo>
                    <a:pt x="318" y="1161"/>
                  </a:lnTo>
                  <a:lnTo>
                    <a:pt x="310" y="1174"/>
                  </a:lnTo>
                  <a:lnTo>
                    <a:pt x="307" y="1188"/>
                  </a:lnTo>
                  <a:lnTo>
                    <a:pt x="303" y="1202"/>
                  </a:lnTo>
                  <a:lnTo>
                    <a:pt x="303" y="1216"/>
                  </a:lnTo>
                  <a:lnTo>
                    <a:pt x="301" y="1230"/>
                  </a:lnTo>
                  <a:lnTo>
                    <a:pt x="303" y="1246"/>
                  </a:lnTo>
                  <a:lnTo>
                    <a:pt x="305" y="1259"/>
                  </a:lnTo>
                  <a:lnTo>
                    <a:pt x="309" y="1273"/>
                  </a:lnTo>
                  <a:lnTo>
                    <a:pt x="312" y="1287"/>
                  </a:lnTo>
                  <a:lnTo>
                    <a:pt x="326" y="1315"/>
                  </a:lnTo>
                  <a:lnTo>
                    <a:pt x="344" y="1340"/>
                  </a:lnTo>
                  <a:lnTo>
                    <a:pt x="354" y="1354"/>
                  </a:lnTo>
                  <a:lnTo>
                    <a:pt x="364" y="1364"/>
                  </a:lnTo>
                  <a:lnTo>
                    <a:pt x="376" y="1372"/>
                  </a:lnTo>
                  <a:lnTo>
                    <a:pt x="388" y="1380"/>
                  </a:lnTo>
                  <a:lnTo>
                    <a:pt x="411" y="1390"/>
                  </a:lnTo>
                  <a:lnTo>
                    <a:pt x="433" y="1396"/>
                  </a:lnTo>
                  <a:lnTo>
                    <a:pt x="453" y="1402"/>
                  </a:lnTo>
                  <a:lnTo>
                    <a:pt x="469" y="1406"/>
                  </a:lnTo>
                  <a:lnTo>
                    <a:pt x="475" y="1410"/>
                  </a:lnTo>
                  <a:lnTo>
                    <a:pt x="479" y="1412"/>
                  </a:lnTo>
                  <a:lnTo>
                    <a:pt x="481" y="1416"/>
                  </a:lnTo>
                  <a:lnTo>
                    <a:pt x="483" y="1422"/>
                  </a:lnTo>
                  <a:lnTo>
                    <a:pt x="481" y="1439"/>
                  </a:lnTo>
                  <a:lnTo>
                    <a:pt x="483" y="1455"/>
                  </a:lnTo>
                  <a:lnTo>
                    <a:pt x="485" y="1471"/>
                  </a:lnTo>
                  <a:lnTo>
                    <a:pt x="490" y="1487"/>
                  </a:lnTo>
                  <a:lnTo>
                    <a:pt x="498" y="1501"/>
                  </a:lnTo>
                  <a:lnTo>
                    <a:pt x="506" y="1514"/>
                  </a:lnTo>
                  <a:lnTo>
                    <a:pt x="524" y="1542"/>
                  </a:lnTo>
                  <a:lnTo>
                    <a:pt x="542" y="1566"/>
                  </a:lnTo>
                  <a:lnTo>
                    <a:pt x="558" y="1586"/>
                  </a:lnTo>
                  <a:lnTo>
                    <a:pt x="564" y="1596"/>
                  </a:lnTo>
                  <a:lnTo>
                    <a:pt x="568" y="1605"/>
                  </a:lnTo>
                  <a:lnTo>
                    <a:pt x="572" y="1615"/>
                  </a:lnTo>
                  <a:lnTo>
                    <a:pt x="570" y="1623"/>
                  </a:lnTo>
                  <a:lnTo>
                    <a:pt x="512" y="1580"/>
                  </a:lnTo>
                  <a:lnTo>
                    <a:pt x="471" y="1552"/>
                  </a:lnTo>
                  <a:lnTo>
                    <a:pt x="459" y="1546"/>
                  </a:lnTo>
                  <a:lnTo>
                    <a:pt x="455" y="1544"/>
                  </a:lnTo>
                  <a:lnTo>
                    <a:pt x="455" y="1546"/>
                  </a:lnTo>
                  <a:lnTo>
                    <a:pt x="455" y="1560"/>
                  </a:lnTo>
                  <a:lnTo>
                    <a:pt x="455" y="1576"/>
                  </a:lnTo>
                  <a:lnTo>
                    <a:pt x="451" y="1590"/>
                  </a:lnTo>
                  <a:lnTo>
                    <a:pt x="447" y="1603"/>
                  </a:lnTo>
                  <a:lnTo>
                    <a:pt x="439" y="1617"/>
                  </a:lnTo>
                  <a:lnTo>
                    <a:pt x="431" y="1629"/>
                  </a:lnTo>
                  <a:lnTo>
                    <a:pt x="415" y="1651"/>
                  </a:lnTo>
                  <a:lnTo>
                    <a:pt x="396" y="1669"/>
                  </a:lnTo>
                  <a:lnTo>
                    <a:pt x="380" y="1683"/>
                  </a:lnTo>
                  <a:lnTo>
                    <a:pt x="364" y="1694"/>
                  </a:lnTo>
                  <a:lnTo>
                    <a:pt x="370" y="1681"/>
                  </a:lnTo>
                  <a:lnTo>
                    <a:pt x="376" y="1661"/>
                  </a:lnTo>
                  <a:lnTo>
                    <a:pt x="382" y="1637"/>
                  </a:lnTo>
                  <a:lnTo>
                    <a:pt x="386" y="1609"/>
                  </a:lnTo>
                  <a:lnTo>
                    <a:pt x="392" y="1568"/>
                  </a:lnTo>
                  <a:lnTo>
                    <a:pt x="392" y="1556"/>
                  </a:lnTo>
                  <a:lnTo>
                    <a:pt x="392" y="1554"/>
                  </a:lnTo>
                  <a:lnTo>
                    <a:pt x="390" y="1556"/>
                  </a:lnTo>
                  <a:lnTo>
                    <a:pt x="382" y="1564"/>
                  </a:lnTo>
                  <a:lnTo>
                    <a:pt x="368" y="1574"/>
                  </a:lnTo>
                  <a:lnTo>
                    <a:pt x="328" y="1596"/>
                  </a:lnTo>
                  <a:lnTo>
                    <a:pt x="297" y="1611"/>
                  </a:lnTo>
                  <a:lnTo>
                    <a:pt x="289" y="1613"/>
                  </a:lnTo>
                  <a:lnTo>
                    <a:pt x="293" y="1611"/>
                  </a:lnTo>
                  <a:lnTo>
                    <a:pt x="297" y="1607"/>
                  </a:lnTo>
                  <a:lnTo>
                    <a:pt x="301" y="1601"/>
                  </a:lnTo>
                  <a:lnTo>
                    <a:pt x="309" y="1588"/>
                  </a:lnTo>
                  <a:lnTo>
                    <a:pt x="314" y="1568"/>
                  </a:lnTo>
                  <a:lnTo>
                    <a:pt x="318" y="1548"/>
                  </a:lnTo>
                  <a:lnTo>
                    <a:pt x="320" y="1528"/>
                  </a:lnTo>
                  <a:lnTo>
                    <a:pt x="322" y="1509"/>
                  </a:lnTo>
                  <a:lnTo>
                    <a:pt x="320" y="1491"/>
                  </a:lnTo>
                  <a:lnTo>
                    <a:pt x="318" y="1477"/>
                  </a:lnTo>
                  <a:lnTo>
                    <a:pt x="307" y="1487"/>
                  </a:lnTo>
                  <a:lnTo>
                    <a:pt x="291" y="1495"/>
                  </a:lnTo>
                  <a:lnTo>
                    <a:pt x="275" y="1499"/>
                  </a:lnTo>
                  <a:lnTo>
                    <a:pt x="259" y="1501"/>
                  </a:lnTo>
                  <a:lnTo>
                    <a:pt x="241" y="1501"/>
                  </a:lnTo>
                  <a:lnTo>
                    <a:pt x="223" y="1497"/>
                  </a:lnTo>
                  <a:lnTo>
                    <a:pt x="208" y="1493"/>
                  </a:lnTo>
                  <a:lnTo>
                    <a:pt x="190" y="1489"/>
                  </a:lnTo>
                  <a:lnTo>
                    <a:pt x="158" y="1477"/>
                  </a:lnTo>
                  <a:lnTo>
                    <a:pt x="134" y="1465"/>
                  </a:lnTo>
                  <a:lnTo>
                    <a:pt x="115" y="1455"/>
                  </a:lnTo>
                  <a:lnTo>
                    <a:pt x="125" y="1457"/>
                  </a:lnTo>
                  <a:lnTo>
                    <a:pt x="138" y="1455"/>
                  </a:lnTo>
                  <a:lnTo>
                    <a:pt x="156" y="1451"/>
                  </a:lnTo>
                  <a:lnTo>
                    <a:pt x="166" y="1447"/>
                  </a:lnTo>
                  <a:lnTo>
                    <a:pt x="176" y="1441"/>
                  </a:lnTo>
                  <a:lnTo>
                    <a:pt x="186" y="1435"/>
                  </a:lnTo>
                  <a:lnTo>
                    <a:pt x="194" y="1427"/>
                  </a:lnTo>
                  <a:lnTo>
                    <a:pt x="202" y="1420"/>
                  </a:lnTo>
                  <a:lnTo>
                    <a:pt x="210" y="1408"/>
                  </a:lnTo>
                  <a:lnTo>
                    <a:pt x="214" y="1394"/>
                  </a:lnTo>
                  <a:lnTo>
                    <a:pt x="218" y="1380"/>
                  </a:lnTo>
                  <a:lnTo>
                    <a:pt x="218" y="1362"/>
                  </a:lnTo>
                  <a:lnTo>
                    <a:pt x="216" y="1342"/>
                  </a:lnTo>
                  <a:lnTo>
                    <a:pt x="212" y="1323"/>
                  </a:lnTo>
                  <a:lnTo>
                    <a:pt x="204" y="1303"/>
                  </a:lnTo>
                  <a:lnTo>
                    <a:pt x="196" y="1283"/>
                  </a:lnTo>
                  <a:lnTo>
                    <a:pt x="184" y="1263"/>
                  </a:lnTo>
                  <a:lnTo>
                    <a:pt x="156" y="1222"/>
                  </a:lnTo>
                  <a:lnTo>
                    <a:pt x="123" y="1180"/>
                  </a:lnTo>
                  <a:lnTo>
                    <a:pt x="89" y="1135"/>
                  </a:lnTo>
                  <a:lnTo>
                    <a:pt x="73" y="1111"/>
                  </a:lnTo>
                  <a:lnTo>
                    <a:pt x="57" y="1087"/>
                  </a:lnTo>
                  <a:lnTo>
                    <a:pt x="44" y="1060"/>
                  </a:lnTo>
                  <a:lnTo>
                    <a:pt x="30" y="1032"/>
                  </a:lnTo>
                  <a:lnTo>
                    <a:pt x="18" y="1004"/>
                  </a:lnTo>
                  <a:lnTo>
                    <a:pt x="8" y="973"/>
                  </a:lnTo>
                  <a:lnTo>
                    <a:pt x="2" y="943"/>
                  </a:lnTo>
                  <a:lnTo>
                    <a:pt x="0" y="913"/>
                  </a:lnTo>
                  <a:lnTo>
                    <a:pt x="2" y="884"/>
                  </a:lnTo>
                  <a:lnTo>
                    <a:pt x="6" y="858"/>
                  </a:lnTo>
                  <a:lnTo>
                    <a:pt x="14" y="832"/>
                  </a:lnTo>
                  <a:lnTo>
                    <a:pt x="24" y="809"/>
                  </a:lnTo>
                  <a:lnTo>
                    <a:pt x="34" y="787"/>
                  </a:lnTo>
                  <a:lnTo>
                    <a:pt x="47" y="765"/>
                  </a:lnTo>
                  <a:lnTo>
                    <a:pt x="59" y="747"/>
                  </a:lnTo>
                  <a:lnTo>
                    <a:pt x="71" y="732"/>
                  </a:lnTo>
                  <a:lnTo>
                    <a:pt x="95" y="706"/>
                  </a:lnTo>
                  <a:lnTo>
                    <a:pt x="111" y="690"/>
                  </a:lnTo>
                  <a:lnTo>
                    <a:pt x="119" y="684"/>
                  </a:lnTo>
                  <a:close/>
                </a:path>
              </a:pathLst>
            </a:custGeom>
            <a:solidFill>
              <a:srgbClr val="95582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66" name="Freeform 30"/>
            <p:cNvSpPr>
              <a:spLocks/>
            </p:cNvSpPr>
            <p:nvPr/>
          </p:nvSpPr>
          <p:spPr bwMode="auto">
            <a:xfrm>
              <a:off x="4170363" y="423863"/>
              <a:ext cx="1670050" cy="1905000"/>
            </a:xfrm>
            <a:custGeom>
              <a:avLst/>
              <a:gdLst>
                <a:gd name="T0" fmla="*/ 2147483646 w 1052"/>
                <a:gd name="T1" fmla="*/ 0 h 1200"/>
                <a:gd name="T2" fmla="*/ 2147483646 w 1052"/>
                <a:gd name="T3" fmla="*/ 2147483646 h 1200"/>
                <a:gd name="T4" fmla="*/ 2147483646 w 1052"/>
                <a:gd name="T5" fmla="*/ 2147483646 h 1200"/>
                <a:gd name="T6" fmla="*/ 2147483646 w 1052"/>
                <a:gd name="T7" fmla="*/ 2147483646 h 1200"/>
                <a:gd name="T8" fmla="*/ 2147483646 w 1052"/>
                <a:gd name="T9" fmla="*/ 2147483646 h 1200"/>
                <a:gd name="T10" fmla="*/ 2147483646 w 1052"/>
                <a:gd name="T11" fmla="*/ 2147483646 h 1200"/>
                <a:gd name="T12" fmla="*/ 2147483646 w 1052"/>
                <a:gd name="T13" fmla="*/ 2147483646 h 1200"/>
                <a:gd name="T14" fmla="*/ 2147483646 w 1052"/>
                <a:gd name="T15" fmla="*/ 2147483646 h 1200"/>
                <a:gd name="T16" fmla="*/ 2147483646 w 1052"/>
                <a:gd name="T17" fmla="*/ 2147483646 h 1200"/>
                <a:gd name="T18" fmla="*/ 2147483646 w 1052"/>
                <a:gd name="T19" fmla="*/ 2147483646 h 1200"/>
                <a:gd name="T20" fmla="*/ 2147483646 w 1052"/>
                <a:gd name="T21" fmla="*/ 2147483646 h 1200"/>
                <a:gd name="T22" fmla="*/ 2147483646 w 1052"/>
                <a:gd name="T23" fmla="*/ 2147483646 h 1200"/>
                <a:gd name="T24" fmla="*/ 2147483646 w 1052"/>
                <a:gd name="T25" fmla="*/ 2147483646 h 1200"/>
                <a:gd name="T26" fmla="*/ 2147483646 w 1052"/>
                <a:gd name="T27" fmla="*/ 2147483646 h 1200"/>
                <a:gd name="T28" fmla="*/ 2147483646 w 1052"/>
                <a:gd name="T29" fmla="*/ 2147483646 h 1200"/>
                <a:gd name="T30" fmla="*/ 2147483646 w 1052"/>
                <a:gd name="T31" fmla="*/ 2147483646 h 1200"/>
                <a:gd name="T32" fmla="*/ 2147483646 w 1052"/>
                <a:gd name="T33" fmla="*/ 2147483646 h 1200"/>
                <a:gd name="T34" fmla="*/ 2147483646 w 1052"/>
                <a:gd name="T35" fmla="*/ 2147483646 h 1200"/>
                <a:gd name="T36" fmla="*/ 2147483646 w 1052"/>
                <a:gd name="T37" fmla="*/ 2147483646 h 1200"/>
                <a:gd name="T38" fmla="*/ 2147483646 w 1052"/>
                <a:gd name="T39" fmla="*/ 2147483646 h 1200"/>
                <a:gd name="T40" fmla="*/ 2147483646 w 1052"/>
                <a:gd name="T41" fmla="*/ 2147483646 h 1200"/>
                <a:gd name="T42" fmla="*/ 2147483646 w 1052"/>
                <a:gd name="T43" fmla="*/ 2147483646 h 1200"/>
                <a:gd name="T44" fmla="*/ 2147483646 w 1052"/>
                <a:gd name="T45" fmla="*/ 2147483646 h 1200"/>
                <a:gd name="T46" fmla="*/ 2147483646 w 1052"/>
                <a:gd name="T47" fmla="*/ 2147483646 h 1200"/>
                <a:gd name="T48" fmla="*/ 2147483646 w 1052"/>
                <a:gd name="T49" fmla="*/ 2147483646 h 1200"/>
                <a:gd name="T50" fmla="*/ 2147483646 w 1052"/>
                <a:gd name="T51" fmla="*/ 2147483646 h 1200"/>
                <a:gd name="T52" fmla="*/ 2147483646 w 1052"/>
                <a:gd name="T53" fmla="*/ 2147483646 h 1200"/>
                <a:gd name="T54" fmla="*/ 2147483646 w 1052"/>
                <a:gd name="T55" fmla="*/ 2147483646 h 1200"/>
                <a:gd name="T56" fmla="*/ 2147483646 w 1052"/>
                <a:gd name="T57" fmla="*/ 2147483646 h 1200"/>
                <a:gd name="T58" fmla="*/ 2147483646 w 1052"/>
                <a:gd name="T59" fmla="*/ 2147483646 h 1200"/>
                <a:gd name="T60" fmla="*/ 2147483646 w 1052"/>
                <a:gd name="T61" fmla="*/ 2147483646 h 1200"/>
                <a:gd name="T62" fmla="*/ 2147483646 w 1052"/>
                <a:gd name="T63" fmla="*/ 2147483646 h 1200"/>
                <a:gd name="T64" fmla="*/ 2147483646 w 1052"/>
                <a:gd name="T65" fmla="*/ 2147483646 h 1200"/>
                <a:gd name="T66" fmla="*/ 2147483646 w 1052"/>
                <a:gd name="T67" fmla="*/ 2147483646 h 1200"/>
                <a:gd name="T68" fmla="*/ 2147483646 w 1052"/>
                <a:gd name="T69" fmla="*/ 2147483646 h 1200"/>
                <a:gd name="T70" fmla="*/ 2147483646 w 1052"/>
                <a:gd name="T71" fmla="*/ 2147483646 h 1200"/>
                <a:gd name="T72" fmla="*/ 2147483646 w 1052"/>
                <a:gd name="T73" fmla="*/ 2147483646 h 1200"/>
                <a:gd name="T74" fmla="*/ 2147483646 w 1052"/>
                <a:gd name="T75" fmla="*/ 2147483646 h 1200"/>
                <a:gd name="T76" fmla="*/ 2147483646 w 1052"/>
                <a:gd name="T77" fmla="*/ 2147483646 h 1200"/>
                <a:gd name="T78" fmla="*/ 2147483646 w 1052"/>
                <a:gd name="T79" fmla="*/ 2147483646 h 1200"/>
                <a:gd name="T80" fmla="*/ 2147483646 w 1052"/>
                <a:gd name="T81" fmla="*/ 2147483646 h 1200"/>
                <a:gd name="T82" fmla="*/ 2147483646 w 1052"/>
                <a:gd name="T83" fmla="*/ 2147483646 h 1200"/>
                <a:gd name="T84" fmla="*/ 2147483646 w 1052"/>
                <a:gd name="T85" fmla="*/ 2147483646 h 1200"/>
                <a:gd name="T86" fmla="*/ 2147483646 w 1052"/>
                <a:gd name="T87" fmla="*/ 2147483646 h 1200"/>
                <a:gd name="T88" fmla="*/ 2147483646 w 1052"/>
                <a:gd name="T89" fmla="*/ 2147483646 h 1200"/>
                <a:gd name="T90" fmla="*/ 2147483646 w 1052"/>
                <a:gd name="T91" fmla="*/ 2147483646 h 1200"/>
                <a:gd name="T92" fmla="*/ 2147483646 w 1052"/>
                <a:gd name="T93" fmla="*/ 2147483646 h 1200"/>
                <a:gd name="T94" fmla="*/ 2147483646 w 1052"/>
                <a:gd name="T95" fmla="*/ 2147483646 h 1200"/>
                <a:gd name="T96" fmla="*/ 2147483646 w 1052"/>
                <a:gd name="T97" fmla="*/ 2147483646 h 1200"/>
                <a:gd name="T98" fmla="*/ 2147483646 w 1052"/>
                <a:gd name="T99" fmla="*/ 2147483646 h 1200"/>
                <a:gd name="T100" fmla="*/ 2147483646 w 1052"/>
                <a:gd name="T101" fmla="*/ 2147483646 h 1200"/>
                <a:gd name="T102" fmla="*/ 2147483646 w 1052"/>
                <a:gd name="T103" fmla="*/ 2147483646 h 1200"/>
                <a:gd name="T104" fmla="*/ 2147483646 w 1052"/>
                <a:gd name="T105" fmla="*/ 2147483646 h 1200"/>
                <a:gd name="T106" fmla="*/ 2147483646 w 1052"/>
                <a:gd name="T107" fmla="*/ 2147483646 h 1200"/>
                <a:gd name="T108" fmla="*/ 2147483646 w 1052"/>
                <a:gd name="T109" fmla="*/ 2147483646 h 1200"/>
                <a:gd name="T110" fmla="*/ 2147483646 w 1052"/>
                <a:gd name="T111" fmla="*/ 2147483646 h 1200"/>
                <a:gd name="T112" fmla="*/ 2147483646 w 1052"/>
                <a:gd name="T113" fmla="*/ 2147483646 h 1200"/>
                <a:gd name="T114" fmla="*/ 2147483646 w 1052"/>
                <a:gd name="T115" fmla="*/ 2147483646 h 1200"/>
                <a:gd name="T116" fmla="*/ 2147483646 w 1052"/>
                <a:gd name="T117" fmla="*/ 2147483646 h 1200"/>
                <a:gd name="T118" fmla="*/ 2147483646 w 1052"/>
                <a:gd name="T119" fmla="*/ 2147483646 h 120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052"/>
                <a:gd name="T181" fmla="*/ 0 h 1200"/>
                <a:gd name="T182" fmla="*/ 1052 w 1052"/>
                <a:gd name="T183" fmla="*/ 1200 h 120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052" h="1200">
                  <a:moveTo>
                    <a:pt x="561" y="2"/>
                  </a:moveTo>
                  <a:lnTo>
                    <a:pt x="561" y="2"/>
                  </a:lnTo>
                  <a:lnTo>
                    <a:pt x="579" y="0"/>
                  </a:lnTo>
                  <a:lnTo>
                    <a:pt x="601" y="0"/>
                  </a:lnTo>
                  <a:lnTo>
                    <a:pt x="631" y="0"/>
                  </a:lnTo>
                  <a:lnTo>
                    <a:pt x="666" y="4"/>
                  </a:lnTo>
                  <a:lnTo>
                    <a:pt x="712" y="14"/>
                  </a:lnTo>
                  <a:lnTo>
                    <a:pt x="763" y="26"/>
                  </a:lnTo>
                  <a:lnTo>
                    <a:pt x="820" y="45"/>
                  </a:lnTo>
                  <a:lnTo>
                    <a:pt x="850" y="57"/>
                  </a:lnTo>
                  <a:lnTo>
                    <a:pt x="878" y="71"/>
                  </a:lnTo>
                  <a:lnTo>
                    <a:pt x="904" y="85"/>
                  </a:lnTo>
                  <a:lnTo>
                    <a:pt x="925" y="101"/>
                  </a:lnTo>
                  <a:lnTo>
                    <a:pt x="947" y="117"/>
                  </a:lnTo>
                  <a:lnTo>
                    <a:pt x="965" y="132"/>
                  </a:lnTo>
                  <a:lnTo>
                    <a:pt x="996" y="164"/>
                  </a:lnTo>
                  <a:lnTo>
                    <a:pt x="1020" y="190"/>
                  </a:lnTo>
                  <a:lnTo>
                    <a:pt x="1034" y="209"/>
                  </a:lnTo>
                  <a:lnTo>
                    <a:pt x="1040" y="221"/>
                  </a:lnTo>
                  <a:lnTo>
                    <a:pt x="1040" y="223"/>
                  </a:lnTo>
                  <a:lnTo>
                    <a:pt x="1038" y="221"/>
                  </a:lnTo>
                  <a:lnTo>
                    <a:pt x="1032" y="215"/>
                  </a:lnTo>
                  <a:lnTo>
                    <a:pt x="1024" y="211"/>
                  </a:lnTo>
                  <a:lnTo>
                    <a:pt x="1000" y="202"/>
                  </a:lnTo>
                  <a:lnTo>
                    <a:pt x="971" y="192"/>
                  </a:lnTo>
                  <a:lnTo>
                    <a:pt x="937" y="182"/>
                  </a:lnTo>
                  <a:lnTo>
                    <a:pt x="878" y="164"/>
                  </a:lnTo>
                  <a:lnTo>
                    <a:pt x="850" y="158"/>
                  </a:lnTo>
                  <a:lnTo>
                    <a:pt x="858" y="160"/>
                  </a:lnTo>
                  <a:lnTo>
                    <a:pt x="882" y="170"/>
                  </a:lnTo>
                  <a:lnTo>
                    <a:pt x="898" y="178"/>
                  </a:lnTo>
                  <a:lnTo>
                    <a:pt x="915" y="190"/>
                  </a:lnTo>
                  <a:lnTo>
                    <a:pt x="939" y="208"/>
                  </a:lnTo>
                  <a:lnTo>
                    <a:pt x="963" y="229"/>
                  </a:lnTo>
                  <a:lnTo>
                    <a:pt x="989" y="255"/>
                  </a:lnTo>
                  <a:lnTo>
                    <a:pt x="1008" y="281"/>
                  </a:lnTo>
                  <a:lnTo>
                    <a:pt x="1026" y="306"/>
                  </a:lnTo>
                  <a:lnTo>
                    <a:pt x="1038" y="328"/>
                  </a:lnTo>
                  <a:lnTo>
                    <a:pt x="1048" y="346"/>
                  </a:lnTo>
                  <a:lnTo>
                    <a:pt x="1052" y="358"/>
                  </a:lnTo>
                  <a:lnTo>
                    <a:pt x="1052" y="360"/>
                  </a:lnTo>
                  <a:lnTo>
                    <a:pt x="1050" y="360"/>
                  </a:lnTo>
                  <a:lnTo>
                    <a:pt x="1044" y="352"/>
                  </a:lnTo>
                  <a:lnTo>
                    <a:pt x="1040" y="346"/>
                  </a:lnTo>
                  <a:lnTo>
                    <a:pt x="1034" y="340"/>
                  </a:lnTo>
                  <a:lnTo>
                    <a:pt x="1016" y="326"/>
                  </a:lnTo>
                  <a:lnTo>
                    <a:pt x="996" y="314"/>
                  </a:lnTo>
                  <a:lnTo>
                    <a:pt x="975" y="302"/>
                  </a:lnTo>
                  <a:lnTo>
                    <a:pt x="941" y="285"/>
                  </a:lnTo>
                  <a:lnTo>
                    <a:pt x="931" y="281"/>
                  </a:lnTo>
                  <a:lnTo>
                    <a:pt x="931" y="279"/>
                  </a:lnTo>
                  <a:lnTo>
                    <a:pt x="937" y="283"/>
                  </a:lnTo>
                  <a:lnTo>
                    <a:pt x="943" y="291"/>
                  </a:lnTo>
                  <a:lnTo>
                    <a:pt x="951" y="302"/>
                  </a:lnTo>
                  <a:lnTo>
                    <a:pt x="957" y="318"/>
                  </a:lnTo>
                  <a:lnTo>
                    <a:pt x="971" y="366"/>
                  </a:lnTo>
                  <a:lnTo>
                    <a:pt x="987" y="433"/>
                  </a:lnTo>
                  <a:lnTo>
                    <a:pt x="992" y="470"/>
                  </a:lnTo>
                  <a:lnTo>
                    <a:pt x="994" y="506"/>
                  </a:lnTo>
                  <a:lnTo>
                    <a:pt x="992" y="536"/>
                  </a:lnTo>
                  <a:lnTo>
                    <a:pt x="989" y="563"/>
                  </a:lnTo>
                  <a:lnTo>
                    <a:pt x="983" y="585"/>
                  </a:lnTo>
                  <a:lnTo>
                    <a:pt x="977" y="601"/>
                  </a:lnTo>
                  <a:lnTo>
                    <a:pt x="973" y="617"/>
                  </a:lnTo>
                  <a:lnTo>
                    <a:pt x="933" y="575"/>
                  </a:lnTo>
                  <a:lnTo>
                    <a:pt x="846" y="484"/>
                  </a:lnTo>
                  <a:lnTo>
                    <a:pt x="797" y="435"/>
                  </a:lnTo>
                  <a:lnTo>
                    <a:pt x="753" y="393"/>
                  </a:lnTo>
                  <a:lnTo>
                    <a:pt x="720" y="364"/>
                  </a:lnTo>
                  <a:lnTo>
                    <a:pt x="708" y="356"/>
                  </a:lnTo>
                  <a:lnTo>
                    <a:pt x="702" y="354"/>
                  </a:lnTo>
                  <a:lnTo>
                    <a:pt x="706" y="368"/>
                  </a:lnTo>
                  <a:lnTo>
                    <a:pt x="708" y="383"/>
                  </a:lnTo>
                  <a:lnTo>
                    <a:pt x="708" y="411"/>
                  </a:lnTo>
                  <a:lnTo>
                    <a:pt x="704" y="441"/>
                  </a:lnTo>
                  <a:lnTo>
                    <a:pt x="698" y="468"/>
                  </a:lnTo>
                  <a:lnTo>
                    <a:pt x="688" y="496"/>
                  </a:lnTo>
                  <a:lnTo>
                    <a:pt x="676" y="522"/>
                  </a:lnTo>
                  <a:lnTo>
                    <a:pt x="662" y="546"/>
                  </a:lnTo>
                  <a:lnTo>
                    <a:pt x="646" y="567"/>
                  </a:lnTo>
                  <a:lnTo>
                    <a:pt x="633" y="589"/>
                  </a:lnTo>
                  <a:lnTo>
                    <a:pt x="619" y="607"/>
                  </a:lnTo>
                  <a:lnTo>
                    <a:pt x="593" y="635"/>
                  </a:lnTo>
                  <a:lnTo>
                    <a:pt x="579" y="648"/>
                  </a:lnTo>
                  <a:lnTo>
                    <a:pt x="577" y="650"/>
                  </a:lnTo>
                  <a:lnTo>
                    <a:pt x="579" y="648"/>
                  </a:lnTo>
                  <a:lnTo>
                    <a:pt x="583" y="642"/>
                  </a:lnTo>
                  <a:lnTo>
                    <a:pt x="587" y="633"/>
                  </a:lnTo>
                  <a:lnTo>
                    <a:pt x="593" y="611"/>
                  </a:lnTo>
                  <a:lnTo>
                    <a:pt x="597" y="581"/>
                  </a:lnTo>
                  <a:lnTo>
                    <a:pt x="595" y="548"/>
                  </a:lnTo>
                  <a:lnTo>
                    <a:pt x="591" y="510"/>
                  </a:lnTo>
                  <a:lnTo>
                    <a:pt x="585" y="490"/>
                  </a:lnTo>
                  <a:lnTo>
                    <a:pt x="579" y="470"/>
                  </a:lnTo>
                  <a:lnTo>
                    <a:pt x="573" y="453"/>
                  </a:lnTo>
                  <a:lnTo>
                    <a:pt x="563" y="435"/>
                  </a:lnTo>
                  <a:lnTo>
                    <a:pt x="553" y="417"/>
                  </a:lnTo>
                  <a:lnTo>
                    <a:pt x="542" y="401"/>
                  </a:lnTo>
                  <a:lnTo>
                    <a:pt x="502" y="352"/>
                  </a:lnTo>
                  <a:lnTo>
                    <a:pt x="480" y="330"/>
                  </a:lnTo>
                  <a:lnTo>
                    <a:pt x="472" y="324"/>
                  </a:lnTo>
                  <a:lnTo>
                    <a:pt x="470" y="324"/>
                  </a:lnTo>
                  <a:lnTo>
                    <a:pt x="431" y="358"/>
                  </a:lnTo>
                  <a:lnTo>
                    <a:pt x="374" y="401"/>
                  </a:lnTo>
                  <a:lnTo>
                    <a:pt x="288" y="465"/>
                  </a:lnTo>
                  <a:lnTo>
                    <a:pt x="241" y="500"/>
                  </a:lnTo>
                  <a:lnTo>
                    <a:pt x="199" y="528"/>
                  </a:lnTo>
                  <a:lnTo>
                    <a:pt x="134" y="569"/>
                  </a:lnTo>
                  <a:lnTo>
                    <a:pt x="110" y="585"/>
                  </a:lnTo>
                  <a:lnTo>
                    <a:pt x="93" y="603"/>
                  </a:lnTo>
                  <a:lnTo>
                    <a:pt x="85" y="613"/>
                  </a:lnTo>
                  <a:lnTo>
                    <a:pt x="79" y="621"/>
                  </a:lnTo>
                  <a:lnTo>
                    <a:pt x="73" y="633"/>
                  </a:lnTo>
                  <a:lnTo>
                    <a:pt x="69" y="642"/>
                  </a:lnTo>
                  <a:lnTo>
                    <a:pt x="65" y="656"/>
                  </a:lnTo>
                  <a:lnTo>
                    <a:pt x="63" y="670"/>
                  </a:lnTo>
                  <a:lnTo>
                    <a:pt x="61" y="702"/>
                  </a:lnTo>
                  <a:lnTo>
                    <a:pt x="63" y="737"/>
                  </a:lnTo>
                  <a:lnTo>
                    <a:pt x="67" y="775"/>
                  </a:lnTo>
                  <a:lnTo>
                    <a:pt x="79" y="852"/>
                  </a:lnTo>
                  <a:lnTo>
                    <a:pt x="89" y="921"/>
                  </a:lnTo>
                  <a:lnTo>
                    <a:pt x="91" y="949"/>
                  </a:lnTo>
                  <a:lnTo>
                    <a:pt x="91" y="973"/>
                  </a:lnTo>
                  <a:lnTo>
                    <a:pt x="87" y="992"/>
                  </a:lnTo>
                  <a:lnTo>
                    <a:pt x="85" y="1010"/>
                  </a:lnTo>
                  <a:lnTo>
                    <a:pt x="75" y="1048"/>
                  </a:lnTo>
                  <a:lnTo>
                    <a:pt x="73" y="1070"/>
                  </a:lnTo>
                  <a:lnTo>
                    <a:pt x="71" y="1095"/>
                  </a:lnTo>
                  <a:lnTo>
                    <a:pt x="71" y="1117"/>
                  </a:lnTo>
                  <a:lnTo>
                    <a:pt x="71" y="1135"/>
                  </a:lnTo>
                  <a:lnTo>
                    <a:pt x="75" y="1166"/>
                  </a:lnTo>
                  <a:lnTo>
                    <a:pt x="81" y="1186"/>
                  </a:lnTo>
                  <a:lnTo>
                    <a:pt x="83" y="1198"/>
                  </a:lnTo>
                  <a:lnTo>
                    <a:pt x="83" y="1200"/>
                  </a:lnTo>
                  <a:lnTo>
                    <a:pt x="81" y="1198"/>
                  </a:lnTo>
                  <a:lnTo>
                    <a:pt x="77" y="1190"/>
                  </a:lnTo>
                  <a:lnTo>
                    <a:pt x="71" y="1172"/>
                  </a:lnTo>
                  <a:lnTo>
                    <a:pt x="61" y="1141"/>
                  </a:lnTo>
                  <a:lnTo>
                    <a:pt x="57" y="1119"/>
                  </a:lnTo>
                  <a:lnTo>
                    <a:pt x="55" y="1095"/>
                  </a:lnTo>
                  <a:lnTo>
                    <a:pt x="55" y="1068"/>
                  </a:lnTo>
                  <a:lnTo>
                    <a:pt x="55" y="1042"/>
                  </a:lnTo>
                  <a:lnTo>
                    <a:pt x="61" y="939"/>
                  </a:lnTo>
                  <a:lnTo>
                    <a:pt x="59" y="909"/>
                  </a:lnTo>
                  <a:lnTo>
                    <a:pt x="53" y="866"/>
                  </a:lnTo>
                  <a:lnTo>
                    <a:pt x="35" y="757"/>
                  </a:lnTo>
                  <a:lnTo>
                    <a:pt x="16" y="660"/>
                  </a:lnTo>
                  <a:lnTo>
                    <a:pt x="6" y="617"/>
                  </a:lnTo>
                  <a:lnTo>
                    <a:pt x="2" y="595"/>
                  </a:lnTo>
                  <a:lnTo>
                    <a:pt x="2" y="573"/>
                  </a:lnTo>
                  <a:lnTo>
                    <a:pt x="0" y="550"/>
                  </a:lnTo>
                  <a:lnTo>
                    <a:pt x="2" y="526"/>
                  </a:lnTo>
                  <a:lnTo>
                    <a:pt x="8" y="478"/>
                  </a:lnTo>
                  <a:lnTo>
                    <a:pt x="18" y="431"/>
                  </a:lnTo>
                  <a:lnTo>
                    <a:pt x="29" y="383"/>
                  </a:lnTo>
                  <a:lnTo>
                    <a:pt x="43" y="338"/>
                  </a:lnTo>
                  <a:lnTo>
                    <a:pt x="75" y="251"/>
                  </a:lnTo>
                  <a:lnTo>
                    <a:pt x="45" y="552"/>
                  </a:lnTo>
                  <a:lnTo>
                    <a:pt x="67" y="474"/>
                  </a:lnTo>
                  <a:lnTo>
                    <a:pt x="91" y="405"/>
                  </a:lnTo>
                  <a:lnTo>
                    <a:pt x="116" y="344"/>
                  </a:lnTo>
                  <a:lnTo>
                    <a:pt x="142" y="291"/>
                  </a:lnTo>
                  <a:lnTo>
                    <a:pt x="168" y="247"/>
                  </a:lnTo>
                  <a:lnTo>
                    <a:pt x="182" y="229"/>
                  </a:lnTo>
                  <a:lnTo>
                    <a:pt x="194" y="213"/>
                  </a:lnTo>
                  <a:lnTo>
                    <a:pt x="205" y="200"/>
                  </a:lnTo>
                  <a:lnTo>
                    <a:pt x="217" y="190"/>
                  </a:lnTo>
                  <a:lnTo>
                    <a:pt x="229" y="182"/>
                  </a:lnTo>
                  <a:lnTo>
                    <a:pt x="239" y="176"/>
                  </a:lnTo>
                  <a:lnTo>
                    <a:pt x="229" y="204"/>
                  </a:lnTo>
                  <a:lnTo>
                    <a:pt x="219" y="231"/>
                  </a:lnTo>
                  <a:lnTo>
                    <a:pt x="201" y="287"/>
                  </a:lnTo>
                  <a:lnTo>
                    <a:pt x="190" y="340"/>
                  </a:lnTo>
                  <a:lnTo>
                    <a:pt x="180" y="391"/>
                  </a:lnTo>
                  <a:lnTo>
                    <a:pt x="172" y="435"/>
                  </a:lnTo>
                  <a:lnTo>
                    <a:pt x="168" y="468"/>
                  </a:lnTo>
                  <a:lnTo>
                    <a:pt x="164" y="500"/>
                  </a:lnTo>
                  <a:lnTo>
                    <a:pt x="176" y="490"/>
                  </a:lnTo>
                  <a:lnTo>
                    <a:pt x="209" y="465"/>
                  </a:lnTo>
                  <a:lnTo>
                    <a:pt x="259" y="423"/>
                  </a:lnTo>
                  <a:lnTo>
                    <a:pt x="288" y="393"/>
                  </a:lnTo>
                  <a:lnTo>
                    <a:pt x="322" y="362"/>
                  </a:lnTo>
                  <a:lnTo>
                    <a:pt x="352" y="328"/>
                  </a:lnTo>
                  <a:lnTo>
                    <a:pt x="377" y="298"/>
                  </a:lnTo>
                  <a:lnTo>
                    <a:pt x="397" y="273"/>
                  </a:lnTo>
                  <a:lnTo>
                    <a:pt x="413" y="251"/>
                  </a:lnTo>
                  <a:lnTo>
                    <a:pt x="431" y="221"/>
                  </a:lnTo>
                  <a:lnTo>
                    <a:pt x="437" y="211"/>
                  </a:lnTo>
                  <a:lnTo>
                    <a:pt x="441" y="213"/>
                  </a:lnTo>
                  <a:lnTo>
                    <a:pt x="455" y="223"/>
                  </a:lnTo>
                  <a:lnTo>
                    <a:pt x="480" y="247"/>
                  </a:lnTo>
                  <a:lnTo>
                    <a:pt x="518" y="287"/>
                  </a:lnTo>
                  <a:lnTo>
                    <a:pt x="538" y="314"/>
                  </a:lnTo>
                  <a:lnTo>
                    <a:pt x="559" y="348"/>
                  </a:lnTo>
                  <a:lnTo>
                    <a:pt x="579" y="385"/>
                  </a:lnTo>
                  <a:lnTo>
                    <a:pt x="597" y="421"/>
                  </a:lnTo>
                  <a:lnTo>
                    <a:pt x="623" y="480"/>
                  </a:lnTo>
                  <a:lnTo>
                    <a:pt x="633" y="506"/>
                  </a:lnTo>
                  <a:lnTo>
                    <a:pt x="635" y="500"/>
                  </a:lnTo>
                  <a:lnTo>
                    <a:pt x="640" y="486"/>
                  </a:lnTo>
                  <a:lnTo>
                    <a:pt x="648" y="461"/>
                  </a:lnTo>
                  <a:lnTo>
                    <a:pt x="654" y="425"/>
                  </a:lnTo>
                  <a:lnTo>
                    <a:pt x="658" y="407"/>
                  </a:lnTo>
                  <a:lnTo>
                    <a:pt x="658" y="389"/>
                  </a:lnTo>
                  <a:lnTo>
                    <a:pt x="656" y="362"/>
                  </a:lnTo>
                  <a:lnTo>
                    <a:pt x="654" y="344"/>
                  </a:lnTo>
                  <a:lnTo>
                    <a:pt x="654" y="332"/>
                  </a:lnTo>
                  <a:lnTo>
                    <a:pt x="652" y="324"/>
                  </a:lnTo>
                  <a:lnTo>
                    <a:pt x="646" y="310"/>
                  </a:lnTo>
                  <a:lnTo>
                    <a:pt x="627" y="271"/>
                  </a:lnTo>
                  <a:lnTo>
                    <a:pt x="601" y="217"/>
                  </a:lnTo>
                  <a:lnTo>
                    <a:pt x="611" y="221"/>
                  </a:lnTo>
                  <a:lnTo>
                    <a:pt x="639" y="235"/>
                  </a:lnTo>
                  <a:lnTo>
                    <a:pt x="660" y="249"/>
                  </a:lnTo>
                  <a:lnTo>
                    <a:pt x="684" y="267"/>
                  </a:lnTo>
                  <a:lnTo>
                    <a:pt x="714" y="289"/>
                  </a:lnTo>
                  <a:lnTo>
                    <a:pt x="747" y="316"/>
                  </a:lnTo>
                  <a:lnTo>
                    <a:pt x="781" y="348"/>
                  </a:lnTo>
                  <a:lnTo>
                    <a:pt x="816" y="383"/>
                  </a:lnTo>
                  <a:lnTo>
                    <a:pt x="880" y="449"/>
                  </a:lnTo>
                  <a:lnTo>
                    <a:pt x="925" y="502"/>
                  </a:lnTo>
                  <a:lnTo>
                    <a:pt x="937" y="520"/>
                  </a:lnTo>
                  <a:lnTo>
                    <a:pt x="943" y="530"/>
                  </a:lnTo>
                  <a:lnTo>
                    <a:pt x="943" y="532"/>
                  </a:lnTo>
                  <a:lnTo>
                    <a:pt x="945" y="524"/>
                  </a:lnTo>
                  <a:lnTo>
                    <a:pt x="945" y="510"/>
                  </a:lnTo>
                  <a:lnTo>
                    <a:pt x="943" y="490"/>
                  </a:lnTo>
                  <a:lnTo>
                    <a:pt x="941" y="465"/>
                  </a:lnTo>
                  <a:lnTo>
                    <a:pt x="935" y="433"/>
                  </a:lnTo>
                  <a:lnTo>
                    <a:pt x="925" y="399"/>
                  </a:lnTo>
                  <a:lnTo>
                    <a:pt x="909" y="360"/>
                  </a:lnTo>
                  <a:lnTo>
                    <a:pt x="902" y="340"/>
                  </a:lnTo>
                  <a:lnTo>
                    <a:pt x="890" y="322"/>
                  </a:lnTo>
                  <a:lnTo>
                    <a:pt x="880" y="306"/>
                  </a:lnTo>
                  <a:lnTo>
                    <a:pt x="868" y="293"/>
                  </a:lnTo>
                  <a:lnTo>
                    <a:pt x="856" y="279"/>
                  </a:lnTo>
                  <a:lnTo>
                    <a:pt x="842" y="267"/>
                  </a:lnTo>
                  <a:lnTo>
                    <a:pt x="818" y="249"/>
                  </a:lnTo>
                  <a:lnTo>
                    <a:pt x="795" y="233"/>
                  </a:lnTo>
                  <a:lnTo>
                    <a:pt x="777" y="225"/>
                  </a:lnTo>
                  <a:lnTo>
                    <a:pt x="761" y="219"/>
                  </a:lnTo>
                  <a:lnTo>
                    <a:pt x="755" y="217"/>
                  </a:lnTo>
                  <a:lnTo>
                    <a:pt x="838" y="235"/>
                  </a:lnTo>
                  <a:lnTo>
                    <a:pt x="929" y="255"/>
                  </a:lnTo>
                  <a:lnTo>
                    <a:pt x="921" y="247"/>
                  </a:lnTo>
                  <a:lnTo>
                    <a:pt x="880" y="217"/>
                  </a:lnTo>
                  <a:lnTo>
                    <a:pt x="858" y="204"/>
                  </a:lnTo>
                  <a:lnTo>
                    <a:pt x="830" y="188"/>
                  </a:lnTo>
                  <a:lnTo>
                    <a:pt x="761" y="156"/>
                  </a:lnTo>
                  <a:lnTo>
                    <a:pt x="672" y="121"/>
                  </a:lnTo>
                  <a:lnTo>
                    <a:pt x="898" y="126"/>
                  </a:lnTo>
                  <a:lnTo>
                    <a:pt x="890" y="121"/>
                  </a:lnTo>
                  <a:lnTo>
                    <a:pt x="870" y="105"/>
                  </a:lnTo>
                  <a:lnTo>
                    <a:pt x="836" y="87"/>
                  </a:lnTo>
                  <a:lnTo>
                    <a:pt x="815" y="75"/>
                  </a:lnTo>
                  <a:lnTo>
                    <a:pt x="791" y="65"/>
                  </a:lnTo>
                  <a:lnTo>
                    <a:pt x="761" y="55"/>
                  </a:lnTo>
                  <a:lnTo>
                    <a:pt x="727" y="45"/>
                  </a:lnTo>
                  <a:lnTo>
                    <a:pt x="650" y="24"/>
                  </a:lnTo>
                  <a:lnTo>
                    <a:pt x="561" y="2"/>
                  </a:lnTo>
                  <a:close/>
                </a:path>
              </a:pathLst>
            </a:custGeom>
            <a:solidFill>
              <a:srgbClr val="8950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67" name="Freeform 32"/>
            <p:cNvSpPr>
              <a:spLocks/>
            </p:cNvSpPr>
            <p:nvPr/>
          </p:nvSpPr>
          <p:spPr bwMode="auto">
            <a:xfrm>
              <a:off x="4678363" y="1516063"/>
              <a:ext cx="411163" cy="257175"/>
            </a:xfrm>
            <a:custGeom>
              <a:avLst/>
              <a:gdLst>
                <a:gd name="T0" fmla="*/ 2147483646 w 259"/>
                <a:gd name="T1" fmla="*/ 2147483646 h 162"/>
                <a:gd name="T2" fmla="*/ 2147483646 w 259"/>
                <a:gd name="T3" fmla="*/ 2147483646 h 162"/>
                <a:gd name="T4" fmla="*/ 2147483646 w 259"/>
                <a:gd name="T5" fmla="*/ 2147483646 h 162"/>
                <a:gd name="T6" fmla="*/ 2147483646 w 259"/>
                <a:gd name="T7" fmla="*/ 2147483646 h 162"/>
                <a:gd name="T8" fmla="*/ 2147483646 w 259"/>
                <a:gd name="T9" fmla="*/ 2147483646 h 162"/>
                <a:gd name="T10" fmla="*/ 2147483646 w 259"/>
                <a:gd name="T11" fmla="*/ 2147483646 h 162"/>
                <a:gd name="T12" fmla="*/ 2147483646 w 259"/>
                <a:gd name="T13" fmla="*/ 2147483646 h 162"/>
                <a:gd name="T14" fmla="*/ 0 w 259"/>
                <a:gd name="T15" fmla="*/ 2147483646 h 162"/>
                <a:gd name="T16" fmla="*/ 2147483646 w 259"/>
                <a:gd name="T17" fmla="*/ 2147483646 h 162"/>
                <a:gd name="T18" fmla="*/ 2147483646 w 259"/>
                <a:gd name="T19" fmla="*/ 2147483646 h 162"/>
                <a:gd name="T20" fmla="*/ 2147483646 w 259"/>
                <a:gd name="T21" fmla="*/ 2147483646 h 162"/>
                <a:gd name="T22" fmla="*/ 2147483646 w 259"/>
                <a:gd name="T23" fmla="*/ 2147483646 h 162"/>
                <a:gd name="T24" fmla="*/ 2147483646 w 259"/>
                <a:gd name="T25" fmla="*/ 2147483646 h 162"/>
                <a:gd name="T26" fmla="*/ 2147483646 w 259"/>
                <a:gd name="T27" fmla="*/ 2147483646 h 162"/>
                <a:gd name="T28" fmla="*/ 2147483646 w 259"/>
                <a:gd name="T29" fmla="*/ 2147483646 h 162"/>
                <a:gd name="T30" fmla="*/ 2147483646 w 259"/>
                <a:gd name="T31" fmla="*/ 2147483646 h 162"/>
                <a:gd name="T32" fmla="*/ 2147483646 w 259"/>
                <a:gd name="T33" fmla="*/ 2147483646 h 162"/>
                <a:gd name="T34" fmla="*/ 2147483646 w 259"/>
                <a:gd name="T35" fmla="*/ 2147483646 h 162"/>
                <a:gd name="T36" fmla="*/ 2147483646 w 259"/>
                <a:gd name="T37" fmla="*/ 2147483646 h 162"/>
                <a:gd name="T38" fmla="*/ 2147483646 w 259"/>
                <a:gd name="T39" fmla="*/ 2147483646 h 162"/>
                <a:gd name="T40" fmla="*/ 2147483646 w 259"/>
                <a:gd name="T41" fmla="*/ 2147483646 h 162"/>
                <a:gd name="T42" fmla="*/ 2147483646 w 259"/>
                <a:gd name="T43" fmla="*/ 2147483646 h 162"/>
                <a:gd name="T44" fmla="*/ 2147483646 w 259"/>
                <a:gd name="T45" fmla="*/ 2147483646 h 162"/>
                <a:gd name="T46" fmla="*/ 2147483646 w 259"/>
                <a:gd name="T47" fmla="*/ 2147483646 h 162"/>
                <a:gd name="T48" fmla="*/ 2147483646 w 259"/>
                <a:gd name="T49" fmla="*/ 2147483646 h 162"/>
                <a:gd name="T50" fmla="*/ 2147483646 w 259"/>
                <a:gd name="T51" fmla="*/ 2147483646 h 162"/>
                <a:gd name="T52" fmla="*/ 2147483646 w 259"/>
                <a:gd name="T53" fmla="*/ 2147483646 h 162"/>
                <a:gd name="T54" fmla="*/ 2147483646 w 259"/>
                <a:gd name="T55" fmla="*/ 2147483646 h 162"/>
                <a:gd name="T56" fmla="*/ 2147483646 w 259"/>
                <a:gd name="T57" fmla="*/ 2147483646 h 162"/>
                <a:gd name="T58" fmla="*/ 2147483646 w 259"/>
                <a:gd name="T59" fmla="*/ 2147483646 h 162"/>
                <a:gd name="T60" fmla="*/ 2147483646 w 259"/>
                <a:gd name="T61" fmla="*/ 2147483646 h 162"/>
                <a:gd name="T62" fmla="*/ 2147483646 w 259"/>
                <a:gd name="T63" fmla="*/ 2147483646 h 162"/>
                <a:gd name="T64" fmla="*/ 2147483646 w 259"/>
                <a:gd name="T65" fmla="*/ 2147483646 h 162"/>
                <a:gd name="T66" fmla="*/ 2147483646 w 259"/>
                <a:gd name="T67" fmla="*/ 0 h 162"/>
                <a:gd name="T68" fmla="*/ 2147483646 w 259"/>
                <a:gd name="T69" fmla="*/ 0 h 162"/>
                <a:gd name="T70" fmla="*/ 2147483646 w 259"/>
                <a:gd name="T71" fmla="*/ 0 h 162"/>
                <a:gd name="T72" fmla="*/ 2147483646 w 259"/>
                <a:gd name="T73" fmla="*/ 2147483646 h 162"/>
                <a:gd name="T74" fmla="*/ 2147483646 w 259"/>
                <a:gd name="T75" fmla="*/ 2147483646 h 162"/>
                <a:gd name="T76" fmla="*/ 2147483646 w 259"/>
                <a:gd name="T77" fmla="*/ 2147483646 h 162"/>
                <a:gd name="T78" fmla="*/ 2147483646 w 259"/>
                <a:gd name="T79" fmla="*/ 2147483646 h 162"/>
                <a:gd name="T80" fmla="*/ 2147483646 w 259"/>
                <a:gd name="T81" fmla="*/ 2147483646 h 162"/>
                <a:gd name="T82" fmla="*/ 2147483646 w 259"/>
                <a:gd name="T83" fmla="*/ 2147483646 h 162"/>
                <a:gd name="T84" fmla="*/ 2147483646 w 259"/>
                <a:gd name="T85" fmla="*/ 2147483646 h 162"/>
                <a:gd name="T86" fmla="*/ 2147483646 w 259"/>
                <a:gd name="T87" fmla="*/ 2147483646 h 1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59"/>
                <a:gd name="T133" fmla="*/ 0 h 162"/>
                <a:gd name="T134" fmla="*/ 259 w 259"/>
                <a:gd name="T135" fmla="*/ 162 h 16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59" h="162">
                  <a:moveTo>
                    <a:pt x="65" y="63"/>
                  </a:moveTo>
                  <a:lnTo>
                    <a:pt x="65" y="63"/>
                  </a:lnTo>
                  <a:lnTo>
                    <a:pt x="42" y="83"/>
                  </a:lnTo>
                  <a:lnTo>
                    <a:pt x="26" y="101"/>
                  </a:lnTo>
                  <a:lnTo>
                    <a:pt x="14" y="117"/>
                  </a:lnTo>
                  <a:lnTo>
                    <a:pt x="6" y="130"/>
                  </a:lnTo>
                  <a:lnTo>
                    <a:pt x="2" y="142"/>
                  </a:lnTo>
                  <a:lnTo>
                    <a:pt x="0" y="150"/>
                  </a:lnTo>
                  <a:lnTo>
                    <a:pt x="4" y="158"/>
                  </a:lnTo>
                  <a:lnTo>
                    <a:pt x="8" y="160"/>
                  </a:lnTo>
                  <a:lnTo>
                    <a:pt x="14" y="162"/>
                  </a:lnTo>
                  <a:lnTo>
                    <a:pt x="26" y="158"/>
                  </a:lnTo>
                  <a:lnTo>
                    <a:pt x="57" y="140"/>
                  </a:lnTo>
                  <a:lnTo>
                    <a:pt x="101" y="115"/>
                  </a:lnTo>
                  <a:lnTo>
                    <a:pt x="129" y="101"/>
                  </a:lnTo>
                  <a:lnTo>
                    <a:pt x="158" y="89"/>
                  </a:lnTo>
                  <a:lnTo>
                    <a:pt x="186" y="79"/>
                  </a:lnTo>
                  <a:lnTo>
                    <a:pt x="206" y="71"/>
                  </a:lnTo>
                  <a:lnTo>
                    <a:pt x="233" y="65"/>
                  </a:lnTo>
                  <a:lnTo>
                    <a:pt x="241" y="61"/>
                  </a:lnTo>
                  <a:lnTo>
                    <a:pt x="247" y="57"/>
                  </a:lnTo>
                  <a:lnTo>
                    <a:pt x="251" y="53"/>
                  </a:lnTo>
                  <a:lnTo>
                    <a:pt x="255" y="43"/>
                  </a:lnTo>
                  <a:lnTo>
                    <a:pt x="259" y="34"/>
                  </a:lnTo>
                  <a:lnTo>
                    <a:pt x="259" y="26"/>
                  </a:lnTo>
                  <a:lnTo>
                    <a:pt x="259" y="20"/>
                  </a:lnTo>
                  <a:lnTo>
                    <a:pt x="255" y="14"/>
                  </a:lnTo>
                  <a:lnTo>
                    <a:pt x="247" y="8"/>
                  </a:lnTo>
                  <a:lnTo>
                    <a:pt x="239" y="4"/>
                  </a:lnTo>
                  <a:lnTo>
                    <a:pt x="230" y="2"/>
                  </a:lnTo>
                  <a:lnTo>
                    <a:pt x="220" y="0"/>
                  </a:lnTo>
                  <a:lnTo>
                    <a:pt x="198" y="0"/>
                  </a:lnTo>
                  <a:lnTo>
                    <a:pt x="176" y="4"/>
                  </a:lnTo>
                  <a:lnTo>
                    <a:pt x="156" y="8"/>
                  </a:lnTo>
                  <a:lnTo>
                    <a:pt x="139" y="16"/>
                  </a:lnTo>
                  <a:lnTo>
                    <a:pt x="119" y="26"/>
                  </a:lnTo>
                  <a:lnTo>
                    <a:pt x="101" y="36"/>
                  </a:lnTo>
                  <a:lnTo>
                    <a:pt x="83" y="49"/>
                  </a:lnTo>
                  <a:lnTo>
                    <a:pt x="65" y="63"/>
                  </a:lnTo>
                  <a:close/>
                </a:path>
              </a:pathLst>
            </a:custGeom>
            <a:solidFill>
              <a:srgbClr val="8950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68" name="Freeform 33"/>
            <p:cNvSpPr>
              <a:spLocks/>
            </p:cNvSpPr>
            <p:nvPr/>
          </p:nvSpPr>
          <p:spPr bwMode="auto">
            <a:xfrm>
              <a:off x="5400676" y="1452563"/>
              <a:ext cx="254000" cy="176213"/>
            </a:xfrm>
            <a:custGeom>
              <a:avLst/>
              <a:gdLst>
                <a:gd name="T0" fmla="*/ 2147483646 w 160"/>
                <a:gd name="T1" fmla="*/ 2147483646 h 111"/>
                <a:gd name="T2" fmla="*/ 2147483646 w 160"/>
                <a:gd name="T3" fmla="*/ 2147483646 h 111"/>
                <a:gd name="T4" fmla="*/ 2147483646 w 160"/>
                <a:gd name="T5" fmla="*/ 2147483646 h 111"/>
                <a:gd name="T6" fmla="*/ 2147483646 w 160"/>
                <a:gd name="T7" fmla="*/ 2147483646 h 111"/>
                <a:gd name="T8" fmla="*/ 2147483646 w 160"/>
                <a:gd name="T9" fmla="*/ 2147483646 h 111"/>
                <a:gd name="T10" fmla="*/ 2147483646 w 160"/>
                <a:gd name="T11" fmla="*/ 2147483646 h 111"/>
                <a:gd name="T12" fmla="*/ 2147483646 w 160"/>
                <a:gd name="T13" fmla="*/ 2147483646 h 111"/>
                <a:gd name="T14" fmla="*/ 2147483646 w 160"/>
                <a:gd name="T15" fmla="*/ 2147483646 h 111"/>
                <a:gd name="T16" fmla="*/ 2147483646 w 160"/>
                <a:gd name="T17" fmla="*/ 2147483646 h 111"/>
                <a:gd name="T18" fmla="*/ 2147483646 w 160"/>
                <a:gd name="T19" fmla="*/ 2147483646 h 111"/>
                <a:gd name="T20" fmla="*/ 2147483646 w 160"/>
                <a:gd name="T21" fmla="*/ 2147483646 h 111"/>
                <a:gd name="T22" fmla="*/ 2147483646 w 160"/>
                <a:gd name="T23" fmla="*/ 2147483646 h 111"/>
                <a:gd name="T24" fmla="*/ 2147483646 w 160"/>
                <a:gd name="T25" fmla="*/ 2147483646 h 111"/>
                <a:gd name="T26" fmla="*/ 2147483646 w 160"/>
                <a:gd name="T27" fmla="*/ 2147483646 h 111"/>
                <a:gd name="T28" fmla="*/ 2147483646 w 160"/>
                <a:gd name="T29" fmla="*/ 2147483646 h 111"/>
                <a:gd name="T30" fmla="*/ 2147483646 w 160"/>
                <a:gd name="T31" fmla="*/ 2147483646 h 111"/>
                <a:gd name="T32" fmla="*/ 2147483646 w 160"/>
                <a:gd name="T33" fmla="*/ 2147483646 h 111"/>
                <a:gd name="T34" fmla="*/ 2147483646 w 160"/>
                <a:gd name="T35" fmla="*/ 2147483646 h 111"/>
                <a:gd name="T36" fmla="*/ 2147483646 w 160"/>
                <a:gd name="T37" fmla="*/ 2147483646 h 111"/>
                <a:gd name="T38" fmla="*/ 2147483646 w 160"/>
                <a:gd name="T39" fmla="*/ 2147483646 h 111"/>
                <a:gd name="T40" fmla="*/ 2147483646 w 160"/>
                <a:gd name="T41" fmla="*/ 2147483646 h 111"/>
                <a:gd name="T42" fmla="*/ 2147483646 w 160"/>
                <a:gd name="T43" fmla="*/ 2147483646 h 111"/>
                <a:gd name="T44" fmla="*/ 2147483646 w 160"/>
                <a:gd name="T45" fmla="*/ 2147483646 h 111"/>
                <a:gd name="T46" fmla="*/ 2147483646 w 160"/>
                <a:gd name="T47" fmla="*/ 2147483646 h 111"/>
                <a:gd name="T48" fmla="*/ 2147483646 w 160"/>
                <a:gd name="T49" fmla="*/ 2147483646 h 111"/>
                <a:gd name="T50" fmla="*/ 2147483646 w 160"/>
                <a:gd name="T51" fmla="*/ 2147483646 h 111"/>
                <a:gd name="T52" fmla="*/ 0 w 160"/>
                <a:gd name="T53" fmla="*/ 2147483646 h 111"/>
                <a:gd name="T54" fmla="*/ 0 w 160"/>
                <a:gd name="T55" fmla="*/ 2147483646 h 111"/>
                <a:gd name="T56" fmla="*/ 2147483646 w 160"/>
                <a:gd name="T57" fmla="*/ 2147483646 h 111"/>
                <a:gd name="T58" fmla="*/ 2147483646 w 160"/>
                <a:gd name="T59" fmla="*/ 2147483646 h 111"/>
                <a:gd name="T60" fmla="*/ 2147483646 w 160"/>
                <a:gd name="T61" fmla="*/ 2147483646 h 111"/>
                <a:gd name="T62" fmla="*/ 2147483646 w 160"/>
                <a:gd name="T63" fmla="*/ 2147483646 h 111"/>
                <a:gd name="T64" fmla="*/ 2147483646 w 160"/>
                <a:gd name="T65" fmla="*/ 2147483646 h 111"/>
                <a:gd name="T66" fmla="*/ 2147483646 w 160"/>
                <a:gd name="T67" fmla="*/ 2147483646 h 111"/>
                <a:gd name="T68" fmla="*/ 2147483646 w 160"/>
                <a:gd name="T69" fmla="*/ 2147483646 h 111"/>
                <a:gd name="T70" fmla="*/ 2147483646 w 160"/>
                <a:gd name="T71" fmla="*/ 0 h 111"/>
                <a:gd name="T72" fmla="*/ 2147483646 w 160"/>
                <a:gd name="T73" fmla="*/ 0 h 111"/>
                <a:gd name="T74" fmla="*/ 2147483646 w 160"/>
                <a:gd name="T75" fmla="*/ 0 h 111"/>
                <a:gd name="T76" fmla="*/ 2147483646 w 160"/>
                <a:gd name="T77" fmla="*/ 2147483646 h 111"/>
                <a:gd name="T78" fmla="*/ 2147483646 w 160"/>
                <a:gd name="T79" fmla="*/ 2147483646 h 111"/>
                <a:gd name="T80" fmla="*/ 2147483646 w 160"/>
                <a:gd name="T81" fmla="*/ 2147483646 h 111"/>
                <a:gd name="T82" fmla="*/ 2147483646 w 160"/>
                <a:gd name="T83" fmla="*/ 2147483646 h 111"/>
                <a:gd name="T84" fmla="*/ 2147483646 w 160"/>
                <a:gd name="T85" fmla="*/ 2147483646 h 11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0"/>
                <a:gd name="T130" fmla="*/ 0 h 111"/>
                <a:gd name="T131" fmla="*/ 160 w 160"/>
                <a:gd name="T132" fmla="*/ 111 h 11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0" h="111">
                  <a:moveTo>
                    <a:pt x="127" y="26"/>
                  </a:moveTo>
                  <a:lnTo>
                    <a:pt x="127" y="26"/>
                  </a:lnTo>
                  <a:lnTo>
                    <a:pt x="140" y="40"/>
                  </a:lnTo>
                  <a:lnTo>
                    <a:pt x="150" y="54"/>
                  </a:lnTo>
                  <a:lnTo>
                    <a:pt x="156" y="66"/>
                  </a:lnTo>
                  <a:lnTo>
                    <a:pt x="160" y="78"/>
                  </a:lnTo>
                  <a:lnTo>
                    <a:pt x="160" y="87"/>
                  </a:lnTo>
                  <a:lnTo>
                    <a:pt x="160" y="97"/>
                  </a:lnTo>
                  <a:lnTo>
                    <a:pt x="158" y="103"/>
                  </a:lnTo>
                  <a:lnTo>
                    <a:pt x="154" y="109"/>
                  </a:lnTo>
                  <a:lnTo>
                    <a:pt x="150" y="111"/>
                  </a:lnTo>
                  <a:lnTo>
                    <a:pt x="142" y="111"/>
                  </a:lnTo>
                  <a:lnTo>
                    <a:pt x="125" y="103"/>
                  </a:lnTo>
                  <a:lnTo>
                    <a:pt x="97" y="91"/>
                  </a:lnTo>
                  <a:lnTo>
                    <a:pt x="81" y="85"/>
                  </a:lnTo>
                  <a:lnTo>
                    <a:pt x="61" y="81"/>
                  </a:lnTo>
                  <a:lnTo>
                    <a:pt x="45" y="79"/>
                  </a:lnTo>
                  <a:lnTo>
                    <a:pt x="32" y="79"/>
                  </a:lnTo>
                  <a:lnTo>
                    <a:pt x="14" y="79"/>
                  </a:lnTo>
                  <a:lnTo>
                    <a:pt x="10" y="79"/>
                  </a:lnTo>
                  <a:lnTo>
                    <a:pt x="6" y="78"/>
                  </a:lnTo>
                  <a:lnTo>
                    <a:pt x="4" y="74"/>
                  </a:lnTo>
                  <a:lnTo>
                    <a:pt x="2" y="68"/>
                  </a:lnTo>
                  <a:lnTo>
                    <a:pt x="0" y="58"/>
                  </a:lnTo>
                  <a:lnTo>
                    <a:pt x="0" y="50"/>
                  </a:lnTo>
                  <a:lnTo>
                    <a:pt x="2" y="42"/>
                  </a:lnTo>
                  <a:lnTo>
                    <a:pt x="6" y="34"/>
                  </a:lnTo>
                  <a:lnTo>
                    <a:pt x="10" y="28"/>
                  </a:lnTo>
                  <a:lnTo>
                    <a:pt x="16" y="22"/>
                  </a:lnTo>
                  <a:lnTo>
                    <a:pt x="32" y="10"/>
                  </a:lnTo>
                  <a:lnTo>
                    <a:pt x="45" y="4"/>
                  </a:lnTo>
                  <a:lnTo>
                    <a:pt x="59" y="0"/>
                  </a:lnTo>
                  <a:lnTo>
                    <a:pt x="71" y="0"/>
                  </a:lnTo>
                  <a:lnTo>
                    <a:pt x="83" y="0"/>
                  </a:lnTo>
                  <a:lnTo>
                    <a:pt x="95" y="4"/>
                  </a:lnTo>
                  <a:lnTo>
                    <a:pt x="107" y="10"/>
                  </a:lnTo>
                  <a:lnTo>
                    <a:pt x="117" y="18"/>
                  </a:lnTo>
                  <a:lnTo>
                    <a:pt x="127" y="26"/>
                  </a:lnTo>
                  <a:close/>
                </a:path>
              </a:pathLst>
            </a:custGeom>
            <a:solidFill>
              <a:srgbClr val="8950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69" name="Freeform 34"/>
            <p:cNvSpPr>
              <a:spLocks/>
            </p:cNvSpPr>
            <p:nvPr/>
          </p:nvSpPr>
          <p:spPr bwMode="auto">
            <a:xfrm>
              <a:off x="3702051" y="3087688"/>
              <a:ext cx="2608263" cy="2062163"/>
            </a:xfrm>
            <a:custGeom>
              <a:avLst/>
              <a:gdLst>
                <a:gd name="T0" fmla="*/ 2147483646 w 1643"/>
                <a:gd name="T1" fmla="*/ 2147483646 h 1299"/>
                <a:gd name="T2" fmla="*/ 2147483646 w 1643"/>
                <a:gd name="T3" fmla="*/ 2147483646 h 1299"/>
                <a:gd name="T4" fmla="*/ 2147483646 w 1643"/>
                <a:gd name="T5" fmla="*/ 2147483646 h 1299"/>
                <a:gd name="T6" fmla="*/ 2147483646 w 1643"/>
                <a:gd name="T7" fmla="*/ 2147483646 h 1299"/>
                <a:gd name="T8" fmla="*/ 2147483646 w 1643"/>
                <a:gd name="T9" fmla="*/ 2147483646 h 1299"/>
                <a:gd name="T10" fmla="*/ 2147483646 w 1643"/>
                <a:gd name="T11" fmla="*/ 2147483646 h 1299"/>
                <a:gd name="T12" fmla="*/ 2147483646 w 1643"/>
                <a:gd name="T13" fmla="*/ 2147483646 h 1299"/>
                <a:gd name="T14" fmla="*/ 2147483646 w 1643"/>
                <a:gd name="T15" fmla="*/ 2147483646 h 1299"/>
                <a:gd name="T16" fmla="*/ 2147483646 w 1643"/>
                <a:gd name="T17" fmla="*/ 2147483646 h 1299"/>
                <a:gd name="T18" fmla="*/ 2147483646 w 1643"/>
                <a:gd name="T19" fmla="*/ 2147483646 h 1299"/>
                <a:gd name="T20" fmla="*/ 2147483646 w 1643"/>
                <a:gd name="T21" fmla="*/ 2147483646 h 1299"/>
                <a:gd name="T22" fmla="*/ 2147483646 w 1643"/>
                <a:gd name="T23" fmla="*/ 2147483646 h 1299"/>
                <a:gd name="T24" fmla="*/ 2147483646 w 1643"/>
                <a:gd name="T25" fmla="*/ 2147483646 h 1299"/>
                <a:gd name="T26" fmla="*/ 2147483646 w 1643"/>
                <a:gd name="T27" fmla="*/ 2147483646 h 1299"/>
                <a:gd name="T28" fmla="*/ 2147483646 w 1643"/>
                <a:gd name="T29" fmla="*/ 2147483646 h 1299"/>
                <a:gd name="T30" fmla="*/ 2147483646 w 1643"/>
                <a:gd name="T31" fmla="*/ 2147483646 h 1299"/>
                <a:gd name="T32" fmla="*/ 2147483646 w 1643"/>
                <a:gd name="T33" fmla="*/ 2147483646 h 1299"/>
                <a:gd name="T34" fmla="*/ 2147483646 w 1643"/>
                <a:gd name="T35" fmla="*/ 2147483646 h 1299"/>
                <a:gd name="T36" fmla="*/ 2147483646 w 1643"/>
                <a:gd name="T37" fmla="*/ 2147483646 h 1299"/>
                <a:gd name="T38" fmla="*/ 2147483646 w 1643"/>
                <a:gd name="T39" fmla="*/ 2147483646 h 1299"/>
                <a:gd name="T40" fmla="*/ 2147483646 w 1643"/>
                <a:gd name="T41" fmla="*/ 2147483646 h 1299"/>
                <a:gd name="T42" fmla="*/ 2147483646 w 1643"/>
                <a:gd name="T43" fmla="*/ 2147483646 h 1299"/>
                <a:gd name="T44" fmla="*/ 2147483646 w 1643"/>
                <a:gd name="T45" fmla="*/ 2147483646 h 1299"/>
                <a:gd name="T46" fmla="*/ 2147483646 w 1643"/>
                <a:gd name="T47" fmla="*/ 2147483646 h 1299"/>
                <a:gd name="T48" fmla="*/ 2147483646 w 1643"/>
                <a:gd name="T49" fmla="*/ 2147483646 h 1299"/>
                <a:gd name="T50" fmla="*/ 2147483646 w 1643"/>
                <a:gd name="T51" fmla="*/ 2147483646 h 1299"/>
                <a:gd name="T52" fmla="*/ 2147483646 w 1643"/>
                <a:gd name="T53" fmla="*/ 2147483646 h 1299"/>
                <a:gd name="T54" fmla="*/ 2147483646 w 1643"/>
                <a:gd name="T55" fmla="*/ 2147483646 h 1299"/>
                <a:gd name="T56" fmla="*/ 2147483646 w 1643"/>
                <a:gd name="T57" fmla="*/ 2147483646 h 1299"/>
                <a:gd name="T58" fmla="*/ 2147483646 w 1643"/>
                <a:gd name="T59" fmla="*/ 2147483646 h 1299"/>
                <a:gd name="T60" fmla="*/ 2147483646 w 1643"/>
                <a:gd name="T61" fmla="*/ 2147483646 h 1299"/>
                <a:gd name="T62" fmla="*/ 2147483646 w 1643"/>
                <a:gd name="T63" fmla="*/ 2147483646 h 1299"/>
                <a:gd name="T64" fmla="*/ 2147483646 w 1643"/>
                <a:gd name="T65" fmla="*/ 2147483646 h 1299"/>
                <a:gd name="T66" fmla="*/ 2147483646 w 1643"/>
                <a:gd name="T67" fmla="*/ 2147483646 h 1299"/>
                <a:gd name="T68" fmla="*/ 2147483646 w 1643"/>
                <a:gd name="T69" fmla="*/ 2147483646 h 1299"/>
                <a:gd name="T70" fmla="*/ 2147483646 w 1643"/>
                <a:gd name="T71" fmla="*/ 2147483646 h 1299"/>
                <a:gd name="T72" fmla="*/ 2147483646 w 1643"/>
                <a:gd name="T73" fmla="*/ 2147483646 h 1299"/>
                <a:gd name="T74" fmla="*/ 2147483646 w 1643"/>
                <a:gd name="T75" fmla="*/ 2147483646 h 1299"/>
                <a:gd name="T76" fmla="*/ 2147483646 w 1643"/>
                <a:gd name="T77" fmla="*/ 2147483646 h 1299"/>
                <a:gd name="T78" fmla="*/ 2147483646 w 1643"/>
                <a:gd name="T79" fmla="*/ 2147483646 h 1299"/>
                <a:gd name="T80" fmla="*/ 2147483646 w 1643"/>
                <a:gd name="T81" fmla="*/ 2147483646 h 1299"/>
                <a:gd name="T82" fmla="*/ 2147483646 w 1643"/>
                <a:gd name="T83" fmla="*/ 2147483646 h 1299"/>
                <a:gd name="T84" fmla="*/ 2147483646 w 1643"/>
                <a:gd name="T85" fmla="*/ 2147483646 h 1299"/>
                <a:gd name="T86" fmla="*/ 2147483646 w 1643"/>
                <a:gd name="T87" fmla="*/ 2147483646 h 1299"/>
                <a:gd name="T88" fmla="*/ 2147483646 w 1643"/>
                <a:gd name="T89" fmla="*/ 2147483646 h 1299"/>
                <a:gd name="T90" fmla="*/ 2147483646 w 1643"/>
                <a:gd name="T91" fmla="*/ 2147483646 h 1299"/>
                <a:gd name="T92" fmla="*/ 2147483646 w 1643"/>
                <a:gd name="T93" fmla="*/ 2147483646 h 1299"/>
                <a:gd name="T94" fmla="*/ 2147483646 w 1643"/>
                <a:gd name="T95" fmla="*/ 2147483646 h 1299"/>
                <a:gd name="T96" fmla="*/ 2147483646 w 1643"/>
                <a:gd name="T97" fmla="*/ 2147483646 h 1299"/>
                <a:gd name="T98" fmla="*/ 2147483646 w 1643"/>
                <a:gd name="T99" fmla="*/ 2147483646 h 1299"/>
                <a:gd name="T100" fmla="*/ 2147483646 w 1643"/>
                <a:gd name="T101" fmla="*/ 2147483646 h 1299"/>
                <a:gd name="T102" fmla="*/ 2147483646 w 1643"/>
                <a:gd name="T103" fmla="*/ 2147483646 h 1299"/>
                <a:gd name="T104" fmla="*/ 2147483646 w 1643"/>
                <a:gd name="T105" fmla="*/ 2147483646 h 1299"/>
                <a:gd name="T106" fmla="*/ 2147483646 w 1643"/>
                <a:gd name="T107" fmla="*/ 2147483646 h 1299"/>
                <a:gd name="T108" fmla="*/ 2147483646 w 1643"/>
                <a:gd name="T109" fmla="*/ 2147483646 h 1299"/>
                <a:gd name="T110" fmla="*/ 2147483646 w 1643"/>
                <a:gd name="T111" fmla="*/ 2147483646 h 1299"/>
                <a:gd name="T112" fmla="*/ 2147483646 w 1643"/>
                <a:gd name="T113" fmla="*/ 2147483646 h 1299"/>
                <a:gd name="T114" fmla="*/ 2147483646 w 1643"/>
                <a:gd name="T115" fmla="*/ 2147483646 h 1299"/>
                <a:gd name="T116" fmla="*/ 2147483646 w 1643"/>
                <a:gd name="T117" fmla="*/ 2147483646 h 1299"/>
                <a:gd name="T118" fmla="*/ 2147483646 w 1643"/>
                <a:gd name="T119" fmla="*/ 2147483646 h 1299"/>
                <a:gd name="T120" fmla="*/ 2147483646 w 1643"/>
                <a:gd name="T121" fmla="*/ 2147483646 h 1299"/>
                <a:gd name="T122" fmla="*/ 2147483646 w 1643"/>
                <a:gd name="T123" fmla="*/ 2147483646 h 1299"/>
                <a:gd name="T124" fmla="*/ 2147483646 w 1643"/>
                <a:gd name="T125" fmla="*/ 2147483646 h 129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43"/>
                <a:gd name="T190" fmla="*/ 0 h 1299"/>
                <a:gd name="T191" fmla="*/ 1643 w 1643"/>
                <a:gd name="T192" fmla="*/ 1299 h 129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43" h="1299">
                  <a:moveTo>
                    <a:pt x="57" y="22"/>
                  </a:moveTo>
                  <a:lnTo>
                    <a:pt x="57" y="22"/>
                  </a:lnTo>
                  <a:lnTo>
                    <a:pt x="44" y="34"/>
                  </a:lnTo>
                  <a:lnTo>
                    <a:pt x="32" y="50"/>
                  </a:lnTo>
                  <a:lnTo>
                    <a:pt x="24" y="72"/>
                  </a:lnTo>
                  <a:lnTo>
                    <a:pt x="16" y="95"/>
                  </a:lnTo>
                  <a:lnTo>
                    <a:pt x="10" y="121"/>
                  </a:lnTo>
                  <a:lnTo>
                    <a:pt x="4" y="151"/>
                  </a:lnTo>
                  <a:lnTo>
                    <a:pt x="2" y="184"/>
                  </a:lnTo>
                  <a:lnTo>
                    <a:pt x="0" y="218"/>
                  </a:lnTo>
                  <a:lnTo>
                    <a:pt x="0" y="293"/>
                  </a:lnTo>
                  <a:lnTo>
                    <a:pt x="4" y="376"/>
                  </a:lnTo>
                  <a:lnTo>
                    <a:pt x="10" y="461"/>
                  </a:lnTo>
                  <a:lnTo>
                    <a:pt x="20" y="550"/>
                  </a:lnTo>
                  <a:lnTo>
                    <a:pt x="32" y="637"/>
                  </a:lnTo>
                  <a:lnTo>
                    <a:pt x="46" y="722"/>
                  </a:lnTo>
                  <a:lnTo>
                    <a:pt x="71" y="874"/>
                  </a:lnTo>
                  <a:lnTo>
                    <a:pt x="107" y="1054"/>
                  </a:lnTo>
                  <a:lnTo>
                    <a:pt x="109" y="1066"/>
                  </a:lnTo>
                  <a:lnTo>
                    <a:pt x="113" y="1078"/>
                  </a:lnTo>
                  <a:lnTo>
                    <a:pt x="119" y="1088"/>
                  </a:lnTo>
                  <a:lnTo>
                    <a:pt x="125" y="1096"/>
                  </a:lnTo>
                  <a:lnTo>
                    <a:pt x="131" y="1102"/>
                  </a:lnTo>
                  <a:lnTo>
                    <a:pt x="137" y="1106"/>
                  </a:lnTo>
                  <a:lnTo>
                    <a:pt x="152" y="1112"/>
                  </a:lnTo>
                  <a:lnTo>
                    <a:pt x="170" y="1116"/>
                  </a:lnTo>
                  <a:lnTo>
                    <a:pt x="190" y="1118"/>
                  </a:lnTo>
                  <a:lnTo>
                    <a:pt x="210" y="1120"/>
                  </a:lnTo>
                  <a:lnTo>
                    <a:pt x="231" y="1123"/>
                  </a:lnTo>
                  <a:lnTo>
                    <a:pt x="251" y="1127"/>
                  </a:lnTo>
                  <a:lnTo>
                    <a:pt x="283" y="1129"/>
                  </a:lnTo>
                  <a:lnTo>
                    <a:pt x="380" y="1137"/>
                  </a:lnTo>
                  <a:lnTo>
                    <a:pt x="653" y="1151"/>
                  </a:lnTo>
                  <a:lnTo>
                    <a:pt x="920" y="1163"/>
                  </a:lnTo>
                  <a:lnTo>
                    <a:pt x="1015" y="1169"/>
                  </a:lnTo>
                  <a:lnTo>
                    <a:pt x="1058" y="1173"/>
                  </a:lnTo>
                  <a:lnTo>
                    <a:pt x="1113" y="1189"/>
                  </a:lnTo>
                  <a:lnTo>
                    <a:pt x="1197" y="1216"/>
                  </a:lnTo>
                  <a:lnTo>
                    <a:pt x="1284" y="1242"/>
                  </a:lnTo>
                  <a:lnTo>
                    <a:pt x="1317" y="1254"/>
                  </a:lnTo>
                  <a:lnTo>
                    <a:pt x="1343" y="1260"/>
                  </a:lnTo>
                  <a:lnTo>
                    <a:pt x="1373" y="1266"/>
                  </a:lnTo>
                  <a:lnTo>
                    <a:pt x="1410" y="1278"/>
                  </a:lnTo>
                  <a:lnTo>
                    <a:pt x="1491" y="1299"/>
                  </a:lnTo>
                  <a:lnTo>
                    <a:pt x="1497" y="1299"/>
                  </a:lnTo>
                  <a:lnTo>
                    <a:pt x="1505" y="1297"/>
                  </a:lnTo>
                  <a:lnTo>
                    <a:pt x="1511" y="1294"/>
                  </a:lnTo>
                  <a:lnTo>
                    <a:pt x="1515" y="1288"/>
                  </a:lnTo>
                  <a:lnTo>
                    <a:pt x="1519" y="1282"/>
                  </a:lnTo>
                  <a:lnTo>
                    <a:pt x="1517" y="1276"/>
                  </a:lnTo>
                  <a:lnTo>
                    <a:pt x="1515" y="1268"/>
                  </a:lnTo>
                  <a:lnTo>
                    <a:pt x="1507" y="1262"/>
                  </a:lnTo>
                  <a:lnTo>
                    <a:pt x="1489" y="1252"/>
                  </a:lnTo>
                  <a:lnTo>
                    <a:pt x="1467" y="1244"/>
                  </a:lnTo>
                  <a:lnTo>
                    <a:pt x="1418" y="1224"/>
                  </a:lnTo>
                  <a:lnTo>
                    <a:pt x="1347" y="1201"/>
                  </a:lnTo>
                  <a:lnTo>
                    <a:pt x="1343" y="1199"/>
                  </a:lnTo>
                  <a:lnTo>
                    <a:pt x="1343" y="1197"/>
                  </a:lnTo>
                  <a:lnTo>
                    <a:pt x="1345" y="1195"/>
                  </a:lnTo>
                  <a:lnTo>
                    <a:pt x="1349" y="1193"/>
                  </a:lnTo>
                  <a:lnTo>
                    <a:pt x="1367" y="1195"/>
                  </a:lnTo>
                  <a:lnTo>
                    <a:pt x="1388" y="1199"/>
                  </a:lnTo>
                  <a:lnTo>
                    <a:pt x="1426" y="1209"/>
                  </a:lnTo>
                  <a:lnTo>
                    <a:pt x="1483" y="1224"/>
                  </a:lnTo>
                  <a:lnTo>
                    <a:pt x="1511" y="1232"/>
                  </a:lnTo>
                  <a:lnTo>
                    <a:pt x="1527" y="1236"/>
                  </a:lnTo>
                  <a:lnTo>
                    <a:pt x="1541" y="1240"/>
                  </a:lnTo>
                  <a:lnTo>
                    <a:pt x="1554" y="1246"/>
                  </a:lnTo>
                  <a:lnTo>
                    <a:pt x="1568" y="1250"/>
                  </a:lnTo>
                  <a:lnTo>
                    <a:pt x="1576" y="1252"/>
                  </a:lnTo>
                  <a:lnTo>
                    <a:pt x="1584" y="1250"/>
                  </a:lnTo>
                  <a:lnTo>
                    <a:pt x="1590" y="1250"/>
                  </a:lnTo>
                  <a:lnTo>
                    <a:pt x="1598" y="1246"/>
                  </a:lnTo>
                  <a:lnTo>
                    <a:pt x="1602" y="1242"/>
                  </a:lnTo>
                  <a:lnTo>
                    <a:pt x="1606" y="1234"/>
                  </a:lnTo>
                  <a:lnTo>
                    <a:pt x="1608" y="1228"/>
                  </a:lnTo>
                  <a:lnTo>
                    <a:pt x="1608" y="1220"/>
                  </a:lnTo>
                  <a:lnTo>
                    <a:pt x="1604" y="1214"/>
                  </a:lnTo>
                  <a:lnTo>
                    <a:pt x="1600" y="1209"/>
                  </a:lnTo>
                  <a:lnTo>
                    <a:pt x="1586" y="1203"/>
                  </a:lnTo>
                  <a:lnTo>
                    <a:pt x="1554" y="1189"/>
                  </a:lnTo>
                  <a:lnTo>
                    <a:pt x="1521" y="1177"/>
                  </a:lnTo>
                  <a:lnTo>
                    <a:pt x="1454" y="1155"/>
                  </a:lnTo>
                  <a:lnTo>
                    <a:pt x="1424" y="1145"/>
                  </a:lnTo>
                  <a:lnTo>
                    <a:pt x="1396" y="1135"/>
                  </a:lnTo>
                  <a:lnTo>
                    <a:pt x="1380" y="1129"/>
                  </a:lnTo>
                  <a:lnTo>
                    <a:pt x="1373" y="1125"/>
                  </a:lnTo>
                  <a:lnTo>
                    <a:pt x="1369" y="1120"/>
                  </a:lnTo>
                  <a:lnTo>
                    <a:pt x="1367" y="1118"/>
                  </a:lnTo>
                  <a:lnTo>
                    <a:pt x="1367" y="1116"/>
                  </a:lnTo>
                  <a:lnTo>
                    <a:pt x="1371" y="1114"/>
                  </a:lnTo>
                  <a:lnTo>
                    <a:pt x="1376" y="1114"/>
                  </a:lnTo>
                  <a:lnTo>
                    <a:pt x="1396" y="1116"/>
                  </a:lnTo>
                  <a:lnTo>
                    <a:pt x="1426" y="1123"/>
                  </a:lnTo>
                  <a:lnTo>
                    <a:pt x="1533" y="1153"/>
                  </a:lnTo>
                  <a:lnTo>
                    <a:pt x="1554" y="1161"/>
                  </a:lnTo>
                  <a:lnTo>
                    <a:pt x="1578" y="1165"/>
                  </a:lnTo>
                  <a:lnTo>
                    <a:pt x="1600" y="1169"/>
                  </a:lnTo>
                  <a:lnTo>
                    <a:pt x="1612" y="1169"/>
                  </a:lnTo>
                  <a:lnTo>
                    <a:pt x="1624" y="1169"/>
                  </a:lnTo>
                  <a:lnTo>
                    <a:pt x="1630" y="1167"/>
                  </a:lnTo>
                  <a:lnTo>
                    <a:pt x="1636" y="1165"/>
                  </a:lnTo>
                  <a:lnTo>
                    <a:pt x="1640" y="1161"/>
                  </a:lnTo>
                  <a:lnTo>
                    <a:pt x="1643" y="1155"/>
                  </a:lnTo>
                  <a:lnTo>
                    <a:pt x="1643" y="1151"/>
                  </a:lnTo>
                  <a:lnTo>
                    <a:pt x="1641" y="1145"/>
                  </a:lnTo>
                  <a:lnTo>
                    <a:pt x="1636" y="1137"/>
                  </a:lnTo>
                  <a:lnTo>
                    <a:pt x="1626" y="1125"/>
                  </a:lnTo>
                  <a:lnTo>
                    <a:pt x="1612" y="1120"/>
                  </a:lnTo>
                  <a:lnTo>
                    <a:pt x="1598" y="1114"/>
                  </a:lnTo>
                  <a:lnTo>
                    <a:pt x="1584" y="1108"/>
                  </a:lnTo>
                  <a:lnTo>
                    <a:pt x="1533" y="1092"/>
                  </a:lnTo>
                  <a:lnTo>
                    <a:pt x="1481" y="1076"/>
                  </a:lnTo>
                  <a:lnTo>
                    <a:pt x="1428" y="1060"/>
                  </a:lnTo>
                  <a:lnTo>
                    <a:pt x="1402" y="1050"/>
                  </a:lnTo>
                  <a:lnTo>
                    <a:pt x="1390" y="1044"/>
                  </a:lnTo>
                  <a:lnTo>
                    <a:pt x="1386" y="1038"/>
                  </a:lnTo>
                  <a:lnTo>
                    <a:pt x="1384" y="1035"/>
                  </a:lnTo>
                  <a:lnTo>
                    <a:pt x="1388" y="1033"/>
                  </a:lnTo>
                  <a:lnTo>
                    <a:pt x="1396" y="1031"/>
                  </a:lnTo>
                  <a:lnTo>
                    <a:pt x="1418" y="1033"/>
                  </a:lnTo>
                  <a:lnTo>
                    <a:pt x="1456" y="1038"/>
                  </a:lnTo>
                  <a:lnTo>
                    <a:pt x="1513" y="1050"/>
                  </a:lnTo>
                  <a:lnTo>
                    <a:pt x="1572" y="1060"/>
                  </a:lnTo>
                  <a:lnTo>
                    <a:pt x="1592" y="1064"/>
                  </a:lnTo>
                  <a:lnTo>
                    <a:pt x="1614" y="1062"/>
                  </a:lnTo>
                  <a:lnTo>
                    <a:pt x="1622" y="1062"/>
                  </a:lnTo>
                  <a:lnTo>
                    <a:pt x="1630" y="1058"/>
                  </a:lnTo>
                  <a:lnTo>
                    <a:pt x="1638" y="1054"/>
                  </a:lnTo>
                  <a:lnTo>
                    <a:pt x="1641" y="1046"/>
                  </a:lnTo>
                  <a:lnTo>
                    <a:pt x="1640" y="1038"/>
                  </a:lnTo>
                  <a:lnTo>
                    <a:pt x="1636" y="1031"/>
                  </a:lnTo>
                  <a:lnTo>
                    <a:pt x="1630" y="1025"/>
                  </a:lnTo>
                  <a:lnTo>
                    <a:pt x="1622" y="1021"/>
                  </a:lnTo>
                  <a:lnTo>
                    <a:pt x="1608" y="1015"/>
                  </a:lnTo>
                  <a:lnTo>
                    <a:pt x="1594" y="1009"/>
                  </a:lnTo>
                  <a:lnTo>
                    <a:pt x="1562" y="1001"/>
                  </a:lnTo>
                  <a:lnTo>
                    <a:pt x="1533" y="995"/>
                  </a:lnTo>
                  <a:lnTo>
                    <a:pt x="1503" y="987"/>
                  </a:lnTo>
                  <a:lnTo>
                    <a:pt x="1410" y="963"/>
                  </a:lnTo>
                  <a:lnTo>
                    <a:pt x="1359" y="949"/>
                  </a:lnTo>
                  <a:lnTo>
                    <a:pt x="1339" y="942"/>
                  </a:lnTo>
                  <a:lnTo>
                    <a:pt x="1327" y="936"/>
                  </a:lnTo>
                  <a:lnTo>
                    <a:pt x="1329" y="934"/>
                  </a:lnTo>
                  <a:lnTo>
                    <a:pt x="1333" y="930"/>
                  </a:lnTo>
                  <a:lnTo>
                    <a:pt x="1347" y="918"/>
                  </a:lnTo>
                  <a:lnTo>
                    <a:pt x="1371" y="902"/>
                  </a:lnTo>
                  <a:lnTo>
                    <a:pt x="1396" y="880"/>
                  </a:lnTo>
                  <a:lnTo>
                    <a:pt x="1422" y="857"/>
                  </a:lnTo>
                  <a:lnTo>
                    <a:pt x="1432" y="845"/>
                  </a:lnTo>
                  <a:lnTo>
                    <a:pt x="1442" y="831"/>
                  </a:lnTo>
                  <a:lnTo>
                    <a:pt x="1450" y="819"/>
                  </a:lnTo>
                  <a:lnTo>
                    <a:pt x="1456" y="805"/>
                  </a:lnTo>
                  <a:lnTo>
                    <a:pt x="1458" y="793"/>
                  </a:lnTo>
                  <a:lnTo>
                    <a:pt x="1456" y="781"/>
                  </a:lnTo>
                  <a:lnTo>
                    <a:pt x="1454" y="777"/>
                  </a:lnTo>
                  <a:lnTo>
                    <a:pt x="1448" y="776"/>
                  </a:lnTo>
                  <a:lnTo>
                    <a:pt x="1444" y="776"/>
                  </a:lnTo>
                  <a:lnTo>
                    <a:pt x="1436" y="776"/>
                  </a:lnTo>
                  <a:lnTo>
                    <a:pt x="1418" y="783"/>
                  </a:lnTo>
                  <a:lnTo>
                    <a:pt x="1396" y="795"/>
                  </a:lnTo>
                  <a:lnTo>
                    <a:pt x="1341" y="829"/>
                  </a:lnTo>
                  <a:lnTo>
                    <a:pt x="1309" y="847"/>
                  </a:lnTo>
                  <a:lnTo>
                    <a:pt x="1278" y="864"/>
                  </a:lnTo>
                  <a:lnTo>
                    <a:pt x="1222" y="890"/>
                  </a:lnTo>
                  <a:lnTo>
                    <a:pt x="1183" y="906"/>
                  </a:lnTo>
                  <a:lnTo>
                    <a:pt x="1165" y="916"/>
                  </a:lnTo>
                  <a:lnTo>
                    <a:pt x="1145" y="926"/>
                  </a:lnTo>
                  <a:lnTo>
                    <a:pt x="1121" y="942"/>
                  </a:lnTo>
                  <a:lnTo>
                    <a:pt x="1090" y="961"/>
                  </a:lnTo>
                  <a:lnTo>
                    <a:pt x="1076" y="963"/>
                  </a:lnTo>
                  <a:lnTo>
                    <a:pt x="1054" y="965"/>
                  </a:lnTo>
                  <a:lnTo>
                    <a:pt x="993" y="963"/>
                  </a:lnTo>
                  <a:lnTo>
                    <a:pt x="914" y="959"/>
                  </a:lnTo>
                  <a:lnTo>
                    <a:pt x="825" y="951"/>
                  </a:lnTo>
                  <a:lnTo>
                    <a:pt x="649" y="934"/>
                  </a:lnTo>
                  <a:lnTo>
                    <a:pt x="526" y="920"/>
                  </a:lnTo>
                  <a:lnTo>
                    <a:pt x="451" y="912"/>
                  </a:lnTo>
                  <a:lnTo>
                    <a:pt x="398" y="910"/>
                  </a:lnTo>
                  <a:lnTo>
                    <a:pt x="368" y="910"/>
                  </a:lnTo>
                  <a:lnTo>
                    <a:pt x="358" y="910"/>
                  </a:lnTo>
                  <a:lnTo>
                    <a:pt x="350" y="878"/>
                  </a:lnTo>
                  <a:lnTo>
                    <a:pt x="330" y="797"/>
                  </a:lnTo>
                  <a:lnTo>
                    <a:pt x="318" y="744"/>
                  </a:lnTo>
                  <a:lnTo>
                    <a:pt x="309" y="687"/>
                  </a:lnTo>
                  <a:lnTo>
                    <a:pt x="301" y="627"/>
                  </a:lnTo>
                  <a:lnTo>
                    <a:pt x="295" y="570"/>
                  </a:lnTo>
                  <a:lnTo>
                    <a:pt x="283" y="437"/>
                  </a:lnTo>
                  <a:lnTo>
                    <a:pt x="277" y="376"/>
                  </a:lnTo>
                  <a:lnTo>
                    <a:pt x="269" y="317"/>
                  </a:lnTo>
                  <a:lnTo>
                    <a:pt x="259" y="261"/>
                  </a:lnTo>
                  <a:lnTo>
                    <a:pt x="247" y="210"/>
                  </a:lnTo>
                  <a:lnTo>
                    <a:pt x="235" y="163"/>
                  </a:lnTo>
                  <a:lnTo>
                    <a:pt x="224" y="121"/>
                  </a:lnTo>
                  <a:lnTo>
                    <a:pt x="208" y="84"/>
                  </a:lnTo>
                  <a:lnTo>
                    <a:pt x="192" y="54"/>
                  </a:lnTo>
                  <a:lnTo>
                    <a:pt x="182" y="40"/>
                  </a:lnTo>
                  <a:lnTo>
                    <a:pt x="174" y="28"/>
                  </a:lnTo>
                  <a:lnTo>
                    <a:pt x="164" y="18"/>
                  </a:lnTo>
                  <a:lnTo>
                    <a:pt x="154" y="12"/>
                  </a:lnTo>
                  <a:lnTo>
                    <a:pt x="142" y="6"/>
                  </a:lnTo>
                  <a:lnTo>
                    <a:pt x="133" y="2"/>
                  </a:lnTo>
                  <a:lnTo>
                    <a:pt x="121" y="0"/>
                  </a:lnTo>
                  <a:lnTo>
                    <a:pt x="109" y="0"/>
                  </a:lnTo>
                  <a:lnTo>
                    <a:pt x="97" y="2"/>
                  </a:lnTo>
                  <a:lnTo>
                    <a:pt x="83" y="6"/>
                  </a:lnTo>
                  <a:lnTo>
                    <a:pt x="71" y="12"/>
                  </a:lnTo>
                  <a:lnTo>
                    <a:pt x="57" y="22"/>
                  </a:lnTo>
                  <a:close/>
                </a:path>
              </a:pathLst>
            </a:custGeom>
            <a:solidFill>
              <a:srgbClr val="FBD3C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70" name="Freeform 35"/>
            <p:cNvSpPr>
              <a:spLocks/>
            </p:cNvSpPr>
            <p:nvPr/>
          </p:nvSpPr>
          <p:spPr bwMode="auto">
            <a:xfrm>
              <a:off x="3843338" y="4586288"/>
              <a:ext cx="2260600" cy="563563"/>
            </a:xfrm>
            <a:custGeom>
              <a:avLst/>
              <a:gdLst>
                <a:gd name="T0" fmla="*/ 0 w 1424"/>
                <a:gd name="T1" fmla="*/ 2147483646 h 355"/>
                <a:gd name="T2" fmla="*/ 2147483646 w 1424"/>
                <a:gd name="T3" fmla="*/ 2147483646 h 355"/>
                <a:gd name="T4" fmla="*/ 2147483646 w 1424"/>
                <a:gd name="T5" fmla="*/ 2147483646 h 355"/>
                <a:gd name="T6" fmla="*/ 2147483646 w 1424"/>
                <a:gd name="T7" fmla="*/ 2147483646 h 355"/>
                <a:gd name="T8" fmla="*/ 2147483646 w 1424"/>
                <a:gd name="T9" fmla="*/ 2147483646 h 355"/>
                <a:gd name="T10" fmla="*/ 2147483646 w 1424"/>
                <a:gd name="T11" fmla="*/ 2147483646 h 355"/>
                <a:gd name="T12" fmla="*/ 2147483646 w 1424"/>
                <a:gd name="T13" fmla="*/ 2147483646 h 355"/>
                <a:gd name="T14" fmla="*/ 2147483646 w 1424"/>
                <a:gd name="T15" fmla="*/ 2147483646 h 355"/>
                <a:gd name="T16" fmla="*/ 2147483646 w 1424"/>
                <a:gd name="T17" fmla="*/ 2147483646 h 355"/>
                <a:gd name="T18" fmla="*/ 2147483646 w 1424"/>
                <a:gd name="T19" fmla="*/ 2147483646 h 355"/>
                <a:gd name="T20" fmla="*/ 2147483646 w 1424"/>
                <a:gd name="T21" fmla="*/ 2147483646 h 355"/>
                <a:gd name="T22" fmla="*/ 2147483646 w 1424"/>
                <a:gd name="T23" fmla="*/ 2147483646 h 355"/>
                <a:gd name="T24" fmla="*/ 2147483646 w 1424"/>
                <a:gd name="T25" fmla="*/ 2147483646 h 355"/>
                <a:gd name="T26" fmla="*/ 2147483646 w 1424"/>
                <a:gd name="T27" fmla="*/ 2147483646 h 355"/>
                <a:gd name="T28" fmla="*/ 2147483646 w 1424"/>
                <a:gd name="T29" fmla="*/ 2147483646 h 355"/>
                <a:gd name="T30" fmla="*/ 2147483646 w 1424"/>
                <a:gd name="T31" fmla="*/ 2147483646 h 355"/>
                <a:gd name="T32" fmla="*/ 2147483646 w 1424"/>
                <a:gd name="T33" fmla="*/ 2147483646 h 355"/>
                <a:gd name="T34" fmla="*/ 2147483646 w 1424"/>
                <a:gd name="T35" fmla="*/ 2147483646 h 355"/>
                <a:gd name="T36" fmla="*/ 2147483646 w 1424"/>
                <a:gd name="T37" fmla="*/ 2147483646 h 355"/>
                <a:gd name="T38" fmla="*/ 2147483646 w 1424"/>
                <a:gd name="T39" fmla="*/ 2147483646 h 355"/>
                <a:gd name="T40" fmla="*/ 2147483646 w 1424"/>
                <a:gd name="T41" fmla="*/ 2147483646 h 355"/>
                <a:gd name="T42" fmla="*/ 2147483646 w 1424"/>
                <a:gd name="T43" fmla="*/ 2147483646 h 355"/>
                <a:gd name="T44" fmla="*/ 2147483646 w 1424"/>
                <a:gd name="T45" fmla="*/ 2147483646 h 355"/>
                <a:gd name="T46" fmla="*/ 2147483646 w 1424"/>
                <a:gd name="T47" fmla="*/ 2147483646 h 355"/>
                <a:gd name="T48" fmla="*/ 2147483646 w 1424"/>
                <a:gd name="T49" fmla="*/ 2147483646 h 355"/>
                <a:gd name="T50" fmla="*/ 2147483646 w 1424"/>
                <a:gd name="T51" fmla="*/ 2147483646 h 355"/>
                <a:gd name="T52" fmla="*/ 2147483646 w 1424"/>
                <a:gd name="T53" fmla="*/ 2147483646 h 355"/>
                <a:gd name="T54" fmla="*/ 2147483646 w 1424"/>
                <a:gd name="T55" fmla="*/ 2147483646 h 355"/>
                <a:gd name="T56" fmla="*/ 2147483646 w 1424"/>
                <a:gd name="T57" fmla="*/ 2147483646 h 355"/>
                <a:gd name="T58" fmla="*/ 2147483646 w 1424"/>
                <a:gd name="T59" fmla="*/ 2147483646 h 355"/>
                <a:gd name="T60" fmla="*/ 2147483646 w 1424"/>
                <a:gd name="T61" fmla="*/ 2147483646 h 355"/>
                <a:gd name="T62" fmla="*/ 2147483646 w 1424"/>
                <a:gd name="T63" fmla="*/ 0 h 355"/>
                <a:gd name="T64" fmla="*/ 0 w 1424"/>
                <a:gd name="T65" fmla="*/ 2147483646 h 35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24"/>
                <a:gd name="T100" fmla="*/ 0 h 355"/>
                <a:gd name="T101" fmla="*/ 1424 w 1424"/>
                <a:gd name="T102" fmla="*/ 355 h 35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24" h="355">
                  <a:moveTo>
                    <a:pt x="0" y="19"/>
                  </a:moveTo>
                  <a:lnTo>
                    <a:pt x="0" y="19"/>
                  </a:lnTo>
                  <a:lnTo>
                    <a:pt x="18" y="110"/>
                  </a:lnTo>
                  <a:lnTo>
                    <a:pt x="22" y="124"/>
                  </a:lnTo>
                  <a:lnTo>
                    <a:pt x="26" y="138"/>
                  </a:lnTo>
                  <a:lnTo>
                    <a:pt x="30" y="146"/>
                  </a:lnTo>
                  <a:lnTo>
                    <a:pt x="34" y="152"/>
                  </a:lnTo>
                  <a:lnTo>
                    <a:pt x="40" y="158"/>
                  </a:lnTo>
                  <a:lnTo>
                    <a:pt x="48" y="162"/>
                  </a:lnTo>
                  <a:lnTo>
                    <a:pt x="57" y="166"/>
                  </a:lnTo>
                  <a:lnTo>
                    <a:pt x="67" y="168"/>
                  </a:lnTo>
                  <a:lnTo>
                    <a:pt x="93" y="172"/>
                  </a:lnTo>
                  <a:lnTo>
                    <a:pt x="119" y="176"/>
                  </a:lnTo>
                  <a:lnTo>
                    <a:pt x="142" y="179"/>
                  </a:lnTo>
                  <a:lnTo>
                    <a:pt x="162" y="183"/>
                  </a:lnTo>
                  <a:lnTo>
                    <a:pt x="194" y="185"/>
                  </a:lnTo>
                  <a:lnTo>
                    <a:pt x="291" y="193"/>
                  </a:lnTo>
                  <a:lnTo>
                    <a:pt x="564" y="207"/>
                  </a:lnTo>
                  <a:lnTo>
                    <a:pt x="831" y="219"/>
                  </a:lnTo>
                  <a:lnTo>
                    <a:pt x="926" y="225"/>
                  </a:lnTo>
                  <a:lnTo>
                    <a:pt x="969" y="229"/>
                  </a:lnTo>
                  <a:lnTo>
                    <a:pt x="1024" y="245"/>
                  </a:lnTo>
                  <a:lnTo>
                    <a:pt x="1108" y="272"/>
                  </a:lnTo>
                  <a:lnTo>
                    <a:pt x="1195" y="298"/>
                  </a:lnTo>
                  <a:lnTo>
                    <a:pt x="1228" y="310"/>
                  </a:lnTo>
                  <a:lnTo>
                    <a:pt x="1254" y="316"/>
                  </a:lnTo>
                  <a:lnTo>
                    <a:pt x="1284" y="322"/>
                  </a:lnTo>
                  <a:lnTo>
                    <a:pt x="1321" y="334"/>
                  </a:lnTo>
                  <a:lnTo>
                    <a:pt x="1402" y="355"/>
                  </a:lnTo>
                  <a:lnTo>
                    <a:pt x="1408" y="355"/>
                  </a:lnTo>
                  <a:lnTo>
                    <a:pt x="1414" y="355"/>
                  </a:lnTo>
                  <a:lnTo>
                    <a:pt x="1418" y="351"/>
                  </a:lnTo>
                  <a:lnTo>
                    <a:pt x="1424" y="348"/>
                  </a:lnTo>
                  <a:lnTo>
                    <a:pt x="1406" y="346"/>
                  </a:lnTo>
                  <a:lnTo>
                    <a:pt x="1382" y="340"/>
                  </a:lnTo>
                  <a:lnTo>
                    <a:pt x="1347" y="332"/>
                  </a:lnTo>
                  <a:lnTo>
                    <a:pt x="1264" y="306"/>
                  </a:lnTo>
                  <a:lnTo>
                    <a:pt x="1202" y="284"/>
                  </a:lnTo>
                  <a:lnTo>
                    <a:pt x="1121" y="255"/>
                  </a:lnTo>
                  <a:lnTo>
                    <a:pt x="1021" y="217"/>
                  </a:lnTo>
                  <a:lnTo>
                    <a:pt x="562" y="176"/>
                  </a:lnTo>
                  <a:lnTo>
                    <a:pt x="239" y="146"/>
                  </a:lnTo>
                  <a:lnTo>
                    <a:pt x="131" y="136"/>
                  </a:lnTo>
                  <a:lnTo>
                    <a:pt x="81" y="128"/>
                  </a:lnTo>
                  <a:lnTo>
                    <a:pt x="77" y="126"/>
                  </a:lnTo>
                  <a:lnTo>
                    <a:pt x="71" y="120"/>
                  </a:lnTo>
                  <a:lnTo>
                    <a:pt x="63" y="104"/>
                  </a:lnTo>
                  <a:lnTo>
                    <a:pt x="55" y="85"/>
                  </a:lnTo>
                  <a:lnTo>
                    <a:pt x="48" y="61"/>
                  </a:lnTo>
                  <a:lnTo>
                    <a:pt x="38" y="17"/>
                  </a:lnTo>
                  <a:lnTo>
                    <a:pt x="34" y="4"/>
                  </a:lnTo>
                  <a:lnTo>
                    <a:pt x="32" y="0"/>
                  </a:lnTo>
                  <a:lnTo>
                    <a:pt x="18" y="9"/>
                  </a:lnTo>
                  <a:lnTo>
                    <a:pt x="0" y="19"/>
                  </a:lnTo>
                  <a:close/>
                </a:path>
              </a:pathLst>
            </a:custGeom>
            <a:solidFill>
              <a:srgbClr val="EDC3B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71" name="Freeform 36"/>
            <p:cNvSpPr>
              <a:spLocks/>
            </p:cNvSpPr>
            <p:nvPr/>
          </p:nvSpPr>
          <p:spPr bwMode="auto">
            <a:xfrm>
              <a:off x="4967288" y="1747838"/>
              <a:ext cx="125413" cy="195263"/>
            </a:xfrm>
            <a:custGeom>
              <a:avLst/>
              <a:gdLst>
                <a:gd name="T0" fmla="*/ 2147483646 w 79"/>
                <a:gd name="T1" fmla="*/ 0 h 123"/>
                <a:gd name="T2" fmla="*/ 2147483646 w 79"/>
                <a:gd name="T3" fmla="*/ 0 h 123"/>
                <a:gd name="T4" fmla="*/ 2147483646 w 79"/>
                <a:gd name="T5" fmla="*/ 2147483646 h 123"/>
                <a:gd name="T6" fmla="*/ 2147483646 w 79"/>
                <a:gd name="T7" fmla="*/ 2147483646 h 123"/>
                <a:gd name="T8" fmla="*/ 2147483646 w 79"/>
                <a:gd name="T9" fmla="*/ 2147483646 h 123"/>
                <a:gd name="T10" fmla="*/ 2147483646 w 79"/>
                <a:gd name="T11" fmla="*/ 2147483646 h 123"/>
                <a:gd name="T12" fmla="*/ 2147483646 w 79"/>
                <a:gd name="T13" fmla="*/ 2147483646 h 123"/>
                <a:gd name="T14" fmla="*/ 2147483646 w 79"/>
                <a:gd name="T15" fmla="*/ 2147483646 h 123"/>
                <a:gd name="T16" fmla="*/ 2147483646 w 79"/>
                <a:gd name="T17" fmla="*/ 2147483646 h 123"/>
                <a:gd name="T18" fmla="*/ 2147483646 w 79"/>
                <a:gd name="T19" fmla="*/ 2147483646 h 123"/>
                <a:gd name="T20" fmla="*/ 2147483646 w 79"/>
                <a:gd name="T21" fmla="*/ 2147483646 h 123"/>
                <a:gd name="T22" fmla="*/ 2147483646 w 79"/>
                <a:gd name="T23" fmla="*/ 2147483646 h 123"/>
                <a:gd name="T24" fmla="*/ 2147483646 w 79"/>
                <a:gd name="T25" fmla="*/ 2147483646 h 123"/>
                <a:gd name="T26" fmla="*/ 2147483646 w 79"/>
                <a:gd name="T27" fmla="*/ 2147483646 h 123"/>
                <a:gd name="T28" fmla="*/ 2147483646 w 79"/>
                <a:gd name="T29" fmla="*/ 2147483646 h 123"/>
                <a:gd name="T30" fmla="*/ 2147483646 w 79"/>
                <a:gd name="T31" fmla="*/ 2147483646 h 123"/>
                <a:gd name="T32" fmla="*/ 2147483646 w 79"/>
                <a:gd name="T33" fmla="*/ 2147483646 h 123"/>
                <a:gd name="T34" fmla="*/ 2147483646 w 79"/>
                <a:gd name="T35" fmla="*/ 2147483646 h 123"/>
                <a:gd name="T36" fmla="*/ 2147483646 w 79"/>
                <a:gd name="T37" fmla="*/ 2147483646 h 123"/>
                <a:gd name="T38" fmla="*/ 2147483646 w 79"/>
                <a:gd name="T39" fmla="*/ 2147483646 h 123"/>
                <a:gd name="T40" fmla="*/ 2147483646 w 79"/>
                <a:gd name="T41" fmla="*/ 2147483646 h 123"/>
                <a:gd name="T42" fmla="*/ 2147483646 w 79"/>
                <a:gd name="T43" fmla="*/ 2147483646 h 123"/>
                <a:gd name="T44" fmla="*/ 2147483646 w 79"/>
                <a:gd name="T45" fmla="*/ 2147483646 h 123"/>
                <a:gd name="T46" fmla="*/ 2147483646 w 79"/>
                <a:gd name="T47" fmla="*/ 2147483646 h 123"/>
                <a:gd name="T48" fmla="*/ 2147483646 w 79"/>
                <a:gd name="T49" fmla="*/ 2147483646 h 123"/>
                <a:gd name="T50" fmla="*/ 0 w 79"/>
                <a:gd name="T51" fmla="*/ 2147483646 h 123"/>
                <a:gd name="T52" fmla="*/ 0 w 79"/>
                <a:gd name="T53" fmla="*/ 2147483646 h 123"/>
                <a:gd name="T54" fmla="*/ 0 w 79"/>
                <a:gd name="T55" fmla="*/ 2147483646 h 123"/>
                <a:gd name="T56" fmla="*/ 0 w 79"/>
                <a:gd name="T57" fmla="*/ 2147483646 h 123"/>
                <a:gd name="T58" fmla="*/ 0 w 79"/>
                <a:gd name="T59" fmla="*/ 2147483646 h 123"/>
                <a:gd name="T60" fmla="*/ 2147483646 w 79"/>
                <a:gd name="T61" fmla="*/ 2147483646 h 123"/>
                <a:gd name="T62" fmla="*/ 2147483646 w 79"/>
                <a:gd name="T63" fmla="*/ 2147483646 h 123"/>
                <a:gd name="T64" fmla="*/ 2147483646 w 79"/>
                <a:gd name="T65" fmla="*/ 2147483646 h 123"/>
                <a:gd name="T66" fmla="*/ 2147483646 w 79"/>
                <a:gd name="T67" fmla="*/ 2147483646 h 123"/>
                <a:gd name="T68" fmla="*/ 2147483646 w 79"/>
                <a:gd name="T69" fmla="*/ 2147483646 h 123"/>
                <a:gd name="T70" fmla="*/ 2147483646 w 79"/>
                <a:gd name="T71" fmla="*/ 0 h 123"/>
                <a:gd name="T72" fmla="*/ 2147483646 w 79"/>
                <a:gd name="T73" fmla="*/ 0 h 123"/>
                <a:gd name="T74" fmla="*/ 2147483646 w 79"/>
                <a:gd name="T75" fmla="*/ 0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9"/>
                <a:gd name="T115" fmla="*/ 0 h 123"/>
                <a:gd name="T116" fmla="*/ 79 w 79"/>
                <a:gd name="T117" fmla="*/ 123 h 12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9" h="123">
                  <a:moveTo>
                    <a:pt x="44" y="0"/>
                  </a:moveTo>
                  <a:lnTo>
                    <a:pt x="44" y="0"/>
                  </a:lnTo>
                  <a:lnTo>
                    <a:pt x="51" y="2"/>
                  </a:lnTo>
                  <a:lnTo>
                    <a:pt x="59" y="6"/>
                  </a:lnTo>
                  <a:lnTo>
                    <a:pt x="65" y="12"/>
                  </a:lnTo>
                  <a:lnTo>
                    <a:pt x="71" y="20"/>
                  </a:lnTo>
                  <a:lnTo>
                    <a:pt x="75" y="30"/>
                  </a:lnTo>
                  <a:lnTo>
                    <a:pt x="77" y="40"/>
                  </a:lnTo>
                  <a:lnTo>
                    <a:pt x="79" y="52"/>
                  </a:lnTo>
                  <a:lnTo>
                    <a:pt x="79" y="64"/>
                  </a:lnTo>
                  <a:lnTo>
                    <a:pt x="77" y="77"/>
                  </a:lnTo>
                  <a:lnTo>
                    <a:pt x="75" y="87"/>
                  </a:lnTo>
                  <a:lnTo>
                    <a:pt x="69" y="99"/>
                  </a:lnTo>
                  <a:lnTo>
                    <a:pt x="63" y="107"/>
                  </a:lnTo>
                  <a:lnTo>
                    <a:pt x="57" y="115"/>
                  </a:lnTo>
                  <a:lnTo>
                    <a:pt x="51" y="119"/>
                  </a:lnTo>
                  <a:lnTo>
                    <a:pt x="44" y="123"/>
                  </a:lnTo>
                  <a:lnTo>
                    <a:pt x="36" y="123"/>
                  </a:lnTo>
                  <a:lnTo>
                    <a:pt x="28" y="121"/>
                  </a:lnTo>
                  <a:lnTo>
                    <a:pt x="20" y="117"/>
                  </a:lnTo>
                  <a:lnTo>
                    <a:pt x="14" y="111"/>
                  </a:lnTo>
                  <a:lnTo>
                    <a:pt x="8" y="103"/>
                  </a:lnTo>
                  <a:lnTo>
                    <a:pt x="4" y="93"/>
                  </a:lnTo>
                  <a:lnTo>
                    <a:pt x="0" y="83"/>
                  </a:lnTo>
                  <a:lnTo>
                    <a:pt x="0" y="71"/>
                  </a:lnTo>
                  <a:lnTo>
                    <a:pt x="0" y="60"/>
                  </a:lnTo>
                  <a:lnTo>
                    <a:pt x="0" y="46"/>
                  </a:lnTo>
                  <a:lnTo>
                    <a:pt x="4" y="36"/>
                  </a:lnTo>
                  <a:lnTo>
                    <a:pt x="8" y="24"/>
                  </a:lnTo>
                  <a:lnTo>
                    <a:pt x="14" y="16"/>
                  </a:lnTo>
                  <a:lnTo>
                    <a:pt x="20" y="8"/>
                  </a:lnTo>
                  <a:lnTo>
                    <a:pt x="28" y="4"/>
                  </a:lnTo>
                  <a:lnTo>
                    <a:pt x="36" y="0"/>
                  </a:lnTo>
                  <a:lnTo>
                    <a:pt x="44" y="0"/>
                  </a:lnTo>
                  <a:close/>
                </a:path>
              </a:pathLst>
            </a:custGeom>
            <a:solidFill>
              <a:srgbClr val="653C1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72" name="Freeform 37"/>
            <p:cNvSpPr>
              <a:spLocks/>
            </p:cNvSpPr>
            <p:nvPr/>
          </p:nvSpPr>
          <p:spPr bwMode="auto">
            <a:xfrm>
              <a:off x="5027613" y="1776413"/>
              <a:ext cx="46038" cy="74613"/>
            </a:xfrm>
            <a:custGeom>
              <a:avLst/>
              <a:gdLst>
                <a:gd name="T0" fmla="*/ 2147483646 w 29"/>
                <a:gd name="T1" fmla="*/ 0 h 47"/>
                <a:gd name="T2" fmla="*/ 2147483646 w 29"/>
                <a:gd name="T3" fmla="*/ 0 h 47"/>
                <a:gd name="T4" fmla="*/ 2147483646 w 29"/>
                <a:gd name="T5" fmla="*/ 2147483646 h 47"/>
                <a:gd name="T6" fmla="*/ 2147483646 w 29"/>
                <a:gd name="T7" fmla="*/ 2147483646 h 47"/>
                <a:gd name="T8" fmla="*/ 2147483646 w 29"/>
                <a:gd name="T9" fmla="*/ 2147483646 h 47"/>
                <a:gd name="T10" fmla="*/ 2147483646 w 29"/>
                <a:gd name="T11" fmla="*/ 2147483646 h 47"/>
                <a:gd name="T12" fmla="*/ 2147483646 w 29"/>
                <a:gd name="T13" fmla="*/ 2147483646 h 47"/>
                <a:gd name="T14" fmla="*/ 2147483646 w 29"/>
                <a:gd name="T15" fmla="*/ 2147483646 h 47"/>
                <a:gd name="T16" fmla="*/ 2147483646 w 29"/>
                <a:gd name="T17" fmla="*/ 2147483646 h 47"/>
                <a:gd name="T18" fmla="*/ 2147483646 w 29"/>
                <a:gd name="T19" fmla="*/ 2147483646 h 47"/>
                <a:gd name="T20" fmla="*/ 2147483646 w 29"/>
                <a:gd name="T21" fmla="*/ 2147483646 h 47"/>
                <a:gd name="T22" fmla="*/ 2147483646 w 29"/>
                <a:gd name="T23" fmla="*/ 2147483646 h 47"/>
                <a:gd name="T24" fmla="*/ 2147483646 w 29"/>
                <a:gd name="T25" fmla="*/ 2147483646 h 47"/>
                <a:gd name="T26" fmla="*/ 2147483646 w 29"/>
                <a:gd name="T27" fmla="*/ 2147483646 h 47"/>
                <a:gd name="T28" fmla="*/ 0 w 29"/>
                <a:gd name="T29" fmla="*/ 2147483646 h 47"/>
                <a:gd name="T30" fmla="*/ 0 w 29"/>
                <a:gd name="T31" fmla="*/ 2147483646 h 47"/>
                <a:gd name="T32" fmla="*/ 0 w 29"/>
                <a:gd name="T33" fmla="*/ 2147483646 h 47"/>
                <a:gd name="T34" fmla="*/ 2147483646 w 29"/>
                <a:gd name="T35" fmla="*/ 2147483646 h 47"/>
                <a:gd name="T36" fmla="*/ 2147483646 w 29"/>
                <a:gd name="T37" fmla="*/ 2147483646 h 47"/>
                <a:gd name="T38" fmla="*/ 2147483646 w 29"/>
                <a:gd name="T39" fmla="*/ 2147483646 h 47"/>
                <a:gd name="T40" fmla="*/ 2147483646 w 29"/>
                <a:gd name="T41" fmla="*/ 0 h 47"/>
                <a:gd name="T42" fmla="*/ 2147483646 w 29"/>
                <a:gd name="T43" fmla="*/ 0 h 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9"/>
                <a:gd name="T67" fmla="*/ 0 h 47"/>
                <a:gd name="T68" fmla="*/ 29 w 29"/>
                <a:gd name="T69" fmla="*/ 47 h 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9" h="47">
                  <a:moveTo>
                    <a:pt x="15" y="0"/>
                  </a:moveTo>
                  <a:lnTo>
                    <a:pt x="15" y="0"/>
                  </a:lnTo>
                  <a:lnTo>
                    <a:pt x="21" y="2"/>
                  </a:lnTo>
                  <a:lnTo>
                    <a:pt x="27" y="8"/>
                  </a:lnTo>
                  <a:lnTo>
                    <a:pt x="29" y="16"/>
                  </a:lnTo>
                  <a:lnTo>
                    <a:pt x="29" y="24"/>
                  </a:lnTo>
                  <a:lnTo>
                    <a:pt x="27" y="34"/>
                  </a:lnTo>
                  <a:lnTo>
                    <a:pt x="23" y="40"/>
                  </a:lnTo>
                  <a:lnTo>
                    <a:pt x="19" y="46"/>
                  </a:lnTo>
                  <a:lnTo>
                    <a:pt x="13" y="47"/>
                  </a:lnTo>
                  <a:lnTo>
                    <a:pt x="8" y="44"/>
                  </a:lnTo>
                  <a:lnTo>
                    <a:pt x="4" y="40"/>
                  </a:lnTo>
                  <a:lnTo>
                    <a:pt x="0" y="32"/>
                  </a:lnTo>
                  <a:lnTo>
                    <a:pt x="0" y="22"/>
                  </a:lnTo>
                  <a:lnTo>
                    <a:pt x="2" y="14"/>
                  </a:lnTo>
                  <a:lnTo>
                    <a:pt x="6" y="6"/>
                  </a:lnTo>
                  <a:lnTo>
                    <a:pt x="10" y="2"/>
                  </a:lnTo>
                  <a:lnTo>
                    <a:pt x="15"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73" name="Freeform 38"/>
            <p:cNvSpPr>
              <a:spLocks/>
            </p:cNvSpPr>
            <p:nvPr/>
          </p:nvSpPr>
          <p:spPr bwMode="auto">
            <a:xfrm>
              <a:off x="5468938" y="1695450"/>
              <a:ext cx="130175" cy="193675"/>
            </a:xfrm>
            <a:custGeom>
              <a:avLst/>
              <a:gdLst>
                <a:gd name="T0" fmla="*/ 2147483646 w 82"/>
                <a:gd name="T1" fmla="*/ 0 h 122"/>
                <a:gd name="T2" fmla="*/ 2147483646 w 82"/>
                <a:gd name="T3" fmla="*/ 0 h 122"/>
                <a:gd name="T4" fmla="*/ 2147483646 w 82"/>
                <a:gd name="T5" fmla="*/ 2147483646 h 122"/>
                <a:gd name="T6" fmla="*/ 2147483646 w 82"/>
                <a:gd name="T7" fmla="*/ 2147483646 h 122"/>
                <a:gd name="T8" fmla="*/ 2147483646 w 82"/>
                <a:gd name="T9" fmla="*/ 2147483646 h 122"/>
                <a:gd name="T10" fmla="*/ 2147483646 w 82"/>
                <a:gd name="T11" fmla="*/ 2147483646 h 122"/>
                <a:gd name="T12" fmla="*/ 2147483646 w 82"/>
                <a:gd name="T13" fmla="*/ 2147483646 h 122"/>
                <a:gd name="T14" fmla="*/ 2147483646 w 82"/>
                <a:gd name="T15" fmla="*/ 2147483646 h 122"/>
                <a:gd name="T16" fmla="*/ 2147483646 w 82"/>
                <a:gd name="T17" fmla="*/ 2147483646 h 122"/>
                <a:gd name="T18" fmla="*/ 2147483646 w 82"/>
                <a:gd name="T19" fmla="*/ 2147483646 h 122"/>
                <a:gd name="T20" fmla="*/ 2147483646 w 82"/>
                <a:gd name="T21" fmla="*/ 2147483646 h 122"/>
                <a:gd name="T22" fmla="*/ 2147483646 w 82"/>
                <a:gd name="T23" fmla="*/ 2147483646 h 122"/>
                <a:gd name="T24" fmla="*/ 2147483646 w 82"/>
                <a:gd name="T25" fmla="*/ 2147483646 h 122"/>
                <a:gd name="T26" fmla="*/ 2147483646 w 82"/>
                <a:gd name="T27" fmla="*/ 2147483646 h 122"/>
                <a:gd name="T28" fmla="*/ 2147483646 w 82"/>
                <a:gd name="T29" fmla="*/ 2147483646 h 122"/>
                <a:gd name="T30" fmla="*/ 2147483646 w 82"/>
                <a:gd name="T31" fmla="*/ 2147483646 h 122"/>
                <a:gd name="T32" fmla="*/ 2147483646 w 82"/>
                <a:gd name="T33" fmla="*/ 2147483646 h 122"/>
                <a:gd name="T34" fmla="*/ 2147483646 w 82"/>
                <a:gd name="T35" fmla="*/ 2147483646 h 122"/>
                <a:gd name="T36" fmla="*/ 2147483646 w 82"/>
                <a:gd name="T37" fmla="*/ 2147483646 h 122"/>
                <a:gd name="T38" fmla="*/ 2147483646 w 82"/>
                <a:gd name="T39" fmla="*/ 2147483646 h 122"/>
                <a:gd name="T40" fmla="*/ 2147483646 w 82"/>
                <a:gd name="T41" fmla="*/ 2147483646 h 122"/>
                <a:gd name="T42" fmla="*/ 2147483646 w 82"/>
                <a:gd name="T43" fmla="*/ 2147483646 h 122"/>
                <a:gd name="T44" fmla="*/ 2147483646 w 82"/>
                <a:gd name="T45" fmla="*/ 2147483646 h 122"/>
                <a:gd name="T46" fmla="*/ 2147483646 w 82"/>
                <a:gd name="T47" fmla="*/ 2147483646 h 122"/>
                <a:gd name="T48" fmla="*/ 2147483646 w 82"/>
                <a:gd name="T49" fmla="*/ 2147483646 h 122"/>
                <a:gd name="T50" fmla="*/ 2147483646 w 82"/>
                <a:gd name="T51" fmla="*/ 2147483646 h 122"/>
                <a:gd name="T52" fmla="*/ 0 w 82"/>
                <a:gd name="T53" fmla="*/ 2147483646 h 122"/>
                <a:gd name="T54" fmla="*/ 0 w 82"/>
                <a:gd name="T55" fmla="*/ 2147483646 h 122"/>
                <a:gd name="T56" fmla="*/ 0 w 82"/>
                <a:gd name="T57" fmla="*/ 2147483646 h 122"/>
                <a:gd name="T58" fmla="*/ 2147483646 w 82"/>
                <a:gd name="T59" fmla="*/ 2147483646 h 122"/>
                <a:gd name="T60" fmla="*/ 2147483646 w 82"/>
                <a:gd name="T61" fmla="*/ 2147483646 h 122"/>
                <a:gd name="T62" fmla="*/ 2147483646 w 82"/>
                <a:gd name="T63" fmla="*/ 2147483646 h 122"/>
                <a:gd name="T64" fmla="*/ 2147483646 w 82"/>
                <a:gd name="T65" fmla="*/ 2147483646 h 122"/>
                <a:gd name="T66" fmla="*/ 2147483646 w 82"/>
                <a:gd name="T67" fmla="*/ 2147483646 h 122"/>
                <a:gd name="T68" fmla="*/ 2147483646 w 82"/>
                <a:gd name="T69" fmla="*/ 2147483646 h 122"/>
                <a:gd name="T70" fmla="*/ 2147483646 w 82"/>
                <a:gd name="T71" fmla="*/ 0 h 122"/>
                <a:gd name="T72" fmla="*/ 2147483646 w 82"/>
                <a:gd name="T73" fmla="*/ 0 h 122"/>
                <a:gd name="T74" fmla="*/ 2147483646 w 82"/>
                <a:gd name="T75" fmla="*/ 0 h 12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2"/>
                <a:gd name="T115" fmla="*/ 0 h 122"/>
                <a:gd name="T116" fmla="*/ 82 w 82"/>
                <a:gd name="T117" fmla="*/ 122 h 12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2" h="122">
                  <a:moveTo>
                    <a:pt x="46" y="0"/>
                  </a:moveTo>
                  <a:lnTo>
                    <a:pt x="46" y="0"/>
                  </a:lnTo>
                  <a:lnTo>
                    <a:pt x="54" y="2"/>
                  </a:lnTo>
                  <a:lnTo>
                    <a:pt x="60" y="6"/>
                  </a:lnTo>
                  <a:lnTo>
                    <a:pt x="68" y="12"/>
                  </a:lnTo>
                  <a:lnTo>
                    <a:pt x="72" y="19"/>
                  </a:lnTo>
                  <a:lnTo>
                    <a:pt x="76" y="29"/>
                  </a:lnTo>
                  <a:lnTo>
                    <a:pt x="80" y="39"/>
                  </a:lnTo>
                  <a:lnTo>
                    <a:pt x="82" y="51"/>
                  </a:lnTo>
                  <a:lnTo>
                    <a:pt x="82" y="63"/>
                  </a:lnTo>
                  <a:lnTo>
                    <a:pt x="80" y="77"/>
                  </a:lnTo>
                  <a:lnTo>
                    <a:pt x="76" y="87"/>
                  </a:lnTo>
                  <a:lnTo>
                    <a:pt x="72" y="98"/>
                  </a:lnTo>
                  <a:lnTo>
                    <a:pt x="66" y="106"/>
                  </a:lnTo>
                  <a:lnTo>
                    <a:pt x="60" y="114"/>
                  </a:lnTo>
                  <a:lnTo>
                    <a:pt x="52" y="118"/>
                  </a:lnTo>
                  <a:lnTo>
                    <a:pt x="44" y="122"/>
                  </a:lnTo>
                  <a:lnTo>
                    <a:pt x="36" y="122"/>
                  </a:lnTo>
                  <a:lnTo>
                    <a:pt x="28" y="120"/>
                  </a:lnTo>
                  <a:lnTo>
                    <a:pt x="22" y="116"/>
                  </a:lnTo>
                  <a:lnTo>
                    <a:pt x="14" y="110"/>
                  </a:lnTo>
                  <a:lnTo>
                    <a:pt x="10" y="102"/>
                  </a:lnTo>
                  <a:lnTo>
                    <a:pt x="4" y="93"/>
                  </a:lnTo>
                  <a:lnTo>
                    <a:pt x="2" y="83"/>
                  </a:lnTo>
                  <a:lnTo>
                    <a:pt x="0" y="71"/>
                  </a:lnTo>
                  <a:lnTo>
                    <a:pt x="0" y="59"/>
                  </a:lnTo>
                  <a:lnTo>
                    <a:pt x="2" y="45"/>
                  </a:lnTo>
                  <a:lnTo>
                    <a:pt x="6" y="35"/>
                  </a:lnTo>
                  <a:lnTo>
                    <a:pt x="10" y="23"/>
                  </a:lnTo>
                  <a:lnTo>
                    <a:pt x="16" y="15"/>
                  </a:lnTo>
                  <a:lnTo>
                    <a:pt x="22" y="8"/>
                  </a:lnTo>
                  <a:lnTo>
                    <a:pt x="30" y="4"/>
                  </a:lnTo>
                  <a:lnTo>
                    <a:pt x="36" y="0"/>
                  </a:lnTo>
                  <a:lnTo>
                    <a:pt x="46" y="0"/>
                  </a:lnTo>
                  <a:close/>
                </a:path>
              </a:pathLst>
            </a:custGeom>
            <a:solidFill>
              <a:srgbClr val="653C1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74" name="Freeform 39"/>
            <p:cNvSpPr>
              <a:spLocks/>
            </p:cNvSpPr>
            <p:nvPr/>
          </p:nvSpPr>
          <p:spPr bwMode="auto">
            <a:xfrm>
              <a:off x="5532438" y="1722438"/>
              <a:ext cx="47625" cy="76200"/>
            </a:xfrm>
            <a:custGeom>
              <a:avLst/>
              <a:gdLst>
                <a:gd name="T0" fmla="*/ 2147483646 w 30"/>
                <a:gd name="T1" fmla="*/ 0 h 48"/>
                <a:gd name="T2" fmla="*/ 2147483646 w 30"/>
                <a:gd name="T3" fmla="*/ 0 h 48"/>
                <a:gd name="T4" fmla="*/ 2147483646 w 30"/>
                <a:gd name="T5" fmla="*/ 2147483646 h 48"/>
                <a:gd name="T6" fmla="*/ 2147483646 w 30"/>
                <a:gd name="T7" fmla="*/ 2147483646 h 48"/>
                <a:gd name="T8" fmla="*/ 2147483646 w 30"/>
                <a:gd name="T9" fmla="*/ 2147483646 h 48"/>
                <a:gd name="T10" fmla="*/ 2147483646 w 30"/>
                <a:gd name="T11" fmla="*/ 2147483646 h 48"/>
                <a:gd name="T12" fmla="*/ 2147483646 w 30"/>
                <a:gd name="T13" fmla="*/ 2147483646 h 48"/>
                <a:gd name="T14" fmla="*/ 2147483646 w 30"/>
                <a:gd name="T15" fmla="*/ 2147483646 h 48"/>
                <a:gd name="T16" fmla="*/ 2147483646 w 30"/>
                <a:gd name="T17" fmla="*/ 2147483646 h 48"/>
                <a:gd name="T18" fmla="*/ 2147483646 w 30"/>
                <a:gd name="T19" fmla="*/ 2147483646 h 48"/>
                <a:gd name="T20" fmla="*/ 2147483646 w 30"/>
                <a:gd name="T21" fmla="*/ 2147483646 h 48"/>
                <a:gd name="T22" fmla="*/ 2147483646 w 30"/>
                <a:gd name="T23" fmla="*/ 2147483646 h 48"/>
                <a:gd name="T24" fmla="*/ 2147483646 w 30"/>
                <a:gd name="T25" fmla="*/ 2147483646 h 48"/>
                <a:gd name="T26" fmla="*/ 2147483646 w 30"/>
                <a:gd name="T27" fmla="*/ 2147483646 h 48"/>
                <a:gd name="T28" fmla="*/ 0 w 30"/>
                <a:gd name="T29" fmla="*/ 2147483646 h 48"/>
                <a:gd name="T30" fmla="*/ 0 w 30"/>
                <a:gd name="T31" fmla="*/ 2147483646 h 48"/>
                <a:gd name="T32" fmla="*/ 0 w 30"/>
                <a:gd name="T33" fmla="*/ 2147483646 h 48"/>
                <a:gd name="T34" fmla="*/ 2147483646 w 30"/>
                <a:gd name="T35" fmla="*/ 2147483646 h 48"/>
                <a:gd name="T36" fmla="*/ 2147483646 w 30"/>
                <a:gd name="T37" fmla="*/ 2147483646 h 48"/>
                <a:gd name="T38" fmla="*/ 2147483646 w 30"/>
                <a:gd name="T39" fmla="*/ 2147483646 h 48"/>
                <a:gd name="T40" fmla="*/ 2147483646 w 30"/>
                <a:gd name="T41" fmla="*/ 0 h 48"/>
                <a:gd name="T42" fmla="*/ 2147483646 w 30"/>
                <a:gd name="T43" fmla="*/ 0 h 4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0"/>
                <a:gd name="T67" fmla="*/ 0 h 48"/>
                <a:gd name="T68" fmla="*/ 30 w 30"/>
                <a:gd name="T69" fmla="*/ 48 h 4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0" h="48">
                  <a:moveTo>
                    <a:pt x="16" y="0"/>
                  </a:moveTo>
                  <a:lnTo>
                    <a:pt x="16" y="0"/>
                  </a:lnTo>
                  <a:lnTo>
                    <a:pt x="22" y="2"/>
                  </a:lnTo>
                  <a:lnTo>
                    <a:pt x="26" y="8"/>
                  </a:lnTo>
                  <a:lnTo>
                    <a:pt x="30" y="16"/>
                  </a:lnTo>
                  <a:lnTo>
                    <a:pt x="30" y="24"/>
                  </a:lnTo>
                  <a:lnTo>
                    <a:pt x="28" y="34"/>
                  </a:lnTo>
                  <a:lnTo>
                    <a:pt x="24" y="40"/>
                  </a:lnTo>
                  <a:lnTo>
                    <a:pt x="20" y="46"/>
                  </a:lnTo>
                  <a:lnTo>
                    <a:pt x="12" y="48"/>
                  </a:lnTo>
                  <a:lnTo>
                    <a:pt x="8" y="44"/>
                  </a:lnTo>
                  <a:lnTo>
                    <a:pt x="2" y="40"/>
                  </a:lnTo>
                  <a:lnTo>
                    <a:pt x="0" y="32"/>
                  </a:lnTo>
                  <a:lnTo>
                    <a:pt x="0" y="22"/>
                  </a:lnTo>
                  <a:lnTo>
                    <a:pt x="2" y="14"/>
                  </a:lnTo>
                  <a:lnTo>
                    <a:pt x="4" y="6"/>
                  </a:lnTo>
                  <a:lnTo>
                    <a:pt x="10" y="2"/>
                  </a:lnTo>
                  <a:lnTo>
                    <a:pt x="16"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75" name="Freeform 40"/>
            <p:cNvSpPr>
              <a:spLocks/>
            </p:cNvSpPr>
            <p:nvPr/>
          </p:nvSpPr>
          <p:spPr bwMode="auto">
            <a:xfrm>
              <a:off x="5310188" y="2152650"/>
              <a:ext cx="260350" cy="101600"/>
            </a:xfrm>
            <a:custGeom>
              <a:avLst/>
              <a:gdLst>
                <a:gd name="T0" fmla="*/ 2147483646 w 164"/>
                <a:gd name="T1" fmla="*/ 2147483646 h 64"/>
                <a:gd name="T2" fmla="*/ 2147483646 w 164"/>
                <a:gd name="T3" fmla="*/ 2147483646 h 64"/>
                <a:gd name="T4" fmla="*/ 2147483646 w 164"/>
                <a:gd name="T5" fmla="*/ 2147483646 h 64"/>
                <a:gd name="T6" fmla="*/ 2147483646 w 164"/>
                <a:gd name="T7" fmla="*/ 2147483646 h 64"/>
                <a:gd name="T8" fmla="*/ 2147483646 w 164"/>
                <a:gd name="T9" fmla="*/ 2147483646 h 64"/>
                <a:gd name="T10" fmla="*/ 2147483646 w 164"/>
                <a:gd name="T11" fmla="*/ 2147483646 h 64"/>
                <a:gd name="T12" fmla="*/ 2147483646 w 164"/>
                <a:gd name="T13" fmla="*/ 2147483646 h 64"/>
                <a:gd name="T14" fmla="*/ 2147483646 w 164"/>
                <a:gd name="T15" fmla="*/ 2147483646 h 64"/>
                <a:gd name="T16" fmla="*/ 2147483646 w 164"/>
                <a:gd name="T17" fmla="*/ 2147483646 h 64"/>
                <a:gd name="T18" fmla="*/ 2147483646 w 164"/>
                <a:gd name="T19" fmla="*/ 2147483646 h 64"/>
                <a:gd name="T20" fmla="*/ 0 w 164"/>
                <a:gd name="T21" fmla="*/ 2147483646 h 64"/>
                <a:gd name="T22" fmla="*/ 2147483646 w 164"/>
                <a:gd name="T23" fmla="*/ 2147483646 h 64"/>
                <a:gd name="T24" fmla="*/ 2147483646 w 164"/>
                <a:gd name="T25" fmla="*/ 2147483646 h 64"/>
                <a:gd name="T26" fmla="*/ 2147483646 w 164"/>
                <a:gd name="T27" fmla="*/ 2147483646 h 64"/>
                <a:gd name="T28" fmla="*/ 2147483646 w 164"/>
                <a:gd name="T29" fmla="*/ 2147483646 h 64"/>
                <a:gd name="T30" fmla="*/ 2147483646 w 164"/>
                <a:gd name="T31" fmla="*/ 2147483646 h 64"/>
                <a:gd name="T32" fmla="*/ 2147483646 w 164"/>
                <a:gd name="T33" fmla="*/ 2147483646 h 64"/>
                <a:gd name="T34" fmla="*/ 2147483646 w 164"/>
                <a:gd name="T35" fmla="*/ 0 h 64"/>
                <a:gd name="T36" fmla="*/ 2147483646 w 164"/>
                <a:gd name="T37" fmla="*/ 0 h 64"/>
                <a:gd name="T38" fmla="*/ 2147483646 w 164"/>
                <a:gd name="T39" fmla="*/ 0 h 64"/>
                <a:gd name="T40" fmla="*/ 2147483646 w 164"/>
                <a:gd name="T41" fmla="*/ 2147483646 h 64"/>
                <a:gd name="T42" fmla="*/ 2147483646 w 164"/>
                <a:gd name="T43" fmla="*/ 2147483646 h 64"/>
                <a:gd name="T44" fmla="*/ 2147483646 w 164"/>
                <a:gd name="T45" fmla="*/ 2147483646 h 64"/>
                <a:gd name="T46" fmla="*/ 2147483646 w 164"/>
                <a:gd name="T47" fmla="*/ 2147483646 h 64"/>
                <a:gd name="T48" fmla="*/ 2147483646 w 164"/>
                <a:gd name="T49" fmla="*/ 2147483646 h 64"/>
                <a:gd name="T50" fmla="*/ 2147483646 w 164"/>
                <a:gd name="T51" fmla="*/ 2147483646 h 64"/>
                <a:gd name="T52" fmla="*/ 2147483646 w 164"/>
                <a:gd name="T53" fmla="*/ 2147483646 h 64"/>
                <a:gd name="T54" fmla="*/ 2147483646 w 164"/>
                <a:gd name="T55" fmla="*/ 2147483646 h 64"/>
                <a:gd name="T56" fmla="*/ 2147483646 w 164"/>
                <a:gd name="T57" fmla="*/ 2147483646 h 6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64"/>
                <a:gd name="T88" fmla="*/ 0 h 64"/>
                <a:gd name="T89" fmla="*/ 164 w 164"/>
                <a:gd name="T90" fmla="*/ 64 h 6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64" h="64">
                  <a:moveTo>
                    <a:pt x="152" y="40"/>
                  </a:moveTo>
                  <a:lnTo>
                    <a:pt x="152" y="40"/>
                  </a:lnTo>
                  <a:lnTo>
                    <a:pt x="136" y="46"/>
                  </a:lnTo>
                  <a:lnTo>
                    <a:pt x="112" y="52"/>
                  </a:lnTo>
                  <a:lnTo>
                    <a:pt x="85" y="58"/>
                  </a:lnTo>
                  <a:lnTo>
                    <a:pt x="57" y="62"/>
                  </a:lnTo>
                  <a:lnTo>
                    <a:pt x="31" y="64"/>
                  </a:lnTo>
                  <a:lnTo>
                    <a:pt x="11" y="64"/>
                  </a:lnTo>
                  <a:lnTo>
                    <a:pt x="6" y="64"/>
                  </a:lnTo>
                  <a:lnTo>
                    <a:pt x="2" y="62"/>
                  </a:lnTo>
                  <a:lnTo>
                    <a:pt x="0" y="60"/>
                  </a:lnTo>
                  <a:lnTo>
                    <a:pt x="4" y="58"/>
                  </a:lnTo>
                  <a:lnTo>
                    <a:pt x="39" y="36"/>
                  </a:lnTo>
                  <a:lnTo>
                    <a:pt x="77" y="16"/>
                  </a:lnTo>
                  <a:lnTo>
                    <a:pt x="95" y="8"/>
                  </a:lnTo>
                  <a:lnTo>
                    <a:pt x="112" y="4"/>
                  </a:lnTo>
                  <a:lnTo>
                    <a:pt x="128" y="0"/>
                  </a:lnTo>
                  <a:lnTo>
                    <a:pt x="142" y="0"/>
                  </a:lnTo>
                  <a:lnTo>
                    <a:pt x="152" y="4"/>
                  </a:lnTo>
                  <a:lnTo>
                    <a:pt x="158" y="8"/>
                  </a:lnTo>
                  <a:lnTo>
                    <a:pt x="162" y="12"/>
                  </a:lnTo>
                  <a:lnTo>
                    <a:pt x="164" y="18"/>
                  </a:lnTo>
                  <a:lnTo>
                    <a:pt x="162" y="24"/>
                  </a:lnTo>
                  <a:lnTo>
                    <a:pt x="160" y="30"/>
                  </a:lnTo>
                  <a:lnTo>
                    <a:pt x="156" y="34"/>
                  </a:lnTo>
                  <a:lnTo>
                    <a:pt x="152" y="40"/>
                  </a:lnTo>
                  <a:close/>
                </a:path>
              </a:pathLst>
            </a:custGeom>
            <a:solidFill>
              <a:srgbClr val="E8B9A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76" name="Freeform 41"/>
            <p:cNvSpPr>
              <a:spLocks/>
            </p:cNvSpPr>
            <p:nvPr/>
          </p:nvSpPr>
          <p:spPr bwMode="auto">
            <a:xfrm>
              <a:off x="5384801" y="2403475"/>
              <a:ext cx="112713" cy="144463"/>
            </a:xfrm>
            <a:custGeom>
              <a:avLst/>
              <a:gdLst>
                <a:gd name="T0" fmla="*/ 2147483646 w 71"/>
                <a:gd name="T1" fmla="*/ 2147483646 h 91"/>
                <a:gd name="T2" fmla="*/ 2147483646 w 71"/>
                <a:gd name="T3" fmla="*/ 2147483646 h 91"/>
                <a:gd name="T4" fmla="*/ 2147483646 w 71"/>
                <a:gd name="T5" fmla="*/ 2147483646 h 91"/>
                <a:gd name="T6" fmla="*/ 2147483646 w 71"/>
                <a:gd name="T7" fmla="*/ 2147483646 h 91"/>
                <a:gd name="T8" fmla="*/ 2147483646 w 71"/>
                <a:gd name="T9" fmla="*/ 2147483646 h 91"/>
                <a:gd name="T10" fmla="*/ 2147483646 w 71"/>
                <a:gd name="T11" fmla="*/ 2147483646 h 91"/>
                <a:gd name="T12" fmla="*/ 2147483646 w 71"/>
                <a:gd name="T13" fmla="*/ 2147483646 h 91"/>
                <a:gd name="T14" fmla="*/ 2147483646 w 71"/>
                <a:gd name="T15" fmla="*/ 2147483646 h 91"/>
                <a:gd name="T16" fmla="*/ 2147483646 w 71"/>
                <a:gd name="T17" fmla="*/ 2147483646 h 91"/>
                <a:gd name="T18" fmla="*/ 2147483646 w 71"/>
                <a:gd name="T19" fmla="*/ 2147483646 h 91"/>
                <a:gd name="T20" fmla="*/ 2147483646 w 71"/>
                <a:gd name="T21" fmla="*/ 2147483646 h 91"/>
                <a:gd name="T22" fmla="*/ 2147483646 w 71"/>
                <a:gd name="T23" fmla="*/ 2147483646 h 91"/>
                <a:gd name="T24" fmla="*/ 2147483646 w 71"/>
                <a:gd name="T25" fmla="*/ 2147483646 h 91"/>
                <a:gd name="T26" fmla="*/ 2147483646 w 71"/>
                <a:gd name="T27" fmla="*/ 2147483646 h 91"/>
                <a:gd name="T28" fmla="*/ 2147483646 w 71"/>
                <a:gd name="T29" fmla="*/ 2147483646 h 91"/>
                <a:gd name="T30" fmla="*/ 2147483646 w 71"/>
                <a:gd name="T31" fmla="*/ 2147483646 h 91"/>
                <a:gd name="T32" fmla="*/ 2147483646 w 71"/>
                <a:gd name="T33" fmla="*/ 2147483646 h 91"/>
                <a:gd name="T34" fmla="*/ 2147483646 w 71"/>
                <a:gd name="T35" fmla="*/ 2147483646 h 91"/>
                <a:gd name="T36" fmla="*/ 2147483646 w 71"/>
                <a:gd name="T37" fmla="*/ 2147483646 h 91"/>
                <a:gd name="T38" fmla="*/ 2147483646 w 71"/>
                <a:gd name="T39" fmla="*/ 2147483646 h 91"/>
                <a:gd name="T40" fmla="*/ 2147483646 w 71"/>
                <a:gd name="T41" fmla="*/ 2147483646 h 91"/>
                <a:gd name="T42" fmla="*/ 2147483646 w 71"/>
                <a:gd name="T43" fmla="*/ 2147483646 h 91"/>
                <a:gd name="T44" fmla="*/ 2147483646 w 71"/>
                <a:gd name="T45" fmla="*/ 2147483646 h 91"/>
                <a:gd name="T46" fmla="*/ 0 w 71"/>
                <a:gd name="T47" fmla="*/ 2147483646 h 91"/>
                <a:gd name="T48" fmla="*/ 0 w 71"/>
                <a:gd name="T49" fmla="*/ 2147483646 h 91"/>
                <a:gd name="T50" fmla="*/ 0 w 71"/>
                <a:gd name="T51" fmla="*/ 2147483646 h 91"/>
                <a:gd name="T52" fmla="*/ 2147483646 w 71"/>
                <a:gd name="T53" fmla="*/ 2147483646 h 91"/>
                <a:gd name="T54" fmla="*/ 2147483646 w 71"/>
                <a:gd name="T55" fmla="*/ 2147483646 h 91"/>
                <a:gd name="T56" fmla="*/ 2147483646 w 71"/>
                <a:gd name="T57" fmla="*/ 2147483646 h 91"/>
                <a:gd name="T58" fmla="*/ 2147483646 w 71"/>
                <a:gd name="T59" fmla="*/ 2147483646 h 91"/>
                <a:gd name="T60" fmla="*/ 2147483646 w 71"/>
                <a:gd name="T61" fmla="*/ 2147483646 h 91"/>
                <a:gd name="T62" fmla="*/ 2147483646 w 71"/>
                <a:gd name="T63" fmla="*/ 2147483646 h 91"/>
                <a:gd name="T64" fmla="*/ 2147483646 w 71"/>
                <a:gd name="T65" fmla="*/ 2147483646 h 91"/>
                <a:gd name="T66" fmla="*/ 2147483646 w 71"/>
                <a:gd name="T67" fmla="*/ 2147483646 h 91"/>
                <a:gd name="T68" fmla="*/ 2147483646 w 71"/>
                <a:gd name="T69" fmla="*/ 0 h 91"/>
                <a:gd name="T70" fmla="*/ 2147483646 w 71"/>
                <a:gd name="T71" fmla="*/ 0 h 91"/>
                <a:gd name="T72" fmla="*/ 2147483646 w 71"/>
                <a:gd name="T73" fmla="*/ 2147483646 h 91"/>
                <a:gd name="T74" fmla="*/ 2147483646 w 71"/>
                <a:gd name="T75" fmla="*/ 2147483646 h 9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1"/>
                <a:gd name="T115" fmla="*/ 0 h 91"/>
                <a:gd name="T116" fmla="*/ 71 w 71"/>
                <a:gd name="T117" fmla="*/ 91 h 9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1" h="91">
                  <a:moveTo>
                    <a:pt x="57" y="2"/>
                  </a:moveTo>
                  <a:lnTo>
                    <a:pt x="57" y="2"/>
                  </a:lnTo>
                  <a:lnTo>
                    <a:pt x="63" y="4"/>
                  </a:lnTo>
                  <a:lnTo>
                    <a:pt x="67" y="8"/>
                  </a:lnTo>
                  <a:lnTo>
                    <a:pt x="69" y="14"/>
                  </a:lnTo>
                  <a:lnTo>
                    <a:pt x="71" y="20"/>
                  </a:lnTo>
                  <a:lnTo>
                    <a:pt x="71" y="28"/>
                  </a:lnTo>
                  <a:lnTo>
                    <a:pt x="71" y="38"/>
                  </a:lnTo>
                  <a:lnTo>
                    <a:pt x="67" y="46"/>
                  </a:lnTo>
                  <a:lnTo>
                    <a:pt x="63" y="56"/>
                  </a:lnTo>
                  <a:lnTo>
                    <a:pt x="59" y="64"/>
                  </a:lnTo>
                  <a:lnTo>
                    <a:pt x="53" y="72"/>
                  </a:lnTo>
                  <a:lnTo>
                    <a:pt x="48" y="80"/>
                  </a:lnTo>
                  <a:lnTo>
                    <a:pt x="42" y="84"/>
                  </a:lnTo>
                  <a:lnTo>
                    <a:pt x="34" y="89"/>
                  </a:lnTo>
                  <a:lnTo>
                    <a:pt x="28" y="91"/>
                  </a:lnTo>
                  <a:lnTo>
                    <a:pt x="20" y="91"/>
                  </a:lnTo>
                  <a:lnTo>
                    <a:pt x="14" y="91"/>
                  </a:lnTo>
                  <a:lnTo>
                    <a:pt x="8" y="87"/>
                  </a:lnTo>
                  <a:lnTo>
                    <a:pt x="4" y="84"/>
                  </a:lnTo>
                  <a:lnTo>
                    <a:pt x="2" y="78"/>
                  </a:lnTo>
                  <a:lnTo>
                    <a:pt x="0" y="72"/>
                  </a:lnTo>
                  <a:lnTo>
                    <a:pt x="0" y="64"/>
                  </a:lnTo>
                  <a:lnTo>
                    <a:pt x="0" y="56"/>
                  </a:lnTo>
                  <a:lnTo>
                    <a:pt x="4" y="46"/>
                  </a:lnTo>
                  <a:lnTo>
                    <a:pt x="8" y="36"/>
                  </a:lnTo>
                  <a:lnTo>
                    <a:pt x="12" y="28"/>
                  </a:lnTo>
                  <a:lnTo>
                    <a:pt x="18" y="20"/>
                  </a:lnTo>
                  <a:lnTo>
                    <a:pt x="24" y="14"/>
                  </a:lnTo>
                  <a:lnTo>
                    <a:pt x="30" y="8"/>
                  </a:lnTo>
                  <a:lnTo>
                    <a:pt x="38" y="4"/>
                  </a:lnTo>
                  <a:lnTo>
                    <a:pt x="44" y="0"/>
                  </a:lnTo>
                  <a:lnTo>
                    <a:pt x="51" y="0"/>
                  </a:lnTo>
                  <a:lnTo>
                    <a:pt x="57" y="2"/>
                  </a:lnTo>
                  <a:close/>
                </a:path>
              </a:pathLst>
            </a:custGeom>
            <a:solidFill>
              <a:srgbClr val="91606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77" name="Freeform 42"/>
            <p:cNvSpPr>
              <a:spLocks/>
            </p:cNvSpPr>
            <p:nvPr/>
          </p:nvSpPr>
          <p:spPr bwMode="auto">
            <a:xfrm>
              <a:off x="3614738" y="3028950"/>
              <a:ext cx="652463" cy="1660525"/>
            </a:xfrm>
            <a:custGeom>
              <a:avLst/>
              <a:gdLst>
                <a:gd name="T0" fmla="*/ 2147483646 w 411"/>
                <a:gd name="T1" fmla="*/ 2147483646 h 1046"/>
                <a:gd name="T2" fmla="*/ 2147483646 w 411"/>
                <a:gd name="T3" fmla="*/ 2147483646 h 1046"/>
                <a:gd name="T4" fmla="*/ 2147483646 w 411"/>
                <a:gd name="T5" fmla="*/ 2147483646 h 1046"/>
                <a:gd name="T6" fmla="*/ 2147483646 w 411"/>
                <a:gd name="T7" fmla="*/ 2147483646 h 1046"/>
                <a:gd name="T8" fmla="*/ 2147483646 w 411"/>
                <a:gd name="T9" fmla="*/ 2147483646 h 1046"/>
                <a:gd name="T10" fmla="*/ 0 w 411"/>
                <a:gd name="T11" fmla="*/ 2147483646 h 1046"/>
                <a:gd name="T12" fmla="*/ 2147483646 w 411"/>
                <a:gd name="T13" fmla="*/ 2147483646 h 1046"/>
                <a:gd name="T14" fmla="*/ 2147483646 w 411"/>
                <a:gd name="T15" fmla="*/ 2147483646 h 1046"/>
                <a:gd name="T16" fmla="*/ 2147483646 w 411"/>
                <a:gd name="T17" fmla="*/ 2147483646 h 1046"/>
                <a:gd name="T18" fmla="*/ 2147483646 w 411"/>
                <a:gd name="T19" fmla="*/ 2147483646 h 1046"/>
                <a:gd name="T20" fmla="*/ 2147483646 w 411"/>
                <a:gd name="T21" fmla="*/ 2147483646 h 1046"/>
                <a:gd name="T22" fmla="*/ 2147483646 w 411"/>
                <a:gd name="T23" fmla="*/ 2147483646 h 1046"/>
                <a:gd name="T24" fmla="*/ 2147483646 w 411"/>
                <a:gd name="T25" fmla="*/ 2147483646 h 1046"/>
                <a:gd name="T26" fmla="*/ 2147483646 w 411"/>
                <a:gd name="T27" fmla="*/ 2147483646 h 1046"/>
                <a:gd name="T28" fmla="*/ 2147483646 w 411"/>
                <a:gd name="T29" fmla="*/ 2147483646 h 1046"/>
                <a:gd name="T30" fmla="*/ 2147483646 w 411"/>
                <a:gd name="T31" fmla="*/ 2147483646 h 1046"/>
                <a:gd name="T32" fmla="*/ 2147483646 w 411"/>
                <a:gd name="T33" fmla="*/ 2147483646 h 1046"/>
                <a:gd name="T34" fmla="*/ 2147483646 w 411"/>
                <a:gd name="T35" fmla="*/ 2147483646 h 1046"/>
                <a:gd name="T36" fmla="*/ 2147483646 w 411"/>
                <a:gd name="T37" fmla="*/ 2147483646 h 1046"/>
                <a:gd name="T38" fmla="*/ 2147483646 w 411"/>
                <a:gd name="T39" fmla="*/ 2147483646 h 1046"/>
                <a:gd name="T40" fmla="*/ 2147483646 w 411"/>
                <a:gd name="T41" fmla="*/ 2147483646 h 1046"/>
                <a:gd name="T42" fmla="*/ 2147483646 w 411"/>
                <a:gd name="T43" fmla="*/ 2147483646 h 1046"/>
                <a:gd name="T44" fmla="*/ 2147483646 w 411"/>
                <a:gd name="T45" fmla="*/ 2147483646 h 1046"/>
                <a:gd name="T46" fmla="*/ 2147483646 w 411"/>
                <a:gd name="T47" fmla="*/ 2147483646 h 1046"/>
                <a:gd name="T48" fmla="*/ 2147483646 w 411"/>
                <a:gd name="T49" fmla="*/ 2147483646 h 1046"/>
                <a:gd name="T50" fmla="*/ 2147483646 w 411"/>
                <a:gd name="T51" fmla="*/ 2147483646 h 1046"/>
                <a:gd name="T52" fmla="*/ 2147483646 w 411"/>
                <a:gd name="T53" fmla="*/ 2147483646 h 1046"/>
                <a:gd name="T54" fmla="*/ 2147483646 w 411"/>
                <a:gd name="T55" fmla="*/ 2147483646 h 1046"/>
                <a:gd name="T56" fmla="*/ 2147483646 w 411"/>
                <a:gd name="T57" fmla="*/ 2147483646 h 1046"/>
                <a:gd name="T58" fmla="*/ 2147483646 w 411"/>
                <a:gd name="T59" fmla="*/ 2147483646 h 1046"/>
                <a:gd name="T60" fmla="*/ 2147483646 w 411"/>
                <a:gd name="T61" fmla="*/ 2147483646 h 1046"/>
                <a:gd name="T62" fmla="*/ 2147483646 w 411"/>
                <a:gd name="T63" fmla="*/ 2147483646 h 1046"/>
                <a:gd name="T64" fmla="*/ 2147483646 w 411"/>
                <a:gd name="T65" fmla="*/ 2147483646 h 1046"/>
                <a:gd name="T66" fmla="*/ 2147483646 w 411"/>
                <a:gd name="T67" fmla="*/ 2147483646 h 1046"/>
                <a:gd name="T68" fmla="*/ 2147483646 w 411"/>
                <a:gd name="T69" fmla="*/ 0 h 1046"/>
                <a:gd name="T70" fmla="*/ 2147483646 w 411"/>
                <a:gd name="T71" fmla="*/ 2147483646 h 1046"/>
                <a:gd name="T72" fmla="*/ 2147483646 w 411"/>
                <a:gd name="T73" fmla="*/ 2147483646 h 1046"/>
                <a:gd name="T74" fmla="*/ 2147483646 w 411"/>
                <a:gd name="T75" fmla="*/ 2147483646 h 1046"/>
                <a:gd name="T76" fmla="*/ 2147483646 w 411"/>
                <a:gd name="T77" fmla="*/ 2147483646 h 104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11"/>
                <a:gd name="T118" fmla="*/ 0 h 1046"/>
                <a:gd name="T119" fmla="*/ 411 w 411"/>
                <a:gd name="T120" fmla="*/ 1046 h 104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11" h="1046">
                  <a:moveTo>
                    <a:pt x="73" y="85"/>
                  </a:moveTo>
                  <a:lnTo>
                    <a:pt x="73" y="85"/>
                  </a:lnTo>
                  <a:lnTo>
                    <a:pt x="61" y="101"/>
                  </a:lnTo>
                  <a:lnTo>
                    <a:pt x="49" y="119"/>
                  </a:lnTo>
                  <a:lnTo>
                    <a:pt x="39" y="140"/>
                  </a:lnTo>
                  <a:lnTo>
                    <a:pt x="31" y="166"/>
                  </a:lnTo>
                  <a:lnTo>
                    <a:pt x="23" y="194"/>
                  </a:lnTo>
                  <a:lnTo>
                    <a:pt x="17" y="225"/>
                  </a:lnTo>
                  <a:lnTo>
                    <a:pt x="12" y="259"/>
                  </a:lnTo>
                  <a:lnTo>
                    <a:pt x="8" y="295"/>
                  </a:lnTo>
                  <a:lnTo>
                    <a:pt x="2" y="370"/>
                  </a:lnTo>
                  <a:lnTo>
                    <a:pt x="0" y="449"/>
                  </a:lnTo>
                  <a:lnTo>
                    <a:pt x="2" y="534"/>
                  </a:lnTo>
                  <a:lnTo>
                    <a:pt x="4" y="617"/>
                  </a:lnTo>
                  <a:lnTo>
                    <a:pt x="8" y="700"/>
                  </a:lnTo>
                  <a:lnTo>
                    <a:pt x="14" y="777"/>
                  </a:lnTo>
                  <a:lnTo>
                    <a:pt x="25" y="915"/>
                  </a:lnTo>
                  <a:lnTo>
                    <a:pt x="35" y="1010"/>
                  </a:lnTo>
                  <a:lnTo>
                    <a:pt x="39" y="1046"/>
                  </a:lnTo>
                  <a:lnTo>
                    <a:pt x="59" y="1042"/>
                  </a:lnTo>
                  <a:lnTo>
                    <a:pt x="79" y="1036"/>
                  </a:lnTo>
                  <a:lnTo>
                    <a:pt x="101" y="1026"/>
                  </a:lnTo>
                  <a:lnTo>
                    <a:pt x="124" y="1014"/>
                  </a:lnTo>
                  <a:lnTo>
                    <a:pt x="148" y="998"/>
                  </a:lnTo>
                  <a:lnTo>
                    <a:pt x="174" y="983"/>
                  </a:lnTo>
                  <a:lnTo>
                    <a:pt x="223" y="945"/>
                  </a:lnTo>
                  <a:lnTo>
                    <a:pt x="273" y="907"/>
                  </a:lnTo>
                  <a:lnTo>
                    <a:pt x="316" y="876"/>
                  </a:lnTo>
                  <a:lnTo>
                    <a:pt x="336" y="862"/>
                  </a:lnTo>
                  <a:lnTo>
                    <a:pt x="354" y="852"/>
                  </a:lnTo>
                  <a:lnTo>
                    <a:pt x="370" y="846"/>
                  </a:lnTo>
                  <a:lnTo>
                    <a:pt x="381" y="844"/>
                  </a:lnTo>
                  <a:lnTo>
                    <a:pt x="391" y="842"/>
                  </a:lnTo>
                  <a:lnTo>
                    <a:pt x="399" y="840"/>
                  </a:lnTo>
                  <a:lnTo>
                    <a:pt x="403" y="838"/>
                  </a:lnTo>
                  <a:lnTo>
                    <a:pt x="409" y="834"/>
                  </a:lnTo>
                  <a:lnTo>
                    <a:pt x="411" y="830"/>
                  </a:lnTo>
                  <a:lnTo>
                    <a:pt x="411" y="826"/>
                  </a:lnTo>
                  <a:lnTo>
                    <a:pt x="411" y="816"/>
                  </a:lnTo>
                  <a:lnTo>
                    <a:pt x="407" y="803"/>
                  </a:lnTo>
                  <a:lnTo>
                    <a:pt x="401" y="791"/>
                  </a:lnTo>
                  <a:lnTo>
                    <a:pt x="395" y="777"/>
                  </a:lnTo>
                  <a:lnTo>
                    <a:pt x="391" y="763"/>
                  </a:lnTo>
                  <a:lnTo>
                    <a:pt x="393" y="733"/>
                  </a:lnTo>
                  <a:lnTo>
                    <a:pt x="399" y="662"/>
                  </a:lnTo>
                  <a:lnTo>
                    <a:pt x="407" y="565"/>
                  </a:lnTo>
                  <a:lnTo>
                    <a:pt x="409" y="508"/>
                  </a:lnTo>
                  <a:lnTo>
                    <a:pt x="411" y="449"/>
                  </a:lnTo>
                  <a:lnTo>
                    <a:pt x="411" y="389"/>
                  </a:lnTo>
                  <a:lnTo>
                    <a:pt x="409" y="328"/>
                  </a:lnTo>
                  <a:lnTo>
                    <a:pt x="405" y="269"/>
                  </a:lnTo>
                  <a:lnTo>
                    <a:pt x="397" y="213"/>
                  </a:lnTo>
                  <a:lnTo>
                    <a:pt x="387" y="160"/>
                  </a:lnTo>
                  <a:lnTo>
                    <a:pt x="381" y="136"/>
                  </a:lnTo>
                  <a:lnTo>
                    <a:pt x="373" y="115"/>
                  </a:lnTo>
                  <a:lnTo>
                    <a:pt x="364" y="93"/>
                  </a:lnTo>
                  <a:lnTo>
                    <a:pt x="354" y="75"/>
                  </a:lnTo>
                  <a:lnTo>
                    <a:pt x="342" y="59"/>
                  </a:lnTo>
                  <a:lnTo>
                    <a:pt x="330" y="43"/>
                  </a:lnTo>
                  <a:lnTo>
                    <a:pt x="310" y="26"/>
                  </a:lnTo>
                  <a:lnTo>
                    <a:pt x="298" y="18"/>
                  </a:lnTo>
                  <a:lnTo>
                    <a:pt x="286" y="12"/>
                  </a:lnTo>
                  <a:lnTo>
                    <a:pt x="273" y="6"/>
                  </a:lnTo>
                  <a:lnTo>
                    <a:pt x="261" y="2"/>
                  </a:lnTo>
                  <a:lnTo>
                    <a:pt x="245" y="0"/>
                  </a:lnTo>
                  <a:lnTo>
                    <a:pt x="229" y="0"/>
                  </a:lnTo>
                  <a:lnTo>
                    <a:pt x="213" y="2"/>
                  </a:lnTo>
                  <a:lnTo>
                    <a:pt x="197" y="6"/>
                  </a:lnTo>
                  <a:lnTo>
                    <a:pt x="178" y="12"/>
                  </a:lnTo>
                  <a:lnTo>
                    <a:pt x="160" y="20"/>
                  </a:lnTo>
                  <a:lnTo>
                    <a:pt x="140" y="32"/>
                  </a:lnTo>
                  <a:lnTo>
                    <a:pt x="118" y="47"/>
                  </a:lnTo>
                  <a:lnTo>
                    <a:pt x="97" y="65"/>
                  </a:lnTo>
                  <a:lnTo>
                    <a:pt x="73" y="85"/>
                  </a:lnTo>
                  <a:close/>
                </a:path>
              </a:pathLst>
            </a:custGeom>
            <a:solidFill>
              <a:srgbClr val="FCB76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78" name="Freeform 43"/>
            <p:cNvSpPr>
              <a:spLocks/>
            </p:cNvSpPr>
            <p:nvPr/>
          </p:nvSpPr>
          <p:spPr bwMode="auto">
            <a:xfrm>
              <a:off x="3614738" y="3103563"/>
              <a:ext cx="652463" cy="1585913"/>
            </a:xfrm>
            <a:custGeom>
              <a:avLst/>
              <a:gdLst>
                <a:gd name="T0" fmla="*/ 2147483646 w 411"/>
                <a:gd name="T1" fmla="*/ 2147483646 h 999"/>
                <a:gd name="T2" fmla="*/ 2147483646 w 411"/>
                <a:gd name="T3" fmla="*/ 2147483646 h 999"/>
                <a:gd name="T4" fmla="*/ 2147483646 w 411"/>
                <a:gd name="T5" fmla="*/ 2147483646 h 999"/>
                <a:gd name="T6" fmla="*/ 2147483646 w 411"/>
                <a:gd name="T7" fmla="*/ 2147483646 h 999"/>
                <a:gd name="T8" fmla="*/ 2147483646 w 411"/>
                <a:gd name="T9" fmla="*/ 2147483646 h 999"/>
                <a:gd name="T10" fmla="*/ 0 w 411"/>
                <a:gd name="T11" fmla="*/ 2147483646 h 999"/>
                <a:gd name="T12" fmla="*/ 2147483646 w 411"/>
                <a:gd name="T13" fmla="*/ 2147483646 h 999"/>
                <a:gd name="T14" fmla="*/ 2147483646 w 411"/>
                <a:gd name="T15" fmla="*/ 2147483646 h 999"/>
                <a:gd name="T16" fmla="*/ 2147483646 w 411"/>
                <a:gd name="T17" fmla="*/ 2147483646 h 999"/>
                <a:gd name="T18" fmla="*/ 2147483646 w 411"/>
                <a:gd name="T19" fmla="*/ 2147483646 h 999"/>
                <a:gd name="T20" fmla="*/ 2147483646 w 411"/>
                <a:gd name="T21" fmla="*/ 2147483646 h 999"/>
                <a:gd name="T22" fmla="*/ 2147483646 w 411"/>
                <a:gd name="T23" fmla="*/ 2147483646 h 999"/>
                <a:gd name="T24" fmla="*/ 2147483646 w 411"/>
                <a:gd name="T25" fmla="*/ 2147483646 h 999"/>
                <a:gd name="T26" fmla="*/ 2147483646 w 411"/>
                <a:gd name="T27" fmla="*/ 2147483646 h 999"/>
                <a:gd name="T28" fmla="*/ 2147483646 w 411"/>
                <a:gd name="T29" fmla="*/ 2147483646 h 999"/>
                <a:gd name="T30" fmla="*/ 2147483646 w 411"/>
                <a:gd name="T31" fmla="*/ 2147483646 h 999"/>
                <a:gd name="T32" fmla="*/ 2147483646 w 411"/>
                <a:gd name="T33" fmla="*/ 2147483646 h 999"/>
                <a:gd name="T34" fmla="*/ 2147483646 w 411"/>
                <a:gd name="T35" fmla="*/ 2147483646 h 999"/>
                <a:gd name="T36" fmla="*/ 2147483646 w 411"/>
                <a:gd name="T37" fmla="*/ 2147483646 h 999"/>
                <a:gd name="T38" fmla="*/ 2147483646 w 411"/>
                <a:gd name="T39" fmla="*/ 2147483646 h 999"/>
                <a:gd name="T40" fmla="*/ 2147483646 w 411"/>
                <a:gd name="T41" fmla="*/ 2147483646 h 999"/>
                <a:gd name="T42" fmla="*/ 2147483646 w 411"/>
                <a:gd name="T43" fmla="*/ 2147483646 h 999"/>
                <a:gd name="T44" fmla="*/ 2147483646 w 411"/>
                <a:gd name="T45" fmla="*/ 2147483646 h 999"/>
                <a:gd name="T46" fmla="*/ 2147483646 w 411"/>
                <a:gd name="T47" fmla="*/ 2147483646 h 999"/>
                <a:gd name="T48" fmla="*/ 2147483646 w 411"/>
                <a:gd name="T49" fmla="*/ 2147483646 h 999"/>
                <a:gd name="T50" fmla="*/ 2147483646 w 411"/>
                <a:gd name="T51" fmla="*/ 2147483646 h 999"/>
                <a:gd name="T52" fmla="*/ 2147483646 w 411"/>
                <a:gd name="T53" fmla="*/ 2147483646 h 999"/>
                <a:gd name="T54" fmla="*/ 2147483646 w 411"/>
                <a:gd name="T55" fmla="*/ 2147483646 h 999"/>
                <a:gd name="T56" fmla="*/ 2147483646 w 411"/>
                <a:gd name="T57" fmla="*/ 2147483646 h 999"/>
                <a:gd name="T58" fmla="*/ 2147483646 w 411"/>
                <a:gd name="T59" fmla="*/ 2147483646 h 999"/>
                <a:gd name="T60" fmla="*/ 2147483646 w 411"/>
                <a:gd name="T61" fmla="*/ 2147483646 h 999"/>
                <a:gd name="T62" fmla="*/ 2147483646 w 411"/>
                <a:gd name="T63" fmla="*/ 2147483646 h 999"/>
                <a:gd name="T64" fmla="*/ 2147483646 w 411"/>
                <a:gd name="T65" fmla="*/ 2147483646 h 999"/>
                <a:gd name="T66" fmla="*/ 2147483646 w 411"/>
                <a:gd name="T67" fmla="*/ 2147483646 h 999"/>
                <a:gd name="T68" fmla="*/ 2147483646 w 411"/>
                <a:gd name="T69" fmla="*/ 2147483646 h 999"/>
                <a:gd name="T70" fmla="*/ 2147483646 w 411"/>
                <a:gd name="T71" fmla="*/ 2147483646 h 999"/>
                <a:gd name="T72" fmla="*/ 2147483646 w 411"/>
                <a:gd name="T73" fmla="*/ 2147483646 h 999"/>
                <a:gd name="T74" fmla="*/ 2147483646 w 411"/>
                <a:gd name="T75" fmla="*/ 2147483646 h 999"/>
                <a:gd name="T76" fmla="*/ 2147483646 w 411"/>
                <a:gd name="T77" fmla="*/ 2147483646 h 999"/>
                <a:gd name="T78" fmla="*/ 2147483646 w 411"/>
                <a:gd name="T79" fmla="*/ 2147483646 h 999"/>
                <a:gd name="T80" fmla="*/ 2147483646 w 411"/>
                <a:gd name="T81" fmla="*/ 2147483646 h 999"/>
                <a:gd name="T82" fmla="*/ 2147483646 w 411"/>
                <a:gd name="T83" fmla="*/ 2147483646 h 999"/>
                <a:gd name="T84" fmla="*/ 2147483646 w 411"/>
                <a:gd name="T85" fmla="*/ 2147483646 h 999"/>
                <a:gd name="T86" fmla="*/ 2147483646 w 411"/>
                <a:gd name="T87" fmla="*/ 0 h 999"/>
                <a:gd name="T88" fmla="*/ 2147483646 w 411"/>
                <a:gd name="T89" fmla="*/ 2147483646 h 999"/>
                <a:gd name="T90" fmla="*/ 2147483646 w 411"/>
                <a:gd name="T91" fmla="*/ 2147483646 h 99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11"/>
                <a:gd name="T139" fmla="*/ 0 h 999"/>
                <a:gd name="T140" fmla="*/ 411 w 411"/>
                <a:gd name="T141" fmla="*/ 999 h 99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11" h="999">
                  <a:moveTo>
                    <a:pt x="73" y="38"/>
                  </a:moveTo>
                  <a:lnTo>
                    <a:pt x="73" y="38"/>
                  </a:lnTo>
                  <a:lnTo>
                    <a:pt x="61" y="54"/>
                  </a:lnTo>
                  <a:lnTo>
                    <a:pt x="49" y="72"/>
                  </a:lnTo>
                  <a:lnTo>
                    <a:pt x="39" y="93"/>
                  </a:lnTo>
                  <a:lnTo>
                    <a:pt x="31" y="119"/>
                  </a:lnTo>
                  <a:lnTo>
                    <a:pt x="23" y="147"/>
                  </a:lnTo>
                  <a:lnTo>
                    <a:pt x="17" y="178"/>
                  </a:lnTo>
                  <a:lnTo>
                    <a:pt x="12" y="212"/>
                  </a:lnTo>
                  <a:lnTo>
                    <a:pt x="8" y="248"/>
                  </a:lnTo>
                  <a:lnTo>
                    <a:pt x="2" y="323"/>
                  </a:lnTo>
                  <a:lnTo>
                    <a:pt x="0" y="402"/>
                  </a:lnTo>
                  <a:lnTo>
                    <a:pt x="2" y="487"/>
                  </a:lnTo>
                  <a:lnTo>
                    <a:pt x="4" y="570"/>
                  </a:lnTo>
                  <a:lnTo>
                    <a:pt x="8" y="653"/>
                  </a:lnTo>
                  <a:lnTo>
                    <a:pt x="14" y="730"/>
                  </a:lnTo>
                  <a:lnTo>
                    <a:pt x="25" y="868"/>
                  </a:lnTo>
                  <a:lnTo>
                    <a:pt x="35" y="963"/>
                  </a:lnTo>
                  <a:lnTo>
                    <a:pt x="39" y="999"/>
                  </a:lnTo>
                  <a:lnTo>
                    <a:pt x="59" y="995"/>
                  </a:lnTo>
                  <a:lnTo>
                    <a:pt x="79" y="989"/>
                  </a:lnTo>
                  <a:lnTo>
                    <a:pt x="101" y="979"/>
                  </a:lnTo>
                  <a:lnTo>
                    <a:pt x="124" y="967"/>
                  </a:lnTo>
                  <a:lnTo>
                    <a:pt x="148" y="951"/>
                  </a:lnTo>
                  <a:lnTo>
                    <a:pt x="174" y="936"/>
                  </a:lnTo>
                  <a:lnTo>
                    <a:pt x="223" y="898"/>
                  </a:lnTo>
                  <a:lnTo>
                    <a:pt x="273" y="860"/>
                  </a:lnTo>
                  <a:lnTo>
                    <a:pt x="316" y="829"/>
                  </a:lnTo>
                  <a:lnTo>
                    <a:pt x="336" y="815"/>
                  </a:lnTo>
                  <a:lnTo>
                    <a:pt x="354" y="805"/>
                  </a:lnTo>
                  <a:lnTo>
                    <a:pt x="370" y="799"/>
                  </a:lnTo>
                  <a:lnTo>
                    <a:pt x="381" y="797"/>
                  </a:lnTo>
                  <a:lnTo>
                    <a:pt x="393" y="795"/>
                  </a:lnTo>
                  <a:lnTo>
                    <a:pt x="401" y="793"/>
                  </a:lnTo>
                  <a:lnTo>
                    <a:pt x="407" y="789"/>
                  </a:lnTo>
                  <a:lnTo>
                    <a:pt x="411" y="783"/>
                  </a:lnTo>
                  <a:lnTo>
                    <a:pt x="411" y="779"/>
                  </a:lnTo>
                  <a:lnTo>
                    <a:pt x="411" y="775"/>
                  </a:lnTo>
                  <a:lnTo>
                    <a:pt x="403" y="766"/>
                  </a:lnTo>
                  <a:lnTo>
                    <a:pt x="389" y="754"/>
                  </a:lnTo>
                  <a:lnTo>
                    <a:pt x="373" y="746"/>
                  </a:lnTo>
                  <a:lnTo>
                    <a:pt x="354" y="738"/>
                  </a:lnTo>
                  <a:lnTo>
                    <a:pt x="332" y="732"/>
                  </a:lnTo>
                  <a:lnTo>
                    <a:pt x="310" y="730"/>
                  </a:lnTo>
                  <a:lnTo>
                    <a:pt x="288" y="732"/>
                  </a:lnTo>
                  <a:lnTo>
                    <a:pt x="279" y="736"/>
                  </a:lnTo>
                  <a:lnTo>
                    <a:pt x="269" y="742"/>
                  </a:lnTo>
                  <a:lnTo>
                    <a:pt x="257" y="750"/>
                  </a:lnTo>
                  <a:lnTo>
                    <a:pt x="247" y="760"/>
                  </a:lnTo>
                  <a:lnTo>
                    <a:pt x="225" y="781"/>
                  </a:lnTo>
                  <a:lnTo>
                    <a:pt x="203" y="805"/>
                  </a:lnTo>
                  <a:lnTo>
                    <a:pt x="178" y="829"/>
                  </a:lnTo>
                  <a:lnTo>
                    <a:pt x="166" y="841"/>
                  </a:lnTo>
                  <a:lnTo>
                    <a:pt x="152" y="851"/>
                  </a:lnTo>
                  <a:lnTo>
                    <a:pt x="138" y="858"/>
                  </a:lnTo>
                  <a:lnTo>
                    <a:pt x="124" y="864"/>
                  </a:lnTo>
                  <a:lnTo>
                    <a:pt x="108" y="866"/>
                  </a:lnTo>
                  <a:lnTo>
                    <a:pt x="93" y="868"/>
                  </a:lnTo>
                  <a:lnTo>
                    <a:pt x="77" y="866"/>
                  </a:lnTo>
                  <a:lnTo>
                    <a:pt x="65" y="862"/>
                  </a:lnTo>
                  <a:lnTo>
                    <a:pt x="57" y="856"/>
                  </a:lnTo>
                  <a:lnTo>
                    <a:pt x="49" y="849"/>
                  </a:lnTo>
                  <a:lnTo>
                    <a:pt x="45" y="839"/>
                  </a:lnTo>
                  <a:lnTo>
                    <a:pt x="43" y="827"/>
                  </a:lnTo>
                  <a:lnTo>
                    <a:pt x="43" y="815"/>
                  </a:lnTo>
                  <a:lnTo>
                    <a:pt x="43" y="799"/>
                  </a:lnTo>
                  <a:lnTo>
                    <a:pt x="47" y="767"/>
                  </a:lnTo>
                  <a:lnTo>
                    <a:pt x="51" y="730"/>
                  </a:lnTo>
                  <a:lnTo>
                    <a:pt x="57" y="688"/>
                  </a:lnTo>
                  <a:lnTo>
                    <a:pt x="57" y="667"/>
                  </a:lnTo>
                  <a:lnTo>
                    <a:pt x="57" y="643"/>
                  </a:lnTo>
                  <a:lnTo>
                    <a:pt x="51" y="445"/>
                  </a:lnTo>
                  <a:lnTo>
                    <a:pt x="47" y="257"/>
                  </a:lnTo>
                  <a:lnTo>
                    <a:pt x="49" y="220"/>
                  </a:lnTo>
                  <a:lnTo>
                    <a:pt x="53" y="180"/>
                  </a:lnTo>
                  <a:lnTo>
                    <a:pt x="63" y="141"/>
                  </a:lnTo>
                  <a:lnTo>
                    <a:pt x="73" y="103"/>
                  </a:lnTo>
                  <a:lnTo>
                    <a:pt x="85" y="70"/>
                  </a:lnTo>
                  <a:lnTo>
                    <a:pt x="97" y="40"/>
                  </a:lnTo>
                  <a:lnTo>
                    <a:pt x="106" y="16"/>
                  </a:lnTo>
                  <a:lnTo>
                    <a:pt x="116" y="0"/>
                  </a:lnTo>
                  <a:lnTo>
                    <a:pt x="95" y="18"/>
                  </a:lnTo>
                  <a:lnTo>
                    <a:pt x="73" y="38"/>
                  </a:lnTo>
                  <a:close/>
                </a:path>
              </a:pathLst>
            </a:custGeom>
            <a:solidFill>
              <a:srgbClr val="E2A5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79" name="Freeform 44"/>
            <p:cNvSpPr>
              <a:spLocks/>
            </p:cNvSpPr>
            <p:nvPr/>
          </p:nvSpPr>
          <p:spPr bwMode="auto">
            <a:xfrm>
              <a:off x="8564563" y="5730875"/>
              <a:ext cx="336550" cy="760413"/>
            </a:xfrm>
            <a:custGeom>
              <a:avLst/>
              <a:gdLst>
                <a:gd name="T0" fmla="*/ 2147483646 w 212"/>
                <a:gd name="T1" fmla="*/ 2147483646 h 479"/>
                <a:gd name="T2" fmla="*/ 2147483646 w 212"/>
                <a:gd name="T3" fmla="*/ 2147483646 h 479"/>
                <a:gd name="T4" fmla="*/ 2147483646 w 212"/>
                <a:gd name="T5" fmla="*/ 2147483646 h 479"/>
                <a:gd name="T6" fmla="*/ 2147483646 w 212"/>
                <a:gd name="T7" fmla="*/ 2147483646 h 479"/>
                <a:gd name="T8" fmla="*/ 2147483646 w 212"/>
                <a:gd name="T9" fmla="*/ 2147483646 h 479"/>
                <a:gd name="T10" fmla="*/ 2147483646 w 212"/>
                <a:gd name="T11" fmla="*/ 2147483646 h 479"/>
                <a:gd name="T12" fmla="*/ 2147483646 w 212"/>
                <a:gd name="T13" fmla="*/ 2147483646 h 479"/>
                <a:gd name="T14" fmla="*/ 2147483646 w 212"/>
                <a:gd name="T15" fmla="*/ 2147483646 h 479"/>
                <a:gd name="T16" fmla="*/ 2147483646 w 212"/>
                <a:gd name="T17" fmla="*/ 2147483646 h 479"/>
                <a:gd name="T18" fmla="*/ 2147483646 w 212"/>
                <a:gd name="T19" fmla="*/ 2147483646 h 479"/>
                <a:gd name="T20" fmla="*/ 2147483646 w 212"/>
                <a:gd name="T21" fmla="*/ 2147483646 h 479"/>
                <a:gd name="T22" fmla="*/ 2147483646 w 212"/>
                <a:gd name="T23" fmla="*/ 2147483646 h 479"/>
                <a:gd name="T24" fmla="*/ 2147483646 w 212"/>
                <a:gd name="T25" fmla="*/ 2147483646 h 479"/>
                <a:gd name="T26" fmla="*/ 2147483646 w 212"/>
                <a:gd name="T27" fmla="*/ 2147483646 h 479"/>
                <a:gd name="T28" fmla="*/ 2147483646 w 212"/>
                <a:gd name="T29" fmla="*/ 2147483646 h 479"/>
                <a:gd name="T30" fmla="*/ 2147483646 w 212"/>
                <a:gd name="T31" fmla="*/ 2147483646 h 479"/>
                <a:gd name="T32" fmla="*/ 2147483646 w 212"/>
                <a:gd name="T33" fmla="*/ 2147483646 h 479"/>
                <a:gd name="T34" fmla="*/ 2147483646 w 212"/>
                <a:gd name="T35" fmla="*/ 2147483646 h 479"/>
                <a:gd name="T36" fmla="*/ 2147483646 w 212"/>
                <a:gd name="T37" fmla="*/ 2147483646 h 479"/>
                <a:gd name="T38" fmla="*/ 2147483646 w 212"/>
                <a:gd name="T39" fmla="*/ 2147483646 h 479"/>
                <a:gd name="T40" fmla="*/ 2147483646 w 212"/>
                <a:gd name="T41" fmla="*/ 2147483646 h 479"/>
                <a:gd name="T42" fmla="*/ 2147483646 w 212"/>
                <a:gd name="T43" fmla="*/ 2147483646 h 479"/>
                <a:gd name="T44" fmla="*/ 2147483646 w 212"/>
                <a:gd name="T45" fmla="*/ 2147483646 h 479"/>
                <a:gd name="T46" fmla="*/ 0 w 212"/>
                <a:gd name="T47" fmla="*/ 2147483646 h 479"/>
                <a:gd name="T48" fmla="*/ 0 w 212"/>
                <a:gd name="T49" fmla="*/ 2147483646 h 479"/>
                <a:gd name="T50" fmla="*/ 2147483646 w 212"/>
                <a:gd name="T51" fmla="*/ 2147483646 h 479"/>
                <a:gd name="T52" fmla="*/ 2147483646 w 212"/>
                <a:gd name="T53" fmla="*/ 2147483646 h 479"/>
                <a:gd name="T54" fmla="*/ 2147483646 w 212"/>
                <a:gd name="T55" fmla="*/ 2147483646 h 479"/>
                <a:gd name="T56" fmla="*/ 2147483646 w 212"/>
                <a:gd name="T57" fmla="*/ 2147483646 h 479"/>
                <a:gd name="T58" fmla="*/ 2147483646 w 212"/>
                <a:gd name="T59" fmla="*/ 2147483646 h 479"/>
                <a:gd name="T60" fmla="*/ 2147483646 w 212"/>
                <a:gd name="T61" fmla="*/ 2147483646 h 479"/>
                <a:gd name="T62" fmla="*/ 2147483646 w 212"/>
                <a:gd name="T63" fmla="*/ 2147483646 h 479"/>
                <a:gd name="T64" fmla="*/ 2147483646 w 212"/>
                <a:gd name="T65" fmla="*/ 2147483646 h 479"/>
                <a:gd name="T66" fmla="*/ 2147483646 w 212"/>
                <a:gd name="T67" fmla="*/ 2147483646 h 479"/>
                <a:gd name="T68" fmla="*/ 2147483646 w 212"/>
                <a:gd name="T69" fmla="*/ 2147483646 h 479"/>
                <a:gd name="T70" fmla="*/ 2147483646 w 212"/>
                <a:gd name="T71" fmla="*/ 2147483646 h 479"/>
                <a:gd name="T72" fmla="*/ 2147483646 w 212"/>
                <a:gd name="T73" fmla="*/ 2147483646 h 479"/>
                <a:gd name="T74" fmla="*/ 2147483646 w 212"/>
                <a:gd name="T75" fmla="*/ 2147483646 h 479"/>
                <a:gd name="T76" fmla="*/ 2147483646 w 212"/>
                <a:gd name="T77" fmla="*/ 2147483646 h 479"/>
                <a:gd name="T78" fmla="*/ 2147483646 w 212"/>
                <a:gd name="T79" fmla="*/ 2147483646 h 479"/>
                <a:gd name="T80" fmla="*/ 2147483646 w 212"/>
                <a:gd name="T81" fmla="*/ 2147483646 h 479"/>
                <a:gd name="T82" fmla="*/ 2147483646 w 212"/>
                <a:gd name="T83" fmla="*/ 2147483646 h 479"/>
                <a:gd name="T84" fmla="*/ 2147483646 w 212"/>
                <a:gd name="T85" fmla="*/ 2147483646 h 479"/>
                <a:gd name="T86" fmla="*/ 2147483646 w 212"/>
                <a:gd name="T87" fmla="*/ 2147483646 h 479"/>
                <a:gd name="T88" fmla="*/ 2147483646 w 212"/>
                <a:gd name="T89" fmla="*/ 2147483646 h 479"/>
                <a:gd name="T90" fmla="*/ 2147483646 w 212"/>
                <a:gd name="T91" fmla="*/ 2147483646 h 479"/>
                <a:gd name="T92" fmla="*/ 2147483646 w 212"/>
                <a:gd name="T93" fmla="*/ 2147483646 h 479"/>
                <a:gd name="T94" fmla="*/ 2147483646 w 212"/>
                <a:gd name="T95" fmla="*/ 2147483646 h 479"/>
                <a:gd name="T96" fmla="*/ 2147483646 w 212"/>
                <a:gd name="T97" fmla="*/ 2147483646 h 479"/>
                <a:gd name="T98" fmla="*/ 2147483646 w 212"/>
                <a:gd name="T99" fmla="*/ 2147483646 h 479"/>
                <a:gd name="T100" fmla="*/ 2147483646 w 212"/>
                <a:gd name="T101" fmla="*/ 2147483646 h 479"/>
                <a:gd name="T102" fmla="*/ 2147483646 w 212"/>
                <a:gd name="T103" fmla="*/ 2147483646 h 479"/>
                <a:gd name="T104" fmla="*/ 2147483646 w 212"/>
                <a:gd name="T105" fmla="*/ 2147483646 h 479"/>
                <a:gd name="T106" fmla="*/ 2147483646 w 212"/>
                <a:gd name="T107" fmla="*/ 0 h 479"/>
                <a:gd name="T108" fmla="*/ 2147483646 w 212"/>
                <a:gd name="T109" fmla="*/ 0 h 479"/>
                <a:gd name="T110" fmla="*/ 2147483646 w 212"/>
                <a:gd name="T111" fmla="*/ 2147483646 h 479"/>
                <a:gd name="T112" fmla="*/ 2147483646 w 212"/>
                <a:gd name="T113" fmla="*/ 2147483646 h 479"/>
                <a:gd name="T114" fmla="*/ 2147483646 w 212"/>
                <a:gd name="T115" fmla="*/ 2147483646 h 479"/>
                <a:gd name="T116" fmla="*/ 2147483646 w 212"/>
                <a:gd name="T117" fmla="*/ 2147483646 h 479"/>
                <a:gd name="T118" fmla="*/ 2147483646 w 212"/>
                <a:gd name="T119" fmla="*/ 2147483646 h 479"/>
                <a:gd name="T120" fmla="*/ 2147483646 w 212"/>
                <a:gd name="T121" fmla="*/ 2147483646 h 479"/>
                <a:gd name="T122" fmla="*/ 2147483646 w 212"/>
                <a:gd name="T123" fmla="*/ 2147483646 h 47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2"/>
                <a:gd name="T187" fmla="*/ 0 h 479"/>
                <a:gd name="T188" fmla="*/ 212 w 212"/>
                <a:gd name="T189" fmla="*/ 479 h 47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2" h="479">
                  <a:moveTo>
                    <a:pt x="101" y="81"/>
                  </a:moveTo>
                  <a:lnTo>
                    <a:pt x="101" y="81"/>
                  </a:lnTo>
                  <a:lnTo>
                    <a:pt x="117" y="113"/>
                  </a:lnTo>
                  <a:lnTo>
                    <a:pt x="125" y="133"/>
                  </a:lnTo>
                  <a:lnTo>
                    <a:pt x="133" y="152"/>
                  </a:lnTo>
                  <a:lnTo>
                    <a:pt x="139" y="172"/>
                  </a:lnTo>
                  <a:lnTo>
                    <a:pt x="143" y="192"/>
                  </a:lnTo>
                  <a:lnTo>
                    <a:pt x="147" y="214"/>
                  </a:lnTo>
                  <a:lnTo>
                    <a:pt x="149" y="234"/>
                  </a:lnTo>
                  <a:lnTo>
                    <a:pt x="149" y="255"/>
                  </a:lnTo>
                  <a:lnTo>
                    <a:pt x="149" y="275"/>
                  </a:lnTo>
                  <a:lnTo>
                    <a:pt x="145" y="307"/>
                  </a:lnTo>
                  <a:lnTo>
                    <a:pt x="139" y="334"/>
                  </a:lnTo>
                  <a:lnTo>
                    <a:pt x="129" y="364"/>
                  </a:lnTo>
                  <a:lnTo>
                    <a:pt x="115" y="390"/>
                  </a:lnTo>
                  <a:lnTo>
                    <a:pt x="103" y="406"/>
                  </a:lnTo>
                  <a:lnTo>
                    <a:pt x="91" y="419"/>
                  </a:lnTo>
                  <a:lnTo>
                    <a:pt x="78" y="431"/>
                  </a:lnTo>
                  <a:lnTo>
                    <a:pt x="64" y="441"/>
                  </a:lnTo>
                  <a:lnTo>
                    <a:pt x="34" y="457"/>
                  </a:lnTo>
                  <a:lnTo>
                    <a:pt x="0" y="475"/>
                  </a:lnTo>
                  <a:lnTo>
                    <a:pt x="22" y="479"/>
                  </a:lnTo>
                  <a:lnTo>
                    <a:pt x="40" y="479"/>
                  </a:lnTo>
                  <a:lnTo>
                    <a:pt x="60" y="477"/>
                  </a:lnTo>
                  <a:lnTo>
                    <a:pt x="78" y="473"/>
                  </a:lnTo>
                  <a:lnTo>
                    <a:pt x="97" y="467"/>
                  </a:lnTo>
                  <a:lnTo>
                    <a:pt x="115" y="455"/>
                  </a:lnTo>
                  <a:lnTo>
                    <a:pt x="135" y="441"/>
                  </a:lnTo>
                  <a:lnTo>
                    <a:pt x="155" y="421"/>
                  </a:lnTo>
                  <a:lnTo>
                    <a:pt x="170" y="406"/>
                  </a:lnTo>
                  <a:lnTo>
                    <a:pt x="182" y="384"/>
                  </a:lnTo>
                  <a:lnTo>
                    <a:pt x="194" y="362"/>
                  </a:lnTo>
                  <a:lnTo>
                    <a:pt x="202" y="336"/>
                  </a:lnTo>
                  <a:lnTo>
                    <a:pt x="208" y="311"/>
                  </a:lnTo>
                  <a:lnTo>
                    <a:pt x="212" y="283"/>
                  </a:lnTo>
                  <a:lnTo>
                    <a:pt x="212" y="255"/>
                  </a:lnTo>
                  <a:lnTo>
                    <a:pt x="212" y="226"/>
                  </a:lnTo>
                  <a:lnTo>
                    <a:pt x="208" y="196"/>
                  </a:lnTo>
                  <a:lnTo>
                    <a:pt x="200" y="168"/>
                  </a:lnTo>
                  <a:lnTo>
                    <a:pt x="190" y="141"/>
                  </a:lnTo>
                  <a:lnTo>
                    <a:pt x="176" y="113"/>
                  </a:lnTo>
                  <a:lnTo>
                    <a:pt x="161" y="87"/>
                  </a:lnTo>
                  <a:lnTo>
                    <a:pt x="141" y="63"/>
                  </a:lnTo>
                  <a:lnTo>
                    <a:pt x="117" y="42"/>
                  </a:lnTo>
                  <a:lnTo>
                    <a:pt x="91" y="22"/>
                  </a:lnTo>
                  <a:lnTo>
                    <a:pt x="78" y="16"/>
                  </a:lnTo>
                  <a:lnTo>
                    <a:pt x="60" y="10"/>
                  </a:lnTo>
                  <a:lnTo>
                    <a:pt x="8" y="0"/>
                  </a:lnTo>
                  <a:lnTo>
                    <a:pt x="44" y="20"/>
                  </a:lnTo>
                  <a:lnTo>
                    <a:pt x="60" y="30"/>
                  </a:lnTo>
                  <a:lnTo>
                    <a:pt x="74" y="44"/>
                  </a:lnTo>
                  <a:lnTo>
                    <a:pt x="89" y="60"/>
                  </a:lnTo>
                  <a:lnTo>
                    <a:pt x="101" y="81"/>
                  </a:lnTo>
                  <a:close/>
                </a:path>
              </a:pathLst>
            </a:cu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80" name="Freeform 45"/>
            <p:cNvSpPr>
              <a:spLocks noEditPoints="1"/>
            </p:cNvSpPr>
            <p:nvPr/>
          </p:nvSpPr>
          <p:spPr bwMode="auto">
            <a:xfrm>
              <a:off x="3962401" y="1525588"/>
              <a:ext cx="1833563" cy="636588"/>
            </a:xfrm>
            <a:custGeom>
              <a:avLst/>
              <a:gdLst>
                <a:gd name="T0" fmla="*/ 2147483646 w 1155"/>
                <a:gd name="T1" fmla="*/ 2147483646 h 401"/>
                <a:gd name="T2" fmla="*/ 2147483646 w 1155"/>
                <a:gd name="T3" fmla="*/ 2147483646 h 401"/>
                <a:gd name="T4" fmla="*/ 2147483646 w 1155"/>
                <a:gd name="T5" fmla="*/ 2147483646 h 401"/>
                <a:gd name="T6" fmla="*/ 2147483646 w 1155"/>
                <a:gd name="T7" fmla="*/ 2147483646 h 401"/>
                <a:gd name="T8" fmla="*/ 2147483646 w 1155"/>
                <a:gd name="T9" fmla="*/ 2147483646 h 401"/>
                <a:gd name="T10" fmla="*/ 2147483646 w 1155"/>
                <a:gd name="T11" fmla="*/ 2147483646 h 401"/>
                <a:gd name="T12" fmla="*/ 2147483646 w 1155"/>
                <a:gd name="T13" fmla="*/ 2147483646 h 401"/>
                <a:gd name="T14" fmla="*/ 2147483646 w 1155"/>
                <a:gd name="T15" fmla="*/ 2147483646 h 401"/>
                <a:gd name="T16" fmla="*/ 2147483646 w 1155"/>
                <a:gd name="T17" fmla="*/ 2147483646 h 401"/>
                <a:gd name="T18" fmla="*/ 2147483646 w 1155"/>
                <a:gd name="T19" fmla="*/ 2147483646 h 401"/>
                <a:gd name="T20" fmla="*/ 2147483646 w 1155"/>
                <a:gd name="T21" fmla="*/ 2147483646 h 401"/>
                <a:gd name="T22" fmla="*/ 2147483646 w 1155"/>
                <a:gd name="T23" fmla="*/ 2147483646 h 401"/>
                <a:gd name="T24" fmla="*/ 2147483646 w 1155"/>
                <a:gd name="T25" fmla="*/ 2147483646 h 401"/>
                <a:gd name="T26" fmla="*/ 2147483646 w 1155"/>
                <a:gd name="T27" fmla="*/ 2147483646 h 401"/>
                <a:gd name="T28" fmla="*/ 2147483646 w 1155"/>
                <a:gd name="T29" fmla="*/ 2147483646 h 401"/>
                <a:gd name="T30" fmla="*/ 2147483646 w 1155"/>
                <a:gd name="T31" fmla="*/ 2147483646 h 401"/>
                <a:gd name="T32" fmla="*/ 2147483646 w 1155"/>
                <a:gd name="T33" fmla="*/ 2147483646 h 401"/>
                <a:gd name="T34" fmla="*/ 2147483646 w 1155"/>
                <a:gd name="T35" fmla="*/ 2147483646 h 401"/>
                <a:gd name="T36" fmla="*/ 2147483646 w 1155"/>
                <a:gd name="T37" fmla="*/ 2147483646 h 401"/>
                <a:gd name="T38" fmla="*/ 2147483646 w 1155"/>
                <a:gd name="T39" fmla="*/ 2147483646 h 401"/>
                <a:gd name="T40" fmla="*/ 2147483646 w 1155"/>
                <a:gd name="T41" fmla="*/ 2147483646 h 401"/>
                <a:gd name="T42" fmla="*/ 2147483646 w 1155"/>
                <a:gd name="T43" fmla="*/ 2147483646 h 401"/>
                <a:gd name="T44" fmla="*/ 2147483646 w 1155"/>
                <a:gd name="T45" fmla="*/ 2147483646 h 401"/>
                <a:gd name="T46" fmla="*/ 2147483646 w 1155"/>
                <a:gd name="T47" fmla="*/ 2147483646 h 401"/>
                <a:gd name="T48" fmla="*/ 2147483646 w 1155"/>
                <a:gd name="T49" fmla="*/ 2147483646 h 401"/>
                <a:gd name="T50" fmla="*/ 2147483646 w 1155"/>
                <a:gd name="T51" fmla="*/ 2147483646 h 401"/>
                <a:gd name="T52" fmla="*/ 2147483646 w 1155"/>
                <a:gd name="T53" fmla="*/ 2147483646 h 401"/>
                <a:gd name="T54" fmla="*/ 2147483646 w 1155"/>
                <a:gd name="T55" fmla="*/ 2147483646 h 401"/>
                <a:gd name="T56" fmla="*/ 2147483646 w 1155"/>
                <a:gd name="T57" fmla="*/ 2147483646 h 401"/>
                <a:gd name="T58" fmla="*/ 2147483646 w 1155"/>
                <a:gd name="T59" fmla="*/ 2147483646 h 401"/>
                <a:gd name="T60" fmla="*/ 2147483646 w 1155"/>
                <a:gd name="T61" fmla="*/ 2147483646 h 401"/>
                <a:gd name="T62" fmla="*/ 2147483646 w 1155"/>
                <a:gd name="T63" fmla="*/ 2147483646 h 401"/>
                <a:gd name="T64" fmla="*/ 2147483646 w 1155"/>
                <a:gd name="T65" fmla="*/ 2147483646 h 401"/>
                <a:gd name="T66" fmla="*/ 2147483646 w 1155"/>
                <a:gd name="T67" fmla="*/ 2147483646 h 401"/>
                <a:gd name="T68" fmla="*/ 2147483646 w 1155"/>
                <a:gd name="T69" fmla="*/ 2147483646 h 401"/>
                <a:gd name="T70" fmla="*/ 2147483646 w 1155"/>
                <a:gd name="T71" fmla="*/ 2147483646 h 401"/>
                <a:gd name="T72" fmla="*/ 2147483646 w 1155"/>
                <a:gd name="T73" fmla="*/ 2147483646 h 401"/>
                <a:gd name="T74" fmla="*/ 2147483646 w 1155"/>
                <a:gd name="T75" fmla="*/ 2147483646 h 401"/>
                <a:gd name="T76" fmla="*/ 2147483646 w 1155"/>
                <a:gd name="T77" fmla="*/ 2147483646 h 401"/>
                <a:gd name="T78" fmla="*/ 2147483646 w 1155"/>
                <a:gd name="T79" fmla="*/ 2147483646 h 401"/>
                <a:gd name="T80" fmla="*/ 2147483646 w 1155"/>
                <a:gd name="T81" fmla="*/ 2147483646 h 401"/>
                <a:gd name="T82" fmla="*/ 2147483646 w 1155"/>
                <a:gd name="T83" fmla="*/ 2147483646 h 401"/>
                <a:gd name="T84" fmla="*/ 2147483646 w 1155"/>
                <a:gd name="T85" fmla="*/ 2147483646 h 401"/>
                <a:gd name="T86" fmla="*/ 2147483646 w 1155"/>
                <a:gd name="T87" fmla="*/ 2147483646 h 401"/>
                <a:gd name="T88" fmla="*/ 2147483646 w 1155"/>
                <a:gd name="T89" fmla="*/ 2147483646 h 401"/>
                <a:gd name="T90" fmla="*/ 2147483646 w 1155"/>
                <a:gd name="T91" fmla="*/ 2147483646 h 401"/>
                <a:gd name="T92" fmla="*/ 2147483646 w 1155"/>
                <a:gd name="T93" fmla="*/ 2147483646 h 401"/>
                <a:gd name="T94" fmla="*/ 2147483646 w 1155"/>
                <a:gd name="T95" fmla="*/ 2147483646 h 401"/>
                <a:gd name="T96" fmla="*/ 2147483646 w 1155"/>
                <a:gd name="T97" fmla="*/ 2147483646 h 401"/>
                <a:gd name="T98" fmla="*/ 2147483646 w 1155"/>
                <a:gd name="T99" fmla="*/ 2147483646 h 40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55"/>
                <a:gd name="T151" fmla="*/ 0 h 401"/>
                <a:gd name="T152" fmla="*/ 1155 w 1155"/>
                <a:gd name="T153" fmla="*/ 401 h 40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55" h="401">
                  <a:moveTo>
                    <a:pt x="1139" y="0"/>
                  </a:moveTo>
                  <a:lnTo>
                    <a:pt x="1139" y="0"/>
                  </a:lnTo>
                  <a:lnTo>
                    <a:pt x="1098" y="2"/>
                  </a:lnTo>
                  <a:lnTo>
                    <a:pt x="1021" y="10"/>
                  </a:lnTo>
                  <a:lnTo>
                    <a:pt x="938" y="22"/>
                  </a:lnTo>
                  <a:lnTo>
                    <a:pt x="904" y="28"/>
                  </a:lnTo>
                  <a:lnTo>
                    <a:pt x="876" y="35"/>
                  </a:lnTo>
                  <a:lnTo>
                    <a:pt x="768" y="45"/>
                  </a:lnTo>
                  <a:lnTo>
                    <a:pt x="706" y="53"/>
                  </a:lnTo>
                  <a:lnTo>
                    <a:pt x="593" y="73"/>
                  </a:lnTo>
                  <a:lnTo>
                    <a:pt x="534" y="83"/>
                  </a:lnTo>
                  <a:lnTo>
                    <a:pt x="481" y="95"/>
                  </a:lnTo>
                  <a:lnTo>
                    <a:pt x="437" y="107"/>
                  </a:lnTo>
                  <a:lnTo>
                    <a:pt x="423" y="113"/>
                  </a:lnTo>
                  <a:lnTo>
                    <a:pt x="414" y="117"/>
                  </a:lnTo>
                  <a:lnTo>
                    <a:pt x="325" y="111"/>
                  </a:lnTo>
                  <a:lnTo>
                    <a:pt x="192" y="99"/>
                  </a:lnTo>
                  <a:lnTo>
                    <a:pt x="8" y="81"/>
                  </a:lnTo>
                  <a:lnTo>
                    <a:pt x="4" y="83"/>
                  </a:lnTo>
                  <a:lnTo>
                    <a:pt x="2" y="85"/>
                  </a:lnTo>
                  <a:lnTo>
                    <a:pt x="0" y="97"/>
                  </a:lnTo>
                  <a:lnTo>
                    <a:pt x="2" y="113"/>
                  </a:lnTo>
                  <a:lnTo>
                    <a:pt x="188" y="136"/>
                  </a:lnTo>
                  <a:lnTo>
                    <a:pt x="382" y="160"/>
                  </a:lnTo>
                  <a:lnTo>
                    <a:pt x="386" y="164"/>
                  </a:lnTo>
                  <a:lnTo>
                    <a:pt x="390" y="166"/>
                  </a:lnTo>
                  <a:lnTo>
                    <a:pt x="402" y="178"/>
                  </a:lnTo>
                  <a:lnTo>
                    <a:pt x="402" y="202"/>
                  </a:lnTo>
                  <a:lnTo>
                    <a:pt x="404" y="225"/>
                  </a:lnTo>
                  <a:lnTo>
                    <a:pt x="410" y="247"/>
                  </a:lnTo>
                  <a:lnTo>
                    <a:pt x="417" y="267"/>
                  </a:lnTo>
                  <a:lnTo>
                    <a:pt x="427" y="287"/>
                  </a:lnTo>
                  <a:lnTo>
                    <a:pt x="441" y="304"/>
                  </a:lnTo>
                  <a:lnTo>
                    <a:pt x="455" y="322"/>
                  </a:lnTo>
                  <a:lnTo>
                    <a:pt x="471" y="338"/>
                  </a:lnTo>
                  <a:lnTo>
                    <a:pt x="487" y="352"/>
                  </a:lnTo>
                  <a:lnTo>
                    <a:pt x="506" y="364"/>
                  </a:lnTo>
                  <a:lnTo>
                    <a:pt x="524" y="374"/>
                  </a:lnTo>
                  <a:lnTo>
                    <a:pt x="546" y="383"/>
                  </a:lnTo>
                  <a:lnTo>
                    <a:pt x="566" y="389"/>
                  </a:lnTo>
                  <a:lnTo>
                    <a:pt x="588" y="395"/>
                  </a:lnTo>
                  <a:lnTo>
                    <a:pt x="607" y="399"/>
                  </a:lnTo>
                  <a:lnTo>
                    <a:pt x="629" y="401"/>
                  </a:lnTo>
                  <a:lnTo>
                    <a:pt x="651" y="399"/>
                  </a:lnTo>
                  <a:lnTo>
                    <a:pt x="671" y="397"/>
                  </a:lnTo>
                  <a:lnTo>
                    <a:pt x="690" y="393"/>
                  </a:lnTo>
                  <a:lnTo>
                    <a:pt x="708" y="385"/>
                  </a:lnTo>
                  <a:lnTo>
                    <a:pt x="726" y="376"/>
                  </a:lnTo>
                  <a:lnTo>
                    <a:pt x="742" y="364"/>
                  </a:lnTo>
                  <a:lnTo>
                    <a:pt x="758" y="350"/>
                  </a:lnTo>
                  <a:lnTo>
                    <a:pt x="770" y="334"/>
                  </a:lnTo>
                  <a:lnTo>
                    <a:pt x="781" y="314"/>
                  </a:lnTo>
                  <a:lnTo>
                    <a:pt x="791" y="292"/>
                  </a:lnTo>
                  <a:lnTo>
                    <a:pt x="797" y="269"/>
                  </a:lnTo>
                  <a:lnTo>
                    <a:pt x="801" y="241"/>
                  </a:lnTo>
                  <a:lnTo>
                    <a:pt x="803" y="211"/>
                  </a:lnTo>
                  <a:lnTo>
                    <a:pt x="801" y="178"/>
                  </a:lnTo>
                  <a:lnTo>
                    <a:pt x="795" y="142"/>
                  </a:lnTo>
                  <a:lnTo>
                    <a:pt x="787" y="103"/>
                  </a:lnTo>
                  <a:lnTo>
                    <a:pt x="799" y="95"/>
                  </a:lnTo>
                  <a:lnTo>
                    <a:pt x="813" y="87"/>
                  </a:lnTo>
                  <a:lnTo>
                    <a:pt x="823" y="85"/>
                  </a:lnTo>
                  <a:lnTo>
                    <a:pt x="831" y="83"/>
                  </a:lnTo>
                  <a:lnTo>
                    <a:pt x="841" y="85"/>
                  </a:lnTo>
                  <a:lnTo>
                    <a:pt x="851" y="87"/>
                  </a:lnTo>
                  <a:lnTo>
                    <a:pt x="849" y="113"/>
                  </a:lnTo>
                  <a:lnTo>
                    <a:pt x="851" y="136"/>
                  </a:lnTo>
                  <a:lnTo>
                    <a:pt x="853" y="160"/>
                  </a:lnTo>
                  <a:lnTo>
                    <a:pt x="857" y="184"/>
                  </a:lnTo>
                  <a:lnTo>
                    <a:pt x="864" y="205"/>
                  </a:lnTo>
                  <a:lnTo>
                    <a:pt x="872" y="225"/>
                  </a:lnTo>
                  <a:lnTo>
                    <a:pt x="884" y="245"/>
                  </a:lnTo>
                  <a:lnTo>
                    <a:pt x="896" y="263"/>
                  </a:lnTo>
                  <a:lnTo>
                    <a:pt x="908" y="279"/>
                  </a:lnTo>
                  <a:lnTo>
                    <a:pt x="922" y="292"/>
                  </a:lnTo>
                  <a:lnTo>
                    <a:pt x="938" y="306"/>
                  </a:lnTo>
                  <a:lnTo>
                    <a:pt x="953" y="316"/>
                  </a:lnTo>
                  <a:lnTo>
                    <a:pt x="969" y="326"/>
                  </a:lnTo>
                  <a:lnTo>
                    <a:pt x="987" y="334"/>
                  </a:lnTo>
                  <a:lnTo>
                    <a:pt x="1003" y="338"/>
                  </a:lnTo>
                  <a:lnTo>
                    <a:pt x="1021" y="340"/>
                  </a:lnTo>
                  <a:lnTo>
                    <a:pt x="1036" y="342"/>
                  </a:lnTo>
                  <a:lnTo>
                    <a:pt x="1052" y="340"/>
                  </a:lnTo>
                  <a:lnTo>
                    <a:pt x="1068" y="334"/>
                  </a:lnTo>
                  <a:lnTo>
                    <a:pt x="1084" y="328"/>
                  </a:lnTo>
                  <a:lnTo>
                    <a:pt x="1098" y="318"/>
                  </a:lnTo>
                  <a:lnTo>
                    <a:pt x="1110" y="304"/>
                  </a:lnTo>
                  <a:lnTo>
                    <a:pt x="1122" y="289"/>
                  </a:lnTo>
                  <a:lnTo>
                    <a:pt x="1131" y="271"/>
                  </a:lnTo>
                  <a:lnTo>
                    <a:pt x="1141" y="249"/>
                  </a:lnTo>
                  <a:lnTo>
                    <a:pt x="1147" y="223"/>
                  </a:lnTo>
                  <a:lnTo>
                    <a:pt x="1151" y="196"/>
                  </a:lnTo>
                  <a:lnTo>
                    <a:pt x="1155" y="164"/>
                  </a:lnTo>
                  <a:lnTo>
                    <a:pt x="1155" y="128"/>
                  </a:lnTo>
                  <a:lnTo>
                    <a:pt x="1151" y="89"/>
                  </a:lnTo>
                  <a:lnTo>
                    <a:pt x="1147" y="47"/>
                  </a:lnTo>
                  <a:lnTo>
                    <a:pt x="1139" y="0"/>
                  </a:lnTo>
                  <a:close/>
                  <a:moveTo>
                    <a:pt x="756" y="67"/>
                  </a:moveTo>
                  <a:lnTo>
                    <a:pt x="756" y="67"/>
                  </a:lnTo>
                  <a:lnTo>
                    <a:pt x="766" y="103"/>
                  </a:lnTo>
                  <a:lnTo>
                    <a:pt x="775" y="142"/>
                  </a:lnTo>
                  <a:lnTo>
                    <a:pt x="781" y="186"/>
                  </a:lnTo>
                  <a:lnTo>
                    <a:pt x="783" y="207"/>
                  </a:lnTo>
                  <a:lnTo>
                    <a:pt x="783" y="227"/>
                  </a:lnTo>
                  <a:lnTo>
                    <a:pt x="781" y="249"/>
                  </a:lnTo>
                  <a:lnTo>
                    <a:pt x="779" y="269"/>
                  </a:lnTo>
                  <a:lnTo>
                    <a:pt x="773" y="289"/>
                  </a:lnTo>
                  <a:lnTo>
                    <a:pt x="766" y="306"/>
                  </a:lnTo>
                  <a:lnTo>
                    <a:pt x="758" y="324"/>
                  </a:lnTo>
                  <a:lnTo>
                    <a:pt x="746" y="338"/>
                  </a:lnTo>
                  <a:lnTo>
                    <a:pt x="732" y="352"/>
                  </a:lnTo>
                  <a:lnTo>
                    <a:pt x="714" y="362"/>
                  </a:lnTo>
                  <a:lnTo>
                    <a:pt x="696" y="370"/>
                  </a:lnTo>
                  <a:lnTo>
                    <a:pt x="677" y="376"/>
                  </a:lnTo>
                  <a:lnTo>
                    <a:pt x="657" y="378"/>
                  </a:lnTo>
                  <a:lnTo>
                    <a:pt x="637" y="379"/>
                  </a:lnTo>
                  <a:lnTo>
                    <a:pt x="619" y="378"/>
                  </a:lnTo>
                  <a:lnTo>
                    <a:pt x="599" y="376"/>
                  </a:lnTo>
                  <a:lnTo>
                    <a:pt x="582" y="370"/>
                  </a:lnTo>
                  <a:lnTo>
                    <a:pt x="562" y="364"/>
                  </a:lnTo>
                  <a:lnTo>
                    <a:pt x="544" y="356"/>
                  </a:lnTo>
                  <a:lnTo>
                    <a:pt x="528" y="346"/>
                  </a:lnTo>
                  <a:lnTo>
                    <a:pt x="510" y="334"/>
                  </a:lnTo>
                  <a:lnTo>
                    <a:pt x="497" y="322"/>
                  </a:lnTo>
                  <a:lnTo>
                    <a:pt x="481" y="310"/>
                  </a:lnTo>
                  <a:lnTo>
                    <a:pt x="469" y="296"/>
                  </a:lnTo>
                  <a:lnTo>
                    <a:pt x="457" y="283"/>
                  </a:lnTo>
                  <a:lnTo>
                    <a:pt x="447" y="269"/>
                  </a:lnTo>
                  <a:lnTo>
                    <a:pt x="437" y="251"/>
                  </a:lnTo>
                  <a:lnTo>
                    <a:pt x="431" y="235"/>
                  </a:lnTo>
                  <a:lnTo>
                    <a:pt x="425" y="219"/>
                  </a:lnTo>
                  <a:lnTo>
                    <a:pt x="421" y="202"/>
                  </a:lnTo>
                  <a:lnTo>
                    <a:pt x="421" y="184"/>
                  </a:lnTo>
                  <a:lnTo>
                    <a:pt x="421" y="166"/>
                  </a:lnTo>
                  <a:lnTo>
                    <a:pt x="423" y="150"/>
                  </a:lnTo>
                  <a:lnTo>
                    <a:pt x="425" y="132"/>
                  </a:lnTo>
                  <a:lnTo>
                    <a:pt x="439" y="126"/>
                  </a:lnTo>
                  <a:lnTo>
                    <a:pt x="455" y="122"/>
                  </a:lnTo>
                  <a:lnTo>
                    <a:pt x="481" y="117"/>
                  </a:lnTo>
                  <a:lnTo>
                    <a:pt x="536" y="103"/>
                  </a:lnTo>
                  <a:lnTo>
                    <a:pt x="592" y="93"/>
                  </a:lnTo>
                  <a:lnTo>
                    <a:pt x="706" y="73"/>
                  </a:lnTo>
                  <a:lnTo>
                    <a:pt x="756" y="67"/>
                  </a:lnTo>
                  <a:close/>
                  <a:moveTo>
                    <a:pt x="1123" y="20"/>
                  </a:moveTo>
                  <a:lnTo>
                    <a:pt x="1123" y="20"/>
                  </a:lnTo>
                  <a:lnTo>
                    <a:pt x="1131" y="73"/>
                  </a:lnTo>
                  <a:lnTo>
                    <a:pt x="1135" y="103"/>
                  </a:lnTo>
                  <a:lnTo>
                    <a:pt x="1135" y="130"/>
                  </a:lnTo>
                  <a:lnTo>
                    <a:pt x="1135" y="160"/>
                  </a:lnTo>
                  <a:lnTo>
                    <a:pt x="1133" y="188"/>
                  </a:lnTo>
                  <a:lnTo>
                    <a:pt x="1129" y="215"/>
                  </a:lnTo>
                  <a:lnTo>
                    <a:pt x="1123" y="241"/>
                  </a:lnTo>
                  <a:lnTo>
                    <a:pt x="1120" y="255"/>
                  </a:lnTo>
                  <a:lnTo>
                    <a:pt x="1114" y="267"/>
                  </a:lnTo>
                  <a:lnTo>
                    <a:pt x="1106" y="281"/>
                  </a:lnTo>
                  <a:lnTo>
                    <a:pt x="1098" y="291"/>
                  </a:lnTo>
                  <a:lnTo>
                    <a:pt x="1088" y="300"/>
                  </a:lnTo>
                  <a:lnTo>
                    <a:pt x="1078" y="310"/>
                  </a:lnTo>
                  <a:lnTo>
                    <a:pt x="1064" y="316"/>
                  </a:lnTo>
                  <a:lnTo>
                    <a:pt x="1050" y="320"/>
                  </a:lnTo>
                  <a:lnTo>
                    <a:pt x="1031" y="322"/>
                  </a:lnTo>
                  <a:lnTo>
                    <a:pt x="1011" y="322"/>
                  </a:lnTo>
                  <a:lnTo>
                    <a:pt x="993" y="316"/>
                  </a:lnTo>
                  <a:lnTo>
                    <a:pt x="973" y="308"/>
                  </a:lnTo>
                  <a:lnTo>
                    <a:pt x="957" y="296"/>
                  </a:lnTo>
                  <a:lnTo>
                    <a:pt x="940" y="285"/>
                  </a:lnTo>
                  <a:lnTo>
                    <a:pt x="926" y="271"/>
                  </a:lnTo>
                  <a:lnTo>
                    <a:pt x="914" y="255"/>
                  </a:lnTo>
                  <a:lnTo>
                    <a:pt x="898" y="233"/>
                  </a:lnTo>
                  <a:lnTo>
                    <a:pt x="886" y="209"/>
                  </a:lnTo>
                  <a:lnTo>
                    <a:pt x="876" y="186"/>
                  </a:lnTo>
                  <a:lnTo>
                    <a:pt x="870" y="160"/>
                  </a:lnTo>
                  <a:lnTo>
                    <a:pt x="868" y="134"/>
                  </a:lnTo>
                  <a:lnTo>
                    <a:pt x="868" y="107"/>
                  </a:lnTo>
                  <a:lnTo>
                    <a:pt x="870" y="81"/>
                  </a:lnTo>
                  <a:lnTo>
                    <a:pt x="876" y="55"/>
                  </a:lnTo>
                  <a:lnTo>
                    <a:pt x="894" y="49"/>
                  </a:lnTo>
                  <a:lnTo>
                    <a:pt x="920" y="43"/>
                  </a:lnTo>
                  <a:lnTo>
                    <a:pt x="989" y="33"/>
                  </a:lnTo>
                  <a:lnTo>
                    <a:pt x="1066" y="24"/>
                  </a:lnTo>
                  <a:lnTo>
                    <a:pt x="1123" y="20"/>
                  </a:lnTo>
                  <a:close/>
                </a:path>
              </a:pathLst>
            </a:custGeom>
            <a:solidFill>
              <a:srgbClr val="595A5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81" name="Freeform 46"/>
            <p:cNvSpPr>
              <a:spLocks/>
            </p:cNvSpPr>
            <p:nvPr/>
          </p:nvSpPr>
          <p:spPr bwMode="auto">
            <a:xfrm>
              <a:off x="7870826" y="5576888"/>
              <a:ext cx="512763" cy="927100"/>
            </a:xfrm>
            <a:custGeom>
              <a:avLst/>
              <a:gdLst>
                <a:gd name="T0" fmla="*/ 2147483646 w 323"/>
                <a:gd name="T1" fmla="*/ 2147483646 h 584"/>
                <a:gd name="T2" fmla="*/ 2147483646 w 323"/>
                <a:gd name="T3" fmla="*/ 2147483646 h 584"/>
                <a:gd name="T4" fmla="*/ 2147483646 w 323"/>
                <a:gd name="T5" fmla="*/ 2147483646 h 584"/>
                <a:gd name="T6" fmla="*/ 2147483646 w 323"/>
                <a:gd name="T7" fmla="*/ 2147483646 h 584"/>
                <a:gd name="T8" fmla="*/ 2147483646 w 323"/>
                <a:gd name="T9" fmla="*/ 2147483646 h 584"/>
                <a:gd name="T10" fmla="*/ 2147483646 w 323"/>
                <a:gd name="T11" fmla="*/ 2147483646 h 584"/>
                <a:gd name="T12" fmla="*/ 2147483646 w 323"/>
                <a:gd name="T13" fmla="*/ 2147483646 h 584"/>
                <a:gd name="T14" fmla="*/ 2147483646 w 323"/>
                <a:gd name="T15" fmla="*/ 2147483646 h 584"/>
                <a:gd name="T16" fmla="*/ 2147483646 w 323"/>
                <a:gd name="T17" fmla="*/ 2147483646 h 584"/>
                <a:gd name="T18" fmla="*/ 2147483646 w 323"/>
                <a:gd name="T19" fmla="*/ 2147483646 h 584"/>
                <a:gd name="T20" fmla="*/ 2147483646 w 323"/>
                <a:gd name="T21" fmla="*/ 2147483646 h 584"/>
                <a:gd name="T22" fmla="*/ 2147483646 w 323"/>
                <a:gd name="T23" fmla="*/ 2147483646 h 584"/>
                <a:gd name="T24" fmla="*/ 2147483646 w 323"/>
                <a:gd name="T25" fmla="*/ 2147483646 h 584"/>
                <a:gd name="T26" fmla="*/ 0 w 323"/>
                <a:gd name="T27" fmla="*/ 2147483646 h 584"/>
                <a:gd name="T28" fmla="*/ 2147483646 w 323"/>
                <a:gd name="T29" fmla="*/ 2147483646 h 584"/>
                <a:gd name="T30" fmla="*/ 2147483646 w 323"/>
                <a:gd name="T31" fmla="*/ 2147483646 h 584"/>
                <a:gd name="T32" fmla="*/ 2147483646 w 323"/>
                <a:gd name="T33" fmla="*/ 2147483646 h 584"/>
                <a:gd name="T34" fmla="*/ 2147483646 w 323"/>
                <a:gd name="T35" fmla="*/ 2147483646 h 584"/>
                <a:gd name="T36" fmla="*/ 2147483646 w 323"/>
                <a:gd name="T37" fmla="*/ 2147483646 h 584"/>
                <a:gd name="T38" fmla="*/ 2147483646 w 323"/>
                <a:gd name="T39" fmla="*/ 2147483646 h 584"/>
                <a:gd name="T40" fmla="*/ 2147483646 w 323"/>
                <a:gd name="T41" fmla="*/ 2147483646 h 584"/>
                <a:gd name="T42" fmla="*/ 2147483646 w 323"/>
                <a:gd name="T43" fmla="*/ 2147483646 h 584"/>
                <a:gd name="T44" fmla="*/ 2147483646 w 323"/>
                <a:gd name="T45" fmla="*/ 2147483646 h 584"/>
                <a:gd name="T46" fmla="*/ 2147483646 w 323"/>
                <a:gd name="T47" fmla="*/ 2147483646 h 584"/>
                <a:gd name="T48" fmla="*/ 2147483646 w 323"/>
                <a:gd name="T49" fmla="*/ 0 h 584"/>
                <a:gd name="T50" fmla="*/ 2147483646 w 323"/>
                <a:gd name="T51" fmla="*/ 0 h 584"/>
                <a:gd name="T52" fmla="*/ 2147483646 w 323"/>
                <a:gd name="T53" fmla="*/ 2147483646 h 584"/>
                <a:gd name="T54" fmla="*/ 2147483646 w 323"/>
                <a:gd name="T55" fmla="*/ 2147483646 h 584"/>
                <a:gd name="T56" fmla="*/ 2147483646 w 323"/>
                <a:gd name="T57" fmla="*/ 2147483646 h 584"/>
                <a:gd name="T58" fmla="*/ 2147483646 w 323"/>
                <a:gd name="T59" fmla="*/ 2147483646 h 584"/>
                <a:gd name="T60" fmla="*/ 2147483646 w 323"/>
                <a:gd name="T61" fmla="*/ 2147483646 h 584"/>
                <a:gd name="T62" fmla="*/ 2147483646 w 323"/>
                <a:gd name="T63" fmla="*/ 2147483646 h 584"/>
                <a:gd name="T64" fmla="*/ 2147483646 w 323"/>
                <a:gd name="T65" fmla="*/ 2147483646 h 584"/>
                <a:gd name="T66" fmla="*/ 2147483646 w 323"/>
                <a:gd name="T67" fmla="*/ 2147483646 h 584"/>
                <a:gd name="T68" fmla="*/ 2147483646 w 323"/>
                <a:gd name="T69" fmla="*/ 2147483646 h 584"/>
                <a:gd name="T70" fmla="*/ 2147483646 w 323"/>
                <a:gd name="T71" fmla="*/ 2147483646 h 584"/>
                <a:gd name="T72" fmla="*/ 2147483646 w 323"/>
                <a:gd name="T73" fmla="*/ 2147483646 h 584"/>
                <a:gd name="T74" fmla="*/ 2147483646 w 323"/>
                <a:gd name="T75" fmla="*/ 2147483646 h 58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3"/>
                <a:gd name="T115" fmla="*/ 0 h 584"/>
                <a:gd name="T116" fmla="*/ 323 w 323"/>
                <a:gd name="T117" fmla="*/ 584 h 58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3" h="584">
                  <a:moveTo>
                    <a:pt x="303" y="297"/>
                  </a:moveTo>
                  <a:lnTo>
                    <a:pt x="303" y="297"/>
                  </a:lnTo>
                  <a:lnTo>
                    <a:pt x="289" y="360"/>
                  </a:lnTo>
                  <a:lnTo>
                    <a:pt x="271" y="421"/>
                  </a:lnTo>
                  <a:lnTo>
                    <a:pt x="230" y="542"/>
                  </a:lnTo>
                  <a:lnTo>
                    <a:pt x="224" y="558"/>
                  </a:lnTo>
                  <a:lnTo>
                    <a:pt x="220" y="566"/>
                  </a:lnTo>
                  <a:lnTo>
                    <a:pt x="216" y="572"/>
                  </a:lnTo>
                  <a:lnTo>
                    <a:pt x="210" y="578"/>
                  </a:lnTo>
                  <a:lnTo>
                    <a:pt x="202" y="580"/>
                  </a:lnTo>
                  <a:lnTo>
                    <a:pt x="186" y="584"/>
                  </a:lnTo>
                  <a:lnTo>
                    <a:pt x="168" y="584"/>
                  </a:lnTo>
                  <a:lnTo>
                    <a:pt x="153" y="584"/>
                  </a:lnTo>
                  <a:lnTo>
                    <a:pt x="133" y="584"/>
                  </a:lnTo>
                  <a:lnTo>
                    <a:pt x="115" y="582"/>
                  </a:lnTo>
                  <a:lnTo>
                    <a:pt x="95" y="578"/>
                  </a:lnTo>
                  <a:lnTo>
                    <a:pt x="77" y="572"/>
                  </a:lnTo>
                  <a:lnTo>
                    <a:pt x="75" y="572"/>
                  </a:lnTo>
                  <a:lnTo>
                    <a:pt x="36" y="532"/>
                  </a:lnTo>
                  <a:lnTo>
                    <a:pt x="16" y="510"/>
                  </a:lnTo>
                  <a:lnTo>
                    <a:pt x="4" y="493"/>
                  </a:lnTo>
                  <a:lnTo>
                    <a:pt x="0" y="485"/>
                  </a:lnTo>
                  <a:lnTo>
                    <a:pt x="0" y="473"/>
                  </a:lnTo>
                  <a:lnTo>
                    <a:pt x="2" y="461"/>
                  </a:lnTo>
                  <a:lnTo>
                    <a:pt x="4" y="447"/>
                  </a:lnTo>
                  <a:lnTo>
                    <a:pt x="18" y="408"/>
                  </a:lnTo>
                  <a:lnTo>
                    <a:pt x="34" y="356"/>
                  </a:lnTo>
                  <a:lnTo>
                    <a:pt x="44" y="325"/>
                  </a:lnTo>
                  <a:lnTo>
                    <a:pt x="56" y="295"/>
                  </a:lnTo>
                  <a:lnTo>
                    <a:pt x="85" y="238"/>
                  </a:lnTo>
                  <a:lnTo>
                    <a:pt x="99" y="210"/>
                  </a:lnTo>
                  <a:lnTo>
                    <a:pt x="111" y="184"/>
                  </a:lnTo>
                  <a:lnTo>
                    <a:pt x="119" y="160"/>
                  </a:lnTo>
                  <a:lnTo>
                    <a:pt x="123" y="149"/>
                  </a:lnTo>
                  <a:lnTo>
                    <a:pt x="123" y="137"/>
                  </a:lnTo>
                  <a:lnTo>
                    <a:pt x="123" y="119"/>
                  </a:lnTo>
                  <a:lnTo>
                    <a:pt x="121" y="101"/>
                  </a:lnTo>
                  <a:lnTo>
                    <a:pt x="115" y="83"/>
                  </a:lnTo>
                  <a:lnTo>
                    <a:pt x="109" y="64"/>
                  </a:lnTo>
                  <a:lnTo>
                    <a:pt x="91" y="30"/>
                  </a:lnTo>
                  <a:lnTo>
                    <a:pt x="75" y="0"/>
                  </a:lnTo>
                  <a:lnTo>
                    <a:pt x="101" y="0"/>
                  </a:lnTo>
                  <a:lnTo>
                    <a:pt x="129" y="0"/>
                  </a:lnTo>
                  <a:lnTo>
                    <a:pt x="157" y="2"/>
                  </a:lnTo>
                  <a:lnTo>
                    <a:pt x="184" y="6"/>
                  </a:lnTo>
                  <a:lnTo>
                    <a:pt x="212" y="12"/>
                  </a:lnTo>
                  <a:lnTo>
                    <a:pt x="240" y="20"/>
                  </a:lnTo>
                  <a:lnTo>
                    <a:pt x="265" y="30"/>
                  </a:lnTo>
                  <a:lnTo>
                    <a:pt x="289" y="42"/>
                  </a:lnTo>
                  <a:lnTo>
                    <a:pt x="299" y="48"/>
                  </a:lnTo>
                  <a:lnTo>
                    <a:pt x="307" y="54"/>
                  </a:lnTo>
                  <a:lnTo>
                    <a:pt x="313" y="62"/>
                  </a:lnTo>
                  <a:lnTo>
                    <a:pt x="317" y="70"/>
                  </a:lnTo>
                  <a:lnTo>
                    <a:pt x="321" y="77"/>
                  </a:lnTo>
                  <a:lnTo>
                    <a:pt x="323" y="87"/>
                  </a:lnTo>
                  <a:lnTo>
                    <a:pt x="323" y="107"/>
                  </a:lnTo>
                  <a:lnTo>
                    <a:pt x="321" y="129"/>
                  </a:lnTo>
                  <a:lnTo>
                    <a:pt x="321" y="147"/>
                  </a:lnTo>
                  <a:lnTo>
                    <a:pt x="319" y="170"/>
                  </a:lnTo>
                  <a:lnTo>
                    <a:pt x="319" y="194"/>
                  </a:lnTo>
                  <a:lnTo>
                    <a:pt x="313" y="242"/>
                  </a:lnTo>
                  <a:lnTo>
                    <a:pt x="303" y="297"/>
                  </a:lnTo>
                  <a:close/>
                </a:path>
              </a:pathLst>
            </a:custGeom>
            <a:solidFill>
              <a:srgbClr val="4B5F6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82" name="Freeform 47"/>
            <p:cNvSpPr>
              <a:spLocks/>
            </p:cNvSpPr>
            <p:nvPr/>
          </p:nvSpPr>
          <p:spPr bwMode="auto">
            <a:xfrm>
              <a:off x="4189413" y="2944813"/>
              <a:ext cx="944563" cy="623888"/>
            </a:xfrm>
            <a:custGeom>
              <a:avLst/>
              <a:gdLst>
                <a:gd name="T0" fmla="*/ 2147483646 w 595"/>
                <a:gd name="T1" fmla="*/ 2147483646 h 393"/>
                <a:gd name="T2" fmla="*/ 2147483646 w 595"/>
                <a:gd name="T3" fmla="*/ 2147483646 h 393"/>
                <a:gd name="T4" fmla="*/ 2147483646 w 595"/>
                <a:gd name="T5" fmla="*/ 2147483646 h 393"/>
                <a:gd name="T6" fmla="*/ 2147483646 w 595"/>
                <a:gd name="T7" fmla="*/ 2147483646 h 393"/>
                <a:gd name="T8" fmla="*/ 2147483646 w 595"/>
                <a:gd name="T9" fmla="*/ 2147483646 h 393"/>
                <a:gd name="T10" fmla="*/ 2147483646 w 595"/>
                <a:gd name="T11" fmla="*/ 2147483646 h 393"/>
                <a:gd name="T12" fmla="*/ 2147483646 w 595"/>
                <a:gd name="T13" fmla="*/ 2147483646 h 393"/>
                <a:gd name="T14" fmla="*/ 2147483646 w 595"/>
                <a:gd name="T15" fmla="*/ 2147483646 h 393"/>
                <a:gd name="T16" fmla="*/ 2147483646 w 595"/>
                <a:gd name="T17" fmla="*/ 2147483646 h 393"/>
                <a:gd name="T18" fmla="*/ 2147483646 w 595"/>
                <a:gd name="T19" fmla="*/ 2147483646 h 393"/>
                <a:gd name="T20" fmla="*/ 0 w 595"/>
                <a:gd name="T21" fmla="*/ 2147483646 h 393"/>
                <a:gd name="T22" fmla="*/ 0 w 595"/>
                <a:gd name="T23" fmla="*/ 2147483646 h 393"/>
                <a:gd name="T24" fmla="*/ 2147483646 w 595"/>
                <a:gd name="T25" fmla="*/ 2147483646 h 393"/>
                <a:gd name="T26" fmla="*/ 2147483646 w 595"/>
                <a:gd name="T27" fmla="*/ 2147483646 h 393"/>
                <a:gd name="T28" fmla="*/ 2147483646 w 595"/>
                <a:gd name="T29" fmla="*/ 2147483646 h 393"/>
                <a:gd name="T30" fmla="*/ 2147483646 w 595"/>
                <a:gd name="T31" fmla="*/ 2147483646 h 393"/>
                <a:gd name="T32" fmla="*/ 2147483646 w 595"/>
                <a:gd name="T33" fmla="*/ 2147483646 h 393"/>
                <a:gd name="T34" fmla="*/ 2147483646 w 595"/>
                <a:gd name="T35" fmla="*/ 2147483646 h 393"/>
                <a:gd name="T36" fmla="*/ 2147483646 w 595"/>
                <a:gd name="T37" fmla="*/ 2147483646 h 393"/>
                <a:gd name="T38" fmla="*/ 2147483646 w 595"/>
                <a:gd name="T39" fmla="*/ 2147483646 h 393"/>
                <a:gd name="T40" fmla="*/ 2147483646 w 595"/>
                <a:gd name="T41" fmla="*/ 2147483646 h 393"/>
                <a:gd name="T42" fmla="*/ 2147483646 w 595"/>
                <a:gd name="T43" fmla="*/ 2147483646 h 393"/>
                <a:gd name="T44" fmla="*/ 2147483646 w 595"/>
                <a:gd name="T45" fmla="*/ 2147483646 h 393"/>
                <a:gd name="T46" fmla="*/ 2147483646 w 595"/>
                <a:gd name="T47" fmla="*/ 2147483646 h 393"/>
                <a:gd name="T48" fmla="*/ 2147483646 w 595"/>
                <a:gd name="T49" fmla="*/ 2147483646 h 393"/>
                <a:gd name="T50" fmla="*/ 2147483646 w 595"/>
                <a:gd name="T51" fmla="*/ 2147483646 h 393"/>
                <a:gd name="T52" fmla="*/ 2147483646 w 595"/>
                <a:gd name="T53" fmla="*/ 2147483646 h 393"/>
                <a:gd name="T54" fmla="*/ 2147483646 w 595"/>
                <a:gd name="T55" fmla="*/ 2147483646 h 393"/>
                <a:gd name="T56" fmla="*/ 2147483646 w 595"/>
                <a:gd name="T57" fmla="*/ 2147483646 h 393"/>
                <a:gd name="T58" fmla="*/ 2147483646 w 595"/>
                <a:gd name="T59" fmla="*/ 2147483646 h 393"/>
                <a:gd name="T60" fmla="*/ 2147483646 w 595"/>
                <a:gd name="T61" fmla="*/ 2147483646 h 393"/>
                <a:gd name="T62" fmla="*/ 2147483646 w 595"/>
                <a:gd name="T63" fmla="*/ 2147483646 h 393"/>
                <a:gd name="T64" fmla="*/ 2147483646 w 595"/>
                <a:gd name="T65" fmla="*/ 2147483646 h 393"/>
                <a:gd name="T66" fmla="*/ 2147483646 w 595"/>
                <a:gd name="T67" fmla="*/ 2147483646 h 393"/>
                <a:gd name="T68" fmla="*/ 2147483646 w 595"/>
                <a:gd name="T69" fmla="*/ 2147483646 h 393"/>
                <a:gd name="T70" fmla="*/ 2147483646 w 595"/>
                <a:gd name="T71" fmla="*/ 2147483646 h 393"/>
                <a:gd name="T72" fmla="*/ 2147483646 w 595"/>
                <a:gd name="T73" fmla="*/ 2147483646 h 393"/>
                <a:gd name="T74" fmla="*/ 2147483646 w 595"/>
                <a:gd name="T75" fmla="*/ 0 h 393"/>
                <a:gd name="T76" fmla="*/ 2147483646 w 595"/>
                <a:gd name="T77" fmla="*/ 2147483646 h 393"/>
                <a:gd name="T78" fmla="*/ 2147483646 w 595"/>
                <a:gd name="T79" fmla="*/ 2147483646 h 393"/>
                <a:gd name="T80" fmla="*/ 2147483646 w 595"/>
                <a:gd name="T81" fmla="*/ 2147483646 h 393"/>
                <a:gd name="T82" fmla="*/ 2147483646 w 595"/>
                <a:gd name="T83" fmla="*/ 2147483646 h 393"/>
                <a:gd name="T84" fmla="*/ 2147483646 w 595"/>
                <a:gd name="T85" fmla="*/ 2147483646 h 393"/>
                <a:gd name="T86" fmla="*/ 2147483646 w 595"/>
                <a:gd name="T87" fmla="*/ 2147483646 h 393"/>
                <a:gd name="T88" fmla="*/ 2147483646 w 595"/>
                <a:gd name="T89" fmla="*/ 2147483646 h 393"/>
                <a:gd name="T90" fmla="*/ 2147483646 w 595"/>
                <a:gd name="T91" fmla="*/ 2147483646 h 393"/>
                <a:gd name="T92" fmla="*/ 2147483646 w 595"/>
                <a:gd name="T93" fmla="*/ 2147483646 h 393"/>
                <a:gd name="T94" fmla="*/ 2147483646 w 595"/>
                <a:gd name="T95" fmla="*/ 2147483646 h 393"/>
                <a:gd name="T96" fmla="*/ 2147483646 w 595"/>
                <a:gd name="T97" fmla="*/ 2147483646 h 3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95"/>
                <a:gd name="T148" fmla="*/ 0 h 393"/>
                <a:gd name="T149" fmla="*/ 595 w 595"/>
                <a:gd name="T150" fmla="*/ 393 h 39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95" h="393">
                  <a:moveTo>
                    <a:pt x="395" y="351"/>
                  </a:moveTo>
                  <a:lnTo>
                    <a:pt x="395" y="351"/>
                  </a:lnTo>
                  <a:lnTo>
                    <a:pt x="354" y="340"/>
                  </a:lnTo>
                  <a:lnTo>
                    <a:pt x="314" y="324"/>
                  </a:lnTo>
                  <a:lnTo>
                    <a:pt x="274" y="306"/>
                  </a:lnTo>
                  <a:lnTo>
                    <a:pt x="239" y="284"/>
                  </a:lnTo>
                  <a:lnTo>
                    <a:pt x="203" y="261"/>
                  </a:lnTo>
                  <a:lnTo>
                    <a:pt x="172" y="235"/>
                  </a:lnTo>
                  <a:lnTo>
                    <a:pt x="142" y="207"/>
                  </a:lnTo>
                  <a:lnTo>
                    <a:pt x="116" y="181"/>
                  </a:lnTo>
                  <a:lnTo>
                    <a:pt x="93" y="154"/>
                  </a:lnTo>
                  <a:lnTo>
                    <a:pt x="71" y="126"/>
                  </a:lnTo>
                  <a:lnTo>
                    <a:pt x="55" y="100"/>
                  </a:lnTo>
                  <a:lnTo>
                    <a:pt x="41" y="77"/>
                  </a:lnTo>
                  <a:lnTo>
                    <a:pt x="31" y="55"/>
                  </a:lnTo>
                  <a:lnTo>
                    <a:pt x="27" y="37"/>
                  </a:lnTo>
                  <a:lnTo>
                    <a:pt x="27" y="21"/>
                  </a:lnTo>
                  <a:lnTo>
                    <a:pt x="27" y="15"/>
                  </a:lnTo>
                  <a:lnTo>
                    <a:pt x="31" y="11"/>
                  </a:lnTo>
                  <a:lnTo>
                    <a:pt x="0" y="19"/>
                  </a:lnTo>
                  <a:lnTo>
                    <a:pt x="0" y="29"/>
                  </a:lnTo>
                  <a:lnTo>
                    <a:pt x="0" y="41"/>
                  </a:lnTo>
                  <a:lnTo>
                    <a:pt x="0" y="55"/>
                  </a:lnTo>
                  <a:lnTo>
                    <a:pt x="4" y="71"/>
                  </a:lnTo>
                  <a:lnTo>
                    <a:pt x="8" y="87"/>
                  </a:lnTo>
                  <a:lnTo>
                    <a:pt x="15" y="104"/>
                  </a:lnTo>
                  <a:lnTo>
                    <a:pt x="25" y="124"/>
                  </a:lnTo>
                  <a:lnTo>
                    <a:pt x="37" y="144"/>
                  </a:lnTo>
                  <a:lnTo>
                    <a:pt x="51" y="166"/>
                  </a:lnTo>
                  <a:lnTo>
                    <a:pt x="69" y="187"/>
                  </a:lnTo>
                  <a:lnTo>
                    <a:pt x="85" y="207"/>
                  </a:lnTo>
                  <a:lnTo>
                    <a:pt x="104" y="227"/>
                  </a:lnTo>
                  <a:lnTo>
                    <a:pt x="124" y="247"/>
                  </a:lnTo>
                  <a:lnTo>
                    <a:pt x="146" y="266"/>
                  </a:lnTo>
                  <a:lnTo>
                    <a:pt x="189" y="300"/>
                  </a:lnTo>
                  <a:lnTo>
                    <a:pt x="235" y="330"/>
                  </a:lnTo>
                  <a:lnTo>
                    <a:pt x="259" y="344"/>
                  </a:lnTo>
                  <a:lnTo>
                    <a:pt x="280" y="355"/>
                  </a:lnTo>
                  <a:lnTo>
                    <a:pt x="304" y="365"/>
                  </a:lnTo>
                  <a:lnTo>
                    <a:pt x="326" y="373"/>
                  </a:lnTo>
                  <a:lnTo>
                    <a:pt x="348" y="379"/>
                  </a:lnTo>
                  <a:lnTo>
                    <a:pt x="367" y="385"/>
                  </a:lnTo>
                  <a:lnTo>
                    <a:pt x="417" y="391"/>
                  </a:lnTo>
                  <a:lnTo>
                    <a:pt x="452" y="393"/>
                  </a:lnTo>
                  <a:lnTo>
                    <a:pt x="486" y="393"/>
                  </a:lnTo>
                  <a:lnTo>
                    <a:pt x="514" y="389"/>
                  </a:lnTo>
                  <a:lnTo>
                    <a:pt x="538" y="383"/>
                  </a:lnTo>
                  <a:lnTo>
                    <a:pt x="549" y="377"/>
                  </a:lnTo>
                  <a:lnTo>
                    <a:pt x="561" y="371"/>
                  </a:lnTo>
                  <a:lnTo>
                    <a:pt x="569" y="365"/>
                  </a:lnTo>
                  <a:lnTo>
                    <a:pt x="577" y="357"/>
                  </a:lnTo>
                  <a:lnTo>
                    <a:pt x="585" y="344"/>
                  </a:lnTo>
                  <a:lnTo>
                    <a:pt x="591" y="328"/>
                  </a:lnTo>
                  <a:lnTo>
                    <a:pt x="595" y="310"/>
                  </a:lnTo>
                  <a:lnTo>
                    <a:pt x="595" y="290"/>
                  </a:lnTo>
                  <a:lnTo>
                    <a:pt x="595" y="268"/>
                  </a:lnTo>
                  <a:lnTo>
                    <a:pt x="593" y="249"/>
                  </a:lnTo>
                  <a:lnTo>
                    <a:pt x="591" y="227"/>
                  </a:lnTo>
                  <a:lnTo>
                    <a:pt x="587" y="207"/>
                  </a:lnTo>
                  <a:lnTo>
                    <a:pt x="573" y="166"/>
                  </a:lnTo>
                  <a:lnTo>
                    <a:pt x="551" y="108"/>
                  </a:lnTo>
                  <a:lnTo>
                    <a:pt x="526" y="49"/>
                  </a:lnTo>
                  <a:lnTo>
                    <a:pt x="508" y="5"/>
                  </a:lnTo>
                  <a:lnTo>
                    <a:pt x="474" y="0"/>
                  </a:lnTo>
                  <a:lnTo>
                    <a:pt x="504" y="57"/>
                  </a:lnTo>
                  <a:lnTo>
                    <a:pt x="526" y="102"/>
                  </a:lnTo>
                  <a:lnTo>
                    <a:pt x="541" y="144"/>
                  </a:lnTo>
                  <a:lnTo>
                    <a:pt x="551" y="179"/>
                  </a:lnTo>
                  <a:lnTo>
                    <a:pt x="559" y="213"/>
                  </a:lnTo>
                  <a:lnTo>
                    <a:pt x="563" y="243"/>
                  </a:lnTo>
                  <a:lnTo>
                    <a:pt x="561" y="268"/>
                  </a:lnTo>
                  <a:lnTo>
                    <a:pt x="557" y="292"/>
                  </a:lnTo>
                  <a:lnTo>
                    <a:pt x="551" y="312"/>
                  </a:lnTo>
                  <a:lnTo>
                    <a:pt x="541" y="328"/>
                  </a:lnTo>
                  <a:lnTo>
                    <a:pt x="528" y="342"/>
                  </a:lnTo>
                  <a:lnTo>
                    <a:pt x="516" y="348"/>
                  </a:lnTo>
                  <a:lnTo>
                    <a:pt x="504" y="353"/>
                  </a:lnTo>
                  <a:lnTo>
                    <a:pt x="490" y="355"/>
                  </a:lnTo>
                  <a:lnTo>
                    <a:pt x="474" y="357"/>
                  </a:lnTo>
                  <a:lnTo>
                    <a:pt x="454" y="357"/>
                  </a:lnTo>
                  <a:lnTo>
                    <a:pt x="435" y="357"/>
                  </a:lnTo>
                  <a:lnTo>
                    <a:pt x="395" y="351"/>
                  </a:lnTo>
                  <a:close/>
                </a:path>
              </a:pathLst>
            </a:cu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83" name="Freeform 48"/>
            <p:cNvSpPr>
              <a:spLocks/>
            </p:cNvSpPr>
            <p:nvPr/>
          </p:nvSpPr>
          <p:spPr bwMode="auto">
            <a:xfrm>
              <a:off x="3695701" y="1647825"/>
              <a:ext cx="506413" cy="677863"/>
            </a:xfrm>
            <a:custGeom>
              <a:avLst/>
              <a:gdLst>
                <a:gd name="T0" fmla="*/ 2147483646 w 319"/>
                <a:gd name="T1" fmla="*/ 2147483646 h 427"/>
                <a:gd name="T2" fmla="*/ 2147483646 w 319"/>
                <a:gd name="T3" fmla="*/ 2147483646 h 427"/>
                <a:gd name="T4" fmla="*/ 2147483646 w 319"/>
                <a:gd name="T5" fmla="*/ 2147483646 h 427"/>
                <a:gd name="T6" fmla="*/ 2147483646 w 319"/>
                <a:gd name="T7" fmla="*/ 2147483646 h 427"/>
                <a:gd name="T8" fmla="*/ 2147483646 w 319"/>
                <a:gd name="T9" fmla="*/ 2147483646 h 427"/>
                <a:gd name="T10" fmla="*/ 2147483646 w 319"/>
                <a:gd name="T11" fmla="*/ 2147483646 h 427"/>
                <a:gd name="T12" fmla="*/ 2147483646 w 319"/>
                <a:gd name="T13" fmla="*/ 2147483646 h 427"/>
                <a:gd name="T14" fmla="*/ 2147483646 w 319"/>
                <a:gd name="T15" fmla="*/ 2147483646 h 427"/>
                <a:gd name="T16" fmla="*/ 2147483646 w 319"/>
                <a:gd name="T17" fmla="*/ 0 h 427"/>
                <a:gd name="T18" fmla="*/ 2147483646 w 319"/>
                <a:gd name="T19" fmla="*/ 2147483646 h 427"/>
                <a:gd name="T20" fmla="*/ 2147483646 w 319"/>
                <a:gd name="T21" fmla="*/ 2147483646 h 427"/>
                <a:gd name="T22" fmla="*/ 2147483646 w 319"/>
                <a:gd name="T23" fmla="*/ 2147483646 h 427"/>
                <a:gd name="T24" fmla="*/ 2147483646 w 319"/>
                <a:gd name="T25" fmla="*/ 2147483646 h 427"/>
                <a:gd name="T26" fmla="*/ 2147483646 w 319"/>
                <a:gd name="T27" fmla="*/ 2147483646 h 427"/>
                <a:gd name="T28" fmla="*/ 2147483646 w 319"/>
                <a:gd name="T29" fmla="*/ 2147483646 h 427"/>
                <a:gd name="T30" fmla="*/ 2147483646 w 319"/>
                <a:gd name="T31" fmla="*/ 2147483646 h 427"/>
                <a:gd name="T32" fmla="*/ 2147483646 w 319"/>
                <a:gd name="T33" fmla="*/ 2147483646 h 427"/>
                <a:gd name="T34" fmla="*/ 2147483646 w 319"/>
                <a:gd name="T35" fmla="*/ 2147483646 h 427"/>
                <a:gd name="T36" fmla="*/ 2147483646 w 319"/>
                <a:gd name="T37" fmla="*/ 2147483646 h 427"/>
                <a:gd name="T38" fmla="*/ 2147483646 w 319"/>
                <a:gd name="T39" fmla="*/ 2147483646 h 427"/>
                <a:gd name="T40" fmla="*/ 2147483646 w 319"/>
                <a:gd name="T41" fmla="*/ 2147483646 h 427"/>
                <a:gd name="T42" fmla="*/ 2147483646 w 319"/>
                <a:gd name="T43" fmla="*/ 2147483646 h 427"/>
                <a:gd name="T44" fmla="*/ 0 w 319"/>
                <a:gd name="T45" fmla="*/ 2147483646 h 427"/>
                <a:gd name="T46" fmla="*/ 0 w 319"/>
                <a:gd name="T47" fmla="*/ 2147483646 h 427"/>
                <a:gd name="T48" fmla="*/ 2147483646 w 319"/>
                <a:gd name="T49" fmla="*/ 2147483646 h 427"/>
                <a:gd name="T50" fmla="*/ 2147483646 w 319"/>
                <a:gd name="T51" fmla="*/ 2147483646 h 427"/>
                <a:gd name="T52" fmla="*/ 2147483646 w 319"/>
                <a:gd name="T53" fmla="*/ 2147483646 h 427"/>
                <a:gd name="T54" fmla="*/ 2147483646 w 319"/>
                <a:gd name="T55" fmla="*/ 2147483646 h 427"/>
                <a:gd name="T56" fmla="*/ 2147483646 w 319"/>
                <a:gd name="T57" fmla="*/ 2147483646 h 427"/>
                <a:gd name="T58" fmla="*/ 2147483646 w 319"/>
                <a:gd name="T59" fmla="*/ 2147483646 h 427"/>
                <a:gd name="T60" fmla="*/ 2147483646 w 319"/>
                <a:gd name="T61" fmla="*/ 2147483646 h 427"/>
                <a:gd name="T62" fmla="*/ 2147483646 w 319"/>
                <a:gd name="T63" fmla="*/ 2147483646 h 427"/>
                <a:gd name="T64" fmla="*/ 2147483646 w 319"/>
                <a:gd name="T65" fmla="*/ 2147483646 h 427"/>
                <a:gd name="T66" fmla="*/ 2147483646 w 319"/>
                <a:gd name="T67" fmla="*/ 2147483646 h 427"/>
                <a:gd name="T68" fmla="*/ 2147483646 w 319"/>
                <a:gd name="T69" fmla="*/ 2147483646 h 427"/>
                <a:gd name="T70" fmla="*/ 2147483646 w 319"/>
                <a:gd name="T71" fmla="*/ 2147483646 h 427"/>
                <a:gd name="T72" fmla="*/ 2147483646 w 319"/>
                <a:gd name="T73" fmla="*/ 2147483646 h 427"/>
                <a:gd name="T74" fmla="*/ 2147483646 w 319"/>
                <a:gd name="T75" fmla="*/ 2147483646 h 427"/>
                <a:gd name="T76" fmla="*/ 2147483646 w 319"/>
                <a:gd name="T77" fmla="*/ 2147483646 h 427"/>
                <a:gd name="T78" fmla="*/ 2147483646 w 319"/>
                <a:gd name="T79" fmla="*/ 2147483646 h 427"/>
                <a:gd name="T80" fmla="*/ 2147483646 w 319"/>
                <a:gd name="T81" fmla="*/ 2147483646 h 427"/>
                <a:gd name="T82" fmla="*/ 2147483646 w 319"/>
                <a:gd name="T83" fmla="*/ 2147483646 h 427"/>
                <a:gd name="T84" fmla="*/ 2147483646 w 319"/>
                <a:gd name="T85" fmla="*/ 2147483646 h 427"/>
                <a:gd name="T86" fmla="*/ 2147483646 w 319"/>
                <a:gd name="T87" fmla="*/ 2147483646 h 427"/>
                <a:gd name="T88" fmla="*/ 2147483646 w 319"/>
                <a:gd name="T89" fmla="*/ 2147483646 h 427"/>
                <a:gd name="T90" fmla="*/ 2147483646 w 319"/>
                <a:gd name="T91" fmla="*/ 2147483646 h 427"/>
                <a:gd name="T92" fmla="*/ 2147483646 w 319"/>
                <a:gd name="T93" fmla="*/ 2147483646 h 427"/>
                <a:gd name="T94" fmla="*/ 2147483646 w 319"/>
                <a:gd name="T95" fmla="*/ 2147483646 h 427"/>
                <a:gd name="T96" fmla="*/ 2147483646 w 319"/>
                <a:gd name="T97" fmla="*/ 2147483646 h 427"/>
                <a:gd name="T98" fmla="*/ 2147483646 w 319"/>
                <a:gd name="T99" fmla="*/ 2147483646 h 427"/>
                <a:gd name="T100" fmla="*/ 2147483646 w 319"/>
                <a:gd name="T101" fmla="*/ 2147483646 h 427"/>
                <a:gd name="T102" fmla="*/ 2147483646 w 319"/>
                <a:gd name="T103" fmla="*/ 2147483646 h 427"/>
                <a:gd name="T104" fmla="*/ 2147483646 w 319"/>
                <a:gd name="T105" fmla="*/ 2147483646 h 427"/>
                <a:gd name="T106" fmla="*/ 2147483646 w 319"/>
                <a:gd name="T107" fmla="*/ 2147483646 h 427"/>
                <a:gd name="T108" fmla="*/ 2147483646 w 319"/>
                <a:gd name="T109" fmla="*/ 2147483646 h 427"/>
                <a:gd name="T110" fmla="*/ 2147483646 w 319"/>
                <a:gd name="T111" fmla="*/ 2147483646 h 42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19"/>
                <a:gd name="T169" fmla="*/ 0 h 427"/>
                <a:gd name="T170" fmla="*/ 319 w 319"/>
                <a:gd name="T171" fmla="*/ 427 h 42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19" h="427">
                  <a:moveTo>
                    <a:pt x="273" y="45"/>
                  </a:moveTo>
                  <a:lnTo>
                    <a:pt x="273" y="45"/>
                  </a:lnTo>
                  <a:lnTo>
                    <a:pt x="265" y="40"/>
                  </a:lnTo>
                  <a:lnTo>
                    <a:pt x="247" y="30"/>
                  </a:lnTo>
                  <a:lnTo>
                    <a:pt x="222" y="18"/>
                  </a:lnTo>
                  <a:lnTo>
                    <a:pt x="190" y="8"/>
                  </a:lnTo>
                  <a:lnTo>
                    <a:pt x="174" y="4"/>
                  </a:lnTo>
                  <a:lnTo>
                    <a:pt x="156" y="2"/>
                  </a:lnTo>
                  <a:lnTo>
                    <a:pt x="139" y="0"/>
                  </a:lnTo>
                  <a:lnTo>
                    <a:pt x="121" y="2"/>
                  </a:lnTo>
                  <a:lnTo>
                    <a:pt x="105" y="6"/>
                  </a:lnTo>
                  <a:lnTo>
                    <a:pt x="87" y="10"/>
                  </a:lnTo>
                  <a:lnTo>
                    <a:pt x="73" y="20"/>
                  </a:lnTo>
                  <a:lnTo>
                    <a:pt x="57" y="32"/>
                  </a:lnTo>
                  <a:lnTo>
                    <a:pt x="46" y="45"/>
                  </a:lnTo>
                  <a:lnTo>
                    <a:pt x="34" y="59"/>
                  </a:lnTo>
                  <a:lnTo>
                    <a:pt x="24" y="75"/>
                  </a:lnTo>
                  <a:lnTo>
                    <a:pt x="16" y="91"/>
                  </a:lnTo>
                  <a:lnTo>
                    <a:pt x="10" y="107"/>
                  </a:lnTo>
                  <a:lnTo>
                    <a:pt x="6" y="125"/>
                  </a:lnTo>
                  <a:lnTo>
                    <a:pt x="2" y="140"/>
                  </a:lnTo>
                  <a:lnTo>
                    <a:pt x="0" y="158"/>
                  </a:lnTo>
                  <a:lnTo>
                    <a:pt x="0" y="176"/>
                  </a:lnTo>
                  <a:lnTo>
                    <a:pt x="2" y="192"/>
                  </a:lnTo>
                  <a:lnTo>
                    <a:pt x="4" y="210"/>
                  </a:lnTo>
                  <a:lnTo>
                    <a:pt x="8" y="227"/>
                  </a:lnTo>
                  <a:lnTo>
                    <a:pt x="18" y="259"/>
                  </a:lnTo>
                  <a:lnTo>
                    <a:pt x="32" y="291"/>
                  </a:lnTo>
                  <a:lnTo>
                    <a:pt x="50" y="318"/>
                  </a:lnTo>
                  <a:lnTo>
                    <a:pt x="69" y="342"/>
                  </a:lnTo>
                  <a:lnTo>
                    <a:pt x="93" y="364"/>
                  </a:lnTo>
                  <a:lnTo>
                    <a:pt x="117" y="382"/>
                  </a:lnTo>
                  <a:lnTo>
                    <a:pt x="141" y="397"/>
                  </a:lnTo>
                  <a:lnTo>
                    <a:pt x="166" y="409"/>
                  </a:lnTo>
                  <a:lnTo>
                    <a:pt x="190" y="419"/>
                  </a:lnTo>
                  <a:lnTo>
                    <a:pt x="212" y="425"/>
                  </a:lnTo>
                  <a:lnTo>
                    <a:pt x="231" y="427"/>
                  </a:lnTo>
                  <a:lnTo>
                    <a:pt x="249" y="427"/>
                  </a:lnTo>
                  <a:lnTo>
                    <a:pt x="265" y="423"/>
                  </a:lnTo>
                  <a:lnTo>
                    <a:pt x="279" y="417"/>
                  </a:lnTo>
                  <a:lnTo>
                    <a:pt x="291" y="405"/>
                  </a:lnTo>
                  <a:lnTo>
                    <a:pt x="303" y="391"/>
                  </a:lnTo>
                  <a:lnTo>
                    <a:pt x="311" y="372"/>
                  </a:lnTo>
                  <a:lnTo>
                    <a:pt x="317" y="350"/>
                  </a:lnTo>
                  <a:lnTo>
                    <a:pt x="319" y="336"/>
                  </a:lnTo>
                  <a:lnTo>
                    <a:pt x="319" y="318"/>
                  </a:lnTo>
                  <a:lnTo>
                    <a:pt x="315" y="275"/>
                  </a:lnTo>
                  <a:lnTo>
                    <a:pt x="309" y="225"/>
                  </a:lnTo>
                  <a:lnTo>
                    <a:pt x="301" y="174"/>
                  </a:lnTo>
                  <a:lnTo>
                    <a:pt x="283" y="85"/>
                  </a:lnTo>
                  <a:lnTo>
                    <a:pt x="273" y="45"/>
                  </a:lnTo>
                  <a:close/>
                </a:path>
              </a:pathLst>
            </a:custGeom>
            <a:solidFill>
              <a:srgbClr val="FBD3C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84" name="Freeform 49"/>
            <p:cNvSpPr>
              <a:spLocks/>
            </p:cNvSpPr>
            <p:nvPr/>
          </p:nvSpPr>
          <p:spPr bwMode="auto">
            <a:xfrm>
              <a:off x="3795713" y="1766888"/>
              <a:ext cx="298450" cy="458788"/>
            </a:xfrm>
            <a:custGeom>
              <a:avLst/>
              <a:gdLst>
                <a:gd name="T0" fmla="*/ 2147483646 w 188"/>
                <a:gd name="T1" fmla="*/ 2147483646 h 289"/>
                <a:gd name="T2" fmla="*/ 2147483646 w 188"/>
                <a:gd name="T3" fmla="*/ 0 h 289"/>
                <a:gd name="T4" fmla="*/ 2147483646 w 188"/>
                <a:gd name="T5" fmla="*/ 2147483646 h 289"/>
                <a:gd name="T6" fmla="*/ 2147483646 w 188"/>
                <a:gd name="T7" fmla="*/ 2147483646 h 289"/>
                <a:gd name="T8" fmla="*/ 2147483646 w 188"/>
                <a:gd name="T9" fmla="*/ 2147483646 h 289"/>
                <a:gd name="T10" fmla="*/ 2147483646 w 188"/>
                <a:gd name="T11" fmla="*/ 2147483646 h 289"/>
                <a:gd name="T12" fmla="*/ 0 w 188"/>
                <a:gd name="T13" fmla="*/ 2147483646 h 289"/>
                <a:gd name="T14" fmla="*/ 0 w 188"/>
                <a:gd name="T15" fmla="*/ 2147483646 h 289"/>
                <a:gd name="T16" fmla="*/ 2147483646 w 188"/>
                <a:gd name="T17" fmla="*/ 2147483646 h 289"/>
                <a:gd name="T18" fmla="*/ 2147483646 w 188"/>
                <a:gd name="T19" fmla="*/ 2147483646 h 289"/>
                <a:gd name="T20" fmla="*/ 2147483646 w 188"/>
                <a:gd name="T21" fmla="*/ 2147483646 h 289"/>
                <a:gd name="T22" fmla="*/ 2147483646 w 188"/>
                <a:gd name="T23" fmla="*/ 2147483646 h 289"/>
                <a:gd name="T24" fmla="*/ 2147483646 w 188"/>
                <a:gd name="T25" fmla="*/ 2147483646 h 289"/>
                <a:gd name="T26" fmla="*/ 2147483646 w 188"/>
                <a:gd name="T27" fmla="*/ 2147483646 h 289"/>
                <a:gd name="T28" fmla="*/ 2147483646 w 188"/>
                <a:gd name="T29" fmla="*/ 2147483646 h 289"/>
                <a:gd name="T30" fmla="*/ 2147483646 w 188"/>
                <a:gd name="T31" fmla="*/ 2147483646 h 289"/>
                <a:gd name="T32" fmla="*/ 2147483646 w 188"/>
                <a:gd name="T33" fmla="*/ 2147483646 h 289"/>
                <a:gd name="T34" fmla="*/ 2147483646 w 188"/>
                <a:gd name="T35" fmla="*/ 2147483646 h 289"/>
                <a:gd name="T36" fmla="*/ 2147483646 w 188"/>
                <a:gd name="T37" fmla="*/ 2147483646 h 289"/>
                <a:gd name="T38" fmla="*/ 2147483646 w 188"/>
                <a:gd name="T39" fmla="*/ 2147483646 h 289"/>
                <a:gd name="T40" fmla="*/ 2147483646 w 188"/>
                <a:gd name="T41" fmla="*/ 2147483646 h 289"/>
                <a:gd name="T42" fmla="*/ 2147483646 w 188"/>
                <a:gd name="T43" fmla="*/ 2147483646 h 289"/>
                <a:gd name="T44" fmla="*/ 2147483646 w 188"/>
                <a:gd name="T45" fmla="*/ 2147483646 h 289"/>
                <a:gd name="T46" fmla="*/ 2147483646 w 188"/>
                <a:gd name="T47" fmla="*/ 2147483646 h 289"/>
                <a:gd name="T48" fmla="*/ 2147483646 w 188"/>
                <a:gd name="T49" fmla="*/ 2147483646 h 289"/>
                <a:gd name="T50" fmla="*/ 2147483646 w 188"/>
                <a:gd name="T51" fmla="*/ 2147483646 h 289"/>
                <a:gd name="T52" fmla="*/ 2147483646 w 188"/>
                <a:gd name="T53" fmla="*/ 2147483646 h 289"/>
                <a:gd name="T54" fmla="*/ 2147483646 w 188"/>
                <a:gd name="T55" fmla="*/ 2147483646 h 289"/>
                <a:gd name="T56" fmla="*/ 2147483646 w 188"/>
                <a:gd name="T57" fmla="*/ 2147483646 h 289"/>
                <a:gd name="T58" fmla="*/ 2147483646 w 188"/>
                <a:gd name="T59" fmla="*/ 2147483646 h 289"/>
                <a:gd name="T60" fmla="*/ 2147483646 w 188"/>
                <a:gd name="T61" fmla="*/ 2147483646 h 289"/>
                <a:gd name="T62" fmla="*/ 2147483646 w 188"/>
                <a:gd name="T63" fmla="*/ 2147483646 h 289"/>
                <a:gd name="T64" fmla="*/ 2147483646 w 188"/>
                <a:gd name="T65" fmla="*/ 2147483646 h 289"/>
                <a:gd name="T66" fmla="*/ 2147483646 w 188"/>
                <a:gd name="T67" fmla="*/ 2147483646 h 289"/>
                <a:gd name="T68" fmla="*/ 2147483646 w 188"/>
                <a:gd name="T69" fmla="*/ 2147483646 h 28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88"/>
                <a:gd name="T106" fmla="*/ 0 h 289"/>
                <a:gd name="T107" fmla="*/ 188 w 188"/>
                <a:gd name="T108" fmla="*/ 289 h 28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88" h="289">
                  <a:moveTo>
                    <a:pt x="117" y="4"/>
                  </a:moveTo>
                  <a:lnTo>
                    <a:pt x="117" y="4"/>
                  </a:lnTo>
                  <a:lnTo>
                    <a:pt x="105" y="0"/>
                  </a:lnTo>
                  <a:lnTo>
                    <a:pt x="93" y="0"/>
                  </a:lnTo>
                  <a:lnTo>
                    <a:pt x="80" y="0"/>
                  </a:lnTo>
                  <a:lnTo>
                    <a:pt x="68" y="4"/>
                  </a:lnTo>
                  <a:lnTo>
                    <a:pt x="54" y="8"/>
                  </a:lnTo>
                  <a:lnTo>
                    <a:pt x="42" y="18"/>
                  </a:lnTo>
                  <a:lnTo>
                    <a:pt x="30" y="30"/>
                  </a:lnTo>
                  <a:lnTo>
                    <a:pt x="20" y="46"/>
                  </a:lnTo>
                  <a:lnTo>
                    <a:pt x="8" y="75"/>
                  </a:lnTo>
                  <a:lnTo>
                    <a:pt x="2" y="103"/>
                  </a:lnTo>
                  <a:lnTo>
                    <a:pt x="0" y="117"/>
                  </a:lnTo>
                  <a:lnTo>
                    <a:pt x="0" y="131"/>
                  </a:lnTo>
                  <a:lnTo>
                    <a:pt x="0" y="144"/>
                  </a:lnTo>
                  <a:lnTo>
                    <a:pt x="2" y="156"/>
                  </a:lnTo>
                  <a:lnTo>
                    <a:pt x="6" y="170"/>
                  </a:lnTo>
                  <a:lnTo>
                    <a:pt x="10" y="182"/>
                  </a:lnTo>
                  <a:lnTo>
                    <a:pt x="16" y="194"/>
                  </a:lnTo>
                  <a:lnTo>
                    <a:pt x="22" y="206"/>
                  </a:lnTo>
                  <a:lnTo>
                    <a:pt x="32" y="218"/>
                  </a:lnTo>
                  <a:lnTo>
                    <a:pt x="40" y="227"/>
                  </a:lnTo>
                  <a:lnTo>
                    <a:pt x="52" y="239"/>
                  </a:lnTo>
                  <a:lnTo>
                    <a:pt x="64" y="247"/>
                  </a:lnTo>
                  <a:lnTo>
                    <a:pt x="87" y="265"/>
                  </a:lnTo>
                  <a:lnTo>
                    <a:pt x="109" y="277"/>
                  </a:lnTo>
                  <a:lnTo>
                    <a:pt x="127" y="285"/>
                  </a:lnTo>
                  <a:lnTo>
                    <a:pt x="143" y="289"/>
                  </a:lnTo>
                  <a:lnTo>
                    <a:pt x="155" y="289"/>
                  </a:lnTo>
                  <a:lnTo>
                    <a:pt x="161" y="287"/>
                  </a:lnTo>
                  <a:lnTo>
                    <a:pt x="167" y="283"/>
                  </a:lnTo>
                  <a:lnTo>
                    <a:pt x="174" y="273"/>
                  </a:lnTo>
                  <a:lnTo>
                    <a:pt x="182" y="259"/>
                  </a:lnTo>
                  <a:lnTo>
                    <a:pt x="186" y="243"/>
                  </a:lnTo>
                  <a:lnTo>
                    <a:pt x="188" y="231"/>
                  </a:lnTo>
                  <a:lnTo>
                    <a:pt x="184" y="222"/>
                  </a:lnTo>
                  <a:lnTo>
                    <a:pt x="178" y="214"/>
                  </a:lnTo>
                  <a:lnTo>
                    <a:pt x="170" y="206"/>
                  </a:lnTo>
                  <a:lnTo>
                    <a:pt x="163" y="200"/>
                  </a:lnTo>
                  <a:lnTo>
                    <a:pt x="153" y="192"/>
                  </a:lnTo>
                  <a:lnTo>
                    <a:pt x="145" y="184"/>
                  </a:lnTo>
                  <a:lnTo>
                    <a:pt x="129" y="166"/>
                  </a:lnTo>
                  <a:lnTo>
                    <a:pt x="125" y="158"/>
                  </a:lnTo>
                  <a:lnTo>
                    <a:pt x="121" y="150"/>
                  </a:lnTo>
                  <a:lnTo>
                    <a:pt x="121" y="144"/>
                  </a:lnTo>
                  <a:lnTo>
                    <a:pt x="121" y="137"/>
                  </a:lnTo>
                  <a:lnTo>
                    <a:pt x="125" y="131"/>
                  </a:lnTo>
                  <a:lnTo>
                    <a:pt x="133" y="125"/>
                  </a:lnTo>
                  <a:lnTo>
                    <a:pt x="141" y="119"/>
                  </a:lnTo>
                  <a:lnTo>
                    <a:pt x="149" y="117"/>
                  </a:lnTo>
                  <a:lnTo>
                    <a:pt x="163" y="115"/>
                  </a:lnTo>
                  <a:lnTo>
                    <a:pt x="168" y="113"/>
                  </a:lnTo>
                  <a:lnTo>
                    <a:pt x="172" y="109"/>
                  </a:lnTo>
                  <a:lnTo>
                    <a:pt x="176" y="103"/>
                  </a:lnTo>
                  <a:lnTo>
                    <a:pt x="180" y="93"/>
                  </a:lnTo>
                  <a:lnTo>
                    <a:pt x="180" y="79"/>
                  </a:lnTo>
                  <a:lnTo>
                    <a:pt x="176" y="63"/>
                  </a:lnTo>
                  <a:lnTo>
                    <a:pt x="170" y="52"/>
                  </a:lnTo>
                  <a:lnTo>
                    <a:pt x="165" y="38"/>
                  </a:lnTo>
                  <a:lnTo>
                    <a:pt x="155" y="24"/>
                  </a:lnTo>
                  <a:lnTo>
                    <a:pt x="145" y="16"/>
                  </a:lnTo>
                  <a:lnTo>
                    <a:pt x="133" y="8"/>
                  </a:lnTo>
                  <a:lnTo>
                    <a:pt x="117" y="4"/>
                  </a:lnTo>
                  <a:close/>
                </a:path>
              </a:pathLst>
            </a:custGeom>
            <a:solidFill>
              <a:srgbClr val="E8B9A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85" name="Freeform 50"/>
            <p:cNvSpPr>
              <a:spLocks/>
            </p:cNvSpPr>
            <p:nvPr/>
          </p:nvSpPr>
          <p:spPr bwMode="auto">
            <a:xfrm>
              <a:off x="5629276" y="5964238"/>
              <a:ext cx="1187450" cy="812800"/>
            </a:xfrm>
            <a:custGeom>
              <a:avLst/>
              <a:gdLst>
                <a:gd name="T0" fmla="*/ 2147483646 w 748"/>
                <a:gd name="T1" fmla="*/ 2147483646 h 512"/>
                <a:gd name="T2" fmla="*/ 2147483646 w 748"/>
                <a:gd name="T3" fmla="*/ 2147483646 h 512"/>
                <a:gd name="T4" fmla="*/ 2147483646 w 748"/>
                <a:gd name="T5" fmla="*/ 2147483646 h 512"/>
                <a:gd name="T6" fmla="*/ 2147483646 w 748"/>
                <a:gd name="T7" fmla="*/ 2147483646 h 512"/>
                <a:gd name="T8" fmla="*/ 2147483646 w 748"/>
                <a:gd name="T9" fmla="*/ 2147483646 h 512"/>
                <a:gd name="T10" fmla="*/ 2147483646 w 748"/>
                <a:gd name="T11" fmla="*/ 2147483646 h 512"/>
                <a:gd name="T12" fmla="*/ 2147483646 w 748"/>
                <a:gd name="T13" fmla="*/ 2147483646 h 512"/>
                <a:gd name="T14" fmla="*/ 0 w 748"/>
                <a:gd name="T15" fmla="*/ 2147483646 h 512"/>
                <a:gd name="T16" fmla="*/ 0 w 748"/>
                <a:gd name="T17" fmla="*/ 2147483646 h 512"/>
                <a:gd name="T18" fmla="*/ 2147483646 w 748"/>
                <a:gd name="T19" fmla="*/ 2147483646 h 512"/>
                <a:gd name="T20" fmla="*/ 2147483646 w 748"/>
                <a:gd name="T21" fmla="*/ 2147483646 h 512"/>
                <a:gd name="T22" fmla="*/ 2147483646 w 748"/>
                <a:gd name="T23" fmla="*/ 2147483646 h 512"/>
                <a:gd name="T24" fmla="*/ 2147483646 w 748"/>
                <a:gd name="T25" fmla="*/ 2147483646 h 512"/>
                <a:gd name="T26" fmla="*/ 2147483646 w 748"/>
                <a:gd name="T27" fmla="*/ 2147483646 h 512"/>
                <a:gd name="T28" fmla="*/ 2147483646 w 748"/>
                <a:gd name="T29" fmla="*/ 2147483646 h 512"/>
                <a:gd name="T30" fmla="*/ 2147483646 w 748"/>
                <a:gd name="T31" fmla="*/ 2147483646 h 512"/>
                <a:gd name="T32" fmla="*/ 2147483646 w 748"/>
                <a:gd name="T33" fmla="*/ 2147483646 h 512"/>
                <a:gd name="T34" fmla="*/ 2147483646 w 748"/>
                <a:gd name="T35" fmla="*/ 2147483646 h 512"/>
                <a:gd name="T36" fmla="*/ 2147483646 w 748"/>
                <a:gd name="T37" fmla="*/ 2147483646 h 512"/>
                <a:gd name="T38" fmla="*/ 2147483646 w 748"/>
                <a:gd name="T39" fmla="*/ 2147483646 h 512"/>
                <a:gd name="T40" fmla="*/ 2147483646 w 748"/>
                <a:gd name="T41" fmla="*/ 2147483646 h 512"/>
                <a:gd name="T42" fmla="*/ 2147483646 w 748"/>
                <a:gd name="T43" fmla="*/ 2147483646 h 512"/>
                <a:gd name="T44" fmla="*/ 2147483646 w 748"/>
                <a:gd name="T45" fmla="*/ 2147483646 h 512"/>
                <a:gd name="T46" fmla="*/ 2147483646 w 748"/>
                <a:gd name="T47" fmla="*/ 2147483646 h 512"/>
                <a:gd name="T48" fmla="*/ 2147483646 w 748"/>
                <a:gd name="T49" fmla="*/ 2147483646 h 512"/>
                <a:gd name="T50" fmla="*/ 2147483646 w 748"/>
                <a:gd name="T51" fmla="*/ 2147483646 h 512"/>
                <a:gd name="T52" fmla="*/ 2147483646 w 748"/>
                <a:gd name="T53" fmla="*/ 2147483646 h 512"/>
                <a:gd name="T54" fmla="*/ 2147483646 w 748"/>
                <a:gd name="T55" fmla="*/ 2147483646 h 512"/>
                <a:gd name="T56" fmla="*/ 2147483646 w 748"/>
                <a:gd name="T57" fmla="*/ 2147483646 h 512"/>
                <a:gd name="T58" fmla="*/ 2147483646 w 748"/>
                <a:gd name="T59" fmla="*/ 2147483646 h 512"/>
                <a:gd name="T60" fmla="*/ 2147483646 w 748"/>
                <a:gd name="T61" fmla="*/ 2147483646 h 512"/>
                <a:gd name="T62" fmla="*/ 2147483646 w 748"/>
                <a:gd name="T63" fmla="*/ 2147483646 h 512"/>
                <a:gd name="T64" fmla="*/ 2147483646 w 748"/>
                <a:gd name="T65" fmla="*/ 2147483646 h 512"/>
                <a:gd name="T66" fmla="*/ 2147483646 w 748"/>
                <a:gd name="T67" fmla="*/ 2147483646 h 512"/>
                <a:gd name="T68" fmla="*/ 2147483646 w 748"/>
                <a:gd name="T69" fmla="*/ 2147483646 h 512"/>
                <a:gd name="T70" fmla="*/ 2147483646 w 748"/>
                <a:gd name="T71" fmla="*/ 2147483646 h 51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48"/>
                <a:gd name="T109" fmla="*/ 0 h 512"/>
                <a:gd name="T110" fmla="*/ 748 w 748"/>
                <a:gd name="T111" fmla="*/ 512 h 51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48" h="512">
                  <a:moveTo>
                    <a:pt x="564" y="508"/>
                  </a:moveTo>
                  <a:lnTo>
                    <a:pt x="564" y="508"/>
                  </a:lnTo>
                  <a:lnTo>
                    <a:pt x="536" y="500"/>
                  </a:lnTo>
                  <a:lnTo>
                    <a:pt x="489" y="482"/>
                  </a:lnTo>
                  <a:lnTo>
                    <a:pt x="354" y="431"/>
                  </a:lnTo>
                  <a:lnTo>
                    <a:pt x="198" y="367"/>
                  </a:lnTo>
                  <a:lnTo>
                    <a:pt x="123" y="336"/>
                  </a:lnTo>
                  <a:lnTo>
                    <a:pt x="58" y="306"/>
                  </a:lnTo>
                  <a:lnTo>
                    <a:pt x="52" y="302"/>
                  </a:lnTo>
                  <a:lnTo>
                    <a:pt x="44" y="296"/>
                  </a:lnTo>
                  <a:lnTo>
                    <a:pt x="30" y="278"/>
                  </a:lnTo>
                  <a:lnTo>
                    <a:pt x="18" y="255"/>
                  </a:lnTo>
                  <a:lnTo>
                    <a:pt x="8" y="229"/>
                  </a:lnTo>
                  <a:lnTo>
                    <a:pt x="4" y="213"/>
                  </a:lnTo>
                  <a:lnTo>
                    <a:pt x="0" y="197"/>
                  </a:lnTo>
                  <a:lnTo>
                    <a:pt x="0" y="181"/>
                  </a:lnTo>
                  <a:lnTo>
                    <a:pt x="0" y="166"/>
                  </a:lnTo>
                  <a:lnTo>
                    <a:pt x="2" y="148"/>
                  </a:lnTo>
                  <a:lnTo>
                    <a:pt x="4" y="132"/>
                  </a:lnTo>
                  <a:lnTo>
                    <a:pt x="10" y="116"/>
                  </a:lnTo>
                  <a:lnTo>
                    <a:pt x="16" y="100"/>
                  </a:lnTo>
                  <a:lnTo>
                    <a:pt x="26" y="85"/>
                  </a:lnTo>
                  <a:lnTo>
                    <a:pt x="38" y="71"/>
                  </a:lnTo>
                  <a:lnTo>
                    <a:pt x="52" y="57"/>
                  </a:lnTo>
                  <a:lnTo>
                    <a:pt x="68" y="45"/>
                  </a:lnTo>
                  <a:lnTo>
                    <a:pt x="87" y="33"/>
                  </a:lnTo>
                  <a:lnTo>
                    <a:pt x="109" y="23"/>
                  </a:lnTo>
                  <a:lnTo>
                    <a:pt x="135" y="15"/>
                  </a:lnTo>
                  <a:lnTo>
                    <a:pt x="162" y="7"/>
                  </a:lnTo>
                  <a:lnTo>
                    <a:pt x="194" y="3"/>
                  </a:lnTo>
                  <a:lnTo>
                    <a:pt x="230" y="1"/>
                  </a:lnTo>
                  <a:lnTo>
                    <a:pt x="269" y="0"/>
                  </a:lnTo>
                  <a:lnTo>
                    <a:pt x="311" y="1"/>
                  </a:lnTo>
                  <a:lnTo>
                    <a:pt x="358" y="7"/>
                  </a:lnTo>
                  <a:lnTo>
                    <a:pt x="408" y="13"/>
                  </a:lnTo>
                  <a:lnTo>
                    <a:pt x="463" y="23"/>
                  </a:lnTo>
                  <a:lnTo>
                    <a:pt x="522" y="37"/>
                  </a:lnTo>
                  <a:lnTo>
                    <a:pt x="550" y="45"/>
                  </a:lnTo>
                  <a:lnTo>
                    <a:pt x="578" y="55"/>
                  </a:lnTo>
                  <a:lnTo>
                    <a:pt x="602" y="67"/>
                  </a:lnTo>
                  <a:lnTo>
                    <a:pt x="623" y="81"/>
                  </a:lnTo>
                  <a:lnTo>
                    <a:pt x="643" y="96"/>
                  </a:lnTo>
                  <a:lnTo>
                    <a:pt x="663" y="112"/>
                  </a:lnTo>
                  <a:lnTo>
                    <a:pt x="679" y="130"/>
                  </a:lnTo>
                  <a:lnTo>
                    <a:pt x="692" y="150"/>
                  </a:lnTo>
                  <a:lnTo>
                    <a:pt x="706" y="170"/>
                  </a:lnTo>
                  <a:lnTo>
                    <a:pt x="718" y="189"/>
                  </a:lnTo>
                  <a:lnTo>
                    <a:pt x="726" y="211"/>
                  </a:lnTo>
                  <a:lnTo>
                    <a:pt x="734" y="233"/>
                  </a:lnTo>
                  <a:lnTo>
                    <a:pt x="740" y="255"/>
                  </a:lnTo>
                  <a:lnTo>
                    <a:pt x="744" y="276"/>
                  </a:lnTo>
                  <a:lnTo>
                    <a:pt x="746" y="298"/>
                  </a:lnTo>
                  <a:lnTo>
                    <a:pt x="748" y="320"/>
                  </a:lnTo>
                  <a:lnTo>
                    <a:pt x="748" y="342"/>
                  </a:lnTo>
                  <a:lnTo>
                    <a:pt x="746" y="361"/>
                  </a:lnTo>
                  <a:lnTo>
                    <a:pt x="742" y="381"/>
                  </a:lnTo>
                  <a:lnTo>
                    <a:pt x="736" y="401"/>
                  </a:lnTo>
                  <a:lnTo>
                    <a:pt x="730" y="419"/>
                  </a:lnTo>
                  <a:lnTo>
                    <a:pt x="720" y="436"/>
                  </a:lnTo>
                  <a:lnTo>
                    <a:pt x="710" y="452"/>
                  </a:lnTo>
                  <a:lnTo>
                    <a:pt x="700" y="466"/>
                  </a:lnTo>
                  <a:lnTo>
                    <a:pt x="689" y="480"/>
                  </a:lnTo>
                  <a:lnTo>
                    <a:pt x="675" y="490"/>
                  </a:lnTo>
                  <a:lnTo>
                    <a:pt x="659" y="500"/>
                  </a:lnTo>
                  <a:lnTo>
                    <a:pt x="643" y="506"/>
                  </a:lnTo>
                  <a:lnTo>
                    <a:pt x="625" y="510"/>
                  </a:lnTo>
                  <a:lnTo>
                    <a:pt x="605" y="512"/>
                  </a:lnTo>
                  <a:lnTo>
                    <a:pt x="586" y="512"/>
                  </a:lnTo>
                  <a:lnTo>
                    <a:pt x="564" y="508"/>
                  </a:lnTo>
                  <a:close/>
                </a:path>
              </a:pathLst>
            </a:custGeom>
            <a:solidFill>
              <a:srgbClr val="A6A8A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86" name="Freeform 61"/>
            <p:cNvSpPr>
              <a:spLocks/>
            </p:cNvSpPr>
            <p:nvPr/>
          </p:nvSpPr>
          <p:spPr bwMode="auto">
            <a:xfrm>
              <a:off x="7940676" y="2852738"/>
              <a:ext cx="314325" cy="79375"/>
            </a:xfrm>
            <a:custGeom>
              <a:avLst/>
              <a:gdLst>
                <a:gd name="T0" fmla="*/ 2147483646 w 198"/>
                <a:gd name="T1" fmla="*/ 2147483646 h 50"/>
                <a:gd name="T2" fmla="*/ 2147483646 w 198"/>
                <a:gd name="T3" fmla="*/ 2147483646 h 50"/>
                <a:gd name="T4" fmla="*/ 2147483646 w 198"/>
                <a:gd name="T5" fmla="*/ 0 h 50"/>
                <a:gd name="T6" fmla="*/ 2147483646 w 198"/>
                <a:gd name="T7" fmla="*/ 0 h 50"/>
                <a:gd name="T8" fmla="*/ 2147483646 w 198"/>
                <a:gd name="T9" fmla="*/ 2147483646 h 50"/>
                <a:gd name="T10" fmla="*/ 2147483646 w 198"/>
                <a:gd name="T11" fmla="*/ 2147483646 h 50"/>
                <a:gd name="T12" fmla="*/ 2147483646 w 198"/>
                <a:gd name="T13" fmla="*/ 2147483646 h 50"/>
                <a:gd name="T14" fmla="*/ 2147483646 w 198"/>
                <a:gd name="T15" fmla="*/ 2147483646 h 50"/>
                <a:gd name="T16" fmla="*/ 2147483646 w 198"/>
                <a:gd name="T17" fmla="*/ 2147483646 h 50"/>
                <a:gd name="T18" fmla="*/ 2147483646 w 198"/>
                <a:gd name="T19" fmla="*/ 2147483646 h 50"/>
                <a:gd name="T20" fmla="*/ 2147483646 w 198"/>
                <a:gd name="T21" fmla="*/ 2147483646 h 50"/>
                <a:gd name="T22" fmla="*/ 0 w 198"/>
                <a:gd name="T23" fmla="*/ 2147483646 h 50"/>
                <a:gd name="T24" fmla="*/ 0 w 198"/>
                <a:gd name="T25" fmla="*/ 2147483646 h 50"/>
                <a:gd name="T26" fmla="*/ 0 w 198"/>
                <a:gd name="T27" fmla="*/ 2147483646 h 50"/>
                <a:gd name="T28" fmla="*/ 2147483646 w 198"/>
                <a:gd name="T29" fmla="*/ 2147483646 h 50"/>
                <a:gd name="T30" fmla="*/ 2147483646 w 198"/>
                <a:gd name="T31" fmla="*/ 2147483646 h 50"/>
                <a:gd name="T32" fmla="*/ 2147483646 w 198"/>
                <a:gd name="T33" fmla="*/ 2147483646 h 50"/>
                <a:gd name="T34" fmla="*/ 2147483646 w 198"/>
                <a:gd name="T35" fmla="*/ 2147483646 h 50"/>
                <a:gd name="T36" fmla="*/ 2147483646 w 198"/>
                <a:gd name="T37" fmla="*/ 2147483646 h 50"/>
                <a:gd name="T38" fmla="*/ 2147483646 w 198"/>
                <a:gd name="T39" fmla="*/ 2147483646 h 50"/>
                <a:gd name="T40" fmla="*/ 2147483646 w 198"/>
                <a:gd name="T41" fmla="*/ 2147483646 h 50"/>
                <a:gd name="T42" fmla="*/ 2147483646 w 198"/>
                <a:gd name="T43" fmla="*/ 2147483646 h 50"/>
                <a:gd name="T44" fmla="*/ 2147483646 w 198"/>
                <a:gd name="T45" fmla="*/ 2147483646 h 50"/>
                <a:gd name="T46" fmla="*/ 2147483646 w 198"/>
                <a:gd name="T47" fmla="*/ 2147483646 h 50"/>
                <a:gd name="T48" fmla="*/ 2147483646 w 198"/>
                <a:gd name="T49" fmla="*/ 2147483646 h 5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98"/>
                <a:gd name="T76" fmla="*/ 0 h 50"/>
                <a:gd name="T77" fmla="*/ 198 w 198"/>
                <a:gd name="T78" fmla="*/ 50 h 5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98" h="50">
                  <a:moveTo>
                    <a:pt x="198" y="2"/>
                  </a:moveTo>
                  <a:lnTo>
                    <a:pt x="198" y="2"/>
                  </a:lnTo>
                  <a:lnTo>
                    <a:pt x="196" y="0"/>
                  </a:lnTo>
                  <a:lnTo>
                    <a:pt x="190" y="0"/>
                  </a:lnTo>
                  <a:lnTo>
                    <a:pt x="166" y="2"/>
                  </a:lnTo>
                  <a:lnTo>
                    <a:pt x="120" y="8"/>
                  </a:lnTo>
                  <a:lnTo>
                    <a:pt x="93" y="14"/>
                  </a:lnTo>
                  <a:lnTo>
                    <a:pt x="69" y="20"/>
                  </a:lnTo>
                  <a:lnTo>
                    <a:pt x="31" y="32"/>
                  </a:lnTo>
                  <a:lnTo>
                    <a:pt x="8" y="42"/>
                  </a:lnTo>
                  <a:lnTo>
                    <a:pt x="0" y="48"/>
                  </a:lnTo>
                  <a:lnTo>
                    <a:pt x="0" y="50"/>
                  </a:lnTo>
                  <a:lnTo>
                    <a:pt x="8" y="46"/>
                  </a:lnTo>
                  <a:lnTo>
                    <a:pt x="31" y="34"/>
                  </a:lnTo>
                  <a:lnTo>
                    <a:pt x="69" y="22"/>
                  </a:lnTo>
                  <a:lnTo>
                    <a:pt x="93" y="16"/>
                  </a:lnTo>
                  <a:lnTo>
                    <a:pt x="120" y="12"/>
                  </a:lnTo>
                  <a:lnTo>
                    <a:pt x="164" y="6"/>
                  </a:lnTo>
                  <a:lnTo>
                    <a:pt x="186" y="2"/>
                  </a:lnTo>
                  <a:lnTo>
                    <a:pt x="192" y="4"/>
                  </a:lnTo>
                  <a:lnTo>
                    <a:pt x="196" y="4"/>
                  </a:lnTo>
                  <a:lnTo>
                    <a:pt x="198" y="2"/>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87" name="Freeform 62"/>
            <p:cNvSpPr>
              <a:spLocks/>
            </p:cNvSpPr>
            <p:nvPr/>
          </p:nvSpPr>
          <p:spPr bwMode="auto">
            <a:xfrm>
              <a:off x="5865813" y="2806700"/>
              <a:ext cx="84138" cy="71438"/>
            </a:xfrm>
            <a:custGeom>
              <a:avLst/>
              <a:gdLst>
                <a:gd name="T0" fmla="*/ 2147483646 w 53"/>
                <a:gd name="T1" fmla="*/ 0 h 45"/>
                <a:gd name="T2" fmla="*/ 2147483646 w 53"/>
                <a:gd name="T3" fmla="*/ 2147483646 h 45"/>
                <a:gd name="T4" fmla="*/ 2147483646 w 53"/>
                <a:gd name="T5" fmla="*/ 2147483646 h 45"/>
                <a:gd name="T6" fmla="*/ 2147483646 w 53"/>
                <a:gd name="T7" fmla="*/ 2147483646 h 45"/>
                <a:gd name="T8" fmla="*/ 2147483646 w 53"/>
                <a:gd name="T9" fmla="*/ 2147483646 h 45"/>
                <a:gd name="T10" fmla="*/ 2147483646 w 53"/>
                <a:gd name="T11" fmla="*/ 2147483646 h 45"/>
                <a:gd name="T12" fmla="*/ 2147483646 w 53"/>
                <a:gd name="T13" fmla="*/ 2147483646 h 45"/>
                <a:gd name="T14" fmla="*/ 2147483646 w 53"/>
                <a:gd name="T15" fmla="*/ 2147483646 h 45"/>
                <a:gd name="T16" fmla="*/ 0 w 53"/>
                <a:gd name="T17" fmla="*/ 2147483646 h 45"/>
                <a:gd name="T18" fmla="*/ 2147483646 w 53"/>
                <a:gd name="T19" fmla="*/ 2147483646 h 45"/>
                <a:gd name="T20" fmla="*/ 2147483646 w 53"/>
                <a:gd name="T21" fmla="*/ 0 h 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3"/>
                <a:gd name="T34" fmla="*/ 0 h 45"/>
                <a:gd name="T35" fmla="*/ 53 w 53"/>
                <a:gd name="T36" fmla="*/ 45 h 4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3" h="45">
                  <a:moveTo>
                    <a:pt x="27" y="0"/>
                  </a:moveTo>
                  <a:lnTo>
                    <a:pt x="33" y="17"/>
                  </a:lnTo>
                  <a:lnTo>
                    <a:pt x="53" y="17"/>
                  </a:lnTo>
                  <a:lnTo>
                    <a:pt x="35" y="27"/>
                  </a:lnTo>
                  <a:lnTo>
                    <a:pt x="41" y="45"/>
                  </a:lnTo>
                  <a:lnTo>
                    <a:pt x="25" y="33"/>
                  </a:lnTo>
                  <a:lnTo>
                    <a:pt x="8" y="43"/>
                  </a:lnTo>
                  <a:lnTo>
                    <a:pt x="15" y="27"/>
                  </a:lnTo>
                  <a:lnTo>
                    <a:pt x="0" y="15"/>
                  </a:lnTo>
                  <a:lnTo>
                    <a:pt x="19" y="15"/>
                  </a:lnTo>
                  <a:lnTo>
                    <a:pt x="27"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88" name="Freeform 63"/>
            <p:cNvSpPr>
              <a:spLocks/>
            </p:cNvSpPr>
            <p:nvPr/>
          </p:nvSpPr>
          <p:spPr bwMode="auto">
            <a:xfrm>
              <a:off x="5602288" y="3282950"/>
              <a:ext cx="84138" cy="76200"/>
            </a:xfrm>
            <a:custGeom>
              <a:avLst/>
              <a:gdLst>
                <a:gd name="T0" fmla="*/ 2147483646 w 53"/>
                <a:gd name="T1" fmla="*/ 0 h 48"/>
                <a:gd name="T2" fmla="*/ 2147483646 w 53"/>
                <a:gd name="T3" fmla="*/ 2147483646 h 48"/>
                <a:gd name="T4" fmla="*/ 2147483646 w 53"/>
                <a:gd name="T5" fmla="*/ 2147483646 h 48"/>
                <a:gd name="T6" fmla="*/ 2147483646 w 53"/>
                <a:gd name="T7" fmla="*/ 2147483646 h 48"/>
                <a:gd name="T8" fmla="*/ 2147483646 w 53"/>
                <a:gd name="T9" fmla="*/ 2147483646 h 48"/>
                <a:gd name="T10" fmla="*/ 2147483646 w 53"/>
                <a:gd name="T11" fmla="*/ 2147483646 h 48"/>
                <a:gd name="T12" fmla="*/ 2147483646 w 53"/>
                <a:gd name="T13" fmla="*/ 2147483646 h 48"/>
                <a:gd name="T14" fmla="*/ 2147483646 w 53"/>
                <a:gd name="T15" fmla="*/ 2147483646 h 48"/>
                <a:gd name="T16" fmla="*/ 0 w 53"/>
                <a:gd name="T17" fmla="*/ 2147483646 h 48"/>
                <a:gd name="T18" fmla="*/ 2147483646 w 53"/>
                <a:gd name="T19" fmla="*/ 2147483646 h 48"/>
                <a:gd name="T20" fmla="*/ 2147483646 w 53"/>
                <a:gd name="T21" fmla="*/ 0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3"/>
                <a:gd name="T34" fmla="*/ 0 h 48"/>
                <a:gd name="T35" fmla="*/ 53 w 53"/>
                <a:gd name="T36" fmla="*/ 48 h 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3" h="48">
                  <a:moveTo>
                    <a:pt x="27" y="0"/>
                  </a:moveTo>
                  <a:lnTo>
                    <a:pt x="33" y="18"/>
                  </a:lnTo>
                  <a:lnTo>
                    <a:pt x="53" y="20"/>
                  </a:lnTo>
                  <a:lnTo>
                    <a:pt x="35" y="30"/>
                  </a:lnTo>
                  <a:lnTo>
                    <a:pt x="41" y="48"/>
                  </a:lnTo>
                  <a:lnTo>
                    <a:pt x="25" y="36"/>
                  </a:lnTo>
                  <a:lnTo>
                    <a:pt x="7" y="46"/>
                  </a:lnTo>
                  <a:lnTo>
                    <a:pt x="15" y="28"/>
                  </a:lnTo>
                  <a:lnTo>
                    <a:pt x="0" y="16"/>
                  </a:lnTo>
                  <a:lnTo>
                    <a:pt x="19" y="18"/>
                  </a:lnTo>
                  <a:lnTo>
                    <a:pt x="27" y="0"/>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89" name="Freeform 64"/>
            <p:cNvSpPr>
              <a:spLocks/>
            </p:cNvSpPr>
            <p:nvPr/>
          </p:nvSpPr>
          <p:spPr bwMode="auto">
            <a:xfrm>
              <a:off x="3621088" y="398463"/>
              <a:ext cx="1497013" cy="615950"/>
            </a:xfrm>
            <a:custGeom>
              <a:avLst/>
              <a:gdLst>
                <a:gd name="T0" fmla="*/ 2147483646 w 943"/>
                <a:gd name="T1" fmla="*/ 2147483646 h 388"/>
                <a:gd name="T2" fmla="*/ 2147483646 w 943"/>
                <a:gd name="T3" fmla="*/ 2147483646 h 388"/>
                <a:gd name="T4" fmla="*/ 2147483646 w 943"/>
                <a:gd name="T5" fmla="*/ 2147483646 h 388"/>
                <a:gd name="T6" fmla="*/ 2147483646 w 943"/>
                <a:gd name="T7" fmla="*/ 2147483646 h 388"/>
                <a:gd name="T8" fmla="*/ 2147483646 w 943"/>
                <a:gd name="T9" fmla="*/ 2147483646 h 388"/>
                <a:gd name="T10" fmla="*/ 2147483646 w 943"/>
                <a:gd name="T11" fmla="*/ 2147483646 h 388"/>
                <a:gd name="T12" fmla="*/ 2147483646 w 943"/>
                <a:gd name="T13" fmla="*/ 2147483646 h 388"/>
                <a:gd name="T14" fmla="*/ 0 w 943"/>
                <a:gd name="T15" fmla="*/ 2147483646 h 388"/>
                <a:gd name="T16" fmla="*/ 2147483646 w 943"/>
                <a:gd name="T17" fmla="*/ 2147483646 h 388"/>
                <a:gd name="T18" fmla="*/ 2147483646 w 943"/>
                <a:gd name="T19" fmla="*/ 2147483646 h 388"/>
                <a:gd name="T20" fmla="*/ 2147483646 w 943"/>
                <a:gd name="T21" fmla="*/ 2147483646 h 388"/>
                <a:gd name="T22" fmla="*/ 2147483646 w 943"/>
                <a:gd name="T23" fmla="*/ 2147483646 h 388"/>
                <a:gd name="T24" fmla="*/ 2147483646 w 943"/>
                <a:gd name="T25" fmla="*/ 2147483646 h 388"/>
                <a:gd name="T26" fmla="*/ 2147483646 w 943"/>
                <a:gd name="T27" fmla="*/ 2147483646 h 388"/>
                <a:gd name="T28" fmla="*/ 2147483646 w 943"/>
                <a:gd name="T29" fmla="*/ 2147483646 h 388"/>
                <a:gd name="T30" fmla="*/ 2147483646 w 943"/>
                <a:gd name="T31" fmla="*/ 2147483646 h 388"/>
                <a:gd name="T32" fmla="*/ 2147483646 w 943"/>
                <a:gd name="T33" fmla="*/ 2147483646 h 388"/>
                <a:gd name="T34" fmla="*/ 2147483646 w 943"/>
                <a:gd name="T35" fmla="*/ 2147483646 h 388"/>
                <a:gd name="T36" fmla="*/ 2147483646 w 943"/>
                <a:gd name="T37" fmla="*/ 2147483646 h 388"/>
                <a:gd name="T38" fmla="*/ 2147483646 w 943"/>
                <a:gd name="T39" fmla="*/ 2147483646 h 388"/>
                <a:gd name="T40" fmla="*/ 2147483646 w 943"/>
                <a:gd name="T41" fmla="*/ 2147483646 h 388"/>
                <a:gd name="T42" fmla="*/ 2147483646 w 943"/>
                <a:gd name="T43" fmla="*/ 2147483646 h 388"/>
                <a:gd name="T44" fmla="*/ 2147483646 w 943"/>
                <a:gd name="T45" fmla="*/ 2147483646 h 388"/>
                <a:gd name="T46" fmla="*/ 2147483646 w 943"/>
                <a:gd name="T47" fmla="*/ 2147483646 h 388"/>
                <a:gd name="T48" fmla="*/ 2147483646 w 943"/>
                <a:gd name="T49" fmla="*/ 2147483646 h 388"/>
                <a:gd name="T50" fmla="*/ 2147483646 w 943"/>
                <a:gd name="T51" fmla="*/ 2147483646 h 388"/>
                <a:gd name="T52" fmla="*/ 2147483646 w 943"/>
                <a:gd name="T53" fmla="*/ 2147483646 h 388"/>
                <a:gd name="T54" fmla="*/ 2147483646 w 943"/>
                <a:gd name="T55" fmla="*/ 2147483646 h 388"/>
                <a:gd name="T56" fmla="*/ 2147483646 w 943"/>
                <a:gd name="T57" fmla="*/ 2147483646 h 388"/>
                <a:gd name="T58" fmla="*/ 2147483646 w 943"/>
                <a:gd name="T59" fmla="*/ 2147483646 h 388"/>
                <a:gd name="T60" fmla="*/ 2147483646 w 943"/>
                <a:gd name="T61" fmla="*/ 2147483646 h 388"/>
                <a:gd name="T62" fmla="*/ 2147483646 w 943"/>
                <a:gd name="T63" fmla="*/ 2147483646 h 388"/>
                <a:gd name="T64" fmla="*/ 2147483646 w 943"/>
                <a:gd name="T65" fmla="*/ 2147483646 h 388"/>
                <a:gd name="T66" fmla="*/ 2147483646 w 943"/>
                <a:gd name="T67" fmla="*/ 2147483646 h 388"/>
                <a:gd name="T68" fmla="*/ 2147483646 w 943"/>
                <a:gd name="T69" fmla="*/ 2147483646 h 388"/>
                <a:gd name="T70" fmla="*/ 2147483646 w 943"/>
                <a:gd name="T71" fmla="*/ 2147483646 h 388"/>
                <a:gd name="T72" fmla="*/ 2147483646 w 943"/>
                <a:gd name="T73" fmla="*/ 2147483646 h 388"/>
                <a:gd name="T74" fmla="*/ 2147483646 w 943"/>
                <a:gd name="T75" fmla="*/ 2147483646 h 388"/>
                <a:gd name="T76" fmla="*/ 2147483646 w 943"/>
                <a:gd name="T77" fmla="*/ 2147483646 h 388"/>
                <a:gd name="T78" fmla="*/ 2147483646 w 943"/>
                <a:gd name="T79" fmla="*/ 2147483646 h 388"/>
                <a:gd name="T80" fmla="*/ 2147483646 w 943"/>
                <a:gd name="T81" fmla="*/ 2147483646 h 388"/>
                <a:gd name="T82" fmla="*/ 2147483646 w 943"/>
                <a:gd name="T83" fmla="*/ 2147483646 h 388"/>
                <a:gd name="T84" fmla="*/ 2147483646 w 943"/>
                <a:gd name="T85" fmla="*/ 2147483646 h 388"/>
                <a:gd name="T86" fmla="*/ 2147483646 w 943"/>
                <a:gd name="T87" fmla="*/ 2147483646 h 388"/>
                <a:gd name="T88" fmla="*/ 2147483646 w 943"/>
                <a:gd name="T89" fmla="*/ 2147483646 h 388"/>
                <a:gd name="T90" fmla="*/ 2147483646 w 943"/>
                <a:gd name="T91" fmla="*/ 2147483646 h 388"/>
                <a:gd name="T92" fmla="*/ 2147483646 w 943"/>
                <a:gd name="T93" fmla="*/ 2147483646 h 388"/>
                <a:gd name="T94" fmla="*/ 2147483646 w 943"/>
                <a:gd name="T95" fmla="*/ 2147483646 h 388"/>
                <a:gd name="T96" fmla="*/ 2147483646 w 943"/>
                <a:gd name="T97" fmla="*/ 2147483646 h 388"/>
                <a:gd name="T98" fmla="*/ 2147483646 w 943"/>
                <a:gd name="T99" fmla="*/ 0 h 388"/>
                <a:gd name="T100" fmla="*/ 2147483646 w 943"/>
                <a:gd name="T101" fmla="*/ 2147483646 h 388"/>
                <a:gd name="T102" fmla="*/ 2147483646 w 943"/>
                <a:gd name="T103" fmla="*/ 2147483646 h 388"/>
                <a:gd name="T104" fmla="*/ 2147483646 w 943"/>
                <a:gd name="T105" fmla="*/ 2147483646 h 388"/>
                <a:gd name="T106" fmla="*/ 2147483646 w 943"/>
                <a:gd name="T107" fmla="*/ 2147483646 h 388"/>
                <a:gd name="T108" fmla="*/ 2147483646 w 943"/>
                <a:gd name="T109" fmla="*/ 2147483646 h 388"/>
                <a:gd name="T110" fmla="*/ 2147483646 w 943"/>
                <a:gd name="T111" fmla="*/ 2147483646 h 388"/>
                <a:gd name="T112" fmla="*/ 2147483646 w 943"/>
                <a:gd name="T113" fmla="*/ 2147483646 h 388"/>
                <a:gd name="T114" fmla="*/ 2147483646 w 943"/>
                <a:gd name="T115" fmla="*/ 2147483646 h 38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43"/>
                <a:gd name="T175" fmla="*/ 0 h 388"/>
                <a:gd name="T176" fmla="*/ 943 w 943"/>
                <a:gd name="T177" fmla="*/ 388 h 38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43" h="388">
                  <a:moveTo>
                    <a:pt x="362" y="55"/>
                  </a:moveTo>
                  <a:lnTo>
                    <a:pt x="362" y="55"/>
                  </a:lnTo>
                  <a:lnTo>
                    <a:pt x="322" y="67"/>
                  </a:lnTo>
                  <a:lnTo>
                    <a:pt x="298" y="75"/>
                  </a:lnTo>
                  <a:lnTo>
                    <a:pt x="271" y="85"/>
                  </a:lnTo>
                  <a:lnTo>
                    <a:pt x="241" y="99"/>
                  </a:lnTo>
                  <a:lnTo>
                    <a:pt x="211" y="119"/>
                  </a:lnTo>
                  <a:lnTo>
                    <a:pt x="178" y="140"/>
                  </a:lnTo>
                  <a:lnTo>
                    <a:pt x="144" y="170"/>
                  </a:lnTo>
                  <a:lnTo>
                    <a:pt x="112" y="202"/>
                  </a:lnTo>
                  <a:lnTo>
                    <a:pt x="85" y="233"/>
                  </a:lnTo>
                  <a:lnTo>
                    <a:pt x="59" y="263"/>
                  </a:lnTo>
                  <a:lnTo>
                    <a:pt x="37" y="291"/>
                  </a:lnTo>
                  <a:lnTo>
                    <a:pt x="10" y="332"/>
                  </a:lnTo>
                  <a:lnTo>
                    <a:pt x="0" y="344"/>
                  </a:lnTo>
                  <a:lnTo>
                    <a:pt x="4" y="336"/>
                  </a:lnTo>
                  <a:lnTo>
                    <a:pt x="15" y="324"/>
                  </a:lnTo>
                  <a:lnTo>
                    <a:pt x="57" y="287"/>
                  </a:lnTo>
                  <a:lnTo>
                    <a:pt x="85" y="265"/>
                  </a:lnTo>
                  <a:lnTo>
                    <a:pt x="114" y="243"/>
                  </a:lnTo>
                  <a:lnTo>
                    <a:pt x="146" y="220"/>
                  </a:lnTo>
                  <a:lnTo>
                    <a:pt x="182" y="200"/>
                  </a:lnTo>
                  <a:lnTo>
                    <a:pt x="239" y="168"/>
                  </a:lnTo>
                  <a:lnTo>
                    <a:pt x="278" y="150"/>
                  </a:lnTo>
                  <a:lnTo>
                    <a:pt x="302" y="140"/>
                  </a:lnTo>
                  <a:lnTo>
                    <a:pt x="310" y="138"/>
                  </a:lnTo>
                  <a:lnTo>
                    <a:pt x="294" y="148"/>
                  </a:lnTo>
                  <a:lnTo>
                    <a:pt x="257" y="176"/>
                  </a:lnTo>
                  <a:lnTo>
                    <a:pt x="235" y="196"/>
                  </a:lnTo>
                  <a:lnTo>
                    <a:pt x="211" y="220"/>
                  </a:lnTo>
                  <a:lnTo>
                    <a:pt x="190" y="243"/>
                  </a:lnTo>
                  <a:lnTo>
                    <a:pt x="172" y="271"/>
                  </a:lnTo>
                  <a:lnTo>
                    <a:pt x="158" y="299"/>
                  </a:lnTo>
                  <a:lnTo>
                    <a:pt x="146" y="322"/>
                  </a:lnTo>
                  <a:lnTo>
                    <a:pt x="130" y="360"/>
                  </a:lnTo>
                  <a:lnTo>
                    <a:pt x="124" y="382"/>
                  </a:lnTo>
                  <a:lnTo>
                    <a:pt x="122" y="388"/>
                  </a:lnTo>
                  <a:lnTo>
                    <a:pt x="124" y="388"/>
                  </a:lnTo>
                  <a:lnTo>
                    <a:pt x="152" y="360"/>
                  </a:lnTo>
                  <a:lnTo>
                    <a:pt x="213" y="305"/>
                  </a:lnTo>
                  <a:lnTo>
                    <a:pt x="290" y="241"/>
                  </a:lnTo>
                  <a:lnTo>
                    <a:pt x="326" y="212"/>
                  </a:lnTo>
                  <a:lnTo>
                    <a:pt x="358" y="188"/>
                  </a:lnTo>
                  <a:lnTo>
                    <a:pt x="409" y="152"/>
                  </a:lnTo>
                  <a:lnTo>
                    <a:pt x="449" y="127"/>
                  </a:lnTo>
                  <a:lnTo>
                    <a:pt x="484" y="107"/>
                  </a:lnTo>
                  <a:lnTo>
                    <a:pt x="405" y="229"/>
                  </a:lnTo>
                  <a:lnTo>
                    <a:pt x="437" y="204"/>
                  </a:lnTo>
                  <a:lnTo>
                    <a:pt x="470" y="178"/>
                  </a:lnTo>
                  <a:lnTo>
                    <a:pt x="516" y="146"/>
                  </a:lnTo>
                  <a:lnTo>
                    <a:pt x="543" y="131"/>
                  </a:lnTo>
                  <a:lnTo>
                    <a:pt x="579" y="115"/>
                  </a:lnTo>
                  <a:lnTo>
                    <a:pt x="619" y="101"/>
                  </a:lnTo>
                  <a:lnTo>
                    <a:pt x="656" y="87"/>
                  </a:lnTo>
                  <a:lnTo>
                    <a:pt x="721" y="69"/>
                  </a:lnTo>
                  <a:lnTo>
                    <a:pt x="749" y="63"/>
                  </a:lnTo>
                  <a:lnTo>
                    <a:pt x="666" y="162"/>
                  </a:lnTo>
                  <a:lnTo>
                    <a:pt x="684" y="150"/>
                  </a:lnTo>
                  <a:lnTo>
                    <a:pt x="729" y="127"/>
                  </a:lnTo>
                  <a:lnTo>
                    <a:pt x="759" y="113"/>
                  </a:lnTo>
                  <a:lnTo>
                    <a:pt x="791" y="99"/>
                  </a:lnTo>
                  <a:lnTo>
                    <a:pt x="822" y="87"/>
                  </a:lnTo>
                  <a:lnTo>
                    <a:pt x="854" y="79"/>
                  </a:lnTo>
                  <a:lnTo>
                    <a:pt x="901" y="67"/>
                  </a:lnTo>
                  <a:lnTo>
                    <a:pt x="927" y="59"/>
                  </a:lnTo>
                  <a:lnTo>
                    <a:pt x="939" y="55"/>
                  </a:lnTo>
                  <a:lnTo>
                    <a:pt x="943" y="53"/>
                  </a:lnTo>
                  <a:lnTo>
                    <a:pt x="923" y="44"/>
                  </a:lnTo>
                  <a:lnTo>
                    <a:pt x="899" y="36"/>
                  </a:lnTo>
                  <a:lnTo>
                    <a:pt x="870" y="26"/>
                  </a:lnTo>
                  <a:lnTo>
                    <a:pt x="834" y="18"/>
                  </a:lnTo>
                  <a:lnTo>
                    <a:pt x="795" y="14"/>
                  </a:lnTo>
                  <a:lnTo>
                    <a:pt x="773" y="12"/>
                  </a:lnTo>
                  <a:lnTo>
                    <a:pt x="753" y="12"/>
                  </a:lnTo>
                  <a:lnTo>
                    <a:pt x="731" y="14"/>
                  </a:lnTo>
                  <a:lnTo>
                    <a:pt x="708" y="18"/>
                  </a:lnTo>
                  <a:lnTo>
                    <a:pt x="634" y="36"/>
                  </a:lnTo>
                  <a:lnTo>
                    <a:pt x="583" y="50"/>
                  </a:lnTo>
                  <a:lnTo>
                    <a:pt x="555" y="59"/>
                  </a:lnTo>
                  <a:lnTo>
                    <a:pt x="547" y="63"/>
                  </a:lnTo>
                  <a:lnTo>
                    <a:pt x="595" y="32"/>
                  </a:lnTo>
                  <a:lnTo>
                    <a:pt x="627" y="10"/>
                  </a:lnTo>
                  <a:lnTo>
                    <a:pt x="634" y="4"/>
                  </a:lnTo>
                  <a:lnTo>
                    <a:pt x="636" y="2"/>
                  </a:lnTo>
                  <a:lnTo>
                    <a:pt x="636" y="0"/>
                  </a:lnTo>
                  <a:lnTo>
                    <a:pt x="621" y="2"/>
                  </a:lnTo>
                  <a:lnTo>
                    <a:pt x="585" y="12"/>
                  </a:lnTo>
                  <a:lnTo>
                    <a:pt x="540" y="26"/>
                  </a:lnTo>
                  <a:lnTo>
                    <a:pt x="512" y="38"/>
                  </a:lnTo>
                  <a:lnTo>
                    <a:pt x="484" y="50"/>
                  </a:lnTo>
                  <a:lnTo>
                    <a:pt x="407" y="89"/>
                  </a:lnTo>
                  <a:lnTo>
                    <a:pt x="387" y="101"/>
                  </a:lnTo>
                  <a:lnTo>
                    <a:pt x="435" y="63"/>
                  </a:lnTo>
                  <a:lnTo>
                    <a:pt x="464" y="38"/>
                  </a:lnTo>
                  <a:lnTo>
                    <a:pt x="472" y="30"/>
                  </a:lnTo>
                  <a:lnTo>
                    <a:pt x="474" y="28"/>
                  </a:lnTo>
                  <a:lnTo>
                    <a:pt x="472" y="28"/>
                  </a:lnTo>
                  <a:lnTo>
                    <a:pt x="362" y="55"/>
                  </a:lnTo>
                  <a:close/>
                </a:path>
              </a:pathLst>
            </a:custGeom>
            <a:solidFill>
              <a:srgbClr val="89502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90" name="Freeform 65"/>
            <p:cNvSpPr>
              <a:spLocks/>
            </p:cNvSpPr>
            <p:nvPr/>
          </p:nvSpPr>
          <p:spPr bwMode="auto">
            <a:xfrm>
              <a:off x="5319713" y="2547938"/>
              <a:ext cx="109538" cy="66675"/>
            </a:xfrm>
            <a:custGeom>
              <a:avLst/>
              <a:gdLst>
                <a:gd name="T0" fmla="*/ 2147483646 w 69"/>
                <a:gd name="T1" fmla="*/ 2147483646 h 42"/>
                <a:gd name="T2" fmla="*/ 2147483646 w 69"/>
                <a:gd name="T3" fmla="*/ 2147483646 h 42"/>
                <a:gd name="T4" fmla="*/ 2147483646 w 69"/>
                <a:gd name="T5" fmla="*/ 2147483646 h 42"/>
                <a:gd name="T6" fmla="*/ 2147483646 w 69"/>
                <a:gd name="T7" fmla="*/ 2147483646 h 42"/>
                <a:gd name="T8" fmla="*/ 2147483646 w 69"/>
                <a:gd name="T9" fmla="*/ 2147483646 h 42"/>
                <a:gd name="T10" fmla="*/ 2147483646 w 69"/>
                <a:gd name="T11" fmla="*/ 2147483646 h 42"/>
                <a:gd name="T12" fmla="*/ 2147483646 w 69"/>
                <a:gd name="T13" fmla="*/ 2147483646 h 42"/>
                <a:gd name="T14" fmla="*/ 2147483646 w 69"/>
                <a:gd name="T15" fmla="*/ 2147483646 h 42"/>
                <a:gd name="T16" fmla="*/ 2147483646 w 69"/>
                <a:gd name="T17" fmla="*/ 2147483646 h 42"/>
                <a:gd name="T18" fmla="*/ 2147483646 w 69"/>
                <a:gd name="T19" fmla="*/ 0 h 42"/>
                <a:gd name="T20" fmla="*/ 2147483646 w 69"/>
                <a:gd name="T21" fmla="*/ 0 h 42"/>
                <a:gd name="T22" fmla="*/ 0 w 69"/>
                <a:gd name="T23" fmla="*/ 2147483646 h 42"/>
                <a:gd name="T24" fmla="*/ 0 w 69"/>
                <a:gd name="T25" fmla="*/ 2147483646 h 42"/>
                <a:gd name="T26" fmla="*/ 2147483646 w 69"/>
                <a:gd name="T27" fmla="*/ 2147483646 h 42"/>
                <a:gd name="T28" fmla="*/ 2147483646 w 69"/>
                <a:gd name="T29" fmla="*/ 2147483646 h 42"/>
                <a:gd name="T30" fmla="*/ 2147483646 w 69"/>
                <a:gd name="T31" fmla="*/ 2147483646 h 42"/>
                <a:gd name="T32" fmla="*/ 2147483646 w 69"/>
                <a:gd name="T33" fmla="*/ 2147483646 h 42"/>
                <a:gd name="T34" fmla="*/ 2147483646 w 69"/>
                <a:gd name="T35" fmla="*/ 2147483646 h 42"/>
                <a:gd name="T36" fmla="*/ 2147483646 w 69"/>
                <a:gd name="T37" fmla="*/ 2147483646 h 42"/>
                <a:gd name="T38" fmla="*/ 2147483646 w 69"/>
                <a:gd name="T39" fmla="*/ 2147483646 h 42"/>
                <a:gd name="T40" fmla="*/ 2147483646 w 69"/>
                <a:gd name="T41" fmla="*/ 2147483646 h 42"/>
                <a:gd name="T42" fmla="*/ 2147483646 w 69"/>
                <a:gd name="T43" fmla="*/ 2147483646 h 42"/>
                <a:gd name="T44" fmla="*/ 2147483646 w 69"/>
                <a:gd name="T45" fmla="*/ 2147483646 h 42"/>
                <a:gd name="T46" fmla="*/ 2147483646 w 69"/>
                <a:gd name="T47" fmla="*/ 2147483646 h 42"/>
                <a:gd name="T48" fmla="*/ 2147483646 w 69"/>
                <a:gd name="T49" fmla="*/ 2147483646 h 42"/>
                <a:gd name="T50" fmla="*/ 2147483646 w 69"/>
                <a:gd name="T51" fmla="*/ 2147483646 h 42"/>
                <a:gd name="T52" fmla="*/ 2147483646 w 69"/>
                <a:gd name="T53" fmla="*/ 2147483646 h 42"/>
                <a:gd name="T54" fmla="*/ 2147483646 w 69"/>
                <a:gd name="T55" fmla="*/ 2147483646 h 4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9"/>
                <a:gd name="T85" fmla="*/ 0 h 42"/>
                <a:gd name="T86" fmla="*/ 69 w 69"/>
                <a:gd name="T87" fmla="*/ 42 h 4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9" h="42">
                  <a:moveTo>
                    <a:pt x="69" y="20"/>
                  </a:moveTo>
                  <a:lnTo>
                    <a:pt x="69" y="20"/>
                  </a:lnTo>
                  <a:lnTo>
                    <a:pt x="61" y="24"/>
                  </a:lnTo>
                  <a:lnTo>
                    <a:pt x="49" y="26"/>
                  </a:lnTo>
                  <a:lnTo>
                    <a:pt x="37" y="26"/>
                  </a:lnTo>
                  <a:lnTo>
                    <a:pt x="25" y="22"/>
                  </a:lnTo>
                  <a:lnTo>
                    <a:pt x="15" y="16"/>
                  </a:lnTo>
                  <a:lnTo>
                    <a:pt x="7" y="8"/>
                  </a:lnTo>
                  <a:lnTo>
                    <a:pt x="2" y="0"/>
                  </a:lnTo>
                  <a:lnTo>
                    <a:pt x="0" y="2"/>
                  </a:lnTo>
                  <a:lnTo>
                    <a:pt x="0" y="8"/>
                  </a:lnTo>
                  <a:lnTo>
                    <a:pt x="2" y="18"/>
                  </a:lnTo>
                  <a:lnTo>
                    <a:pt x="3" y="24"/>
                  </a:lnTo>
                  <a:lnTo>
                    <a:pt x="9" y="30"/>
                  </a:lnTo>
                  <a:lnTo>
                    <a:pt x="15" y="36"/>
                  </a:lnTo>
                  <a:lnTo>
                    <a:pt x="21" y="40"/>
                  </a:lnTo>
                  <a:lnTo>
                    <a:pt x="29" y="42"/>
                  </a:lnTo>
                  <a:lnTo>
                    <a:pt x="35" y="42"/>
                  </a:lnTo>
                  <a:lnTo>
                    <a:pt x="49" y="42"/>
                  </a:lnTo>
                  <a:lnTo>
                    <a:pt x="57" y="38"/>
                  </a:lnTo>
                  <a:lnTo>
                    <a:pt x="63" y="32"/>
                  </a:lnTo>
                  <a:lnTo>
                    <a:pt x="67" y="28"/>
                  </a:lnTo>
                  <a:lnTo>
                    <a:pt x="69" y="20"/>
                  </a:lnTo>
                  <a:close/>
                </a:path>
              </a:pathLst>
            </a:custGeom>
            <a:solidFill>
              <a:srgbClr val="F1BCA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91" name="Freeform 66"/>
            <p:cNvSpPr>
              <a:spLocks/>
            </p:cNvSpPr>
            <p:nvPr/>
          </p:nvSpPr>
          <p:spPr bwMode="auto">
            <a:xfrm>
              <a:off x="4292601" y="3003550"/>
              <a:ext cx="407988" cy="38100"/>
            </a:xfrm>
            <a:custGeom>
              <a:avLst/>
              <a:gdLst>
                <a:gd name="T0" fmla="*/ 2147483646 w 257"/>
                <a:gd name="T1" fmla="*/ 2147483646 h 24"/>
                <a:gd name="T2" fmla="*/ 2147483646 w 257"/>
                <a:gd name="T3" fmla="*/ 2147483646 h 24"/>
                <a:gd name="T4" fmla="*/ 2147483646 w 257"/>
                <a:gd name="T5" fmla="*/ 2147483646 h 24"/>
                <a:gd name="T6" fmla="*/ 2147483646 w 257"/>
                <a:gd name="T7" fmla="*/ 2147483646 h 24"/>
                <a:gd name="T8" fmla="*/ 2147483646 w 257"/>
                <a:gd name="T9" fmla="*/ 0 h 24"/>
                <a:gd name="T10" fmla="*/ 2147483646 w 257"/>
                <a:gd name="T11" fmla="*/ 0 h 24"/>
                <a:gd name="T12" fmla="*/ 2147483646 w 257"/>
                <a:gd name="T13" fmla="*/ 0 h 24"/>
                <a:gd name="T14" fmla="*/ 2147483646 w 257"/>
                <a:gd name="T15" fmla="*/ 0 h 24"/>
                <a:gd name="T16" fmla="*/ 2147483646 w 257"/>
                <a:gd name="T17" fmla="*/ 2147483646 h 24"/>
                <a:gd name="T18" fmla="*/ 2147483646 w 257"/>
                <a:gd name="T19" fmla="*/ 2147483646 h 24"/>
                <a:gd name="T20" fmla="*/ 0 w 257"/>
                <a:gd name="T21" fmla="*/ 2147483646 h 24"/>
                <a:gd name="T22" fmla="*/ 0 w 257"/>
                <a:gd name="T23" fmla="*/ 2147483646 h 24"/>
                <a:gd name="T24" fmla="*/ 2147483646 w 257"/>
                <a:gd name="T25" fmla="*/ 2147483646 h 24"/>
                <a:gd name="T26" fmla="*/ 2147483646 w 257"/>
                <a:gd name="T27" fmla="*/ 2147483646 h 24"/>
                <a:gd name="T28" fmla="*/ 2147483646 w 257"/>
                <a:gd name="T29" fmla="*/ 2147483646 h 24"/>
                <a:gd name="T30" fmla="*/ 2147483646 w 257"/>
                <a:gd name="T31" fmla="*/ 2147483646 h 24"/>
                <a:gd name="T32" fmla="*/ 2147483646 w 257"/>
                <a:gd name="T33" fmla="*/ 2147483646 h 24"/>
                <a:gd name="T34" fmla="*/ 2147483646 w 257"/>
                <a:gd name="T35" fmla="*/ 2147483646 h 24"/>
                <a:gd name="T36" fmla="*/ 2147483646 w 257"/>
                <a:gd name="T37" fmla="*/ 2147483646 h 24"/>
                <a:gd name="T38" fmla="*/ 2147483646 w 257"/>
                <a:gd name="T39" fmla="*/ 2147483646 h 24"/>
                <a:gd name="T40" fmla="*/ 2147483646 w 257"/>
                <a:gd name="T41" fmla="*/ 2147483646 h 24"/>
                <a:gd name="T42" fmla="*/ 2147483646 w 257"/>
                <a:gd name="T43" fmla="*/ 2147483646 h 24"/>
                <a:gd name="T44" fmla="*/ 2147483646 w 257"/>
                <a:gd name="T45" fmla="*/ 2147483646 h 2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57"/>
                <a:gd name="T70" fmla="*/ 0 h 24"/>
                <a:gd name="T71" fmla="*/ 257 w 257"/>
                <a:gd name="T72" fmla="*/ 24 h 2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57" h="24">
                  <a:moveTo>
                    <a:pt x="257" y="24"/>
                  </a:moveTo>
                  <a:lnTo>
                    <a:pt x="257" y="24"/>
                  </a:lnTo>
                  <a:lnTo>
                    <a:pt x="229" y="10"/>
                  </a:lnTo>
                  <a:lnTo>
                    <a:pt x="206" y="2"/>
                  </a:lnTo>
                  <a:lnTo>
                    <a:pt x="194" y="0"/>
                  </a:lnTo>
                  <a:lnTo>
                    <a:pt x="178" y="0"/>
                  </a:lnTo>
                  <a:lnTo>
                    <a:pt x="73" y="0"/>
                  </a:lnTo>
                  <a:lnTo>
                    <a:pt x="20" y="2"/>
                  </a:lnTo>
                  <a:lnTo>
                    <a:pt x="4" y="4"/>
                  </a:lnTo>
                  <a:lnTo>
                    <a:pt x="0" y="6"/>
                  </a:lnTo>
                  <a:lnTo>
                    <a:pt x="8" y="6"/>
                  </a:lnTo>
                  <a:lnTo>
                    <a:pt x="30" y="6"/>
                  </a:lnTo>
                  <a:lnTo>
                    <a:pt x="89" y="8"/>
                  </a:lnTo>
                  <a:lnTo>
                    <a:pt x="154" y="10"/>
                  </a:lnTo>
                  <a:lnTo>
                    <a:pt x="180" y="12"/>
                  </a:lnTo>
                  <a:lnTo>
                    <a:pt x="198" y="14"/>
                  </a:lnTo>
                  <a:lnTo>
                    <a:pt x="219" y="18"/>
                  </a:lnTo>
                  <a:lnTo>
                    <a:pt x="237" y="22"/>
                  </a:lnTo>
                  <a:lnTo>
                    <a:pt x="257" y="24"/>
                  </a:lnTo>
                  <a:close/>
                </a:path>
              </a:pathLst>
            </a:custGeom>
            <a:solidFill>
              <a:srgbClr val="F1BCA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92" name="Freeform 67"/>
            <p:cNvSpPr>
              <a:spLocks/>
            </p:cNvSpPr>
            <p:nvPr/>
          </p:nvSpPr>
          <p:spPr bwMode="auto">
            <a:xfrm>
              <a:off x="4764088" y="3006725"/>
              <a:ext cx="209550" cy="34925"/>
            </a:xfrm>
            <a:custGeom>
              <a:avLst/>
              <a:gdLst>
                <a:gd name="T0" fmla="*/ 2147483646 w 132"/>
                <a:gd name="T1" fmla="*/ 2147483646 h 22"/>
                <a:gd name="T2" fmla="*/ 2147483646 w 132"/>
                <a:gd name="T3" fmla="*/ 2147483646 h 22"/>
                <a:gd name="T4" fmla="*/ 0 w 132"/>
                <a:gd name="T5" fmla="*/ 2147483646 h 22"/>
                <a:gd name="T6" fmla="*/ 0 w 132"/>
                <a:gd name="T7" fmla="*/ 2147483646 h 22"/>
                <a:gd name="T8" fmla="*/ 0 w 132"/>
                <a:gd name="T9" fmla="*/ 2147483646 h 22"/>
                <a:gd name="T10" fmla="*/ 2147483646 w 132"/>
                <a:gd name="T11" fmla="*/ 2147483646 h 22"/>
                <a:gd name="T12" fmla="*/ 2147483646 w 132"/>
                <a:gd name="T13" fmla="*/ 2147483646 h 22"/>
                <a:gd name="T14" fmla="*/ 2147483646 w 132"/>
                <a:gd name="T15" fmla="*/ 2147483646 h 22"/>
                <a:gd name="T16" fmla="*/ 2147483646 w 132"/>
                <a:gd name="T17" fmla="*/ 2147483646 h 22"/>
                <a:gd name="T18" fmla="*/ 2147483646 w 132"/>
                <a:gd name="T19" fmla="*/ 2147483646 h 22"/>
                <a:gd name="T20" fmla="*/ 2147483646 w 132"/>
                <a:gd name="T21" fmla="*/ 2147483646 h 22"/>
                <a:gd name="T22" fmla="*/ 2147483646 w 132"/>
                <a:gd name="T23" fmla="*/ 2147483646 h 22"/>
                <a:gd name="T24" fmla="*/ 2147483646 w 132"/>
                <a:gd name="T25" fmla="*/ 2147483646 h 22"/>
                <a:gd name="T26" fmla="*/ 2147483646 w 132"/>
                <a:gd name="T27" fmla="*/ 2147483646 h 22"/>
                <a:gd name="T28" fmla="*/ 2147483646 w 132"/>
                <a:gd name="T29" fmla="*/ 2147483646 h 22"/>
                <a:gd name="T30" fmla="*/ 2147483646 w 132"/>
                <a:gd name="T31" fmla="*/ 2147483646 h 22"/>
                <a:gd name="T32" fmla="*/ 2147483646 w 132"/>
                <a:gd name="T33" fmla="*/ 0 h 22"/>
                <a:gd name="T34" fmla="*/ 2147483646 w 132"/>
                <a:gd name="T35" fmla="*/ 0 h 22"/>
                <a:gd name="T36" fmla="*/ 2147483646 w 132"/>
                <a:gd name="T37" fmla="*/ 0 h 22"/>
                <a:gd name="T38" fmla="*/ 2147483646 w 132"/>
                <a:gd name="T39" fmla="*/ 2147483646 h 22"/>
                <a:gd name="T40" fmla="*/ 2147483646 w 132"/>
                <a:gd name="T41" fmla="*/ 2147483646 h 22"/>
                <a:gd name="T42" fmla="*/ 2147483646 w 132"/>
                <a:gd name="T43" fmla="*/ 2147483646 h 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2"/>
                <a:gd name="T67" fmla="*/ 0 h 22"/>
                <a:gd name="T68" fmla="*/ 132 w 132"/>
                <a:gd name="T69" fmla="*/ 22 h 2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2" h="22">
                  <a:moveTo>
                    <a:pt x="1" y="6"/>
                  </a:moveTo>
                  <a:lnTo>
                    <a:pt x="1" y="6"/>
                  </a:lnTo>
                  <a:lnTo>
                    <a:pt x="0" y="12"/>
                  </a:lnTo>
                  <a:lnTo>
                    <a:pt x="0" y="18"/>
                  </a:lnTo>
                  <a:lnTo>
                    <a:pt x="0" y="22"/>
                  </a:lnTo>
                  <a:lnTo>
                    <a:pt x="1" y="22"/>
                  </a:lnTo>
                  <a:lnTo>
                    <a:pt x="3" y="20"/>
                  </a:lnTo>
                  <a:lnTo>
                    <a:pt x="17" y="18"/>
                  </a:lnTo>
                  <a:lnTo>
                    <a:pt x="41" y="14"/>
                  </a:lnTo>
                  <a:lnTo>
                    <a:pt x="92" y="10"/>
                  </a:lnTo>
                  <a:lnTo>
                    <a:pt x="122" y="8"/>
                  </a:lnTo>
                  <a:lnTo>
                    <a:pt x="132" y="8"/>
                  </a:lnTo>
                  <a:lnTo>
                    <a:pt x="108" y="4"/>
                  </a:lnTo>
                  <a:lnTo>
                    <a:pt x="61" y="0"/>
                  </a:lnTo>
                  <a:lnTo>
                    <a:pt x="39" y="0"/>
                  </a:lnTo>
                  <a:lnTo>
                    <a:pt x="19" y="2"/>
                  </a:lnTo>
                  <a:lnTo>
                    <a:pt x="1" y="6"/>
                  </a:lnTo>
                  <a:close/>
                </a:path>
              </a:pathLst>
            </a:custGeom>
            <a:solidFill>
              <a:srgbClr val="F1BCA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93" name="Freeform 68"/>
            <p:cNvSpPr>
              <a:spLocks/>
            </p:cNvSpPr>
            <p:nvPr/>
          </p:nvSpPr>
          <p:spPr bwMode="auto">
            <a:xfrm>
              <a:off x="5981701" y="5957888"/>
              <a:ext cx="652463" cy="146050"/>
            </a:xfrm>
            <a:custGeom>
              <a:avLst/>
              <a:gdLst>
                <a:gd name="T0" fmla="*/ 0 w 411"/>
                <a:gd name="T1" fmla="*/ 2147483646 h 92"/>
                <a:gd name="T2" fmla="*/ 0 w 411"/>
                <a:gd name="T3" fmla="*/ 2147483646 h 92"/>
                <a:gd name="T4" fmla="*/ 2147483646 w 411"/>
                <a:gd name="T5" fmla="*/ 0 h 92"/>
                <a:gd name="T6" fmla="*/ 2147483646 w 411"/>
                <a:gd name="T7" fmla="*/ 0 h 92"/>
                <a:gd name="T8" fmla="*/ 2147483646 w 411"/>
                <a:gd name="T9" fmla="*/ 2147483646 h 92"/>
                <a:gd name="T10" fmla="*/ 2147483646 w 411"/>
                <a:gd name="T11" fmla="*/ 2147483646 h 92"/>
                <a:gd name="T12" fmla="*/ 2147483646 w 411"/>
                <a:gd name="T13" fmla="*/ 2147483646 h 92"/>
                <a:gd name="T14" fmla="*/ 2147483646 w 411"/>
                <a:gd name="T15" fmla="*/ 2147483646 h 92"/>
                <a:gd name="T16" fmla="*/ 2147483646 w 411"/>
                <a:gd name="T17" fmla="*/ 2147483646 h 92"/>
                <a:gd name="T18" fmla="*/ 2147483646 w 411"/>
                <a:gd name="T19" fmla="*/ 2147483646 h 92"/>
                <a:gd name="T20" fmla="*/ 2147483646 w 411"/>
                <a:gd name="T21" fmla="*/ 2147483646 h 92"/>
                <a:gd name="T22" fmla="*/ 2147483646 w 411"/>
                <a:gd name="T23" fmla="*/ 2147483646 h 92"/>
                <a:gd name="T24" fmla="*/ 2147483646 w 411"/>
                <a:gd name="T25" fmla="*/ 2147483646 h 92"/>
                <a:gd name="T26" fmla="*/ 2147483646 w 411"/>
                <a:gd name="T27" fmla="*/ 2147483646 h 92"/>
                <a:gd name="T28" fmla="*/ 2147483646 w 411"/>
                <a:gd name="T29" fmla="*/ 2147483646 h 92"/>
                <a:gd name="T30" fmla="*/ 2147483646 w 411"/>
                <a:gd name="T31" fmla="*/ 2147483646 h 92"/>
                <a:gd name="T32" fmla="*/ 2147483646 w 411"/>
                <a:gd name="T33" fmla="*/ 2147483646 h 92"/>
                <a:gd name="T34" fmla="*/ 2147483646 w 411"/>
                <a:gd name="T35" fmla="*/ 2147483646 h 92"/>
                <a:gd name="T36" fmla="*/ 2147483646 w 411"/>
                <a:gd name="T37" fmla="*/ 2147483646 h 92"/>
                <a:gd name="T38" fmla="*/ 2147483646 w 411"/>
                <a:gd name="T39" fmla="*/ 2147483646 h 92"/>
                <a:gd name="T40" fmla="*/ 2147483646 w 411"/>
                <a:gd name="T41" fmla="*/ 2147483646 h 92"/>
                <a:gd name="T42" fmla="*/ 2147483646 w 411"/>
                <a:gd name="T43" fmla="*/ 2147483646 h 92"/>
                <a:gd name="T44" fmla="*/ 2147483646 w 411"/>
                <a:gd name="T45" fmla="*/ 2147483646 h 92"/>
                <a:gd name="T46" fmla="*/ 2147483646 w 411"/>
                <a:gd name="T47" fmla="*/ 2147483646 h 92"/>
                <a:gd name="T48" fmla="*/ 2147483646 w 411"/>
                <a:gd name="T49" fmla="*/ 2147483646 h 92"/>
                <a:gd name="T50" fmla="*/ 2147483646 w 411"/>
                <a:gd name="T51" fmla="*/ 2147483646 h 92"/>
                <a:gd name="T52" fmla="*/ 2147483646 w 411"/>
                <a:gd name="T53" fmla="*/ 2147483646 h 92"/>
                <a:gd name="T54" fmla="*/ 2147483646 w 411"/>
                <a:gd name="T55" fmla="*/ 2147483646 h 92"/>
                <a:gd name="T56" fmla="*/ 0 w 411"/>
                <a:gd name="T57" fmla="*/ 2147483646 h 92"/>
                <a:gd name="T58" fmla="*/ 0 w 411"/>
                <a:gd name="T59" fmla="*/ 2147483646 h 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11"/>
                <a:gd name="T91" fmla="*/ 0 h 92"/>
                <a:gd name="T92" fmla="*/ 411 w 411"/>
                <a:gd name="T93" fmla="*/ 92 h 9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11" h="92">
                  <a:moveTo>
                    <a:pt x="0" y="2"/>
                  </a:moveTo>
                  <a:lnTo>
                    <a:pt x="0" y="2"/>
                  </a:lnTo>
                  <a:lnTo>
                    <a:pt x="29" y="0"/>
                  </a:lnTo>
                  <a:lnTo>
                    <a:pt x="61" y="0"/>
                  </a:lnTo>
                  <a:lnTo>
                    <a:pt x="95" y="2"/>
                  </a:lnTo>
                  <a:lnTo>
                    <a:pt x="130" y="5"/>
                  </a:lnTo>
                  <a:lnTo>
                    <a:pt x="170" y="9"/>
                  </a:lnTo>
                  <a:lnTo>
                    <a:pt x="211" y="17"/>
                  </a:lnTo>
                  <a:lnTo>
                    <a:pt x="257" y="25"/>
                  </a:lnTo>
                  <a:lnTo>
                    <a:pt x="302" y="35"/>
                  </a:lnTo>
                  <a:lnTo>
                    <a:pt x="334" y="45"/>
                  </a:lnTo>
                  <a:lnTo>
                    <a:pt x="362" y="57"/>
                  </a:lnTo>
                  <a:lnTo>
                    <a:pt x="387" y="71"/>
                  </a:lnTo>
                  <a:lnTo>
                    <a:pt x="411" y="85"/>
                  </a:lnTo>
                  <a:lnTo>
                    <a:pt x="393" y="92"/>
                  </a:lnTo>
                  <a:lnTo>
                    <a:pt x="366" y="91"/>
                  </a:lnTo>
                  <a:lnTo>
                    <a:pt x="296" y="85"/>
                  </a:lnTo>
                  <a:lnTo>
                    <a:pt x="209" y="75"/>
                  </a:lnTo>
                  <a:lnTo>
                    <a:pt x="166" y="69"/>
                  </a:lnTo>
                  <a:lnTo>
                    <a:pt x="126" y="63"/>
                  </a:lnTo>
                  <a:lnTo>
                    <a:pt x="103" y="57"/>
                  </a:lnTo>
                  <a:lnTo>
                    <a:pt x="81" y="51"/>
                  </a:lnTo>
                  <a:lnTo>
                    <a:pt x="63" y="43"/>
                  </a:lnTo>
                  <a:lnTo>
                    <a:pt x="45" y="35"/>
                  </a:lnTo>
                  <a:lnTo>
                    <a:pt x="20" y="17"/>
                  </a:lnTo>
                  <a:lnTo>
                    <a:pt x="0" y="2"/>
                  </a:lnTo>
                  <a:close/>
                </a:path>
              </a:pathLst>
            </a:custGeom>
            <a:solidFill>
              <a:srgbClr val="4A6E6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94" name="Freeform 69"/>
            <p:cNvSpPr>
              <a:spLocks/>
            </p:cNvSpPr>
            <p:nvPr/>
          </p:nvSpPr>
          <p:spPr bwMode="auto">
            <a:xfrm>
              <a:off x="5937251" y="5954713"/>
              <a:ext cx="898525" cy="825500"/>
            </a:xfrm>
            <a:custGeom>
              <a:avLst/>
              <a:gdLst>
                <a:gd name="T0" fmla="*/ 2147483646 w 566"/>
                <a:gd name="T1" fmla="*/ 2147483646 h 520"/>
                <a:gd name="T2" fmla="*/ 2147483646 w 566"/>
                <a:gd name="T3" fmla="*/ 2147483646 h 520"/>
                <a:gd name="T4" fmla="*/ 2147483646 w 566"/>
                <a:gd name="T5" fmla="*/ 2147483646 h 520"/>
                <a:gd name="T6" fmla="*/ 2147483646 w 566"/>
                <a:gd name="T7" fmla="*/ 2147483646 h 520"/>
                <a:gd name="T8" fmla="*/ 2147483646 w 566"/>
                <a:gd name="T9" fmla="*/ 2147483646 h 520"/>
                <a:gd name="T10" fmla="*/ 2147483646 w 566"/>
                <a:gd name="T11" fmla="*/ 2147483646 h 520"/>
                <a:gd name="T12" fmla="*/ 2147483646 w 566"/>
                <a:gd name="T13" fmla="*/ 2147483646 h 520"/>
                <a:gd name="T14" fmla="*/ 2147483646 w 566"/>
                <a:gd name="T15" fmla="*/ 2147483646 h 520"/>
                <a:gd name="T16" fmla="*/ 2147483646 w 566"/>
                <a:gd name="T17" fmla="*/ 2147483646 h 520"/>
                <a:gd name="T18" fmla="*/ 2147483646 w 566"/>
                <a:gd name="T19" fmla="*/ 2147483646 h 520"/>
                <a:gd name="T20" fmla="*/ 2147483646 w 566"/>
                <a:gd name="T21" fmla="*/ 2147483646 h 520"/>
                <a:gd name="T22" fmla="*/ 2147483646 w 566"/>
                <a:gd name="T23" fmla="*/ 2147483646 h 520"/>
                <a:gd name="T24" fmla="*/ 2147483646 w 566"/>
                <a:gd name="T25" fmla="*/ 2147483646 h 520"/>
                <a:gd name="T26" fmla="*/ 2147483646 w 566"/>
                <a:gd name="T27" fmla="*/ 2147483646 h 520"/>
                <a:gd name="T28" fmla="*/ 2147483646 w 566"/>
                <a:gd name="T29" fmla="*/ 2147483646 h 520"/>
                <a:gd name="T30" fmla="*/ 2147483646 w 566"/>
                <a:gd name="T31" fmla="*/ 2147483646 h 520"/>
                <a:gd name="T32" fmla="*/ 2147483646 w 566"/>
                <a:gd name="T33" fmla="*/ 2147483646 h 520"/>
                <a:gd name="T34" fmla="*/ 2147483646 w 566"/>
                <a:gd name="T35" fmla="*/ 2147483646 h 520"/>
                <a:gd name="T36" fmla="*/ 2147483646 w 566"/>
                <a:gd name="T37" fmla="*/ 2147483646 h 520"/>
                <a:gd name="T38" fmla="*/ 2147483646 w 566"/>
                <a:gd name="T39" fmla="*/ 2147483646 h 520"/>
                <a:gd name="T40" fmla="*/ 2147483646 w 566"/>
                <a:gd name="T41" fmla="*/ 2147483646 h 520"/>
                <a:gd name="T42" fmla="*/ 2147483646 w 566"/>
                <a:gd name="T43" fmla="*/ 2147483646 h 520"/>
                <a:gd name="T44" fmla="*/ 2147483646 w 566"/>
                <a:gd name="T45" fmla="*/ 2147483646 h 520"/>
                <a:gd name="T46" fmla="*/ 2147483646 w 566"/>
                <a:gd name="T47" fmla="*/ 2147483646 h 520"/>
                <a:gd name="T48" fmla="*/ 2147483646 w 566"/>
                <a:gd name="T49" fmla="*/ 2147483646 h 520"/>
                <a:gd name="T50" fmla="*/ 2147483646 w 566"/>
                <a:gd name="T51" fmla="*/ 2147483646 h 520"/>
                <a:gd name="T52" fmla="*/ 2147483646 w 566"/>
                <a:gd name="T53" fmla="*/ 2147483646 h 520"/>
                <a:gd name="T54" fmla="*/ 2147483646 w 566"/>
                <a:gd name="T55" fmla="*/ 2147483646 h 520"/>
                <a:gd name="T56" fmla="*/ 2147483646 w 566"/>
                <a:gd name="T57" fmla="*/ 2147483646 h 520"/>
                <a:gd name="T58" fmla="*/ 2147483646 w 566"/>
                <a:gd name="T59" fmla="*/ 2147483646 h 520"/>
                <a:gd name="T60" fmla="*/ 2147483646 w 566"/>
                <a:gd name="T61" fmla="*/ 0 h 520"/>
                <a:gd name="T62" fmla="*/ 2147483646 w 566"/>
                <a:gd name="T63" fmla="*/ 2147483646 h 520"/>
                <a:gd name="T64" fmla="*/ 0 w 566"/>
                <a:gd name="T65" fmla="*/ 2147483646 h 520"/>
                <a:gd name="T66" fmla="*/ 2147483646 w 566"/>
                <a:gd name="T67" fmla="*/ 2147483646 h 520"/>
                <a:gd name="T68" fmla="*/ 2147483646 w 566"/>
                <a:gd name="T69" fmla="*/ 2147483646 h 520"/>
                <a:gd name="T70" fmla="*/ 2147483646 w 566"/>
                <a:gd name="T71" fmla="*/ 2147483646 h 520"/>
                <a:gd name="T72" fmla="*/ 2147483646 w 566"/>
                <a:gd name="T73" fmla="*/ 2147483646 h 520"/>
                <a:gd name="T74" fmla="*/ 2147483646 w 566"/>
                <a:gd name="T75" fmla="*/ 2147483646 h 520"/>
                <a:gd name="T76" fmla="*/ 2147483646 w 566"/>
                <a:gd name="T77" fmla="*/ 2147483646 h 520"/>
                <a:gd name="T78" fmla="*/ 2147483646 w 566"/>
                <a:gd name="T79" fmla="*/ 2147483646 h 520"/>
                <a:gd name="T80" fmla="*/ 2147483646 w 566"/>
                <a:gd name="T81" fmla="*/ 2147483646 h 520"/>
                <a:gd name="T82" fmla="*/ 2147483646 w 566"/>
                <a:gd name="T83" fmla="*/ 2147483646 h 520"/>
                <a:gd name="T84" fmla="*/ 2147483646 w 566"/>
                <a:gd name="T85" fmla="*/ 2147483646 h 520"/>
                <a:gd name="T86" fmla="*/ 2147483646 w 566"/>
                <a:gd name="T87" fmla="*/ 2147483646 h 520"/>
                <a:gd name="T88" fmla="*/ 2147483646 w 566"/>
                <a:gd name="T89" fmla="*/ 2147483646 h 520"/>
                <a:gd name="T90" fmla="*/ 2147483646 w 566"/>
                <a:gd name="T91" fmla="*/ 2147483646 h 520"/>
                <a:gd name="T92" fmla="*/ 2147483646 w 566"/>
                <a:gd name="T93" fmla="*/ 2147483646 h 52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66"/>
                <a:gd name="T142" fmla="*/ 0 h 520"/>
                <a:gd name="T143" fmla="*/ 566 w 566"/>
                <a:gd name="T144" fmla="*/ 520 h 52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66" h="520">
                  <a:moveTo>
                    <a:pt x="536" y="310"/>
                  </a:moveTo>
                  <a:lnTo>
                    <a:pt x="536" y="310"/>
                  </a:lnTo>
                  <a:lnTo>
                    <a:pt x="532" y="350"/>
                  </a:lnTo>
                  <a:lnTo>
                    <a:pt x="526" y="385"/>
                  </a:lnTo>
                  <a:lnTo>
                    <a:pt x="520" y="403"/>
                  </a:lnTo>
                  <a:lnTo>
                    <a:pt x="514" y="419"/>
                  </a:lnTo>
                  <a:lnTo>
                    <a:pt x="506" y="433"/>
                  </a:lnTo>
                  <a:lnTo>
                    <a:pt x="498" y="446"/>
                  </a:lnTo>
                  <a:lnTo>
                    <a:pt x="489" y="458"/>
                  </a:lnTo>
                  <a:lnTo>
                    <a:pt x="477" y="470"/>
                  </a:lnTo>
                  <a:lnTo>
                    <a:pt x="463" y="480"/>
                  </a:lnTo>
                  <a:lnTo>
                    <a:pt x="447" y="488"/>
                  </a:lnTo>
                  <a:lnTo>
                    <a:pt x="429" y="496"/>
                  </a:lnTo>
                  <a:lnTo>
                    <a:pt x="409" y="502"/>
                  </a:lnTo>
                  <a:lnTo>
                    <a:pt x="388" y="506"/>
                  </a:lnTo>
                  <a:lnTo>
                    <a:pt x="364" y="510"/>
                  </a:lnTo>
                  <a:lnTo>
                    <a:pt x="384" y="516"/>
                  </a:lnTo>
                  <a:lnTo>
                    <a:pt x="402" y="518"/>
                  </a:lnTo>
                  <a:lnTo>
                    <a:pt x="419" y="520"/>
                  </a:lnTo>
                  <a:lnTo>
                    <a:pt x="437" y="518"/>
                  </a:lnTo>
                  <a:lnTo>
                    <a:pt x="453" y="514"/>
                  </a:lnTo>
                  <a:lnTo>
                    <a:pt x="467" y="508"/>
                  </a:lnTo>
                  <a:lnTo>
                    <a:pt x="481" y="500"/>
                  </a:lnTo>
                  <a:lnTo>
                    <a:pt x="495" y="492"/>
                  </a:lnTo>
                  <a:lnTo>
                    <a:pt x="504" y="480"/>
                  </a:lnTo>
                  <a:lnTo>
                    <a:pt x="516" y="468"/>
                  </a:lnTo>
                  <a:lnTo>
                    <a:pt x="526" y="454"/>
                  </a:lnTo>
                  <a:lnTo>
                    <a:pt x="534" y="440"/>
                  </a:lnTo>
                  <a:lnTo>
                    <a:pt x="542" y="425"/>
                  </a:lnTo>
                  <a:lnTo>
                    <a:pt x="548" y="409"/>
                  </a:lnTo>
                  <a:lnTo>
                    <a:pt x="558" y="373"/>
                  </a:lnTo>
                  <a:lnTo>
                    <a:pt x="564" y="336"/>
                  </a:lnTo>
                  <a:lnTo>
                    <a:pt x="566" y="298"/>
                  </a:lnTo>
                  <a:lnTo>
                    <a:pt x="564" y="261"/>
                  </a:lnTo>
                  <a:lnTo>
                    <a:pt x="558" y="223"/>
                  </a:lnTo>
                  <a:lnTo>
                    <a:pt x="550" y="187"/>
                  </a:lnTo>
                  <a:lnTo>
                    <a:pt x="544" y="172"/>
                  </a:lnTo>
                  <a:lnTo>
                    <a:pt x="536" y="156"/>
                  </a:lnTo>
                  <a:lnTo>
                    <a:pt x="528" y="142"/>
                  </a:lnTo>
                  <a:lnTo>
                    <a:pt x="520" y="128"/>
                  </a:lnTo>
                  <a:lnTo>
                    <a:pt x="510" y="116"/>
                  </a:lnTo>
                  <a:lnTo>
                    <a:pt x="498" y="104"/>
                  </a:lnTo>
                  <a:lnTo>
                    <a:pt x="483" y="93"/>
                  </a:lnTo>
                  <a:lnTo>
                    <a:pt x="467" y="85"/>
                  </a:lnTo>
                  <a:lnTo>
                    <a:pt x="449" y="77"/>
                  </a:lnTo>
                  <a:lnTo>
                    <a:pt x="429" y="69"/>
                  </a:lnTo>
                  <a:lnTo>
                    <a:pt x="409" y="65"/>
                  </a:lnTo>
                  <a:lnTo>
                    <a:pt x="390" y="61"/>
                  </a:lnTo>
                  <a:lnTo>
                    <a:pt x="346" y="57"/>
                  </a:lnTo>
                  <a:lnTo>
                    <a:pt x="305" y="57"/>
                  </a:lnTo>
                  <a:lnTo>
                    <a:pt x="261" y="55"/>
                  </a:lnTo>
                  <a:lnTo>
                    <a:pt x="222" y="53"/>
                  </a:lnTo>
                  <a:lnTo>
                    <a:pt x="184" y="49"/>
                  </a:lnTo>
                  <a:lnTo>
                    <a:pt x="166" y="45"/>
                  </a:lnTo>
                  <a:lnTo>
                    <a:pt x="148" y="39"/>
                  </a:lnTo>
                  <a:lnTo>
                    <a:pt x="111" y="21"/>
                  </a:lnTo>
                  <a:lnTo>
                    <a:pt x="79" y="6"/>
                  </a:lnTo>
                  <a:lnTo>
                    <a:pt x="65" y="2"/>
                  </a:lnTo>
                  <a:lnTo>
                    <a:pt x="56" y="0"/>
                  </a:lnTo>
                  <a:lnTo>
                    <a:pt x="26" y="2"/>
                  </a:lnTo>
                  <a:lnTo>
                    <a:pt x="10" y="4"/>
                  </a:lnTo>
                  <a:lnTo>
                    <a:pt x="0" y="4"/>
                  </a:lnTo>
                  <a:lnTo>
                    <a:pt x="18" y="15"/>
                  </a:lnTo>
                  <a:lnTo>
                    <a:pt x="48" y="39"/>
                  </a:lnTo>
                  <a:lnTo>
                    <a:pt x="69" y="51"/>
                  </a:lnTo>
                  <a:lnTo>
                    <a:pt x="91" y="61"/>
                  </a:lnTo>
                  <a:lnTo>
                    <a:pt x="117" y="71"/>
                  </a:lnTo>
                  <a:lnTo>
                    <a:pt x="146" y="77"/>
                  </a:lnTo>
                  <a:lnTo>
                    <a:pt x="186" y="83"/>
                  </a:lnTo>
                  <a:lnTo>
                    <a:pt x="226" y="87"/>
                  </a:lnTo>
                  <a:lnTo>
                    <a:pt x="299" y="93"/>
                  </a:lnTo>
                  <a:lnTo>
                    <a:pt x="332" y="96"/>
                  </a:lnTo>
                  <a:lnTo>
                    <a:pt x="364" y="100"/>
                  </a:lnTo>
                  <a:lnTo>
                    <a:pt x="394" y="106"/>
                  </a:lnTo>
                  <a:lnTo>
                    <a:pt x="421" y="114"/>
                  </a:lnTo>
                  <a:lnTo>
                    <a:pt x="447" y="124"/>
                  </a:lnTo>
                  <a:lnTo>
                    <a:pt x="469" y="138"/>
                  </a:lnTo>
                  <a:lnTo>
                    <a:pt x="479" y="146"/>
                  </a:lnTo>
                  <a:lnTo>
                    <a:pt x="489" y="154"/>
                  </a:lnTo>
                  <a:lnTo>
                    <a:pt x="497" y="164"/>
                  </a:lnTo>
                  <a:lnTo>
                    <a:pt x="504" y="176"/>
                  </a:lnTo>
                  <a:lnTo>
                    <a:pt x="512" y="187"/>
                  </a:lnTo>
                  <a:lnTo>
                    <a:pt x="518" y="201"/>
                  </a:lnTo>
                  <a:lnTo>
                    <a:pt x="524" y="215"/>
                  </a:lnTo>
                  <a:lnTo>
                    <a:pt x="528" y="231"/>
                  </a:lnTo>
                  <a:lnTo>
                    <a:pt x="534" y="267"/>
                  </a:lnTo>
                  <a:lnTo>
                    <a:pt x="536" y="310"/>
                  </a:lnTo>
                  <a:close/>
                </a:path>
              </a:pathLst>
            </a:custGeom>
            <a:solidFill>
              <a:srgbClr val="E7E7E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95" name="Freeform 70"/>
            <p:cNvSpPr>
              <a:spLocks/>
            </p:cNvSpPr>
            <p:nvPr/>
          </p:nvSpPr>
          <p:spPr bwMode="auto">
            <a:xfrm>
              <a:off x="6731001" y="3048000"/>
              <a:ext cx="1746250" cy="536575"/>
            </a:xfrm>
            <a:custGeom>
              <a:avLst/>
              <a:gdLst>
                <a:gd name="T0" fmla="*/ 2147483646 w 1100"/>
                <a:gd name="T1" fmla="*/ 2147483646 h 338"/>
                <a:gd name="T2" fmla="*/ 2147483646 w 1100"/>
                <a:gd name="T3" fmla="*/ 2147483646 h 338"/>
                <a:gd name="T4" fmla="*/ 2147483646 w 1100"/>
                <a:gd name="T5" fmla="*/ 2147483646 h 338"/>
                <a:gd name="T6" fmla="*/ 2147483646 w 1100"/>
                <a:gd name="T7" fmla="*/ 2147483646 h 338"/>
                <a:gd name="T8" fmla="*/ 2147483646 w 1100"/>
                <a:gd name="T9" fmla="*/ 2147483646 h 338"/>
                <a:gd name="T10" fmla="*/ 0 w 1100"/>
                <a:gd name="T11" fmla="*/ 2147483646 h 338"/>
                <a:gd name="T12" fmla="*/ 0 w 1100"/>
                <a:gd name="T13" fmla="*/ 2147483646 h 338"/>
                <a:gd name="T14" fmla="*/ 0 w 1100"/>
                <a:gd name="T15" fmla="*/ 2147483646 h 338"/>
                <a:gd name="T16" fmla="*/ 0 w 1100"/>
                <a:gd name="T17" fmla="*/ 0 h 338"/>
                <a:gd name="T18" fmla="*/ 2147483646 w 1100"/>
                <a:gd name="T19" fmla="*/ 0 h 338"/>
                <a:gd name="T20" fmla="*/ 2147483646 w 1100"/>
                <a:gd name="T21" fmla="*/ 2147483646 h 338"/>
                <a:gd name="T22" fmla="*/ 2147483646 w 1100"/>
                <a:gd name="T23" fmla="*/ 2147483646 h 338"/>
                <a:gd name="T24" fmla="*/ 2147483646 w 1100"/>
                <a:gd name="T25" fmla="*/ 2147483646 h 338"/>
                <a:gd name="T26" fmla="*/ 2147483646 w 1100"/>
                <a:gd name="T27" fmla="*/ 2147483646 h 338"/>
                <a:gd name="T28" fmla="*/ 2147483646 w 1100"/>
                <a:gd name="T29" fmla="*/ 2147483646 h 338"/>
                <a:gd name="T30" fmla="*/ 2147483646 w 1100"/>
                <a:gd name="T31" fmla="*/ 2147483646 h 338"/>
                <a:gd name="T32" fmla="*/ 2147483646 w 1100"/>
                <a:gd name="T33" fmla="*/ 2147483646 h 338"/>
                <a:gd name="T34" fmla="*/ 2147483646 w 1100"/>
                <a:gd name="T35" fmla="*/ 2147483646 h 3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00"/>
                <a:gd name="T55" fmla="*/ 0 h 338"/>
                <a:gd name="T56" fmla="*/ 1100 w 1100"/>
                <a:gd name="T57" fmla="*/ 338 h 33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00" h="338">
                  <a:moveTo>
                    <a:pt x="1096" y="338"/>
                  </a:moveTo>
                  <a:lnTo>
                    <a:pt x="1096" y="338"/>
                  </a:lnTo>
                  <a:lnTo>
                    <a:pt x="1094" y="338"/>
                  </a:lnTo>
                  <a:lnTo>
                    <a:pt x="2" y="8"/>
                  </a:lnTo>
                  <a:lnTo>
                    <a:pt x="0" y="6"/>
                  </a:lnTo>
                  <a:lnTo>
                    <a:pt x="0" y="4"/>
                  </a:lnTo>
                  <a:lnTo>
                    <a:pt x="0" y="0"/>
                  </a:lnTo>
                  <a:lnTo>
                    <a:pt x="4" y="0"/>
                  </a:lnTo>
                  <a:lnTo>
                    <a:pt x="1098" y="330"/>
                  </a:lnTo>
                  <a:lnTo>
                    <a:pt x="1100" y="332"/>
                  </a:lnTo>
                  <a:lnTo>
                    <a:pt x="1100" y="336"/>
                  </a:lnTo>
                  <a:lnTo>
                    <a:pt x="1098" y="338"/>
                  </a:lnTo>
                  <a:lnTo>
                    <a:pt x="1096" y="338"/>
                  </a:lnTo>
                  <a:close/>
                </a:path>
              </a:pathLst>
            </a:custGeom>
            <a:solidFill>
              <a:srgbClr val="BDBE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96" name="Freeform 71"/>
            <p:cNvSpPr>
              <a:spLocks/>
            </p:cNvSpPr>
            <p:nvPr/>
          </p:nvSpPr>
          <p:spPr bwMode="auto">
            <a:xfrm>
              <a:off x="6743701" y="3022600"/>
              <a:ext cx="1746250" cy="536575"/>
            </a:xfrm>
            <a:custGeom>
              <a:avLst/>
              <a:gdLst>
                <a:gd name="T0" fmla="*/ 2147483646 w 1100"/>
                <a:gd name="T1" fmla="*/ 2147483646 h 338"/>
                <a:gd name="T2" fmla="*/ 2147483646 w 1100"/>
                <a:gd name="T3" fmla="*/ 2147483646 h 338"/>
                <a:gd name="T4" fmla="*/ 2147483646 w 1100"/>
                <a:gd name="T5" fmla="*/ 2147483646 h 338"/>
                <a:gd name="T6" fmla="*/ 2147483646 w 1100"/>
                <a:gd name="T7" fmla="*/ 2147483646 h 338"/>
                <a:gd name="T8" fmla="*/ 2147483646 w 1100"/>
                <a:gd name="T9" fmla="*/ 2147483646 h 338"/>
                <a:gd name="T10" fmla="*/ 0 w 1100"/>
                <a:gd name="T11" fmla="*/ 2147483646 h 338"/>
                <a:gd name="T12" fmla="*/ 0 w 1100"/>
                <a:gd name="T13" fmla="*/ 2147483646 h 338"/>
                <a:gd name="T14" fmla="*/ 0 w 1100"/>
                <a:gd name="T15" fmla="*/ 2147483646 h 338"/>
                <a:gd name="T16" fmla="*/ 0 w 1100"/>
                <a:gd name="T17" fmla="*/ 0 h 338"/>
                <a:gd name="T18" fmla="*/ 2147483646 w 1100"/>
                <a:gd name="T19" fmla="*/ 0 h 338"/>
                <a:gd name="T20" fmla="*/ 2147483646 w 1100"/>
                <a:gd name="T21" fmla="*/ 2147483646 h 338"/>
                <a:gd name="T22" fmla="*/ 2147483646 w 1100"/>
                <a:gd name="T23" fmla="*/ 2147483646 h 338"/>
                <a:gd name="T24" fmla="*/ 2147483646 w 1100"/>
                <a:gd name="T25" fmla="*/ 2147483646 h 338"/>
                <a:gd name="T26" fmla="*/ 2147483646 w 1100"/>
                <a:gd name="T27" fmla="*/ 2147483646 h 338"/>
                <a:gd name="T28" fmla="*/ 2147483646 w 1100"/>
                <a:gd name="T29" fmla="*/ 2147483646 h 338"/>
                <a:gd name="T30" fmla="*/ 2147483646 w 1100"/>
                <a:gd name="T31" fmla="*/ 2147483646 h 338"/>
                <a:gd name="T32" fmla="*/ 2147483646 w 1100"/>
                <a:gd name="T33" fmla="*/ 2147483646 h 338"/>
                <a:gd name="T34" fmla="*/ 2147483646 w 1100"/>
                <a:gd name="T35" fmla="*/ 2147483646 h 3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00"/>
                <a:gd name="T55" fmla="*/ 0 h 338"/>
                <a:gd name="T56" fmla="*/ 1100 w 1100"/>
                <a:gd name="T57" fmla="*/ 338 h 33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00" h="338">
                  <a:moveTo>
                    <a:pt x="1096" y="338"/>
                  </a:moveTo>
                  <a:lnTo>
                    <a:pt x="1096" y="338"/>
                  </a:lnTo>
                  <a:lnTo>
                    <a:pt x="1094" y="338"/>
                  </a:lnTo>
                  <a:lnTo>
                    <a:pt x="2" y="8"/>
                  </a:lnTo>
                  <a:lnTo>
                    <a:pt x="0" y="6"/>
                  </a:lnTo>
                  <a:lnTo>
                    <a:pt x="0" y="4"/>
                  </a:lnTo>
                  <a:lnTo>
                    <a:pt x="0" y="0"/>
                  </a:lnTo>
                  <a:lnTo>
                    <a:pt x="4" y="0"/>
                  </a:lnTo>
                  <a:lnTo>
                    <a:pt x="1098" y="330"/>
                  </a:lnTo>
                  <a:lnTo>
                    <a:pt x="1100" y="332"/>
                  </a:lnTo>
                  <a:lnTo>
                    <a:pt x="1100" y="336"/>
                  </a:lnTo>
                  <a:lnTo>
                    <a:pt x="1098" y="338"/>
                  </a:lnTo>
                  <a:lnTo>
                    <a:pt x="1096" y="338"/>
                  </a:lnTo>
                  <a:close/>
                </a:path>
              </a:pathLst>
            </a:custGeom>
            <a:solidFill>
              <a:srgbClr val="BDBE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97" name="Freeform 63"/>
            <p:cNvSpPr>
              <a:spLocks/>
            </p:cNvSpPr>
            <p:nvPr/>
          </p:nvSpPr>
          <p:spPr bwMode="auto">
            <a:xfrm>
              <a:off x="6731001" y="2984500"/>
              <a:ext cx="1746250" cy="536575"/>
            </a:xfrm>
            <a:custGeom>
              <a:avLst/>
              <a:gdLst>
                <a:gd name="T0" fmla="*/ 2147483646 w 1100"/>
                <a:gd name="T1" fmla="*/ 2147483646 h 338"/>
                <a:gd name="T2" fmla="*/ 2147483646 w 1100"/>
                <a:gd name="T3" fmla="*/ 2147483646 h 338"/>
                <a:gd name="T4" fmla="*/ 2147483646 w 1100"/>
                <a:gd name="T5" fmla="*/ 2147483646 h 338"/>
                <a:gd name="T6" fmla="*/ 2147483646 w 1100"/>
                <a:gd name="T7" fmla="*/ 2147483646 h 338"/>
                <a:gd name="T8" fmla="*/ 2147483646 w 1100"/>
                <a:gd name="T9" fmla="*/ 2147483646 h 338"/>
                <a:gd name="T10" fmla="*/ 0 w 1100"/>
                <a:gd name="T11" fmla="*/ 2147483646 h 338"/>
                <a:gd name="T12" fmla="*/ 0 w 1100"/>
                <a:gd name="T13" fmla="*/ 2147483646 h 338"/>
                <a:gd name="T14" fmla="*/ 0 w 1100"/>
                <a:gd name="T15" fmla="*/ 2147483646 h 338"/>
                <a:gd name="T16" fmla="*/ 0 w 1100"/>
                <a:gd name="T17" fmla="*/ 0 h 338"/>
                <a:gd name="T18" fmla="*/ 2147483646 w 1100"/>
                <a:gd name="T19" fmla="*/ 0 h 338"/>
                <a:gd name="T20" fmla="*/ 2147483646 w 1100"/>
                <a:gd name="T21" fmla="*/ 2147483646 h 338"/>
                <a:gd name="T22" fmla="*/ 2147483646 w 1100"/>
                <a:gd name="T23" fmla="*/ 2147483646 h 338"/>
                <a:gd name="T24" fmla="*/ 2147483646 w 1100"/>
                <a:gd name="T25" fmla="*/ 2147483646 h 338"/>
                <a:gd name="T26" fmla="*/ 2147483646 w 1100"/>
                <a:gd name="T27" fmla="*/ 2147483646 h 338"/>
                <a:gd name="T28" fmla="*/ 2147483646 w 1100"/>
                <a:gd name="T29" fmla="*/ 2147483646 h 338"/>
                <a:gd name="T30" fmla="*/ 2147483646 w 1100"/>
                <a:gd name="T31" fmla="*/ 2147483646 h 338"/>
                <a:gd name="T32" fmla="*/ 2147483646 w 1100"/>
                <a:gd name="T33" fmla="*/ 2147483646 h 338"/>
                <a:gd name="T34" fmla="*/ 2147483646 w 1100"/>
                <a:gd name="T35" fmla="*/ 2147483646 h 3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00"/>
                <a:gd name="T55" fmla="*/ 0 h 338"/>
                <a:gd name="T56" fmla="*/ 1100 w 1100"/>
                <a:gd name="T57" fmla="*/ 338 h 33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00" h="338">
                  <a:moveTo>
                    <a:pt x="1096" y="338"/>
                  </a:moveTo>
                  <a:lnTo>
                    <a:pt x="1096" y="338"/>
                  </a:lnTo>
                  <a:lnTo>
                    <a:pt x="1094" y="338"/>
                  </a:lnTo>
                  <a:lnTo>
                    <a:pt x="2" y="8"/>
                  </a:lnTo>
                  <a:lnTo>
                    <a:pt x="0" y="6"/>
                  </a:lnTo>
                  <a:lnTo>
                    <a:pt x="0" y="4"/>
                  </a:lnTo>
                  <a:lnTo>
                    <a:pt x="0" y="0"/>
                  </a:lnTo>
                  <a:lnTo>
                    <a:pt x="4" y="0"/>
                  </a:lnTo>
                  <a:lnTo>
                    <a:pt x="1098" y="330"/>
                  </a:lnTo>
                  <a:lnTo>
                    <a:pt x="1100" y="332"/>
                  </a:lnTo>
                  <a:lnTo>
                    <a:pt x="1100" y="336"/>
                  </a:lnTo>
                  <a:lnTo>
                    <a:pt x="1098" y="338"/>
                  </a:lnTo>
                  <a:lnTo>
                    <a:pt x="1096" y="338"/>
                  </a:lnTo>
                  <a:close/>
                </a:path>
              </a:pathLst>
            </a:custGeom>
            <a:solidFill>
              <a:srgbClr val="BDBE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sp>
          <p:nvSpPr>
            <p:cNvPr id="22598" name="Freeform 64"/>
            <p:cNvSpPr>
              <a:spLocks/>
            </p:cNvSpPr>
            <p:nvPr/>
          </p:nvSpPr>
          <p:spPr bwMode="auto">
            <a:xfrm>
              <a:off x="7843838" y="5576888"/>
              <a:ext cx="222250" cy="908050"/>
            </a:xfrm>
            <a:custGeom>
              <a:avLst/>
              <a:gdLst>
                <a:gd name="T0" fmla="*/ 2147483646 w 140"/>
                <a:gd name="T1" fmla="*/ 2147483646 h 572"/>
                <a:gd name="T2" fmla="*/ 2147483646 w 140"/>
                <a:gd name="T3" fmla="*/ 2147483646 h 572"/>
                <a:gd name="T4" fmla="*/ 2147483646 w 140"/>
                <a:gd name="T5" fmla="*/ 2147483646 h 572"/>
                <a:gd name="T6" fmla="*/ 2147483646 w 140"/>
                <a:gd name="T7" fmla="*/ 2147483646 h 572"/>
                <a:gd name="T8" fmla="*/ 2147483646 w 140"/>
                <a:gd name="T9" fmla="*/ 2147483646 h 572"/>
                <a:gd name="T10" fmla="*/ 2147483646 w 140"/>
                <a:gd name="T11" fmla="*/ 2147483646 h 572"/>
                <a:gd name="T12" fmla="*/ 2147483646 w 140"/>
                <a:gd name="T13" fmla="*/ 2147483646 h 572"/>
                <a:gd name="T14" fmla="*/ 2147483646 w 140"/>
                <a:gd name="T15" fmla="*/ 2147483646 h 572"/>
                <a:gd name="T16" fmla="*/ 2147483646 w 140"/>
                <a:gd name="T17" fmla="*/ 2147483646 h 572"/>
                <a:gd name="T18" fmla="*/ 2147483646 w 140"/>
                <a:gd name="T19" fmla="*/ 2147483646 h 572"/>
                <a:gd name="T20" fmla="*/ 2147483646 w 140"/>
                <a:gd name="T21" fmla="*/ 2147483646 h 572"/>
                <a:gd name="T22" fmla="*/ 2147483646 w 140"/>
                <a:gd name="T23" fmla="*/ 2147483646 h 572"/>
                <a:gd name="T24" fmla="*/ 2147483646 w 140"/>
                <a:gd name="T25" fmla="*/ 2147483646 h 572"/>
                <a:gd name="T26" fmla="*/ 2147483646 w 140"/>
                <a:gd name="T27" fmla="*/ 2147483646 h 572"/>
                <a:gd name="T28" fmla="*/ 2147483646 w 140"/>
                <a:gd name="T29" fmla="*/ 2147483646 h 572"/>
                <a:gd name="T30" fmla="*/ 2147483646 w 140"/>
                <a:gd name="T31" fmla="*/ 2147483646 h 572"/>
                <a:gd name="T32" fmla="*/ 2147483646 w 140"/>
                <a:gd name="T33" fmla="*/ 2147483646 h 572"/>
                <a:gd name="T34" fmla="*/ 2147483646 w 140"/>
                <a:gd name="T35" fmla="*/ 2147483646 h 572"/>
                <a:gd name="T36" fmla="*/ 2147483646 w 140"/>
                <a:gd name="T37" fmla="*/ 2147483646 h 572"/>
                <a:gd name="T38" fmla="*/ 2147483646 w 140"/>
                <a:gd name="T39" fmla="*/ 2147483646 h 572"/>
                <a:gd name="T40" fmla="*/ 0 w 140"/>
                <a:gd name="T41" fmla="*/ 2147483646 h 572"/>
                <a:gd name="T42" fmla="*/ 0 w 140"/>
                <a:gd name="T43" fmla="*/ 2147483646 h 572"/>
                <a:gd name="T44" fmla="*/ 2147483646 w 140"/>
                <a:gd name="T45" fmla="*/ 2147483646 h 572"/>
                <a:gd name="T46" fmla="*/ 2147483646 w 140"/>
                <a:gd name="T47" fmla="*/ 2147483646 h 572"/>
                <a:gd name="T48" fmla="*/ 2147483646 w 140"/>
                <a:gd name="T49" fmla="*/ 2147483646 h 572"/>
                <a:gd name="T50" fmla="*/ 2147483646 w 140"/>
                <a:gd name="T51" fmla="*/ 2147483646 h 572"/>
                <a:gd name="T52" fmla="*/ 2147483646 w 140"/>
                <a:gd name="T53" fmla="*/ 2147483646 h 572"/>
                <a:gd name="T54" fmla="*/ 2147483646 w 140"/>
                <a:gd name="T55" fmla="*/ 2147483646 h 572"/>
                <a:gd name="T56" fmla="*/ 2147483646 w 140"/>
                <a:gd name="T57" fmla="*/ 2147483646 h 572"/>
                <a:gd name="T58" fmla="*/ 2147483646 w 140"/>
                <a:gd name="T59" fmla="*/ 2147483646 h 572"/>
                <a:gd name="T60" fmla="*/ 2147483646 w 140"/>
                <a:gd name="T61" fmla="*/ 2147483646 h 572"/>
                <a:gd name="T62" fmla="*/ 2147483646 w 140"/>
                <a:gd name="T63" fmla="*/ 2147483646 h 572"/>
                <a:gd name="T64" fmla="*/ 2147483646 w 140"/>
                <a:gd name="T65" fmla="*/ 2147483646 h 572"/>
                <a:gd name="T66" fmla="*/ 2147483646 w 140"/>
                <a:gd name="T67" fmla="*/ 2147483646 h 572"/>
                <a:gd name="T68" fmla="*/ 2147483646 w 140"/>
                <a:gd name="T69" fmla="*/ 2147483646 h 572"/>
                <a:gd name="T70" fmla="*/ 2147483646 w 140"/>
                <a:gd name="T71" fmla="*/ 2147483646 h 572"/>
                <a:gd name="T72" fmla="*/ 2147483646 w 140"/>
                <a:gd name="T73" fmla="*/ 2147483646 h 572"/>
                <a:gd name="T74" fmla="*/ 2147483646 w 140"/>
                <a:gd name="T75" fmla="*/ 2147483646 h 572"/>
                <a:gd name="T76" fmla="*/ 2147483646 w 140"/>
                <a:gd name="T77" fmla="*/ 2147483646 h 572"/>
                <a:gd name="T78" fmla="*/ 2147483646 w 140"/>
                <a:gd name="T79" fmla="*/ 2147483646 h 572"/>
                <a:gd name="T80" fmla="*/ 2147483646 w 140"/>
                <a:gd name="T81" fmla="*/ 2147483646 h 572"/>
                <a:gd name="T82" fmla="*/ 2147483646 w 140"/>
                <a:gd name="T83" fmla="*/ 0 h 572"/>
                <a:gd name="T84" fmla="*/ 2147483646 w 140"/>
                <a:gd name="T85" fmla="*/ 0 h 572"/>
                <a:gd name="T86" fmla="*/ 2147483646 w 140"/>
                <a:gd name="T87" fmla="*/ 2147483646 h 572"/>
                <a:gd name="T88" fmla="*/ 2147483646 w 140"/>
                <a:gd name="T89" fmla="*/ 2147483646 h 572"/>
                <a:gd name="T90" fmla="*/ 2147483646 w 140"/>
                <a:gd name="T91" fmla="*/ 2147483646 h 572"/>
                <a:gd name="T92" fmla="*/ 2147483646 w 140"/>
                <a:gd name="T93" fmla="*/ 2147483646 h 572"/>
                <a:gd name="T94" fmla="*/ 2147483646 w 140"/>
                <a:gd name="T95" fmla="*/ 2147483646 h 572"/>
                <a:gd name="T96" fmla="*/ 2147483646 w 140"/>
                <a:gd name="T97" fmla="*/ 2147483646 h 572"/>
                <a:gd name="T98" fmla="*/ 2147483646 w 140"/>
                <a:gd name="T99" fmla="*/ 2147483646 h 572"/>
                <a:gd name="T100" fmla="*/ 2147483646 w 140"/>
                <a:gd name="T101" fmla="*/ 2147483646 h 572"/>
                <a:gd name="T102" fmla="*/ 2147483646 w 140"/>
                <a:gd name="T103" fmla="*/ 2147483646 h 572"/>
                <a:gd name="T104" fmla="*/ 2147483646 w 140"/>
                <a:gd name="T105" fmla="*/ 2147483646 h 572"/>
                <a:gd name="T106" fmla="*/ 2147483646 w 140"/>
                <a:gd name="T107" fmla="*/ 2147483646 h 572"/>
                <a:gd name="T108" fmla="*/ 2147483646 w 140"/>
                <a:gd name="T109" fmla="*/ 2147483646 h 572"/>
                <a:gd name="T110" fmla="*/ 2147483646 w 140"/>
                <a:gd name="T111" fmla="*/ 2147483646 h 572"/>
                <a:gd name="T112" fmla="*/ 2147483646 w 140"/>
                <a:gd name="T113" fmla="*/ 2147483646 h 572"/>
                <a:gd name="T114" fmla="*/ 2147483646 w 140"/>
                <a:gd name="T115" fmla="*/ 2147483646 h 572"/>
                <a:gd name="T116" fmla="*/ 2147483646 w 140"/>
                <a:gd name="T117" fmla="*/ 2147483646 h 57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0"/>
                <a:gd name="T178" fmla="*/ 0 h 572"/>
                <a:gd name="T179" fmla="*/ 140 w 140"/>
                <a:gd name="T180" fmla="*/ 572 h 57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0" h="572">
                  <a:moveTo>
                    <a:pt x="51" y="356"/>
                  </a:moveTo>
                  <a:lnTo>
                    <a:pt x="51" y="356"/>
                  </a:lnTo>
                  <a:lnTo>
                    <a:pt x="35" y="408"/>
                  </a:lnTo>
                  <a:lnTo>
                    <a:pt x="21" y="447"/>
                  </a:lnTo>
                  <a:lnTo>
                    <a:pt x="19" y="461"/>
                  </a:lnTo>
                  <a:lnTo>
                    <a:pt x="17" y="473"/>
                  </a:lnTo>
                  <a:lnTo>
                    <a:pt x="17" y="485"/>
                  </a:lnTo>
                  <a:lnTo>
                    <a:pt x="21" y="493"/>
                  </a:lnTo>
                  <a:lnTo>
                    <a:pt x="33" y="510"/>
                  </a:lnTo>
                  <a:lnTo>
                    <a:pt x="53" y="532"/>
                  </a:lnTo>
                  <a:lnTo>
                    <a:pt x="92" y="572"/>
                  </a:lnTo>
                  <a:lnTo>
                    <a:pt x="69" y="560"/>
                  </a:lnTo>
                  <a:lnTo>
                    <a:pt x="51" y="550"/>
                  </a:lnTo>
                  <a:lnTo>
                    <a:pt x="35" y="536"/>
                  </a:lnTo>
                  <a:lnTo>
                    <a:pt x="23" y="526"/>
                  </a:lnTo>
                  <a:lnTo>
                    <a:pt x="7" y="506"/>
                  </a:lnTo>
                  <a:lnTo>
                    <a:pt x="2" y="499"/>
                  </a:lnTo>
                  <a:lnTo>
                    <a:pt x="0" y="491"/>
                  </a:lnTo>
                  <a:lnTo>
                    <a:pt x="0" y="479"/>
                  </a:lnTo>
                  <a:lnTo>
                    <a:pt x="2" y="463"/>
                  </a:lnTo>
                  <a:lnTo>
                    <a:pt x="5" y="443"/>
                  </a:lnTo>
                  <a:lnTo>
                    <a:pt x="21" y="396"/>
                  </a:lnTo>
                  <a:lnTo>
                    <a:pt x="39" y="344"/>
                  </a:lnTo>
                  <a:lnTo>
                    <a:pt x="61" y="293"/>
                  </a:lnTo>
                  <a:lnTo>
                    <a:pt x="83" y="245"/>
                  </a:lnTo>
                  <a:lnTo>
                    <a:pt x="112" y="182"/>
                  </a:lnTo>
                  <a:lnTo>
                    <a:pt x="116" y="170"/>
                  </a:lnTo>
                  <a:lnTo>
                    <a:pt x="118" y="157"/>
                  </a:lnTo>
                  <a:lnTo>
                    <a:pt x="116" y="143"/>
                  </a:lnTo>
                  <a:lnTo>
                    <a:pt x="114" y="129"/>
                  </a:lnTo>
                  <a:lnTo>
                    <a:pt x="110" y="115"/>
                  </a:lnTo>
                  <a:lnTo>
                    <a:pt x="106" y="99"/>
                  </a:lnTo>
                  <a:lnTo>
                    <a:pt x="92" y="72"/>
                  </a:lnTo>
                  <a:lnTo>
                    <a:pt x="79" y="46"/>
                  </a:lnTo>
                  <a:lnTo>
                    <a:pt x="67" y="24"/>
                  </a:lnTo>
                  <a:lnTo>
                    <a:pt x="53" y="4"/>
                  </a:lnTo>
                  <a:lnTo>
                    <a:pt x="92" y="0"/>
                  </a:lnTo>
                  <a:lnTo>
                    <a:pt x="108" y="30"/>
                  </a:lnTo>
                  <a:lnTo>
                    <a:pt x="126" y="64"/>
                  </a:lnTo>
                  <a:lnTo>
                    <a:pt x="132" y="83"/>
                  </a:lnTo>
                  <a:lnTo>
                    <a:pt x="138" y="101"/>
                  </a:lnTo>
                  <a:lnTo>
                    <a:pt x="140" y="119"/>
                  </a:lnTo>
                  <a:lnTo>
                    <a:pt x="140" y="137"/>
                  </a:lnTo>
                  <a:lnTo>
                    <a:pt x="140" y="149"/>
                  </a:lnTo>
                  <a:lnTo>
                    <a:pt x="136" y="160"/>
                  </a:lnTo>
                  <a:lnTo>
                    <a:pt x="128" y="184"/>
                  </a:lnTo>
                  <a:lnTo>
                    <a:pt x="116" y="210"/>
                  </a:lnTo>
                  <a:lnTo>
                    <a:pt x="102" y="238"/>
                  </a:lnTo>
                  <a:lnTo>
                    <a:pt x="73" y="295"/>
                  </a:lnTo>
                  <a:lnTo>
                    <a:pt x="61" y="325"/>
                  </a:lnTo>
                  <a:lnTo>
                    <a:pt x="51" y="356"/>
                  </a:lnTo>
                  <a:close/>
                </a:path>
              </a:pathLst>
            </a:custGeom>
            <a:solidFill>
              <a:srgbClr val="4558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1350"/>
            </a:p>
          </p:txBody>
        </p:sp>
      </p:grpSp>
      <p:pic>
        <p:nvPicPr>
          <p:cNvPr id="22539" name="Picture 7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46552" y="57149"/>
            <a:ext cx="2361952" cy="1468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70"/>
          <p:cNvPicPr>
            <a:picLocks noChangeAspect="1"/>
          </p:cNvPicPr>
          <p:nvPr/>
        </p:nvPicPr>
        <p:blipFill rotWithShape="1">
          <a:blip r:embed="rId3"/>
          <a:srcRect l="1290" t="15372" r="574" b="5917"/>
          <a:stretch/>
        </p:blipFill>
        <p:spPr>
          <a:xfrm>
            <a:off x="0" y="-1"/>
            <a:ext cx="2286001" cy="19431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934936131"/>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ox(in)">
                                      <p:cBhvr>
                                        <p:cTn id="10" dur="500"/>
                                        <p:tgtEl>
                                          <p:spTgt spid="1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xit" presetSubtype="16" fill="hold" grpId="1" nodeType="clickEffect">
                                  <p:stCondLst>
                                    <p:cond delay="0"/>
                                  </p:stCondLst>
                                  <p:childTnLst>
                                    <p:animEffect transition="out" filter="box(in)">
                                      <p:cBhvr>
                                        <p:cTn id="14" dur="500"/>
                                        <p:tgtEl>
                                          <p:spTgt spid="14"/>
                                        </p:tgtEl>
                                      </p:cBhvr>
                                    </p:animEffect>
                                    <p:set>
                                      <p:cBhvr>
                                        <p:cTn id="15" dur="1" fill="hold">
                                          <p:stCondLst>
                                            <p:cond delay="499"/>
                                          </p:stCondLst>
                                        </p:cTn>
                                        <p:tgtEl>
                                          <p:spTgt spid="14"/>
                                        </p:tgtEl>
                                        <p:attrNameLst>
                                          <p:attrName>style.visibility</p:attrName>
                                        </p:attrNameLst>
                                      </p:cBhvr>
                                      <p:to>
                                        <p:strVal val="hidden"/>
                                      </p:to>
                                    </p:set>
                                  </p:childTnLst>
                                </p:cTn>
                              </p:par>
                              <p:par>
                                <p:cTn id="16" presetID="4" presetClass="exit" presetSubtype="16" fill="hold" grpId="1" nodeType="withEffect">
                                  <p:stCondLst>
                                    <p:cond delay="0"/>
                                  </p:stCondLst>
                                  <p:childTnLst>
                                    <p:animEffect transition="out" filter="box(in)">
                                      <p:cBhvr>
                                        <p:cTn id="17" dur="500"/>
                                        <p:tgtEl>
                                          <p:spTgt spid="13"/>
                                        </p:tgtEl>
                                      </p:cBhvr>
                                    </p:animEffect>
                                    <p:set>
                                      <p:cBhvr>
                                        <p:cTn id="18" dur="1" fill="hold">
                                          <p:stCondLst>
                                            <p:cond delay="499"/>
                                          </p:stCondLst>
                                        </p:cTn>
                                        <p:tgtEl>
                                          <p:spTgt spid="13"/>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ox(in)">
                                      <p:cBhvr>
                                        <p:cTn id="23" dur="500"/>
                                        <p:tgtEl>
                                          <p:spTgt spid="15"/>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ox(in)">
                                      <p:cBhvr>
                                        <p:cTn id="26" dur="500"/>
                                        <p:tgtEl>
                                          <p:spTgt spid="1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 presetClass="exit" presetSubtype="16" fill="hold" grpId="1" nodeType="clickEffect">
                                  <p:stCondLst>
                                    <p:cond delay="0"/>
                                  </p:stCondLst>
                                  <p:childTnLst>
                                    <p:animEffect transition="out" filter="box(in)">
                                      <p:cBhvr>
                                        <p:cTn id="30" dur="500"/>
                                        <p:tgtEl>
                                          <p:spTgt spid="15"/>
                                        </p:tgtEl>
                                      </p:cBhvr>
                                    </p:animEffect>
                                    <p:set>
                                      <p:cBhvr>
                                        <p:cTn id="31" dur="1" fill="hold">
                                          <p:stCondLst>
                                            <p:cond delay="499"/>
                                          </p:stCondLst>
                                        </p:cTn>
                                        <p:tgtEl>
                                          <p:spTgt spid="15"/>
                                        </p:tgtEl>
                                        <p:attrNameLst>
                                          <p:attrName>style.visibility</p:attrName>
                                        </p:attrNameLst>
                                      </p:cBhvr>
                                      <p:to>
                                        <p:strVal val="hidden"/>
                                      </p:to>
                                    </p:set>
                                  </p:childTnLst>
                                </p:cTn>
                              </p:par>
                              <p:par>
                                <p:cTn id="32" presetID="4" presetClass="exit" presetSubtype="16" fill="hold" grpId="1" nodeType="withEffect">
                                  <p:stCondLst>
                                    <p:cond delay="0"/>
                                  </p:stCondLst>
                                  <p:childTnLst>
                                    <p:animEffect transition="out" filter="box(in)">
                                      <p:cBhvr>
                                        <p:cTn id="33" dur="500"/>
                                        <p:tgtEl>
                                          <p:spTgt spid="16"/>
                                        </p:tgtEl>
                                      </p:cBhvr>
                                    </p:animEffect>
                                    <p:set>
                                      <p:cBhvr>
                                        <p:cTn id="34" dur="1" fill="hold">
                                          <p:stCondLst>
                                            <p:cond delay="499"/>
                                          </p:stCondLst>
                                        </p:cTn>
                                        <p:tgtEl>
                                          <p:spTgt spid="16"/>
                                        </p:tgtEl>
                                        <p:attrNameLst>
                                          <p:attrName>style.visibility</p:attrName>
                                        </p:attrNameLst>
                                      </p:cBhvr>
                                      <p:to>
                                        <p:strVal val="hidden"/>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box(in)">
                                      <p:cBhvr>
                                        <p:cTn id="3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animBg="1"/>
      <p:bldP spid="13" grpId="1" animBg="1"/>
      <p:bldP spid="14" grpId="0"/>
      <p:bldP spid="14" grpId="1"/>
      <p:bldP spid="15" grpId="0" animBg="1"/>
      <p:bldP spid="15" grpId="1" animBg="1"/>
      <p:bldP spid="16" grpId="0" animBg="1"/>
      <p:bldP spid="16" grpId="1"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3"/>
          <p:cNvSpPr>
            <a:spLocks noChangeArrowheads="1"/>
          </p:cNvSpPr>
          <p:nvPr/>
        </p:nvSpPr>
        <p:spPr bwMode="auto">
          <a:xfrm>
            <a:off x="2103835" y="1314450"/>
            <a:ext cx="18473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100" b="1">
              <a:solidFill>
                <a:srgbClr val="0000FF"/>
              </a:solidFill>
              <a:latin typeface=".VnTime" panose="020B7200000000000000" pitchFamily="34" charset="0"/>
            </a:endParaRPr>
          </a:p>
        </p:txBody>
      </p:sp>
      <p:sp>
        <p:nvSpPr>
          <p:cNvPr id="23555" name="Text Box 9"/>
          <p:cNvSpPr txBox="1">
            <a:spLocks noChangeArrowheads="1"/>
          </p:cNvSpPr>
          <p:nvPr/>
        </p:nvSpPr>
        <p:spPr bwMode="auto">
          <a:xfrm>
            <a:off x="1943100" y="1714500"/>
            <a:ext cx="85725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1350">
              <a:solidFill>
                <a:srgbClr val="000000"/>
              </a:solidFill>
              <a:latin typeface=".VnTime" panose="020B7200000000000000" pitchFamily="34" charset="0"/>
            </a:endParaRPr>
          </a:p>
        </p:txBody>
      </p:sp>
      <p:sp>
        <p:nvSpPr>
          <p:cNvPr id="23556" name="Text Box 10"/>
          <p:cNvSpPr txBox="1">
            <a:spLocks noChangeArrowheads="1"/>
          </p:cNvSpPr>
          <p:nvPr/>
        </p:nvSpPr>
        <p:spPr bwMode="auto">
          <a:xfrm>
            <a:off x="4160044" y="1114425"/>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350">
              <a:solidFill>
                <a:srgbClr val="000000"/>
              </a:solidFill>
              <a:latin typeface=".VnTime" panose="020B7200000000000000" pitchFamily="34" charset="0"/>
            </a:endParaRPr>
          </a:p>
        </p:txBody>
      </p:sp>
      <p:graphicFrame>
        <p:nvGraphicFramePr>
          <p:cNvPr id="13" name="Group 20"/>
          <p:cNvGraphicFramePr>
            <a:graphicFrameLocks noGrp="1"/>
          </p:cNvGraphicFramePr>
          <p:nvPr>
            <p:ph/>
            <p:extLst>
              <p:ext uri="{D42A27DB-BD31-4B8C-83A1-F6EECF244321}">
                <p14:modId xmlns:p14="http://schemas.microsoft.com/office/powerpoint/2010/main" val="2083984315"/>
              </p:ext>
            </p:extLst>
          </p:nvPr>
        </p:nvGraphicFramePr>
        <p:xfrm>
          <a:off x="251520" y="1268670"/>
          <a:ext cx="8496944" cy="2640153"/>
        </p:xfrm>
        <a:graphic>
          <a:graphicData uri="http://schemas.openxmlformats.org/drawingml/2006/table">
            <a:tbl>
              <a:tblPr/>
              <a:tblGrid>
                <a:gridCol w="1607531">
                  <a:extLst>
                    <a:ext uri="{9D8B030D-6E8A-4147-A177-3AD203B41FA5}">
                      <a16:colId xmlns:a16="http://schemas.microsoft.com/office/drawing/2014/main" val="20000"/>
                    </a:ext>
                  </a:extLst>
                </a:gridCol>
                <a:gridCol w="3289013">
                  <a:extLst>
                    <a:ext uri="{9D8B030D-6E8A-4147-A177-3AD203B41FA5}">
                      <a16:colId xmlns:a16="http://schemas.microsoft.com/office/drawing/2014/main" val="20001"/>
                    </a:ext>
                  </a:extLst>
                </a:gridCol>
                <a:gridCol w="3600400">
                  <a:extLst>
                    <a:ext uri="{9D8B030D-6E8A-4147-A177-3AD203B41FA5}">
                      <a16:colId xmlns:a16="http://schemas.microsoft.com/office/drawing/2014/main" val="20002"/>
                    </a:ext>
                  </a:extLst>
                </a:gridCol>
              </a:tblGrid>
              <a:tr h="66034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VnTime"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VnTime"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VnTime"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6034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VnTime"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VnTime"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VnTime"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5913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VnTime"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VnArabia"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VnTime"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034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VnTime"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VnArabia"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VnTime" pitchFamily="34" charset="0"/>
                      </a:endParaRPr>
                    </a:p>
                  </a:txBody>
                  <a:tcPr marL="68580" marR="68580"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23579" name="Text Box 42"/>
          <p:cNvSpPr txBox="1">
            <a:spLocks noChangeArrowheads="1"/>
          </p:cNvSpPr>
          <p:nvPr/>
        </p:nvSpPr>
        <p:spPr bwMode="auto">
          <a:xfrm>
            <a:off x="1870367" y="1203598"/>
            <a:ext cx="3558884"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chemeClr val="accent2"/>
              </a:buClr>
              <a:buSzPct val="80000"/>
              <a:buFont typeface="Wingdings" panose="05000000000000000000" pitchFamily="2" charset="2"/>
              <a:buNone/>
            </a:pPr>
            <a:r>
              <a:rPr kumimoji="1" lang="en-US" altLang="en-US" sz="2000" dirty="0" err="1">
                <a:latin typeface="Times New Roman" panose="02020603050405020304" pitchFamily="18" charset="0"/>
                <a:cs typeface="Times New Roman" panose="02020603050405020304" pitchFamily="18" charset="0"/>
              </a:rPr>
              <a:t>Cái</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xắc</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xinh</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xinh</a:t>
            </a:r>
            <a:endParaRPr kumimoji="1" lang="en-US" altLang="en-US" sz="2000" dirty="0">
              <a:latin typeface="Times New Roman" panose="02020603050405020304" pitchFamily="18" charset="0"/>
              <a:cs typeface="Times New Roman" panose="02020603050405020304" pitchFamily="18" charset="0"/>
            </a:endParaRPr>
          </a:p>
          <a:p>
            <a:pPr>
              <a:lnSpc>
                <a:spcPct val="90000"/>
              </a:lnSpc>
              <a:spcBef>
                <a:spcPct val="50000"/>
              </a:spcBef>
              <a:buClr>
                <a:schemeClr val="accent2"/>
              </a:buClr>
              <a:buSzPct val="80000"/>
              <a:buFont typeface="Wingdings" panose="05000000000000000000" pitchFamily="2" charset="2"/>
              <a:buNone/>
            </a:pPr>
            <a:r>
              <a:rPr kumimoji="1" lang="en-US" altLang="en-US" sz="2000" dirty="0">
                <a:latin typeface="Times New Roman" panose="02020603050405020304" pitchFamily="18" charset="0"/>
                <a:cs typeface="Times New Roman" panose="02020603050405020304" pitchFamily="18" charset="0"/>
              </a:rPr>
              <a:t>- Ca </a:t>
            </a:r>
            <a:r>
              <a:rPr kumimoji="1" lang="en-US" altLang="en-US" sz="2000" dirty="0" err="1">
                <a:latin typeface="Times New Roman" panose="02020603050405020304" pitchFamily="18" charset="0"/>
                <a:cs typeface="Times New Roman" panose="02020603050405020304" pitchFamily="18" charset="0"/>
              </a:rPr>
              <a:t>lô</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đội</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lệch</a:t>
            </a:r>
            <a:endParaRPr kumimoji="1" lang="en-US" altLang="en-US" sz="2000" dirty="0">
              <a:latin typeface="Times New Roman" panose="02020603050405020304" pitchFamily="18" charset="0"/>
              <a:cs typeface="Times New Roman" panose="02020603050405020304" pitchFamily="18" charset="0"/>
            </a:endParaRPr>
          </a:p>
        </p:txBody>
      </p:sp>
      <p:sp>
        <p:nvSpPr>
          <p:cNvPr id="23580" name="Text Box 43"/>
          <p:cNvSpPr txBox="1">
            <a:spLocks noChangeArrowheads="1"/>
          </p:cNvSpPr>
          <p:nvPr/>
        </p:nvSpPr>
        <p:spPr bwMode="auto">
          <a:xfrm>
            <a:off x="1835696" y="2008585"/>
            <a:ext cx="278889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chemeClr val="accent2"/>
              </a:buClr>
              <a:buSzPct val="80000"/>
              <a:buFont typeface="Wingdings" panose="05000000000000000000" pitchFamily="2" charset="2"/>
              <a:buNone/>
            </a:pPr>
            <a:r>
              <a:rPr kumimoji="1" lang="en-US" altLang="en-US" sz="2000" dirty="0">
                <a:latin typeface=".VnArabia" panose="020B7200000000000000" pitchFamily="34" charset="0"/>
              </a:rPr>
              <a:t>- </a:t>
            </a:r>
            <a:r>
              <a:rPr kumimoji="1" lang="en-US" altLang="en-US" sz="2000" dirty="0" err="1">
                <a:latin typeface="Times New Roman" panose="02020603050405020304" pitchFamily="18" charset="0"/>
                <a:cs typeface="Times New Roman" panose="02020603050405020304" pitchFamily="18" charset="0"/>
              </a:rPr>
              <a:t>Loắt</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choắt</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thoăn</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thoắt</a:t>
            </a:r>
            <a:r>
              <a:rPr kumimoji="1" lang="en-US" altLang="en-US" sz="2000" dirty="0">
                <a:latin typeface=".VnArabia" panose="020B7200000000000000" pitchFamily="34" charset="0"/>
              </a:rPr>
              <a:t>              - </a:t>
            </a:r>
            <a:r>
              <a:rPr kumimoji="1" lang="en-US" altLang="en-US" sz="2000" dirty="0" err="1">
                <a:latin typeface="Times New Roman" panose="02020603050405020304" pitchFamily="18" charset="0"/>
                <a:cs typeface="Times New Roman" panose="02020603050405020304" pitchFamily="18" charset="0"/>
              </a:rPr>
              <a:t>Nghênh</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nghênh</a:t>
            </a:r>
            <a:endParaRPr kumimoji="1" lang="en-US" altLang="en-US" sz="2000" dirty="0">
              <a:latin typeface=".VnTime" panose="020B7200000000000000" pitchFamily="34" charset="0"/>
            </a:endParaRPr>
          </a:p>
        </p:txBody>
      </p:sp>
      <p:sp>
        <p:nvSpPr>
          <p:cNvPr id="23581" name="Text Box 44"/>
          <p:cNvSpPr txBox="1">
            <a:spLocks noChangeArrowheads="1"/>
          </p:cNvSpPr>
          <p:nvPr/>
        </p:nvSpPr>
        <p:spPr bwMode="auto">
          <a:xfrm>
            <a:off x="1939955" y="2571750"/>
            <a:ext cx="293922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chemeClr val="accent2"/>
              </a:buClr>
              <a:buSzPct val="80000"/>
              <a:buFont typeface="Wingdings" panose="05000000000000000000" pitchFamily="2" charset="2"/>
              <a:buNone/>
            </a:pPr>
            <a:r>
              <a:rPr kumimoji="1" lang="en-US" altLang="en-US" sz="2000" dirty="0">
                <a:latin typeface=".VnArabia" panose="020B7200000000000000" pitchFamily="34" charset="0"/>
              </a:rPr>
              <a:t>- </a:t>
            </a:r>
            <a:r>
              <a:rPr kumimoji="1" lang="en-US" altLang="en-US" sz="2000" dirty="0" err="1">
                <a:latin typeface="Times New Roman" panose="02020603050405020304" pitchFamily="18" charset="0"/>
                <a:cs typeface="Times New Roman" panose="02020603050405020304" pitchFamily="18" charset="0"/>
              </a:rPr>
              <a:t>Huýt</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sáo</a:t>
            </a:r>
            <a:r>
              <a:rPr kumimoji="1" lang="en-US" altLang="en-US" sz="2000" dirty="0">
                <a:latin typeface="Times New Roman" panose="02020603050405020304" pitchFamily="18" charset="0"/>
                <a:cs typeface="Times New Roman" panose="02020603050405020304" pitchFamily="18" charset="0"/>
              </a:rPr>
              <a:t>,</a:t>
            </a:r>
            <a:r>
              <a:rPr kumimoji="1" lang="en-US" altLang="en-US" sz="2000" dirty="0">
                <a:latin typeface=".VnArabia" panose="020B7200000000000000" pitchFamily="34" charset="0"/>
              </a:rPr>
              <a:t>                   - </a:t>
            </a:r>
            <a:r>
              <a:rPr kumimoji="1" lang="en-US" altLang="en-US" sz="2000" dirty="0" err="1">
                <a:latin typeface="Times New Roman" panose="02020603050405020304" pitchFamily="18" charset="0"/>
                <a:cs typeface="Times New Roman" panose="02020603050405020304" pitchFamily="18" charset="0"/>
              </a:rPr>
              <a:t>Cười</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híp</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mí</a:t>
            </a:r>
            <a:endParaRPr kumimoji="1" lang="en-US" altLang="en-US" sz="2000" dirty="0">
              <a:latin typeface=".VnArabia" panose="020B7200000000000000" pitchFamily="34" charset="0"/>
            </a:endParaRPr>
          </a:p>
        </p:txBody>
      </p:sp>
      <p:sp>
        <p:nvSpPr>
          <p:cNvPr id="23582" name="Text Box 45"/>
          <p:cNvSpPr txBox="1">
            <a:spLocks noChangeArrowheads="1"/>
          </p:cNvSpPr>
          <p:nvPr/>
        </p:nvSpPr>
        <p:spPr bwMode="auto">
          <a:xfrm>
            <a:off x="1870367" y="3274219"/>
            <a:ext cx="330136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chemeClr val="accent2"/>
              </a:buClr>
              <a:buSzPct val="80000"/>
              <a:buFont typeface="Wingdings" panose="05000000000000000000" pitchFamily="2" charset="2"/>
              <a:buNone/>
            </a:pPr>
            <a:r>
              <a:rPr kumimoji="1" lang="en-US" altLang="en-US" sz="2000" dirty="0">
                <a:latin typeface=".VnArabia" panose="020B7200000000000000" pitchFamily="34" charset="0"/>
              </a:rPr>
              <a:t>- </a:t>
            </a:r>
            <a:r>
              <a:rPr kumimoji="1" lang="en-US" altLang="en-US" sz="2000" dirty="0" err="1">
                <a:latin typeface="Times New Roman" panose="02020603050405020304" pitchFamily="18" charset="0"/>
                <a:cs typeface="Times New Roman" panose="02020603050405020304" pitchFamily="18" charset="0"/>
              </a:rPr>
              <a:t>Cháu</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đi</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liên</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lạc</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vui</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lắm</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chú</a:t>
            </a:r>
            <a:r>
              <a:rPr kumimoji="1" lang="en-US" altLang="en-US" sz="2000" dirty="0">
                <a:latin typeface="Times New Roman" panose="02020603050405020304" pitchFamily="18" charset="0"/>
                <a:cs typeface="Times New Roman" panose="02020603050405020304" pitchFamily="18" charset="0"/>
              </a:rPr>
              <a:t> à</a:t>
            </a:r>
            <a:r>
              <a:rPr kumimoji="1" lang="en-US" altLang="en-US" sz="2000" dirty="0">
                <a:latin typeface=".VnArabia" panose="020B7200000000000000" pitchFamily="34" charset="0"/>
              </a:rPr>
              <a:t> ; </a:t>
            </a:r>
            <a:r>
              <a:rPr kumimoji="1" lang="en-US" altLang="en-US" sz="2000" dirty="0" err="1">
                <a:latin typeface="Times New Roman" panose="02020603050405020304" pitchFamily="18" charset="0"/>
                <a:cs typeface="Times New Roman" panose="02020603050405020304" pitchFamily="18" charset="0"/>
              </a:rPr>
              <a:t>Thôi</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chào</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đồng</a:t>
            </a:r>
            <a:r>
              <a:rPr kumimoji="1" lang="en-US" altLang="en-US" sz="2000" dirty="0">
                <a:latin typeface="Times New Roman" panose="02020603050405020304" pitchFamily="18" charset="0"/>
                <a:cs typeface="Times New Roman" panose="02020603050405020304" pitchFamily="18" charset="0"/>
              </a:rPr>
              <a:t> </a:t>
            </a:r>
            <a:r>
              <a:rPr kumimoji="1" lang="en-US" altLang="en-US" sz="2000" dirty="0" err="1">
                <a:latin typeface="Times New Roman" panose="02020603050405020304" pitchFamily="18" charset="0"/>
                <a:cs typeface="Times New Roman" panose="02020603050405020304" pitchFamily="18" charset="0"/>
              </a:rPr>
              <a:t>chí</a:t>
            </a:r>
            <a:r>
              <a:rPr kumimoji="1" lang="en-US" altLang="en-US" sz="2000" dirty="0">
                <a:latin typeface="Times New Roman" panose="02020603050405020304" pitchFamily="18" charset="0"/>
                <a:cs typeface="Times New Roman" panose="02020603050405020304" pitchFamily="18" charset="0"/>
              </a:rPr>
              <a:t>!</a:t>
            </a:r>
            <a:endParaRPr kumimoji="1" lang="en-US" altLang="en-US" sz="2000" dirty="0">
              <a:latin typeface=".VnArabia" panose="020B7200000000000000" pitchFamily="34" charset="0"/>
            </a:endParaRPr>
          </a:p>
        </p:txBody>
      </p:sp>
      <p:sp>
        <p:nvSpPr>
          <p:cNvPr id="23583" name="Text Box 46"/>
          <p:cNvSpPr txBox="1">
            <a:spLocks noChangeArrowheads="1"/>
          </p:cNvSpPr>
          <p:nvPr/>
        </p:nvSpPr>
        <p:spPr bwMode="auto">
          <a:xfrm>
            <a:off x="5171728" y="1215792"/>
            <a:ext cx="34327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000" dirty="0">
                <a:solidFill>
                  <a:srgbClr val="CC3300"/>
                </a:solidFill>
                <a:latin typeface=".VnTime" panose="020B7200000000000000" pitchFamily="34" charset="0"/>
              </a:rPr>
              <a:t>=&gt;</a:t>
            </a:r>
            <a:r>
              <a:rPr lang="en-US" altLang="en-US" sz="2000" dirty="0" err="1">
                <a:solidFill>
                  <a:srgbClr val="CC3300"/>
                </a:solidFill>
                <a:latin typeface="Times New Roman" panose="02020603050405020304" pitchFamily="18" charset="0"/>
                <a:cs typeface="Times New Roman" panose="02020603050405020304" pitchFamily="18" charset="0"/>
              </a:rPr>
              <a:t>Trang</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phục</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của</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các</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chiến</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sĩ</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vệ</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quốc</a:t>
            </a:r>
            <a:endParaRPr lang="en-US" altLang="en-US" sz="2000" dirty="0">
              <a:solidFill>
                <a:srgbClr val="CC3300"/>
              </a:solidFill>
              <a:latin typeface="Times New Roman" panose="02020603050405020304" pitchFamily="18" charset="0"/>
              <a:cs typeface="Times New Roman" panose="02020603050405020304" pitchFamily="18" charset="0"/>
            </a:endParaRPr>
          </a:p>
        </p:txBody>
      </p:sp>
      <p:sp>
        <p:nvSpPr>
          <p:cNvPr id="23584" name="Text Box 47"/>
          <p:cNvSpPr txBox="1">
            <a:spLocks noChangeArrowheads="1"/>
          </p:cNvSpPr>
          <p:nvPr/>
        </p:nvSpPr>
        <p:spPr bwMode="auto">
          <a:xfrm>
            <a:off x="5257800" y="1923678"/>
            <a:ext cx="349066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000" dirty="0">
                <a:solidFill>
                  <a:srgbClr val="CC3300"/>
                </a:solidFill>
                <a:latin typeface="Times New Roman" panose="02020603050405020304" pitchFamily="18" charset="0"/>
                <a:cs typeface="Times New Roman" panose="02020603050405020304" pitchFamily="18" charset="0"/>
              </a:rPr>
              <a:t>=&gt;</a:t>
            </a:r>
            <a:r>
              <a:rPr lang="en-US" altLang="en-US" sz="2000" dirty="0" err="1">
                <a:solidFill>
                  <a:srgbClr val="CC3300"/>
                </a:solidFill>
                <a:latin typeface="Times New Roman" panose="02020603050405020304" pitchFamily="18" charset="0"/>
                <a:cs typeface="Times New Roman" panose="02020603050405020304" pitchFamily="18" charset="0"/>
              </a:rPr>
              <a:t>Nhỏ</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bé</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nhanh</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nhẹn</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tinh</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nghịch</a:t>
            </a:r>
            <a:r>
              <a:rPr lang="en-US" altLang="en-US" sz="2000" dirty="0">
                <a:solidFill>
                  <a:srgbClr val="CC3300"/>
                </a:solidFill>
                <a:latin typeface=".VnArabia" panose="020B7200000000000000" pitchFamily="34" charset="0"/>
              </a:rPr>
              <a:t>, </a:t>
            </a:r>
            <a:endParaRPr lang="en-US" altLang="en-US" sz="2000" dirty="0">
              <a:solidFill>
                <a:srgbClr val="CC3300"/>
              </a:solidFill>
              <a:latin typeface=".VnTime" panose="020B7200000000000000" pitchFamily="34" charset="0"/>
            </a:endParaRPr>
          </a:p>
        </p:txBody>
      </p:sp>
      <p:sp>
        <p:nvSpPr>
          <p:cNvPr id="23585" name="Text Box 48"/>
          <p:cNvSpPr txBox="1">
            <a:spLocks noChangeArrowheads="1"/>
          </p:cNvSpPr>
          <p:nvPr/>
        </p:nvSpPr>
        <p:spPr bwMode="auto">
          <a:xfrm>
            <a:off x="5229224" y="2680098"/>
            <a:ext cx="351923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000" dirty="0">
                <a:solidFill>
                  <a:srgbClr val="CC3300"/>
                </a:solidFill>
                <a:latin typeface="Times New Roman" panose="02020603050405020304" pitchFamily="18" charset="0"/>
                <a:cs typeface="Times New Roman" panose="02020603050405020304" pitchFamily="18" charset="0"/>
              </a:rPr>
              <a:t>=&gt;</a:t>
            </a:r>
            <a:r>
              <a:rPr lang="en-US" altLang="en-US" sz="2000" dirty="0" err="1">
                <a:solidFill>
                  <a:srgbClr val="CC3300"/>
                </a:solidFill>
                <a:latin typeface="Times New Roman" panose="02020603050405020304" pitchFamily="18" charset="0"/>
                <a:cs typeface="Times New Roman" panose="02020603050405020304" pitchFamily="18" charset="0"/>
              </a:rPr>
              <a:t>Hồn</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nhiên</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vui</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vẻ</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yêu</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đời</a:t>
            </a:r>
            <a:endParaRPr lang="en-US" altLang="en-US" sz="2000" dirty="0">
              <a:solidFill>
                <a:srgbClr val="CC3300"/>
              </a:solidFill>
              <a:latin typeface=".VnArabia" panose="020B7200000000000000" pitchFamily="34" charset="0"/>
            </a:endParaRPr>
          </a:p>
        </p:txBody>
      </p:sp>
      <p:sp>
        <p:nvSpPr>
          <p:cNvPr id="23586" name="Text Box 49"/>
          <p:cNvSpPr txBox="1">
            <a:spLocks noChangeArrowheads="1"/>
          </p:cNvSpPr>
          <p:nvPr/>
        </p:nvSpPr>
        <p:spPr bwMode="auto">
          <a:xfrm>
            <a:off x="5200651" y="3323768"/>
            <a:ext cx="354781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000" dirty="0">
                <a:solidFill>
                  <a:srgbClr val="CC3300"/>
                </a:solidFill>
                <a:latin typeface="Times New Roman" panose="02020603050405020304" pitchFamily="18" charset="0"/>
                <a:cs typeface="Times New Roman" panose="02020603050405020304" pitchFamily="18" charset="0"/>
              </a:rPr>
              <a:t>=&gt; Say </a:t>
            </a:r>
            <a:r>
              <a:rPr lang="en-US" altLang="en-US" sz="2000" dirty="0" err="1">
                <a:solidFill>
                  <a:srgbClr val="CC3300"/>
                </a:solidFill>
                <a:latin typeface="Times New Roman" panose="02020603050405020304" pitchFamily="18" charset="0"/>
                <a:cs typeface="Times New Roman" panose="02020603050405020304" pitchFamily="18" charset="0"/>
              </a:rPr>
              <a:t>mê</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công</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tác</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kháng</a:t>
            </a:r>
            <a:r>
              <a:rPr lang="en-US" altLang="en-US" sz="2000" dirty="0">
                <a:solidFill>
                  <a:srgbClr val="CC3300"/>
                </a:solidFill>
                <a:latin typeface="Times New Roman" panose="02020603050405020304" pitchFamily="18" charset="0"/>
                <a:cs typeface="Times New Roman" panose="02020603050405020304" pitchFamily="18" charset="0"/>
              </a:rPr>
              <a:t> </a:t>
            </a:r>
            <a:r>
              <a:rPr lang="en-US" altLang="en-US" sz="2000" dirty="0" err="1">
                <a:solidFill>
                  <a:srgbClr val="CC3300"/>
                </a:solidFill>
                <a:latin typeface="Times New Roman" panose="02020603050405020304" pitchFamily="18" charset="0"/>
                <a:cs typeface="Times New Roman" panose="02020603050405020304" pitchFamily="18" charset="0"/>
              </a:rPr>
              <a:t>chiến</a:t>
            </a:r>
            <a:endParaRPr lang="en-US" altLang="en-US" sz="2000" dirty="0">
              <a:solidFill>
                <a:srgbClr val="CC3300"/>
              </a:solidFill>
              <a:latin typeface="Times New Roman" panose="02020603050405020304" pitchFamily="18" charset="0"/>
              <a:cs typeface="Times New Roman" panose="02020603050405020304" pitchFamily="18" charset="0"/>
            </a:endParaRPr>
          </a:p>
        </p:txBody>
      </p:sp>
      <p:sp>
        <p:nvSpPr>
          <p:cNvPr id="23587" name="TextBox 2"/>
          <p:cNvSpPr txBox="1">
            <a:spLocks noChangeArrowheads="1"/>
          </p:cNvSpPr>
          <p:nvPr/>
        </p:nvSpPr>
        <p:spPr bwMode="auto">
          <a:xfrm>
            <a:off x="251520" y="1452563"/>
            <a:ext cx="168843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US" altLang="en-US" sz="2000" b="1" i="1" dirty="0" err="1">
                <a:latin typeface="Times New Roman" panose="02020603050405020304" pitchFamily="18" charset="0"/>
                <a:cs typeface="Times New Roman" panose="02020603050405020304" pitchFamily="18" charset="0"/>
              </a:rPr>
              <a:t>Trang</a:t>
            </a:r>
            <a:r>
              <a:rPr lang="en-US" altLang="en-US" sz="2000" b="1" i="1" dirty="0">
                <a:latin typeface="Times New Roman" panose="02020603050405020304" pitchFamily="18" charset="0"/>
                <a:cs typeface="Times New Roman" panose="02020603050405020304" pitchFamily="18" charset="0"/>
              </a:rPr>
              <a:t> </a:t>
            </a:r>
            <a:r>
              <a:rPr lang="en-US" altLang="en-US" sz="2000" b="1" i="1" dirty="0" err="1">
                <a:latin typeface="Times New Roman" panose="02020603050405020304" pitchFamily="18" charset="0"/>
                <a:cs typeface="Times New Roman" panose="02020603050405020304" pitchFamily="18" charset="0"/>
              </a:rPr>
              <a:t>phục</a:t>
            </a:r>
            <a:endParaRPr lang="en-US" altLang="en-US" sz="2000" b="1" i="1" dirty="0">
              <a:latin typeface="Times New Roman" panose="02020603050405020304" pitchFamily="18" charset="0"/>
              <a:cs typeface="Times New Roman" panose="02020603050405020304" pitchFamily="18" charset="0"/>
            </a:endParaRPr>
          </a:p>
        </p:txBody>
      </p:sp>
      <p:sp>
        <p:nvSpPr>
          <p:cNvPr id="23588" name="TextBox 3"/>
          <p:cNvSpPr txBox="1">
            <a:spLocks noChangeArrowheads="1"/>
          </p:cNvSpPr>
          <p:nvPr/>
        </p:nvSpPr>
        <p:spPr bwMode="auto">
          <a:xfrm>
            <a:off x="323528" y="2085975"/>
            <a:ext cx="133081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US" altLang="en-US" sz="2000" b="1" i="1" dirty="0" err="1">
                <a:latin typeface="Times New Roman" panose="02020603050405020304" pitchFamily="18" charset="0"/>
                <a:cs typeface="Times New Roman" panose="02020603050405020304" pitchFamily="18" charset="0"/>
              </a:rPr>
              <a:t>Hình</a:t>
            </a:r>
            <a:r>
              <a:rPr lang="en-US" altLang="en-US" sz="2000" b="1" i="1" dirty="0">
                <a:latin typeface="Times New Roman" panose="02020603050405020304" pitchFamily="18" charset="0"/>
                <a:cs typeface="Times New Roman" panose="02020603050405020304" pitchFamily="18" charset="0"/>
              </a:rPr>
              <a:t> </a:t>
            </a:r>
            <a:r>
              <a:rPr lang="en-US" altLang="en-US" sz="2000" b="1" i="1" dirty="0" err="1">
                <a:latin typeface="Times New Roman" panose="02020603050405020304" pitchFamily="18" charset="0"/>
                <a:cs typeface="Times New Roman" panose="02020603050405020304" pitchFamily="18" charset="0"/>
              </a:rPr>
              <a:t>dáng</a:t>
            </a:r>
            <a:endParaRPr lang="en-US" altLang="en-US" sz="2000" b="1" i="1" dirty="0">
              <a:latin typeface="Times New Roman" panose="02020603050405020304" pitchFamily="18" charset="0"/>
              <a:cs typeface="Times New Roman" panose="02020603050405020304" pitchFamily="18" charset="0"/>
            </a:endParaRPr>
          </a:p>
        </p:txBody>
      </p:sp>
      <p:sp>
        <p:nvSpPr>
          <p:cNvPr id="23589" name="TextBox 4"/>
          <p:cNvSpPr txBox="1">
            <a:spLocks noChangeArrowheads="1"/>
          </p:cNvSpPr>
          <p:nvPr/>
        </p:nvSpPr>
        <p:spPr bwMode="auto">
          <a:xfrm>
            <a:off x="323528" y="2715766"/>
            <a:ext cx="11578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US" altLang="en-US" sz="2000" b="1" i="1" dirty="0" err="1">
                <a:latin typeface="Times New Roman" panose="02020603050405020304" pitchFamily="18" charset="0"/>
                <a:cs typeface="Times New Roman" panose="02020603050405020304" pitchFamily="18" charset="0"/>
              </a:rPr>
              <a:t>Cử</a:t>
            </a:r>
            <a:r>
              <a:rPr lang="en-US" altLang="en-US" sz="2000" b="1" i="1" dirty="0">
                <a:latin typeface="Times New Roman" panose="02020603050405020304" pitchFamily="18" charset="0"/>
                <a:cs typeface="Times New Roman" panose="02020603050405020304" pitchFamily="18" charset="0"/>
              </a:rPr>
              <a:t> </a:t>
            </a:r>
            <a:r>
              <a:rPr lang="en-US" altLang="en-US" sz="2000" b="1" i="1" dirty="0" err="1">
                <a:latin typeface="Times New Roman" panose="02020603050405020304" pitchFamily="18" charset="0"/>
                <a:cs typeface="Times New Roman" panose="02020603050405020304" pitchFamily="18" charset="0"/>
              </a:rPr>
              <a:t>chỉ</a:t>
            </a:r>
            <a:endParaRPr lang="en-US" altLang="en-US" sz="2000" b="1" i="1" dirty="0">
              <a:latin typeface="Times New Roman" panose="02020603050405020304" pitchFamily="18" charset="0"/>
              <a:cs typeface="Times New Roman" panose="02020603050405020304" pitchFamily="18" charset="0"/>
            </a:endParaRPr>
          </a:p>
        </p:txBody>
      </p:sp>
      <p:sp>
        <p:nvSpPr>
          <p:cNvPr id="23590" name="TextBox 5"/>
          <p:cNvSpPr txBox="1">
            <a:spLocks noChangeArrowheads="1"/>
          </p:cNvSpPr>
          <p:nvPr/>
        </p:nvSpPr>
        <p:spPr bwMode="auto">
          <a:xfrm>
            <a:off x="360864" y="3323768"/>
            <a:ext cx="14028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US" altLang="en-US" sz="2000" b="1" i="1" dirty="0" err="1">
                <a:latin typeface="Times New Roman" panose="02020603050405020304" pitchFamily="18" charset="0"/>
                <a:cs typeface="Times New Roman" panose="02020603050405020304" pitchFamily="18" charset="0"/>
              </a:rPr>
              <a:t>Lời</a:t>
            </a:r>
            <a:r>
              <a:rPr lang="en-US" altLang="en-US" sz="2000" b="1" i="1" dirty="0">
                <a:latin typeface="Times New Roman" panose="02020603050405020304" pitchFamily="18" charset="0"/>
                <a:cs typeface="Times New Roman" panose="02020603050405020304" pitchFamily="18" charset="0"/>
              </a:rPr>
              <a:t> </a:t>
            </a:r>
            <a:r>
              <a:rPr lang="en-US" altLang="en-US" sz="2000" b="1" i="1" dirty="0" err="1">
                <a:latin typeface="Times New Roman" panose="02020603050405020304" pitchFamily="18" charset="0"/>
                <a:cs typeface="Times New Roman" panose="02020603050405020304" pitchFamily="18" charset="0"/>
              </a:rPr>
              <a:t>nói</a:t>
            </a:r>
            <a:endParaRPr lang="en-US" altLang="en-US" sz="2000" b="1" i="1" dirty="0">
              <a:latin typeface="Times New Roman" panose="02020603050405020304" pitchFamily="18" charset="0"/>
              <a:cs typeface="Times New Roman" panose="02020603050405020304" pitchFamily="18" charset="0"/>
            </a:endParaRPr>
          </a:p>
        </p:txBody>
      </p:sp>
      <p:sp>
        <p:nvSpPr>
          <p:cNvPr id="23591" name="TextBox 22"/>
          <p:cNvSpPr txBox="1">
            <a:spLocks noChangeArrowheads="1"/>
          </p:cNvSpPr>
          <p:nvPr/>
        </p:nvSpPr>
        <p:spPr bwMode="auto">
          <a:xfrm>
            <a:off x="35496" y="4095751"/>
            <a:ext cx="943414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500" b="1" i="1" dirty="0">
                <a:latin typeface="Times New Roman" panose="02020603050405020304" pitchFamily="18" charset="0"/>
                <a:cs typeface="Times New Roman" panose="02020603050405020304" pitchFamily="18" charset="0"/>
              </a:rPr>
              <a:t> </a:t>
            </a:r>
            <a:r>
              <a:rPr lang="en-US" altLang="en-US" sz="2000" b="1" i="1" dirty="0">
                <a:latin typeface="Times New Roman" panose="02020603050405020304" pitchFamily="18" charset="0"/>
                <a:cs typeface="Times New Roman" panose="02020603050405020304" pitchFamily="18" charset="0"/>
              </a:rPr>
              <a:t>=&gt; </a:t>
            </a:r>
            <a:r>
              <a:rPr lang="en-US" altLang="en-US" sz="2000" b="1" i="1" dirty="0" err="1">
                <a:solidFill>
                  <a:srgbClr val="FF0000"/>
                </a:solidFill>
                <a:latin typeface="Times New Roman" panose="02020603050405020304" pitchFamily="18" charset="0"/>
                <a:cs typeface="Times New Roman" panose="02020603050405020304" pitchFamily="18" charset="0"/>
              </a:rPr>
              <a:t>Đoạn</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thơ</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đã</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miêu</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tả</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về</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hình</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ảnh</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chú</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bé</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Lượm</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rất</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đáng</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yêu</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Nhỏ</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nhắn</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xinh</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xắn</a:t>
            </a:r>
            <a:r>
              <a:rPr lang="en-US" altLang="en-US" sz="2000" b="1" i="1" dirty="0">
                <a:solidFill>
                  <a:srgbClr val="FF0000"/>
                </a:solidFill>
                <a:latin typeface="Times New Roman" panose="02020603050405020304" pitchFamily="18" charset="0"/>
                <a:cs typeface="Times New Roman" panose="02020603050405020304" pitchFamily="18" charset="0"/>
              </a:rPr>
              <a:t>,</a:t>
            </a:r>
          </a:p>
          <a:p>
            <a:pPr eaLnBrk="1" hangingPunct="1">
              <a:spcBef>
                <a:spcPct val="0"/>
              </a:spcBef>
              <a:buFontTx/>
              <a:buNone/>
            </a:pP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hồn</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nhiên</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yêu</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đời</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yêu</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cách</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mạng</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đồng</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thời</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thể</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hiện</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tình</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cảm</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yêu</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quý</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sâu</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sắc</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của</a:t>
            </a:r>
            <a:endParaRPr lang="en-US" altLang="en-US" sz="2000" b="1" i="1" dirty="0">
              <a:solidFill>
                <a:srgbClr val="FF0000"/>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nhà</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thơ</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với</a:t>
            </a:r>
            <a:r>
              <a:rPr lang="en-US" altLang="en-US" sz="2000" b="1" i="1" dirty="0">
                <a:solidFill>
                  <a:srgbClr val="FF0000"/>
                </a:solidFill>
                <a:latin typeface="Times New Roman" panose="02020603050405020304" pitchFamily="18" charset="0"/>
                <a:cs typeface="Times New Roman" panose="02020603050405020304" pitchFamily="18" charset="0"/>
              </a:rPr>
              <a:t> </a:t>
            </a:r>
            <a:r>
              <a:rPr lang="en-US" altLang="en-US" sz="2000" b="1" i="1" dirty="0" err="1">
                <a:solidFill>
                  <a:srgbClr val="FF0000"/>
                </a:solidFill>
                <a:latin typeface="Times New Roman" panose="02020603050405020304" pitchFamily="18" charset="0"/>
                <a:cs typeface="Times New Roman" panose="02020603050405020304" pitchFamily="18" charset="0"/>
              </a:rPr>
              <a:t>Lượm</a:t>
            </a:r>
            <a:r>
              <a:rPr lang="en-US" altLang="en-US" sz="2000" b="1" i="1" dirty="0">
                <a:solidFill>
                  <a:srgbClr val="FF0000"/>
                </a:solidFill>
                <a:latin typeface="Times New Roman" panose="02020603050405020304" pitchFamily="18" charset="0"/>
                <a:cs typeface="Times New Roman" panose="02020603050405020304" pitchFamily="18" charset="0"/>
              </a:rPr>
              <a:t>.</a:t>
            </a:r>
            <a:endParaRPr lang="vi-VN" altLang="en-US" sz="2000" b="1" i="1" dirty="0">
              <a:solidFill>
                <a:srgbClr val="FF0000"/>
              </a:solidFill>
              <a:latin typeface="Times New Roman" panose="02020603050405020304" pitchFamily="18" charset="0"/>
              <a:cs typeface="Times New Roman" panose="02020603050405020304" pitchFamily="18" charset="0"/>
            </a:endParaRPr>
          </a:p>
        </p:txBody>
      </p:sp>
      <p:pic>
        <p:nvPicPr>
          <p:cNvPr id="24" name="Picture 23"/>
          <p:cNvPicPr>
            <a:picLocks noChangeAspect="1"/>
          </p:cNvPicPr>
          <p:nvPr/>
        </p:nvPicPr>
        <p:blipFill rotWithShape="1">
          <a:blip r:embed="rId2"/>
          <a:srcRect l="12151" r="11978"/>
          <a:stretch/>
        </p:blipFill>
        <p:spPr>
          <a:xfrm>
            <a:off x="35496" y="0"/>
            <a:ext cx="2571750" cy="1371600"/>
          </a:xfrm>
          <a:prstGeom prst="ellipse">
            <a:avLst/>
          </a:prstGeom>
          <a:ln>
            <a:noFill/>
          </a:ln>
          <a:effectLst>
            <a:softEdge rad="112500"/>
          </a:effectLst>
        </p:spPr>
      </p:pic>
    </p:spTree>
    <p:extLst>
      <p:ext uri="{BB962C8B-B14F-4D97-AF65-F5344CB8AC3E}">
        <p14:creationId xmlns:p14="http://schemas.microsoft.com/office/powerpoint/2010/main" val="2809393933"/>
      </p:ext>
    </p:extLst>
  </p:cSld>
  <p:clrMapOvr>
    <a:masterClrMapping/>
  </p:clrMapOvr>
  <p:transition>
    <p:check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6"/>
          <p:cNvPicPr>
            <a:picLocks noChangeAspect="1"/>
          </p:cNvPicPr>
          <p:nvPr/>
        </p:nvPicPr>
        <p:blipFill>
          <a:blip r:embed="rId2" cstate="print">
            <a:extLst>
              <a:ext uri="{28A0092B-C50C-407E-A947-70E740481C1C}">
                <a14:useLocalDpi xmlns:a14="http://schemas.microsoft.com/office/drawing/2010/main" val="0"/>
              </a:ext>
            </a:extLst>
          </a:blip>
          <a:srcRect l="73901" t="12140" r="25854" b="87813"/>
          <a:stretch>
            <a:fillRect/>
          </a:stretch>
        </p:blipFill>
        <p:spPr bwMode="auto">
          <a:xfrm>
            <a:off x="4807744" y="1302544"/>
            <a:ext cx="7144" cy="2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p:cNvPicPr>
          <p:nvPr/>
        </p:nvPicPr>
        <p:blipFill rotWithShape="1">
          <a:blip r:embed="rId3"/>
          <a:srcRect l="12151" r="11978"/>
          <a:stretch/>
        </p:blipFill>
        <p:spPr>
          <a:xfrm>
            <a:off x="6516216" y="-30037"/>
            <a:ext cx="2448272" cy="1533833"/>
          </a:xfrm>
          <a:prstGeom prst="ellipse">
            <a:avLst/>
          </a:prstGeom>
          <a:ln>
            <a:noFill/>
          </a:ln>
          <a:effectLst>
            <a:softEdge rad="112500"/>
          </a:effectLst>
        </p:spPr>
      </p:pic>
      <p:sp>
        <p:nvSpPr>
          <p:cNvPr id="24580" name="Rectangle 2"/>
          <p:cNvSpPr>
            <a:spLocks noChangeArrowheads="1"/>
          </p:cNvSpPr>
          <p:nvPr/>
        </p:nvSpPr>
        <p:spPr bwMode="auto">
          <a:xfrm>
            <a:off x="1821366" y="397282"/>
            <a:ext cx="5691333"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1385888" algn="l"/>
              </a:tabLst>
              <a:defRPr sz="3200">
                <a:solidFill>
                  <a:schemeClr val="tx1"/>
                </a:solidFill>
                <a:latin typeface="Arial" panose="020B0604020202020204" pitchFamily="34" charset="0"/>
              </a:defRPr>
            </a:lvl1pPr>
            <a:lvl2pPr marL="742950" indent="-285750">
              <a:spcBef>
                <a:spcPct val="20000"/>
              </a:spcBef>
              <a:buChar char="–"/>
              <a:tabLst>
                <a:tab pos="1385888" algn="l"/>
              </a:tabLst>
              <a:defRPr sz="2800">
                <a:solidFill>
                  <a:schemeClr val="tx1"/>
                </a:solidFill>
                <a:latin typeface="Arial" panose="020B0604020202020204" pitchFamily="34" charset="0"/>
              </a:defRPr>
            </a:lvl2pPr>
            <a:lvl3pPr marL="1143000" indent="-228600">
              <a:spcBef>
                <a:spcPct val="20000"/>
              </a:spcBef>
              <a:buChar char="•"/>
              <a:tabLst>
                <a:tab pos="1385888" algn="l"/>
              </a:tabLst>
              <a:defRPr sz="2400">
                <a:solidFill>
                  <a:schemeClr val="tx1"/>
                </a:solidFill>
                <a:latin typeface="Arial" panose="020B0604020202020204" pitchFamily="34" charset="0"/>
              </a:defRPr>
            </a:lvl3pPr>
            <a:lvl4pPr marL="1600200" indent="-228600">
              <a:spcBef>
                <a:spcPct val="20000"/>
              </a:spcBef>
              <a:buChar char="–"/>
              <a:tabLst>
                <a:tab pos="1385888" algn="l"/>
              </a:tabLst>
              <a:defRPr sz="2000">
                <a:solidFill>
                  <a:schemeClr val="tx1"/>
                </a:solidFill>
                <a:latin typeface="Arial" panose="020B0604020202020204" pitchFamily="34" charset="0"/>
              </a:defRPr>
            </a:lvl4pPr>
            <a:lvl5pPr marL="2057400" indent="-228600">
              <a:spcBef>
                <a:spcPct val="20000"/>
              </a:spcBef>
              <a:buChar char="»"/>
              <a:tabLst>
                <a:tab pos="138588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138588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138588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138588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1385888" algn="l"/>
              </a:tabLst>
              <a:defRPr sz="2000">
                <a:solidFill>
                  <a:schemeClr val="tx1"/>
                </a:solidFill>
                <a:latin typeface="Arial" panose="020B0604020202020204" pitchFamily="34" charset="0"/>
              </a:defRPr>
            </a:lvl9pPr>
          </a:lstStyle>
          <a:p>
            <a:pPr eaLnBrk="1" hangingPunct="1">
              <a:lnSpc>
                <a:spcPct val="115000"/>
              </a:lnSpc>
              <a:spcBef>
                <a:spcPct val="0"/>
              </a:spcBef>
              <a:buFontTx/>
              <a:buNone/>
            </a:pPr>
            <a:r>
              <a:rPr lang="en-US" altLang="en-US" sz="2000" b="1" dirty="0">
                <a:latin typeface="Times New Roman" panose="02020603050405020304" pitchFamily="18" charset="0"/>
                <a:ea typeface="MS Mincho" pitchFamily="49" charset="-128"/>
              </a:rPr>
              <a:t>PHIẾU HỌC TẬP 02: </a:t>
            </a:r>
            <a:r>
              <a:rPr lang="en-US" altLang="en-US" sz="2000" i="1" dirty="0" err="1">
                <a:latin typeface="Times New Roman" panose="02020603050405020304" pitchFamily="18" charset="0"/>
                <a:ea typeface="MS Mincho" pitchFamily="49" charset="-128"/>
              </a:rPr>
              <a:t>Chuyến</a:t>
            </a:r>
            <a:r>
              <a:rPr lang="en-US" altLang="en-US" sz="2000" i="1" dirty="0">
                <a:latin typeface="Times New Roman" panose="02020603050405020304" pitchFamily="18" charset="0"/>
                <a:ea typeface="MS Mincho" pitchFamily="49" charset="-128"/>
              </a:rPr>
              <a:t> </a:t>
            </a:r>
            <a:r>
              <a:rPr lang="en-US" altLang="en-US" sz="2000" i="1" dirty="0" err="1">
                <a:latin typeface="Times New Roman" panose="02020603050405020304" pitchFamily="18" charset="0"/>
                <a:ea typeface="MS Mincho" pitchFamily="49" charset="-128"/>
              </a:rPr>
              <a:t>đi</a:t>
            </a:r>
            <a:r>
              <a:rPr lang="en-US" altLang="en-US" sz="2000" i="1" dirty="0">
                <a:latin typeface="Times New Roman" panose="02020603050405020304" pitchFamily="18" charset="0"/>
                <a:ea typeface="MS Mincho" pitchFamily="49" charset="-128"/>
              </a:rPr>
              <a:t> </a:t>
            </a:r>
            <a:r>
              <a:rPr lang="en-US" altLang="en-US" sz="2000" i="1" dirty="0" err="1">
                <a:latin typeface="Times New Roman" panose="02020603050405020304" pitchFamily="18" charset="0"/>
                <a:ea typeface="MS Mincho" pitchFamily="49" charset="-128"/>
              </a:rPr>
              <a:t>liên</a:t>
            </a:r>
            <a:r>
              <a:rPr lang="en-US" altLang="en-US" sz="2000" i="1" dirty="0">
                <a:latin typeface="Times New Roman" panose="02020603050405020304" pitchFamily="18" charset="0"/>
                <a:ea typeface="MS Mincho" pitchFamily="49" charset="-128"/>
              </a:rPr>
              <a:t> </a:t>
            </a:r>
            <a:r>
              <a:rPr lang="en-US" altLang="en-US" sz="2000" i="1" dirty="0" err="1">
                <a:latin typeface="Times New Roman" panose="02020603050405020304" pitchFamily="18" charset="0"/>
                <a:ea typeface="MS Mincho" pitchFamily="49" charset="-128"/>
              </a:rPr>
              <a:t>lạc</a:t>
            </a:r>
            <a:r>
              <a:rPr lang="en-US" altLang="en-US" sz="2000" i="1" dirty="0">
                <a:latin typeface="Times New Roman" panose="02020603050405020304" pitchFamily="18" charset="0"/>
                <a:ea typeface="MS Mincho" pitchFamily="49" charset="-128"/>
              </a:rPr>
              <a:t> </a:t>
            </a:r>
            <a:r>
              <a:rPr lang="en-US" altLang="en-US" sz="2000" i="1" dirty="0" err="1">
                <a:latin typeface="Times New Roman" panose="02020603050405020304" pitchFamily="18" charset="0"/>
                <a:ea typeface="MS Mincho" pitchFamily="49" charset="-128"/>
              </a:rPr>
              <a:t>cuối</a:t>
            </a:r>
            <a:r>
              <a:rPr lang="en-US" altLang="en-US" sz="2000" i="1" dirty="0">
                <a:latin typeface="Times New Roman" panose="02020603050405020304" pitchFamily="18" charset="0"/>
                <a:ea typeface="MS Mincho" pitchFamily="49" charset="-128"/>
              </a:rPr>
              <a:t> </a:t>
            </a:r>
            <a:r>
              <a:rPr lang="en-US" altLang="en-US" sz="2000" i="1" dirty="0" err="1">
                <a:latin typeface="Times New Roman" panose="02020603050405020304" pitchFamily="18" charset="0"/>
                <a:ea typeface="MS Mincho" pitchFamily="49" charset="-128"/>
              </a:rPr>
              <a:t>cùng</a:t>
            </a:r>
            <a:r>
              <a:rPr lang="en-US" altLang="en-US" sz="2000" i="1" dirty="0">
                <a:latin typeface="Times New Roman" panose="02020603050405020304" pitchFamily="18" charset="0"/>
                <a:ea typeface="MS Mincho" pitchFamily="49" charset="-128"/>
              </a:rPr>
              <a:t> </a:t>
            </a:r>
            <a:endParaRPr lang="en-US" altLang="en-US" sz="2000" i="1" dirty="0">
              <a:latin typeface="Times New Roman" panose="02020603050405020304" pitchFamily="18" charset="0"/>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4121327281"/>
              </p:ext>
            </p:extLst>
          </p:nvPr>
        </p:nvGraphicFramePr>
        <p:xfrm>
          <a:off x="755576" y="1503795"/>
          <a:ext cx="7416825" cy="3188935"/>
        </p:xfrm>
        <a:graphic>
          <a:graphicData uri="http://schemas.openxmlformats.org/drawingml/2006/table">
            <a:tbl>
              <a:tblPr/>
              <a:tblGrid>
                <a:gridCol w="1565098">
                  <a:extLst>
                    <a:ext uri="{9D8B030D-6E8A-4147-A177-3AD203B41FA5}">
                      <a16:colId xmlns:a16="http://schemas.microsoft.com/office/drawing/2014/main" val="883702843"/>
                    </a:ext>
                  </a:extLst>
                </a:gridCol>
                <a:gridCol w="1947677">
                  <a:extLst>
                    <a:ext uri="{9D8B030D-6E8A-4147-A177-3AD203B41FA5}">
                      <a16:colId xmlns:a16="http://schemas.microsoft.com/office/drawing/2014/main" val="738227435"/>
                    </a:ext>
                  </a:extLst>
                </a:gridCol>
                <a:gridCol w="2225917">
                  <a:extLst>
                    <a:ext uri="{9D8B030D-6E8A-4147-A177-3AD203B41FA5}">
                      <a16:colId xmlns:a16="http://schemas.microsoft.com/office/drawing/2014/main" val="4246357810"/>
                    </a:ext>
                  </a:extLst>
                </a:gridCol>
                <a:gridCol w="1678133">
                  <a:extLst>
                    <a:ext uri="{9D8B030D-6E8A-4147-A177-3AD203B41FA5}">
                      <a16:colId xmlns:a16="http://schemas.microsoft.com/office/drawing/2014/main" val="3829793963"/>
                    </a:ext>
                  </a:extLst>
                </a:gridCol>
              </a:tblGrid>
              <a:tr h="637787">
                <a:tc gridSpan="2">
                  <a:txBody>
                    <a:bodyPr/>
                    <a:lstStyle>
                      <a:lvl1pPr>
                        <a:spcBef>
                          <a:spcPct val="20000"/>
                        </a:spcBef>
                        <a:tabLst>
                          <a:tab pos="1385888" algn="l"/>
                        </a:tabLst>
                        <a:defRPr sz="2800">
                          <a:solidFill>
                            <a:schemeClr val="tx1"/>
                          </a:solidFill>
                          <a:latin typeface="Arial" panose="020B0604020202020204" pitchFamily="34" charset="0"/>
                        </a:defRPr>
                      </a:lvl1pPr>
                      <a:lvl2pPr marL="742950" indent="-285750">
                        <a:spcBef>
                          <a:spcPct val="20000"/>
                        </a:spcBef>
                        <a:tabLst>
                          <a:tab pos="1385888" algn="l"/>
                        </a:tabLst>
                        <a:defRPr sz="2400">
                          <a:solidFill>
                            <a:schemeClr val="tx1"/>
                          </a:solidFill>
                          <a:latin typeface="Arial" panose="020B0604020202020204" pitchFamily="34" charset="0"/>
                        </a:defRPr>
                      </a:lvl2pPr>
                      <a:lvl3pPr marL="1143000" indent="-228600">
                        <a:spcBef>
                          <a:spcPct val="20000"/>
                        </a:spcBef>
                        <a:tabLst>
                          <a:tab pos="1385888" algn="l"/>
                        </a:tabLst>
                        <a:defRPr sz="2000">
                          <a:solidFill>
                            <a:schemeClr val="tx1"/>
                          </a:solidFill>
                          <a:latin typeface="Arial" panose="020B0604020202020204" pitchFamily="34" charset="0"/>
                        </a:defRPr>
                      </a:lvl3pPr>
                      <a:lvl4pPr marL="1600200" indent="-228600">
                        <a:spcBef>
                          <a:spcPct val="20000"/>
                        </a:spcBef>
                        <a:tabLst>
                          <a:tab pos="1385888" algn="l"/>
                        </a:tabLst>
                        <a:defRPr>
                          <a:solidFill>
                            <a:schemeClr val="tx1"/>
                          </a:solidFill>
                          <a:latin typeface="Arial" panose="020B0604020202020204" pitchFamily="34" charset="0"/>
                        </a:defRPr>
                      </a:lvl4pPr>
                      <a:lvl5pPr marL="2057400" indent="-228600">
                        <a:spcBef>
                          <a:spcPct val="20000"/>
                        </a:spcBef>
                        <a:tabLst>
                          <a:tab pos="1385888"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1385888" algn="l"/>
                        </a:tabLst>
                      </a:pPr>
                      <a:r>
                        <a:rPr kumimoji="0" lang="en-US" altLang="en-US" sz="2400" b="1" i="0" u="none" strike="noStrike" cap="none" normalizeH="0" baseline="0" dirty="0">
                          <a:ln>
                            <a:noFill/>
                          </a:ln>
                          <a:solidFill>
                            <a:srgbClr val="0D0D0D"/>
                          </a:solidFill>
                          <a:effectLst/>
                          <a:latin typeface="Times New Roman" panose="02020603050405020304" pitchFamily="18" charset="0"/>
                          <a:ea typeface="MS Mincho" pitchFamily="49" charset="-128"/>
                        </a:rPr>
                        <a:t> </a:t>
                      </a: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EEBD2"/>
                    </a:solidFill>
                  </a:tcPr>
                </a:tc>
                <a:tc hMerge="1">
                  <a:txBody>
                    <a:bodyPr/>
                    <a:lstStyle/>
                    <a:p>
                      <a:endParaRPr lang="en-US"/>
                    </a:p>
                  </a:txBody>
                  <a:tcPr/>
                </a:tc>
                <a:tc>
                  <a:txBody>
                    <a:bodyPr/>
                    <a:lstStyle>
                      <a:lvl1pPr>
                        <a:spcBef>
                          <a:spcPct val="20000"/>
                        </a:spcBef>
                        <a:tabLst>
                          <a:tab pos="1385888" algn="l"/>
                        </a:tabLst>
                        <a:defRPr sz="2800">
                          <a:solidFill>
                            <a:schemeClr val="tx1"/>
                          </a:solidFill>
                          <a:latin typeface="Arial" panose="020B0604020202020204" pitchFamily="34" charset="0"/>
                        </a:defRPr>
                      </a:lvl1pPr>
                      <a:lvl2pPr marL="742950" indent="-285750">
                        <a:spcBef>
                          <a:spcPct val="20000"/>
                        </a:spcBef>
                        <a:tabLst>
                          <a:tab pos="1385888" algn="l"/>
                        </a:tabLst>
                        <a:defRPr sz="2400">
                          <a:solidFill>
                            <a:schemeClr val="tx1"/>
                          </a:solidFill>
                          <a:latin typeface="Arial" panose="020B0604020202020204" pitchFamily="34" charset="0"/>
                        </a:defRPr>
                      </a:lvl2pPr>
                      <a:lvl3pPr marL="1143000" indent="-228600">
                        <a:spcBef>
                          <a:spcPct val="20000"/>
                        </a:spcBef>
                        <a:tabLst>
                          <a:tab pos="1385888" algn="l"/>
                        </a:tabLst>
                        <a:defRPr sz="2000">
                          <a:solidFill>
                            <a:schemeClr val="tx1"/>
                          </a:solidFill>
                          <a:latin typeface="Arial" panose="020B0604020202020204" pitchFamily="34" charset="0"/>
                        </a:defRPr>
                      </a:lvl3pPr>
                      <a:lvl4pPr marL="1600200" indent="-228600">
                        <a:spcBef>
                          <a:spcPct val="20000"/>
                        </a:spcBef>
                        <a:tabLst>
                          <a:tab pos="1385888" algn="l"/>
                        </a:tabLst>
                        <a:defRPr>
                          <a:solidFill>
                            <a:schemeClr val="tx1"/>
                          </a:solidFill>
                          <a:latin typeface="Arial" panose="020B0604020202020204" pitchFamily="34" charset="0"/>
                        </a:defRPr>
                      </a:lvl4pPr>
                      <a:lvl5pPr marL="2057400" indent="-228600">
                        <a:spcBef>
                          <a:spcPct val="20000"/>
                        </a:spcBef>
                        <a:tabLst>
                          <a:tab pos="1385888"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tab pos="1385888" algn="l"/>
                        </a:tabLst>
                      </a:pPr>
                      <a:r>
                        <a:rPr kumimoji="0" lang="en-US" altLang="en-US" sz="2400" b="1" i="1" u="none" strike="noStrike" cap="none" normalizeH="0" baseline="0" dirty="0">
                          <a:ln>
                            <a:noFill/>
                          </a:ln>
                          <a:solidFill>
                            <a:srgbClr val="0D0D0D"/>
                          </a:solidFill>
                          <a:effectLst/>
                          <a:latin typeface="Times New Roman" panose="02020603050405020304" pitchFamily="18" charset="0"/>
                          <a:ea typeface="MS Mincho" pitchFamily="49" charset="-128"/>
                        </a:rPr>
                        <a:t>Chi </a:t>
                      </a:r>
                      <a:r>
                        <a:rPr kumimoji="0" lang="en-US" altLang="en-US" sz="2400" b="1" i="1" u="none" strike="noStrike" cap="none" normalizeH="0" baseline="0" dirty="0" err="1">
                          <a:ln>
                            <a:noFill/>
                          </a:ln>
                          <a:solidFill>
                            <a:srgbClr val="0D0D0D"/>
                          </a:solidFill>
                          <a:effectLst/>
                          <a:latin typeface="Times New Roman" panose="02020603050405020304" pitchFamily="18" charset="0"/>
                          <a:ea typeface="MS Mincho" pitchFamily="49" charset="-128"/>
                        </a:rPr>
                        <a:t>tiết</a:t>
                      </a:r>
                      <a:r>
                        <a:rPr kumimoji="0" lang="en-US" altLang="en-US" sz="2400" b="1" i="1" u="none" strike="noStrike" cap="none" normalizeH="0" baseline="0" dirty="0">
                          <a:ln>
                            <a:noFill/>
                          </a:ln>
                          <a:solidFill>
                            <a:srgbClr val="0D0D0D"/>
                          </a:solidFill>
                          <a:effectLst/>
                          <a:latin typeface="Times New Roman" panose="02020603050405020304" pitchFamily="18" charset="0"/>
                          <a:ea typeface="MS Mincho" pitchFamily="49" charset="-128"/>
                        </a:rPr>
                        <a:t> </a:t>
                      </a:r>
                      <a:r>
                        <a:rPr kumimoji="0" lang="en-US" altLang="en-US" sz="2400" b="1" i="1" u="none" strike="noStrike" cap="none" normalizeH="0" baseline="0" dirty="0" err="1">
                          <a:ln>
                            <a:noFill/>
                          </a:ln>
                          <a:solidFill>
                            <a:srgbClr val="0D0D0D"/>
                          </a:solidFill>
                          <a:effectLst/>
                          <a:latin typeface="Times New Roman" panose="02020603050405020304" pitchFamily="18" charset="0"/>
                          <a:ea typeface="MS Mincho" pitchFamily="49" charset="-128"/>
                        </a:rPr>
                        <a:t>miêu</a:t>
                      </a:r>
                      <a:r>
                        <a:rPr kumimoji="0" lang="en-US" altLang="en-US" sz="2400" b="1" i="1" u="none" strike="noStrike" cap="none" normalizeH="0" baseline="0" dirty="0">
                          <a:ln>
                            <a:noFill/>
                          </a:ln>
                          <a:solidFill>
                            <a:srgbClr val="0D0D0D"/>
                          </a:solidFill>
                          <a:effectLst/>
                          <a:latin typeface="Times New Roman" panose="02020603050405020304" pitchFamily="18" charset="0"/>
                          <a:ea typeface="MS Mincho" pitchFamily="49" charset="-128"/>
                        </a:rPr>
                        <a:t> </a:t>
                      </a:r>
                      <a:r>
                        <a:rPr kumimoji="0" lang="en-US" altLang="en-US" sz="2400" b="1" i="1" u="none" strike="noStrike" cap="none" normalizeH="0" baseline="0" dirty="0" err="1">
                          <a:ln>
                            <a:noFill/>
                          </a:ln>
                          <a:solidFill>
                            <a:srgbClr val="0D0D0D"/>
                          </a:solidFill>
                          <a:effectLst/>
                          <a:latin typeface="Times New Roman" panose="02020603050405020304" pitchFamily="18" charset="0"/>
                          <a:ea typeface="MS Mincho" pitchFamily="49" charset="-128"/>
                        </a:rPr>
                        <a:t>tả</a:t>
                      </a:r>
                      <a:endParaRPr kumimoji="0" lang="en-US" altLang="en-US" sz="24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1385888" algn="l"/>
                        </a:tabLst>
                        <a:defRPr sz="2800">
                          <a:solidFill>
                            <a:schemeClr val="tx1"/>
                          </a:solidFill>
                          <a:latin typeface="Arial" panose="020B0604020202020204" pitchFamily="34" charset="0"/>
                        </a:defRPr>
                      </a:lvl1pPr>
                      <a:lvl2pPr marL="742950" indent="-285750">
                        <a:spcBef>
                          <a:spcPct val="20000"/>
                        </a:spcBef>
                        <a:tabLst>
                          <a:tab pos="1385888" algn="l"/>
                        </a:tabLst>
                        <a:defRPr sz="2400">
                          <a:solidFill>
                            <a:schemeClr val="tx1"/>
                          </a:solidFill>
                          <a:latin typeface="Arial" panose="020B0604020202020204" pitchFamily="34" charset="0"/>
                        </a:defRPr>
                      </a:lvl2pPr>
                      <a:lvl3pPr marL="1143000" indent="-228600">
                        <a:spcBef>
                          <a:spcPct val="20000"/>
                        </a:spcBef>
                        <a:tabLst>
                          <a:tab pos="1385888" algn="l"/>
                        </a:tabLst>
                        <a:defRPr sz="2000">
                          <a:solidFill>
                            <a:schemeClr val="tx1"/>
                          </a:solidFill>
                          <a:latin typeface="Arial" panose="020B0604020202020204" pitchFamily="34" charset="0"/>
                        </a:defRPr>
                      </a:lvl3pPr>
                      <a:lvl4pPr marL="1600200" indent="-228600">
                        <a:spcBef>
                          <a:spcPct val="20000"/>
                        </a:spcBef>
                        <a:tabLst>
                          <a:tab pos="1385888" algn="l"/>
                        </a:tabLst>
                        <a:defRPr>
                          <a:solidFill>
                            <a:schemeClr val="tx1"/>
                          </a:solidFill>
                          <a:latin typeface="Arial" panose="020B0604020202020204" pitchFamily="34" charset="0"/>
                        </a:defRPr>
                      </a:lvl4pPr>
                      <a:lvl5pPr marL="2057400" indent="-228600">
                        <a:spcBef>
                          <a:spcPct val="20000"/>
                        </a:spcBef>
                        <a:tabLst>
                          <a:tab pos="1385888"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tab pos="1385888" algn="l"/>
                        </a:tabLst>
                      </a:pPr>
                      <a:r>
                        <a:rPr kumimoji="0" lang="en-US" altLang="en-US" sz="2400" b="1" i="1" u="none" strike="noStrike" cap="none" normalizeH="0" baseline="0">
                          <a:ln>
                            <a:noFill/>
                          </a:ln>
                          <a:solidFill>
                            <a:srgbClr val="0D0D0D"/>
                          </a:solidFill>
                          <a:effectLst/>
                          <a:latin typeface="Times New Roman" panose="02020603050405020304" pitchFamily="18" charset="0"/>
                          <a:ea typeface="MS Mincho" pitchFamily="49" charset="-128"/>
                        </a:rPr>
                        <a:t>Ý nghĩa</a:t>
                      </a:r>
                      <a:endParaRPr kumimoji="0" lang="en-US" altLang="en-US" sz="2400" b="0"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2749841"/>
                  </a:ext>
                </a:extLst>
              </a:tr>
              <a:tr h="637787">
                <a:tc gridSpan="2">
                  <a:txBody>
                    <a:bodyPr/>
                    <a:lstStyle>
                      <a:lvl1pPr>
                        <a:spcBef>
                          <a:spcPct val="20000"/>
                        </a:spcBef>
                        <a:tabLst>
                          <a:tab pos="1385888" algn="l"/>
                        </a:tabLst>
                        <a:defRPr sz="2800">
                          <a:solidFill>
                            <a:schemeClr val="tx1"/>
                          </a:solidFill>
                          <a:latin typeface="Arial" panose="020B0604020202020204" pitchFamily="34" charset="0"/>
                        </a:defRPr>
                      </a:lvl1pPr>
                      <a:lvl2pPr marL="742950" indent="-285750">
                        <a:spcBef>
                          <a:spcPct val="20000"/>
                        </a:spcBef>
                        <a:tabLst>
                          <a:tab pos="1385888" algn="l"/>
                        </a:tabLst>
                        <a:defRPr sz="2400">
                          <a:solidFill>
                            <a:schemeClr val="tx1"/>
                          </a:solidFill>
                          <a:latin typeface="Arial" panose="020B0604020202020204" pitchFamily="34" charset="0"/>
                        </a:defRPr>
                      </a:lvl2pPr>
                      <a:lvl3pPr marL="1143000" indent="-228600">
                        <a:spcBef>
                          <a:spcPct val="20000"/>
                        </a:spcBef>
                        <a:tabLst>
                          <a:tab pos="1385888" algn="l"/>
                        </a:tabLst>
                        <a:defRPr sz="2000">
                          <a:solidFill>
                            <a:schemeClr val="tx1"/>
                          </a:solidFill>
                          <a:latin typeface="Arial" panose="020B0604020202020204" pitchFamily="34" charset="0"/>
                        </a:defRPr>
                      </a:lvl3pPr>
                      <a:lvl4pPr marL="1600200" indent="-228600">
                        <a:spcBef>
                          <a:spcPct val="20000"/>
                        </a:spcBef>
                        <a:tabLst>
                          <a:tab pos="1385888" algn="l"/>
                        </a:tabLst>
                        <a:defRPr>
                          <a:solidFill>
                            <a:schemeClr val="tx1"/>
                          </a:solidFill>
                          <a:latin typeface="Arial" panose="020B0604020202020204" pitchFamily="34" charset="0"/>
                        </a:defRPr>
                      </a:lvl4pPr>
                      <a:lvl5pPr marL="2057400" indent="-228600">
                        <a:spcBef>
                          <a:spcPct val="20000"/>
                        </a:spcBef>
                        <a:tabLst>
                          <a:tab pos="1385888"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1385888" algn="l"/>
                        </a:tabLst>
                      </a:pPr>
                      <a:r>
                        <a:rPr kumimoji="0" lang="en-US" altLang="en-US" sz="2400" b="1" i="1" u="none" strike="noStrike" cap="none" normalizeH="0" baseline="0" dirty="0" err="1">
                          <a:ln>
                            <a:noFill/>
                          </a:ln>
                          <a:solidFill>
                            <a:srgbClr val="0D0D0D"/>
                          </a:solidFill>
                          <a:effectLst/>
                          <a:latin typeface="Times New Roman" panose="02020603050405020304" pitchFamily="18" charset="0"/>
                          <a:ea typeface="MS Mincho" pitchFamily="49" charset="-128"/>
                        </a:rPr>
                        <a:t>Hoàn</a:t>
                      </a:r>
                      <a:r>
                        <a:rPr kumimoji="0" lang="en-US" altLang="en-US" sz="2400" b="1" i="1" u="none" strike="noStrike" cap="none" normalizeH="0" baseline="0" dirty="0">
                          <a:ln>
                            <a:noFill/>
                          </a:ln>
                          <a:solidFill>
                            <a:srgbClr val="0D0D0D"/>
                          </a:solidFill>
                          <a:effectLst/>
                          <a:latin typeface="Times New Roman" panose="02020603050405020304" pitchFamily="18" charset="0"/>
                          <a:ea typeface="MS Mincho" pitchFamily="49" charset="-128"/>
                        </a:rPr>
                        <a:t> </a:t>
                      </a:r>
                      <a:r>
                        <a:rPr kumimoji="0" lang="en-US" altLang="en-US" sz="2400" b="1" i="1" u="none" strike="noStrike" cap="none" normalizeH="0" baseline="0" dirty="0" err="1">
                          <a:ln>
                            <a:noFill/>
                          </a:ln>
                          <a:solidFill>
                            <a:srgbClr val="0D0D0D"/>
                          </a:solidFill>
                          <a:effectLst/>
                          <a:latin typeface="Times New Roman" panose="02020603050405020304" pitchFamily="18" charset="0"/>
                          <a:ea typeface="MS Mincho" pitchFamily="49" charset="-128"/>
                        </a:rPr>
                        <a:t>cảnh</a:t>
                      </a:r>
                      <a:r>
                        <a:rPr kumimoji="0" lang="en-US" altLang="en-US" sz="2400" b="1" i="1" u="none" strike="noStrike" cap="none" normalizeH="0" baseline="0" dirty="0">
                          <a:ln>
                            <a:noFill/>
                          </a:ln>
                          <a:solidFill>
                            <a:srgbClr val="0D0D0D"/>
                          </a:solidFill>
                          <a:effectLst/>
                          <a:latin typeface="Times New Roman" panose="02020603050405020304" pitchFamily="18" charset="0"/>
                          <a:ea typeface="MS Mincho" pitchFamily="49" charset="-128"/>
                        </a:rPr>
                        <a:t> </a:t>
                      </a:r>
                      <a:r>
                        <a:rPr kumimoji="0" lang="en-US" altLang="en-US" sz="2400" b="1" i="1" u="none" strike="noStrike" cap="none" normalizeH="0" baseline="0" dirty="0" err="1">
                          <a:ln>
                            <a:noFill/>
                          </a:ln>
                          <a:solidFill>
                            <a:srgbClr val="0D0D0D"/>
                          </a:solidFill>
                          <a:effectLst/>
                          <a:latin typeface="Times New Roman" panose="02020603050405020304" pitchFamily="18" charset="0"/>
                          <a:ea typeface="MS Mincho" pitchFamily="49" charset="-128"/>
                        </a:rPr>
                        <a:t>đưa</a:t>
                      </a:r>
                      <a:r>
                        <a:rPr kumimoji="0" lang="en-US" altLang="en-US" sz="2400" b="1" i="1" u="none" strike="noStrike" cap="none" normalizeH="0" baseline="0" dirty="0">
                          <a:ln>
                            <a:noFill/>
                          </a:ln>
                          <a:solidFill>
                            <a:srgbClr val="0D0D0D"/>
                          </a:solidFill>
                          <a:effectLst/>
                          <a:latin typeface="Times New Roman" panose="02020603050405020304" pitchFamily="18" charset="0"/>
                          <a:ea typeface="MS Mincho" pitchFamily="49" charset="-128"/>
                        </a:rPr>
                        <a:t> </a:t>
                      </a:r>
                      <a:r>
                        <a:rPr kumimoji="0" lang="en-US" altLang="en-US" sz="2400" b="1" i="1" u="none" strike="noStrike" cap="none" normalizeH="0" baseline="0" dirty="0" err="1">
                          <a:ln>
                            <a:noFill/>
                          </a:ln>
                          <a:solidFill>
                            <a:srgbClr val="0D0D0D"/>
                          </a:solidFill>
                          <a:effectLst/>
                          <a:latin typeface="Times New Roman" panose="02020603050405020304" pitchFamily="18" charset="0"/>
                          <a:ea typeface="MS Mincho" pitchFamily="49" charset="-128"/>
                        </a:rPr>
                        <a:t>thư</a:t>
                      </a:r>
                      <a:endParaRPr kumimoji="0" lang="en-US" altLang="en-US" sz="2400" b="0"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EEBD2"/>
                    </a:solidFill>
                  </a:tcPr>
                </a:tc>
                <a:tc hMerge="1">
                  <a:txBody>
                    <a:bodyPr/>
                    <a:lstStyle/>
                    <a:p>
                      <a:endParaRPr lang="en-US"/>
                    </a:p>
                  </a:txBody>
                  <a:tcPr/>
                </a:tc>
                <a:tc>
                  <a:txBody>
                    <a:bodyPr/>
                    <a:lstStyle>
                      <a:lvl1pPr>
                        <a:spcBef>
                          <a:spcPct val="20000"/>
                        </a:spcBef>
                        <a:tabLst>
                          <a:tab pos="1385888" algn="l"/>
                        </a:tabLst>
                        <a:defRPr sz="2800">
                          <a:solidFill>
                            <a:schemeClr val="tx1"/>
                          </a:solidFill>
                          <a:latin typeface="Arial" panose="020B0604020202020204" pitchFamily="34" charset="0"/>
                        </a:defRPr>
                      </a:lvl1pPr>
                      <a:lvl2pPr marL="742950" indent="-285750">
                        <a:spcBef>
                          <a:spcPct val="20000"/>
                        </a:spcBef>
                        <a:tabLst>
                          <a:tab pos="1385888" algn="l"/>
                        </a:tabLst>
                        <a:defRPr sz="2400">
                          <a:solidFill>
                            <a:schemeClr val="tx1"/>
                          </a:solidFill>
                          <a:latin typeface="Arial" panose="020B0604020202020204" pitchFamily="34" charset="0"/>
                        </a:defRPr>
                      </a:lvl2pPr>
                      <a:lvl3pPr marL="1143000" indent="-228600">
                        <a:spcBef>
                          <a:spcPct val="20000"/>
                        </a:spcBef>
                        <a:tabLst>
                          <a:tab pos="1385888" algn="l"/>
                        </a:tabLst>
                        <a:defRPr sz="2000">
                          <a:solidFill>
                            <a:schemeClr val="tx1"/>
                          </a:solidFill>
                          <a:latin typeface="Arial" panose="020B0604020202020204" pitchFamily="34" charset="0"/>
                        </a:defRPr>
                      </a:lvl3pPr>
                      <a:lvl4pPr marL="1600200" indent="-228600">
                        <a:spcBef>
                          <a:spcPct val="20000"/>
                        </a:spcBef>
                        <a:tabLst>
                          <a:tab pos="1385888" algn="l"/>
                        </a:tabLst>
                        <a:defRPr>
                          <a:solidFill>
                            <a:schemeClr val="tx1"/>
                          </a:solidFill>
                          <a:latin typeface="Arial" panose="020B0604020202020204" pitchFamily="34" charset="0"/>
                        </a:defRPr>
                      </a:lvl4pPr>
                      <a:lvl5pPr marL="2057400" indent="-228600">
                        <a:spcBef>
                          <a:spcPct val="20000"/>
                        </a:spcBef>
                        <a:tabLst>
                          <a:tab pos="1385888"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tab pos="1385888" algn="l"/>
                        </a:tabLst>
                      </a:pPr>
                      <a:r>
                        <a:rPr kumimoji="0" lang="en-US" altLang="en-US" sz="2400" b="1" i="0" u="none" strike="noStrike" cap="none" normalizeH="0" baseline="0" dirty="0">
                          <a:ln>
                            <a:noFill/>
                          </a:ln>
                          <a:solidFill>
                            <a:srgbClr val="0D0D0D"/>
                          </a:solidFill>
                          <a:effectLst/>
                          <a:latin typeface="Times New Roman" panose="02020603050405020304" pitchFamily="18" charset="0"/>
                          <a:ea typeface="MS Mincho" pitchFamily="49" charset="-128"/>
                        </a:rPr>
                        <a:t>………..</a:t>
                      </a: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1385888" algn="l"/>
                        </a:tabLst>
                        <a:defRPr sz="2800">
                          <a:solidFill>
                            <a:schemeClr val="tx1"/>
                          </a:solidFill>
                          <a:latin typeface="Arial" panose="020B0604020202020204" pitchFamily="34" charset="0"/>
                        </a:defRPr>
                      </a:lvl1pPr>
                      <a:lvl2pPr marL="742950" indent="-285750">
                        <a:spcBef>
                          <a:spcPct val="20000"/>
                        </a:spcBef>
                        <a:tabLst>
                          <a:tab pos="1385888" algn="l"/>
                        </a:tabLst>
                        <a:defRPr sz="2400">
                          <a:solidFill>
                            <a:schemeClr val="tx1"/>
                          </a:solidFill>
                          <a:latin typeface="Arial" panose="020B0604020202020204" pitchFamily="34" charset="0"/>
                        </a:defRPr>
                      </a:lvl2pPr>
                      <a:lvl3pPr marL="1143000" indent="-228600">
                        <a:spcBef>
                          <a:spcPct val="20000"/>
                        </a:spcBef>
                        <a:tabLst>
                          <a:tab pos="1385888" algn="l"/>
                        </a:tabLst>
                        <a:defRPr sz="2000">
                          <a:solidFill>
                            <a:schemeClr val="tx1"/>
                          </a:solidFill>
                          <a:latin typeface="Arial" panose="020B0604020202020204" pitchFamily="34" charset="0"/>
                        </a:defRPr>
                      </a:lvl3pPr>
                      <a:lvl4pPr marL="1600200" indent="-228600">
                        <a:spcBef>
                          <a:spcPct val="20000"/>
                        </a:spcBef>
                        <a:tabLst>
                          <a:tab pos="1385888" algn="l"/>
                        </a:tabLst>
                        <a:defRPr>
                          <a:solidFill>
                            <a:schemeClr val="tx1"/>
                          </a:solidFill>
                          <a:latin typeface="Arial" panose="020B0604020202020204" pitchFamily="34" charset="0"/>
                        </a:defRPr>
                      </a:lvl4pPr>
                      <a:lvl5pPr marL="2057400" indent="-228600">
                        <a:spcBef>
                          <a:spcPct val="20000"/>
                        </a:spcBef>
                        <a:tabLst>
                          <a:tab pos="1385888"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tab pos="1385888" algn="l"/>
                        </a:tabLst>
                      </a:pPr>
                      <a:r>
                        <a:rPr kumimoji="0" lang="en-US" altLang="en-US" sz="2400" b="1" i="0" u="none" strike="noStrike" cap="none" normalizeH="0" baseline="0" dirty="0">
                          <a:ln>
                            <a:noFill/>
                          </a:ln>
                          <a:solidFill>
                            <a:srgbClr val="0D0D0D"/>
                          </a:solidFill>
                          <a:effectLst/>
                          <a:latin typeface="Times New Roman" panose="02020603050405020304" pitchFamily="18" charset="0"/>
                          <a:ea typeface="MS Mincho" pitchFamily="49" charset="-128"/>
                        </a:rPr>
                        <a:t> </a:t>
                      </a: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4091005"/>
                  </a:ext>
                </a:extLst>
              </a:tr>
              <a:tr h="637787">
                <a:tc rowSpan="3">
                  <a:txBody>
                    <a:bodyPr/>
                    <a:lstStyle>
                      <a:lvl1pPr>
                        <a:spcBef>
                          <a:spcPct val="20000"/>
                        </a:spcBef>
                        <a:tabLst>
                          <a:tab pos="1385888" algn="l"/>
                        </a:tabLst>
                        <a:defRPr sz="2800">
                          <a:solidFill>
                            <a:schemeClr val="tx1"/>
                          </a:solidFill>
                          <a:latin typeface="Arial" panose="020B0604020202020204" pitchFamily="34" charset="0"/>
                        </a:defRPr>
                      </a:lvl1pPr>
                      <a:lvl2pPr marL="742950" indent="-285750">
                        <a:spcBef>
                          <a:spcPct val="20000"/>
                        </a:spcBef>
                        <a:tabLst>
                          <a:tab pos="1385888" algn="l"/>
                        </a:tabLst>
                        <a:defRPr sz="2400">
                          <a:solidFill>
                            <a:schemeClr val="tx1"/>
                          </a:solidFill>
                          <a:latin typeface="Arial" panose="020B0604020202020204" pitchFamily="34" charset="0"/>
                        </a:defRPr>
                      </a:lvl2pPr>
                      <a:lvl3pPr marL="1143000" indent="-228600">
                        <a:spcBef>
                          <a:spcPct val="20000"/>
                        </a:spcBef>
                        <a:tabLst>
                          <a:tab pos="1385888" algn="l"/>
                        </a:tabLst>
                        <a:defRPr sz="2000">
                          <a:solidFill>
                            <a:schemeClr val="tx1"/>
                          </a:solidFill>
                          <a:latin typeface="Arial" panose="020B0604020202020204" pitchFamily="34" charset="0"/>
                        </a:defRPr>
                      </a:lvl3pPr>
                      <a:lvl4pPr marL="1600200" indent="-228600">
                        <a:spcBef>
                          <a:spcPct val="20000"/>
                        </a:spcBef>
                        <a:tabLst>
                          <a:tab pos="1385888" algn="l"/>
                        </a:tabLst>
                        <a:defRPr>
                          <a:solidFill>
                            <a:schemeClr val="tx1"/>
                          </a:solidFill>
                          <a:latin typeface="Arial" panose="020B0604020202020204" pitchFamily="34" charset="0"/>
                        </a:defRPr>
                      </a:lvl4pPr>
                      <a:lvl5pPr marL="2057400" indent="-228600">
                        <a:spcBef>
                          <a:spcPct val="20000"/>
                        </a:spcBef>
                        <a:tabLst>
                          <a:tab pos="1385888"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1385888" algn="l"/>
                        </a:tabLst>
                      </a:pPr>
                      <a:r>
                        <a:rPr kumimoji="0" lang="en-US" altLang="en-US" sz="2400" b="1" i="1" u="none" strike="noStrike" cap="none" normalizeH="0" baseline="0">
                          <a:ln>
                            <a:noFill/>
                          </a:ln>
                          <a:solidFill>
                            <a:srgbClr val="0D0D0D"/>
                          </a:solidFill>
                          <a:effectLst/>
                          <a:latin typeface="Times New Roman" panose="02020603050405020304" pitchFamily="18" charset="0"/>
                          <a:ea typeface="MS Mincho" pitchFamily="49" charset="-128"/>
                        </a:rPr>
                        <a:t>Hình ảnh chú bé Lượm</a:t>
                      </a:r>
                      <a:endParaRPr kumimoji="0" lang="en-US" altLang="en-US" sz="2400" b="0"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EEBD2"/>
                    </a:solidFill>
                  </a:tcPr>
                </a:tc>
                <a:tc>
                  <a:txBody>
                    <a:bodyPr/>
                    <a:lstStyle>
                      <a:lvl1pPr>
                        <a:spcBef>
                          <a:spcPct val="20000"/>
                        </a:spcBef>
                        <a:tabLst>
                          <a:tab pos="1385888" algn="l"/>
                        </a:tabLst>
                        <a:defRPr sz="2800">
                          <a:solidFill>
                            <a:schemeClr val="tx1"/>
                          </a:solidFill>
                          <a:latin typeface="Arial" panose="020B0604020202020204" pitchFamily="34" charset="0"/>
                        </a:defRPr>
                      </a:lvl1pPr>
                      <a:lvl2pPr marL="742950" indent="-285750">
                        <a:spcBef>
                          <a:spcPct val="20000"/>
                        </a:spcBef>
                        <a:tabLst>
                          <a:tab pos="1385888" algn="l"/>
                        </a:tabLst>
                        <a:defRPr sz="2400">
                          <a:solidFill>
                            <a:schemeClr val="tx1"/>
                          </a:solidFill>
                          <a:latin typeface="Arial" panose="020B0604020202020204" pitchFamily="34" charset="0"/>
                        </a:defRPr>
                      </a:lvl2pPr>
                      <a:lvl3pPr marL="1143000" indent="-228600">
                        <a:spcBef>
                          <a:spcPct val="20000"/>
                        </a:spcBef>
                        <a:tabLst>
                          <a:tab pos="1385888" algn="l"/>
                        </a:tabLst>
                        <a:defRPr sz="2000">
                          <a:solidFill>
                            <a:schemeClr val="tx1"/>
                          </a:solidFill>
                          <a:latin typeface="Arial" panose="020B0604020202020204" pitchFamily="34" charset="0"/>
                        </a:defRPr>
                      </a:lvl3pPr>
                      <a:lvl4pPr marL="1600200" indent="-228600">
                        <a:spcBef>
                          <a:spcPct val="20000"/>
                        </a:spcBef>
                        <a:tabLst>
                          <a:tab pos="1385888" algn="l"/>
                        </a:tabLst>
                        <a:defRPr>
                          <a:solidFill>
                            <a:schemeClr val="tx1"/>
                          </a:solidFill>
                          <a:latin typeface="Arial" panose="020B0604020202020204" pitchFamily="34" charset="0"/>
                        </a:defRPr>
                      </a:lvl4pPr>
                      <a:lvl5pPr marL="2057400" indent="-228600">
                        <a:spcBef>
                          <a:spcPct val="20000"/>
                        </a:spcBef>
                        <a:tabLst>
                          <a:tab pos="1385888"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1385888" algn="l"/>
                        </a:tabLst>
                      </a:pPr>
                      <a:r>
                        <a:rPr kumimoji="0" lang="en-US" altLang="en-US" sz="2400" b="1" i="1" u="none" strike="noStrike" cap="none" normalizeH="0" baseline="0">
                          <a:ln>
                            <a:noFill/>
                          </a:ln>
                          <a:solidFill>
                            <a:srgbClr val="0D0D0D"/>
                          </a:solidFill>
                          <a:effectLst/>
                          <a:latin typeface="Times New Roman" panose="02020603050405020304" pitchFamily="18" charset="0"/>
                          <a:ea typeface="MS Mincho" pitchFamily="49" charset="-128"/>
                        </a:rPr>
                        <a:t>Hành động</a:t>
                      </a:r>
                      <a:endParaRPr kumimoji="0" lang="en-US" altLang="en-US" sz="2400" b="0"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FFF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0D0D0D"/>
                          </a:solidFill>
                          <a:effectLst/>
                          <a:latin typeface="Times New Roman" panose="02020603050405020304" pitchFamily="18" charset="0"/>
                          <a:ea typeface="MS Mincho" pitchFamily="49" charset="-128"/>
                        </a:rPr>
                        <a:t>………..</a:t>
                      </a: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0D0D0D"/>
                          </a:solidFill>
                          <a:effectLst/>
                          <a:latin typeface="Times New Roman" panose="02020603050405020304" pitchFamily="18" charset="0"/>
                          <a:ea typeface="MS Mincho" pitchFamily="49" charset="-128"/>
                        </a:rPr>
                        <a:t> </a:t>
                      </a: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59640932"/>
                  </a:ext>
                </a:extLst>
              </a:tr>
              <a:tr h="637787">
                <a:tc vMerge="1">
                  <a:txBody>
                    <a:bodyPr/>
                    <a:lstStyle/>
                    <a:p>
                      <a:endParaRPr lang="en-US"/>
                    </a:p>
                  </a:txBody>
                  <a:tcPr/>
                </a:tc>
                <a:tc>
                  <a:txBody>
                    <a:bodyPr/>
                    <a:lstStyle>
                      <a:lvl1pPr>
                        <a:spcBef>
                          <a:spcPct val="20000"/>
                        </a:spcBef>
                        <a:tabLst>
                          <a:tab pos="1385888" algn="l"/>
                        </a:tabLst>
                        <a:defRPr sz="2800">
                          <a:solidFill>
                            <a:schemeClr val="tx1"/>
                          </a:solidFill>
                          <a:latin typeface="Arial" panose="020B0604020202020204" pitchFamily="34" charset="0"/>
                        </a:defRPr>
                      </a:lvl1pPr>
                      <a:lvl2pPr marL="742950" indent="-285750">
                        <a:spcBef>
                          <a:spcPct val="20000"/>
                        </a:spcBef>
                        <a:tabLst>
                          <a:tab pos="1385888" algn="l"/>
                        </a:tabLst>
                        <a:defRPr sz="2400">
                          <a:solidFill>
                            <a:schemeClr val="tx1"/>
                          </a:solidFill>
                          <a:latin typeface="Arial" panose="020B0604020202020204" pitchFamily="34" charset="0"/>
                        </a:defRPr>
                      </a:lvl2pPr>
                      <a:lvl3pPr marL="1143000" indent="-228600">
                        <a:spcBef>
                          <a:spcPct val="20000"/>
                        </a:spcBef>
                        <a:tabLst>
                          <a:tab pos="1385888" algn="l"/>
                        </a:tabLst>
                        <a:defRPr sz="2000">
                          <a:solidFill>
                            <a:schemeClr val="tx1"/>
                          </a:solidFill>
                          <a:latin typeface="Arial" panose="020B0604020202020204" pitchFamily="34" charset="0"/>
                        </a:defRPr>
                      </a:lvl3pPr>
                      <a:lvl4pPr marL="1600200" indent="-228600">
                        <a:spcBef>
                          <a:spcPct val="20000"/>
                        </a:spcBef>
                        <a:tabLst>
                          <a:tab pos="1385888" algn="l"/>
                        </a:tabLst>
                        <a:defRPr>
                          <a:solidFill>
                            <a:schemeClr val="tx1"/>
                          </a:solidFill>
                          <a:latin typeface="Arial" panose="020B0604020202020204" pitchFamily="34" charset="0"/>
                        </a:defRPr>
                      </a:lvl4pPr>
                      <a:lvl5pPr marL="2057400" indent="-228600">
                        <a:spcBef>
                          <a:spcPct val="20000"/>
                        </a:spcBef>
                        <a:tabLst>
                          <a:tab pos="1385888"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1385888" algn="l"/>
                        </a:tabLst>
                      </a:pPr>
                      <a:r>
                        <a:rPr kumimoji="0" lang="en-US" altLang="en-US" sz="2400" b="1" i="1" u="none" strike="noStrike" cap="none" normalizeH="0" baseline="0">
                          <a:ln>
                            <a:noFill/>
                          </a:ln>
                          <a:solidFill>
                            <a:srgbClr val="0D0D0D"/>
                          </a:solidFill>
                          <a:effectLst/>
                          <a:latin typeface="Times New Roman" panose="02020603050405020304" pitchFamily="18" charset="0"/>
                          <a:ea typeface="MS Mincho" pitchFamily="49" charset="-128"/>
                        </a:rPr>
                        <a:t>Ý chí</a:t>
                      </a:r>
                      <a:endParaRPr kumimoji="0" lang="en-US" altLang="en-US" sz="2400" b="0"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FFF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0D0D0D"/>
                          </a:solidFill>
                          <a:effectLst/>
                          <a:latin typeface="Times New Roman" panose="02020603050405020304" pitchFamily="18" charset="0"/>
                          <a:ea typeface="MS Mincho" pitchFamily="49" charset="-128"/>
                        </a:rPr>
                        <a:t>………..</a:t>
                      </a: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0D0D0D"/>
                          </a:solidFill>
                          <a:effectLst/>
                          <a:latin typeface="Times New Roman" panose="02020603050405020304" pitchFamily="18" charset="0"/>
                          <a:ea typeface="MS Mincho" pitchFamily="49" charset="-128"/>
                        </a:rPr>
                        <a:t> </a:t>
                      </a: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95240737"/>
                  </a:ext>
                </a:extLst>
              </a:tr>
              <a:tr h="637787">
                <a:tc vMerge="1">
                  <a:txBody>
                    <a:bodyPr/>
                    <a:lstStyle/>
                    <a:p>
                      <a:endParaRPr lang="en-US"/>
                    </a:p>
                  </a:txBody>
                  <a:tcPr/>
                </a:tc>
                <a:tc>
                  <a:txBody>
                    <a:bodyPr/>
                    <a:lstStyle>
                      <a:lvl1pPr>
                        <a:spcBef>
                          <a:spcPct val="20000"/>
                        </a:spcBef>
                        <a:tabLst>
                          <a:tab pos="1385888" algn="l"/>
                        </a:tabLst>
                        <a:defRPr sz="2800">
                          <a:solidFill>
                            <a:schemeClr val="tx1"/>
                          </a:solidFill>
                          <a:latin typeface="Arial" panose="020B0604020202020204" pitchFamily="34" charset="0"/>
                        </a:defRPr>
                      </a:lvl1pPr>
                      <a:lvl2pPr marL="742950" indent="-285750">
                        <a:spcBef>
                          <a:spcPct val="20000"/>
                        </a:spcBef>
                        <a:tabLst>
                          <a:tab pos="1385888" algn="l"/>
                        </a:tabLst>
                        <a:defRPr sz="2400">
                          <a:solidFill>
                            <a:schemeClr val="tx1"/>
                          </a:solidFill>
                          <a:latin typeface="Arial" panose="020B0604020202020204" pitchFamily="34" charset="0"/>
                        </a:defRPr>
                      </a:lvl2pPr>
                      <a:lvl3pPr marL="1143000" indent="-228600">
                        <a:spcBef>
                          <a:spcPct val="20000"/>
                        </a:spcBef>
                        <a:tabLst>
                          <a:tab pos="1385888" algn="l"/>
                        </a:tabLst>
                        <a:defRPr sz="2000">
                          <a:solidFill>
                            <a:schemeClr val="tx1"/>
                          </a:solidFill>
                          <a:latin typeface="Arial" panose="020B0604020202020204" pitchFamily="34" charset="0"/>
                        </a:defRPr>
                      </a:lvl3pPr>
                      <a:lvl4pPr marL="1600200" indent="-228600">
                        <a:spcBef>
                          <a:spcPct val="20000"/>
                        </a:spcBef>
                        <a:tabLst>
                          <a:tab pos="1385888" algn="l"/>
                        </a:tabLst>
                        <a:defRPr>
                          <a:solidFill>
                            <a:schemeClr val="tx1"/>
                          </a:solidFill>
                          <a:latin typeface="Arial" panose="020B0604020202020204" pitchFamily="34" charset="0"/>
                        </a:defRPr>
                      </a:lvl4pPr>
                      <a:lvl5pPr marL="2057400" indent="-228600">
                        <a:spcBef>
                          <a:spcPct val="20000"/>
                        </a:spcBef>
                        <a:tabLst>
                          <a:tab pos="1385888"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tabLst>
                          <a:tab pos="1385888"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1385888" algn="l"/>
                        </a:tabLst>
                      </a:pPr>
                      <a:r>
                        <a:rPr kumimoji="0" lang="en-US" altLang="en-US" sz="2400" b="1" i="1" u="none" strike="noStrike" cap="none" normalizeH="0" baseline="0">
                          <a:ln>
                            <a:noFill/>
                          </a:ln>
                          <a:solidFill>
                            <a:srgbClr val="0D0D0D"/>
                          </a:solidFill>
                          <a:effectLst/>
                          <a:latin typeface="Times New Roman" panose="02020603050405020304" pitchFamily="18" charset="0"/>
                          <a:ea typeface="MS Mincho" pitchFamily="49" charset="-128"/>
                        </a:rPr>
                        <a:t>Sự hi sinh</a:t>
                      </a:r>
                      <a:endParaRPr kumimoji="0" lang="en-US" altLang="en-US" sz="2400" b="0"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FFF82"/>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0D0D0D"/>
                          </a:solidFill>
                          <a:effectLst/>
                          <a:latin typeface="Times New Roman" panose="02020603050405020304" pitchFamily="18" charset="0"/>
                          <a:ea typeface="MS Mincho" pitchFamily="49" charset="-128"/>
                        </a:rPr>
                        <a:t>………..</a:t>
                      </a: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0D0D0D"/>
                          </a:solidFill>
                          <a:effectLst/>
                          <a:latin typeface="Times New Roman" panose="02020603050405020304" pitchFamily="18" charset="0"/>
                          <a:ea typeface="MS Mincho" pitchFamily="49" charset="-128"/>
                        </a:rPr>
                        <a:t> </a:t>
                      </a: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38576" marR="3857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5636460"/>
                  </a:ext>
                </a:extLst>
              </a:tr>
            </a:tbl>
          </a:graphicData>
        </a:graphic>
      </p:graphicFrame>
      <p:pic>
        <p:nvPicPr>
          <p:cNvPr id="6" name="Picture 5"/>
          <p:cNvPicPr>
            <a:picLocks noChangeAspect="1"/>
          </p:cNvPicPr>
          <p:nvPr/>
        </p:nvPicPr>
        <p:blipFill rotWithShape="1">
          <a:blip r:embed="rId4"/>
          <a:srcRect l="1290" t="15372" r="574" b="5917"/>
          <a:stretch/>
        </p:blipFill>
        <p:spPr>
          <a:xfrm>
            <a:off x="1" y="-1"/>
            <a:ext cx="1821365" cy="15037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569410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968077" y="2818210"/>
            <a:ext cx="3218277" cy="1864519"/>
          </a:xfrm>
          <a:prstGeom prst="rect">
            <a:avLst/>
          </a:prstGeom>
          <a:ln/>
        </p:spPr>
        <p:style>
          <a:lnRef idx="2">
            <a:schemeClr val="accent2"/>
          </a:lnRef>
          <a:fillRef idx="1">
            <a:schemeClr val="lt1"/>
          </a:fillRef>
          <a:effectRef idx="0">
            <a:schemeClr val="accent2"/>
          </a:effectRef>
          <a:fontRef idx="minor">
            <a:schemeClr val="dk1"/>
          </a:fontRef>
        </p:style>
      </p:pic>
      <p:sp>
        <p:nvSpPr>
          <p:cNvPr id="4" name="TextBox 3"/>
          <p:cNvSpPr txBox="1"/>
          <p:nvPr/>
        </p:nvSpPr>
        <p:spPr>
          <a:xfrm>
            <a:off x="2343150" y="141685"/>
            <a:ext cx="4343400" cy="369332"/>
          </a:xfrm>
          <a:prstGeom prst="rect">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eaLnBrk="1" hangingPunct="1">
              <a:defRPr/>
            </a:pPr>
            <a:r>
              <a:rPr lang="vi-VN" b="1" dirty="0">
                <a:solidFill>
                  <a:srgbClr val="FF0000"/>
                </a:solidFill>
                <a:latin typeface="Times New Roman" pitchFamily="18" charset="0"/>
                <a:cs typeface="Times New Roman" pitchFamily="18" charset="0"/>
              </a:rPr>
              <a:t>TRÒ CHƠI  LẬT Ô HÌNH ĐOÁN TÊN </a:t>
            </a:r>
            <a:endParaRPr lang="en-US" b="1" dirty="0">
              <a:solidFill>
                <a:srgbClr val="FF0000"/>
              </a:solidFill>
              <a:latin typeface="Times New Roman" pitchFamily="18" charset="0"/>
              <a:cs typeface="Times New Roman" pitchFamily="18" charset="0"/>
            </a:endParaRPr>
          </a:p>
        </p:txBody>
      </p:sp>
      <p:pic>
        <p:nvPicPr>
          <p:cNvPr id="6" name="Picture 5"/>
          <p:cNvPicPr/>
          <p:nvPr/>
        </p:nvPicPr>
        <p:blipFill>
          <a:blip r:embed="rId3"/>
          <a:srcRect/>
          <a:stretch>
            <a:fillRect/>
          </a:stretch>
        </p:blipFill>
        <p:spPr bwMode="auto">
          <a:xfrm>
            <a:off x="968077" y="628650"/>
            <a:ext cx="3218277" cy="1684735"/>
          </a:xfrm>
          <a:prstGeom prst="rect">
            <a:avLst/>
          </a:prstGeom>
        </p:spPr>
        <p:style>
          <a:lnRef idx="2">
            <a:schemeClr val="accent6"/>
          </a:lnRef>
          <a:fillRef idx="1">
            <a:schemeClr val="lt1"/>
          </a:fillRef>
          <a:effectRef idx="0">
            <a:schemeClr val="accent6"/>
          </a:effectRef>
          <a:fontRef idx="minor">
            <a:schemeClr val="dk1"/>
          </a:fontRef>
        </p:style>
      </p:pic>
      <p:pic>
        <p:nvPicPr>
          <p:cNvPr id="1028" name="Picture 4" descr="https://upload.wikimedia.org/wikipedia/commons/thumb/b/be/Kim_%C4%90%E1%BB%93ng_N%C3%B4ng_V%C4%83n_D%E1%BB%81n.JPG/320px-Kim_%C4%90%E1%BB%93ng_N%C3%B4ng_V%C4%83n_D%E1%BB%81n.JPG"/>
          <p:cNvPicPr>
            <a:picLocks noChangeAspect="1" noChangeArrowheads="1"/>
          </p:cNvPicPr>
          <p:nvPr/>
        </p:nvPicPr>
        <p:blipFill>
          <a:blip r:embed="rId4"/>
          <a:srcRect/>
          <a:stretch>
            <a:fillRect/>
          </a:stretch>
        </p:blipFill>
        <p:spPr bwMode="auto">
          <a:xfrm>
            <a:off x="4972050" y="628650"/>
            <a:ext cx="3488382" cy="1675210"/>
          </a:xfrm>
          <a:prstGeom prst="rect">
            <a:avLst/>
          </a:prstGeom>
        </p:spPr>
        <p:style>
          <a:lnRef idx="2">
            <a:schemeClr val="accent2"/>
          </a:lnRef>
          <a:fillRef idx="1">
            <a:schemeClr val="lt1"/>
          </a:fillRef>
          <a:effectRef idx="0">
            <a:schemeClr val="accent2"/>
          </a:effectRef>
          <a:fontRef idx="minor">
            <a:schemeClr val="dk1"/>
          </a:fontRef>
        </p:style>
      </p:pic>
      <p:pic>
        <p:nvPicPr>
          <p:cNvPr id="8" name="Picture 7" descr="luom"/>
          <p:cNvPicPr>
            <a:picLocks noChangeAspect="1" noChangeArrowheads="1"/>
          </p:cNvPicPr>
          <p:nvPr/>
        </p:nvPicPr>
        <p:blipFill>
          <a:blip r:embed="rId5"/>
          <a:srcRect/>
          <a:stretch>
            <a:fillRect/>
          </a:stretch>
        </p:blipFill>
        <p:spPr>
          <a:xfrm>
            <a:off x="4972050" y="2840832"/>
            <a:ext cx="3488382" cy="1845469"/>
          </a:xfrm>
          <a:prstGeom prst="rect">
            <a:avLst/>
          </a:prstGeom>
        </p:spPr>
        <p:style>
          <a:lnRef idx="2">
            <a:schemeClr val="accent2"/>
          </a:lnRef>
          <a:fillRef idx="1">
            <a:schemeClr val="lt1"/>
          </a:fillRef>
          <a:effectRef idx="0">
            <a:schemeClr val="accent2"/>
          </a:effectRef>
          <a:fontRef idx="minor">
            <a:schemeClr val="dk1"/>
          </a:fontRef>
        </p:style>
      </p:pic>
      <p:sp>
        <p:nvSpPr>
          <p:cNvPr id="5" name="TextBox 4"/>
          <p:cNvSpPr txBox="1">
            <a:spLocks noChangeArrowheads="1"/>
          </p:cNvSpPr>
          <p:nvPr/>
        </p:nvSpPr>
        <p:spPr bwMode="auto">
          <a:xfrm>
            <a:off x="1785938" y="2282429"/>
            <a:ext cx="19431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vi-VN" altLang="en-US" sz="1800" b="1" dirty="0">
                <a:solidFill>
                  <a:srgbClr val="FF0000"/>
                </a:solidFill>
                <a:latin typeface="Times New Roman" panose="02020603050405020304" pitchFamily="18" charset="0"/>
                <a:cs typeface="Times New Roman" panose="02020603050405020304" pitchFamily="18" charset="0"/>
              </a:rPr>
              <a:t>Thánh Gióng</a:t>
            </a:r>
            <a:endParaRPr lang="en-US" altLang="en-US" sz="1800" b="1"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a:spLocks noChangeArrowheads="1"/>
          </p:cNvSpPr>
          <p:nvPr/>
        </p:nvSpPr>
        <p:spPr bwMode="auto">
          <a:xfrm>
            <a:off x="5478066" y="2343150"/>
            <a:ext cx="1600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vi-VN" altLang="en-US" sz="1800" b="1">
                <a:solidFill>
                  <a:srgbClr val="FF0000"/>
                </a:solidFill>
                <a:latin typeface="Times New Roman" panose="02020603050405020304" pitchFamily="18" charset="0"/>
                <a:cs typeface="Times New Roman" panose="02020603050405020304" pitchFamily="18" charset="0"/>
              </a:rPr>
              <a:t>Kim Đồng</a:t>
            </a:r>
            <a:endParaRPr lang="en-US" altLang="en-US" sz="1800" b="1">
              <a:solidFill>
                <a:srgbClr val="FF0000"/>
              </a:solidFill>
              <a:latin typeface="Times New Roman" panose="02020603050405020304" pitchFamily="18" charset="0"/>
              <a:cs typeface="Times New Roman" panose="02020603050405020304" pitchFamily="18" charset="0"/>
            </a:endParaRPr>
          </a:p>
        </p:txBody>
      </p:sp>
      <p:sp>
        <p:nvSpPr>
          <p:cNvPr id="9" name="TextBox 8"/>
          <p:cNvSpPr txBox="1">
            <a:spLocks noChangeArrowheads="1"/>
          </p:cNvSpPr>
          <p:nvPr/>
        </p:nvSpPr>
        <p:spPr bwMode="auto">
          <a:xfrm>
            <a:off x="1771650" y="4682729"/>
            <a:ext cx="21347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vi-VN" altLang="en-US" sz="1800" b="1" dirty="0">
                <a:solidFill>
                  <a:srgbClr val="FF0000"/>
                </a:solidFill>
                <a:latin typeface="Times New Roman" panose="02020603050405020304" pitchFamily="18" charset="0"/>
                <a:cs typeface="Times New Roman" panose="02020603050405020304" pitchFamily="18" charset="0"/>
              </a:rPr>
              <a:t>Võ Thị Sáu</a:t>
            </a:r>
            <a:endParaRPr lang="en-US" altLang="en-US" sz="1800" b="1" dirty="0">
              <a:solidFill>
                <a:srgbClr val="FF0000"/>
              </a:solidFill>
              <a:latin typeface="Times New Roman" panose="02020603050405020304" pitchFamily="18" charset="0"/>
              <a:cs typeface="Times New Roman" panose="02020603050405020304" pitchFamily="18" charset="0"/>
            </a:endParaRPr>
          </a:p>
        </p:txBody>
      </p:sp>
      <p:sp>
        <p:nvSpPr>
          <p:cNvPr id="10" name="TextBox 9"/>
          <p:cNvSpPr txBox="1">
            <a:spLocks noChangeArrowheads="1"/>
          </p:cNvSpPr>
          <p:nvPr/>
        </p:nvSpPr>
        <p:spPr bwMode="auto">
          <a:xfrm>
            <a:off x="5715000" y="4743450"/>
            <a:ext cx="13144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vi-VN" altLang="en-US" sz="1800" b="1">
                <a:solidFill>
                  <a:srgbClr val="FF0000"/>
                </a:solidFill>
                <a:latin typeface="Times New Roman" panose="02020603050405020304" pitchFamily="18" charset="0"/>
                <a:cs typeface="Times New Roman" panose="02020603050405020304" pitchFamily="18" charset="0"/>
              </a:rPr>
              <a:t>Lượm</a:t>
            </a:r>
            <a:endParaRPr lang="en-US" altLang="en-US" sz="1800" b="1">
              <a:solidFill>
                <a:srgbClr val="FF0000"/>
              </a:solidFill>
              <a:latin typeface="Times New Roman" panose="02020603050405020304" pitchFamily="18" charset="0"/>
              <a:cs typeface="Times New Roman" panose="02020603050405020304" pitchFamily="18" charset="0"/>
            </a:endParaRPr>
          </a:p>
        </p:txBody>
      </p:sp>
      <p:sp>
        <p:nvSpPr>
          <p:cNvPr id="5131" name="TextBox 1"/>
          <p:cNvSpPr txBox="1">
            <a:spLocks noChangeArrowheads="1"/>
          </p:cNvSpPr>
          <p:nvPr/>
        </p:nvSpPr>
        <p:spPr bwMode="auto">
          <a:xfrm flipH="1">
            <a:off x="397768" y="952500"/>
            <a:ext cx="429816"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300" b="1" dirty="0">
                <a:solidFill>
                  <a:srgbClr val="0000CC"/>
                </a:solidFill>
                <a:latin typeface="Times New Roman" panose="02020603050405020304" pitchFamily="18" charset="0"/>
                <a:cs typeface="Times New Roman" panose="02020603050405020304" pitchFamily="18" charset="0"/>
              </a:rPr>
              <a:t>1</a:t>
            </a:r>
          </a:p>
        </p:txBody>
      </p:sp>
      <p:sp>
        <p:nvSpPr>
          <p:cNvPr id="5132" name="TextBox 2"/>
          <p:cNvSpPr txBox="1">
            <a:spLocks noChangeArrowheads="1"/>
          </p:cNvSpPr>
          <p:nvPr/>
        </p:nvSpPr>
        <p:spPr bwMode="auto">
          <a:xfrm>
            <a:off x="4514851" y="1028700"/>
            <a:ext cx="316706"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300" b="1">
                <a:solidFill>
                  <a:srgbClr val="0000CC"/>
                </a:solidFill>
                <a:latin typeface="Times New Roman" panose="02020603050405020304" pitchFamily="18" charset="0"/>
                <a:cs typeface="Times New Roman" panose="02020603050405020304" pitchFamily="18" charset="0"/>
              </a:rPr>
              <a:t>2</a:t>
            </a:r>
          </a:p>
        </p:txBody>
      </p:sp>
      <p:sp>
        <p:nvSpPr>
          <p:cNvPr id="5133" name="TextBox 10"/>
          <p:cNvSpPr txBox="1">
            <a:spLocks noChangeArrowheads="1"/>
          </p:cNvSpPr>
          <p:nvPr/>
        </p:nvSpPr>
        <p:spPr bwMode="auto">
          <a:xfrm>
            <a:off x="467544" y="3308747"/>
            <a:ext cx="28575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300" b="1">
                <a:solidFill>
                  <a:srgbClr val="0000CC"/>
                </a:solidFill>
                <a:latin typeface="Times New Roman" panose="02020603050405020304" pitchFamily="18" charset="0"/>
                <a:cs typeface="Times New Roman" panose="02020603050405020304" pitchFamily="18" charset="0"/>
              </a:rPr>
              <a:t>3</a:t>
            </a:r>
          </a:p>
        </p:txBody>
      </p:sp>
      <p:sp>
        <p:nvSpPr>
          <p:cNvPr id="5134" name="TextBox 11"/>
          <p:cNvSpPr txBox="1">
            <a:spLocks noChangeArrowheads="1"/>
          </p:cNvSpPr>
          <p:nvPr/>
        </p:nvSpPr>
        <p:spPr bwMode="auto">
          <a:xfrm>
            <a:off x="4514850" y="3251597"/>
            <a:ext cx="40005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300" b="1">
                <a:solidFill>
                  <a:srgbClr val="0000CC"/>
                </a:solidFill>
                <a:latin typeface="Times New Roman" panose="02020603050405020304" pitchFamily="18" charset="0"/>
                <a:cs typeface="Times New Roman" panose="02020603050405020304" pitchFamily="18" charset="0"/>
              </a:rPr>
              <a:t>4</a:t>
            </a:r>
          </a:p>
        </p:txBody>
      </p:sp>
    </p:spTree>
    <p:extLst>
      <p:ext uri="{BB962C8B-B14F-4D97-AF65-F5344CB8AC3E}">
        <p14:creationId xmlns:p14="http://schemas.microsoft.com/office/powerpoint/2010/main" val="2836886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131"/>
                                        </p:tgtEl>
                                        <p:attrNameLst>
                                          <p:attrName>style.visibility</p:attrName>
                                        </p:attrNameLst>
                                      </p:cBhvr>
                                      <p:to>
                                        <p:strVal val="visible"/>
                                      </p:to>
                                    </p:set>
                                    <p:animEffect transition="in" filter="box(in)">
                                      <p:cBhvr>
                                        <p:cTn id="7" dur="500"/>
                                        <p:tgtEl>
                                          <p:spTgt spid="5131"/>
                                        </p:tgtEl>
                                      </p:cBhvr>
                                    </p:animEffect>
                                  </p:childTnLst>
                                </p:cTn>
                              </p:par>
                              <p:par>
                                <p:cTn id="8" presetID="4"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ox(in)">
                                      <p:cBhvr>
                                        <p:cTn id="15" dur="500"/>
                                        <p:tgtEl>
                                          <p:spTgt spid="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16" fill="hold" nodeType="clickEffect">
                                  <p:stCondLst>
                                    <p:cond delay="0"/>
                                  </p:stCondLst>
                                  <p:childTnLst>
                                    <p:set>
                                      <p:cBhvr>
                                        <p:cTn id="19" dur="1" fill="hold">
                                          <p:stCondLst>
                                            <p:cond delay="0"/>
                                          </p:stCondLst>
                                        </p:cTn>
                                        <p:tgtEl>
                                          <p:spTgt spid="1028"/>
                                        </p:tgtEl>
                                        <p:attrNameLst>
                                          <p:attrName>style.visibility</p:attrName>
                                        </p:attrNameLst>
                                      </p:cBhvr>
                                      <p:to>
                                        <p:strVal val="visible"/>
                                      </p:to>
                                    </p:set>
                                    <p:animEffect transition="in" filter="box(in)">
                                      <p:cBhvr>
                                        <p:cTn id="20" dur="500"/>
                                        <p:tgtEl>
                                          <p:spTgt spid="1028"/>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5132"/>
                                        </p:tgtEl>
                                        <p:attrNameLst>
                                          <p:attrName>style.visibility</p:attrName>
                                        </p:attrNameLst>
                                      </p:cBhvr>
                                      <p:to>
                                        <p:strVal val="visible"/>
                                      </p:to>
                                    </p:set>
                                    <p:animEffect transition="in" filter="box(in)">
                                      <p:cBhvr>
                                        <p:cTn id="23" dur="500"/>
                                        <p:tgtEl>
                                          <p:spTgt spid="513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ox(in)">
                                      <p:cBhvr>
                                        <p:cTn id="28" dur="500"/>
                                        <p:tgtEl>
                                          <p:spTgt spid="7"/>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5133"/>
                                        </p:tgtEl>
                                        <p:attrNameLst>
                                          <p:attrName>style.visibility</p:attrName>
                                        </p:attrNameLst>
                                      </p:cBhvr>
                                      <p:to>
                                        <p:strVal val="visible"/>
                                      </p:to>
                                    </p:set>
                                    <p:animEffect transition="in" filter="box(in)">
                                      <p:cBhvr>
                                        <p:cTn id="33" dur="500"/>
                                        <p:tgtEl>
                                          <p:spTgt spid="5133"/>
                                        </p:tgtEl>
                                      </p:cBhvr>
                                    </p:animEffect>
                                  </p:childTnLst>
                                </p:cTn>
                              </p:par>
                              <p:par>
                                <p:cTn id="34" presetID="4" presetClass="entr" presetSubtype="16" fill="hold" nodeType="withEffect">
                                  <p:stCondLst>
                                    <p:cond delay="0"/>
                                  </p:stCondLst>
                                  <p:childTnLst>
                                    <p:set>
                                      <p:cBhvr>
                                        <p:cTn id="35" dur="1" fill="hold">
                                          <p:stCondLst>
                                            <p:cond delay="0"/>
                                          </p:stCondLst>
                                        </p:cTn>
                                        <p:tgtEl>
                                          <p:spTgt spid="1026"/>
                                        </p:tgtEl>
                                        <p:attrNameLst>
                                          <p:attrName>style.visibility</p:attrName>
                                        </p:attrNameLst>
                                      </p:cBhvr>
                                      <p:to>
                                        <p:strVal val="visible"/>
                                      </p:to>
                                    </p:set>
                                    <p:animEffect transition="in" filter="box(in)">
                                      <p:cBhvr>
                                        <p:cTn id="36" dur="500"/>
                                        <p:tgtEl>
                                          <p:spTgt spid="1026"/>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box(in)">
                                      <p:cBhvr>
                                        <p:cTn id="41" dur="500"/>
                                        <p:tgtEl>
                                          <p:spTgt spid="9"/>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4" presetClass="entr" presetSubtype="16" fill="hold" grpId="1"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ox(in)">
                                      <p:cBhvr>
                                        <p:cTn id="46" dur="500"/>
                                        <p:tgtEl>
                                          <p:spTgt spid="9"/>
                                        </p:tgtEl>
                                      </p:cBhvr>
                                    </p:animEffect>
                                  </p:childTnLst>
                                </p:cTn>
                              </p:par>
                              <p:par>
                                <p:cTn id="47" presetID="4" presetClass="entr" presetSubtype="16" fill="hold" nodeType="with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box(in)">
                                      <p:cBhvr>
                                        <p:cTn id="49" dur="500"/>
                                        <p:tgtEl>
                                          <p:spTgt spid="8"/>
                                        </p:tgtEl>
                                      </p:cBhvr>
                                    </p:animEffect>
                                  </p:childTnLst>
                                </p:cTn>
                              </p:par>
                              <p:par>
                                <p:cTn id="50" presetID="4" presetClass="entr" presetSubtype="16" fill="hold" grpId="0" nodeType="withEffect">
                                  <p:stCondLst>
                                    <p:cond delay="0"/>
                                  </p:stCondLst>
                                  <p:childTnLst>
                                    <p:set>
                                      <p:cBhvr>
                                        <p:cTn id="51" dur="1" fill="hold">
                                          <p:stCondLst>
                                            <p:cond delay="0"/>
                                          </p:stCondLst>
                                        </p:cTn>
                                        <p:tgtEl>
                                          <p:spTgt spid="5134"/>
                                        </p:tgtEl>
                                        <p:attrNameLst>
                                          <p:attrName>style.visibility</p:attrName>
                                        </p:attrNameLst>
                                      </p:cBhvr>
                                      <p:to>
                                        <p:strVal val="visible"/>
                                      </p:to>
                                    </p:set>
                                    <p:animEffect transition="in" filter="box(in)">
                                      <p:cBhvr>
                                        <p:cTn id="52" dur="500"/>
                                        <p:tgtEl>
                                          <p:spTgt spid="5134"/>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box(in)">
                                      <p:cBhvr>
                                        <p:cTn id="5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9" grpId="1"/>
      <p:bldP spid="10" grpId="0"/>
      <p:bldP spid="5131" grpId="0"/>
      <p:bldP spid="5132" grpId="0"/>
      <p:bldP spid="5133" grpId="0"/>
      <p:bldP spid="5134" grpId="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3"/>
          <p:cNvSpPr>
            <a:spLocks noChangeArrowheads="1"/>
          </p:cNvSpPr>
          <p:nvPr/>
        </p:nvSpPr>
        <p:spPr bwMode="auto">
          <a:xfrm>
            <a:off x="2103835" y="1314450"/>
            <a:ext cx="18473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100" b="1">
              <a:solidFill>
                <a:srgbClr val="0000FF"/>
              </a:solidFill>
              <a:latin typeface=".VnTime" panose="020B7200000000000000" pitchFamily="34" charset="0"/>
            </a:endParaRPr>
          </a:p>
        </p:txBody>
      </p:sp>
      <p:sp>
        <p:nvSpPr>
          <p:cNvPr id="25603" name="Text Box 9"/>
          <p:cNvSpPr txBox="1">
            <a:spLocks noChangeArrowheads="1"/>
          </p:cNvSpPr>
          <p:nvPr/>
        </p:nvSpPr>
        <p:spPr bwMode="auto">
          <a:xfrm>
            <a:off x="1943100" y="1714500"/>
            <a:ext cx="85725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1350">
              <a:solidFill>
                <a:srgbClr val="000000"/>
              </a:solidFill>
              <a:latin typeface=".VnTime" panose="020B7200000000000000" pitchFamily="34" charset="0"/>
            </a:endParaRPr>
          </a:p>
        </p:txBody>
      </p:sp>
      <p:sp>
        <p:nvSpPr>
          <p:cNvPr id="25604" name="Text Box 10"/>
          <p:cNvSpPr txBox="1">
            <a:spLocks noChangeArrowheads="1"/>
          </p:cNvSpPr>
          <p:nvPr/>
        </p:nvSpPr>
        <p:spPr bwMode="auto">
          <a:xfrm>
            <a:off x="4160044" y="1114425"/>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350">
              <a:solidFill>
                <a:srgbClr val="000000"/>
              </a:solidFill>
              <a:latin typeface=".VnTime" panose="020B7200000000000000" pitchFamily="34" charset="0"/>
            </a:endParaRPr>
          </a:p>
        </p:txBody>
      </p:sp>
      <p:sp>
        <p:nvSpPr>
          <p:cNvPr id="25605" name="Text Box 19"/>
          <p:cNvSpPr txBox="1">
            <a:spLocks noChangeArrowheads="1"/>
          </p:cNvSpPr>
          <p:nvPr/>
        </p:nvSpPr>
        <p:spPr bwMode="auto">
          <a:xfrm>
            <a:off x="683568" y="195486"/>
            <a:ext cx="7056784" cy="39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rgbClr val="333399"/>
              </a:buClr>
              <a:buSzPct val="80000"/>
              <a:buFontTx/>
              <a:buNone/>
            </a:pPr>
            <a:r>
              <a:rPr kumimoji="1" lang="en-US" altLang="en-US" sz="2200" b="1" i="1" dirty="0">
                <a:solidFill>
                  <a:srgbClr val="FF0000"/>
                </a:solidFill>
                <a:latin typeface="Times New Roman" panose="02020603050405020304" pitchFamily="18" charset="0"/>
              </a:rPr>
              <a:t>2. </a:t>
            </a:r>
            <a:r>
              <a:rPr kumimoji="1" lang="en-US" altLang="en-US" sz="2200" b="1" i="1" dirty="0" err="1">
                <a:solidFill>
                  <a:srgbClr val="FF0000"/>
                </a:solidFill>
                <a:latin typeface="Times New Roman" panose="02020603050405020304" pitchFamily="18" charset="0"/>
              </a:rPr>
              <a:t>Hình</a:t>
            </a:r>
            <a:r>
              <a:rPr kumimoji="1" lang="en-US" altLang="en-US" sz="2200" b="1" i="1" dirty="0">
                <a:solidFill>
                  <a:srgbClr val="FF0000"/>
                </a:solidFill>
                <a:latin typeface="Times New Roman" panose="02020603050405020304" pitchFamily="18" charset="0"/>
              </a:rPr>
              <a:t> </a:t>
            </a:r>
            <a:r>
              <a:rPr kumimoji="1" lang="en-US" altLang="en-US" sz="2200" b="1" i="1" dirty="0" err="1">
                <a:solidFill>
                  <a:srgbClr val="FF0000"/>
                </a:solidFill>
                <a:latin typeface="Times New Roman" panose="02020603050405020304" pitchFamily="18" charset="0"/>
              </a:rPr>
              <a:t>ảnh</a:t>
            </a:r>
            <a:r>
              <a:rPr kumimoji="1" lang="en-US" altLang="en-US" sz="2200" b="1" i="1" dirty="0">
                <a:solidFill>
                  <a:srgbClr val="FF0000"/>
                </a:solidFill>
                <a:latin typeface="Times New Roman" panose="02020603050405020304" pitchFamily="18" charset="0"/>
              </a:rPr>
              <a:t> </a:t>
            </a:r>
            <a:r>
              <a:rPr kumimoji="1" lang="en-US" altLang="en-US" sz="2200" b="1" i="1" dirty="0" err="1">
                <a:solidFill>
                  <a:srgbClr val="FF0000"/>
                </a:solidFill>
                <a:latin typeface="Times New Roman" panose="02020603050405020304" pitchFamily="18" charset="0"/>
              </a:rPr>
              <a:t>Lượm</a:t>
            </a:r>
            <a:r>
              <a:rPr kumimoji="1" lang="en-US" altLang="en-US" sz="2200" b="1" i="1" dirty="0">
                <a:solidFill>
                  <a:srgbClr val="FF0000"/>
                </a:solidFill>
                <a:latin typeface="Times New Roman" panose="02020603050405020304" pitchFamily="18" charset="0"/>
              </a:rPr>
              <a:t> </a:t>
            </a:r>
            <a:r>
              <a:rPr kumimoji="1" lang="en-US" altLang="en-US" sz="2200" b="1" i="1" dirty="0" err="1">
                <a:solidFill>
                  <a:srgbClr val="FF0000"/>
                </a:solidFill>
                <a:latin typeface="Times New Roman" panose="02020603050405020304" pitchFamily="18" charset="0"/>
              </a:rPr>
              <a:t>trong</a:t>
            </a:r>
            <a:r>
              <a:rPr kumimoji="1" lang="en-US" altLang="en-US" sz="2200" b="1" i="1" dirty="0">
                <a:solidFill>
                  <a:srgbClr val="FF0000"/>
                </a:solidFill>
                <a:latin typeface="Times New Roman" panose="02020603050405020304" pitchFamily="18" charset="0"/>
              </a:rPr>
              <a:t> </a:t>
            </a:r>
            <a:r>
              <a:rPr kumimoji="1" lang="en-US" altLang="en-US" sz="2200" b="1" i="1" dirty="0" err="1">
                <a:solidFill>
                  <a:srgbClr val="FF0000"/>
                </a:solidFill>
                <a:latin typeface="Times New Roman" panose="02020603050405020304" pitchFamily="18" charset="0"/>
              </a:rPr>
              <a:t>chuyến</a:t>
            </a:r>
            <a:r>
              <a:rPr kumimoji="1" lang="en-US" altLang="en-US" sz="2200" b="1" i="1" dirty="0">
                <a:solidFill>
                  <a:srgbClr val="FF0000"/>
                </a:solidFill>
                <a:latin typeface="Times New Roman" panose="02020603050405020304" pitchFamily="18" charset="0"/>
              </a:rPr>
              <a:t> </a:t>
            </a:r>
            <a:r>
              <a:rPr kumimoji="1" lang="en-US" altLang="en-US" sz="2200" b="1" i="1" dirty="0" err="1">
                <a:solidFill>
                  <a:srgbClr val="FF0000"/>
                </a:solidFill>
                <a:latin typeface="Times New Roman" panose="02020603050405020304" pitchFamily="18" charset="0"/>
              </a:rPr>
              <a:t>công</a:t>
            </a:r>
            <a:r>
              <a:rPr kumimoji="1" lang="en-US" altLang="en-US" sz="2200" b="1" i="1" dirty="0">
                <a:solidFill>
                  <a:srgbClr val="FF0000"/>
                </a:solidFill>
                <a:latin typeface="Times New Roman" panose="02020603050405020304" pitchFamily="18" charset="0"/>
              </a:rPr>
              <a:t> </a:t>
            </a:r>
            <a:r>
              <a:rPr kumimoji="1" lang="en-US" altLang="en-US" sz="2200" b="1" i="1" dirty="0" err="1">
                <a:solidFill>
                  <a:srgbClr val="FF0000"/>
                </a:solidFill>
                <a:latin typeface="Times New Roman" panose="02020603050405020304" pitchFamily="18" charset="0"/>
              </a:rPr>
              <a:t>tác</a:t>
            </a:r>
            <a:r>
              <a:rPr kumimoji="1" lang="en-US" altLang="en-US" sz="2200" b="1" i="1" dirty="0">
                <a:solidFill>
                  <a:srgbClr val="FF0000"/>
                </a:solidFill>
                <a:latin typeface="Times New Roman" panose="02020603050405020304" pitchFamily="18" charset="0"/>
              </a:rPr>
              <a:t> </a:t>
            </a:r>
            <a:r>
              <a:rPr kumimoji="1" lang="en-US" altLang="en-US" sz="2200" b="1" i="1" dirty="0" err="1">
                <a:solidFill>
                  <a:srgbClr val="FF0000"/>
                </a:solidFill>
                <a:latin typeface="Times New Roman" panose="02020603050405020304" pitchFamily="18" charset="0"/>
              </a:rPr>
              <a:t>cuối</a:t>
            </a:r>
            <a:r>
              <a:rPr kumimoji="1" lang="en-US" altLang="en-US" sz="2200" b="1" i="1" dirty="0">
                <a:solidFill>
                  <a:srgbClr val="FF0000"/>
                </a:solidFill>
                <a:latin typeface="Times New Roman" panose="02020603050405020304" pitchFamily="18" charset="0"/>
              </a:rPr>
              <a:t> </a:t>
            </a:r>
            <a:r>
              <a:rPr kumimoji="1" lang="en-US" altLang="en-US" sz="2200" b="1" i="1" dirty="0" err="1">
                <a:solidFill>
                  <a:srgbClr val="FF0000"/>
                </a:solidFill>
                <a:latin typeface="Times New Roman" panose="02020603050405020304" pitchFamily="18" charset="0"/>
              </a:rPr>
              <a:t>cùng</a:t>
            </a:r>
            <a:r>
              <a:rPr kumimoji="1" lang="en-US" altLang="en-US" sz="2200" b="1" i="1" dirty="0">
                <a:solidFill>
                  <a:srgbClr val="FF0000"/>
                </a:solidFill>
                <a:latin typeface="Times New Roman" panose="02020603050405020304" pitchFamily="18" charset="0"/>
              </a:rPr>
              <a:t>:</a:t>
            </a: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09336" y="3226678"/>
            <a:ext cx="3039128" cy="1779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55233" y="1059582"/>
            <a:ext cx="2993231" cy="2020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 Box 21"/>
          <p:cNvSpPr txBox="1">
            <a:spLocks noChangeArrowheads="1"/>
          </p:cNvSpPr>
          <p:nvPr/>
        </p:nvSpPr>
        <p:spPr bwMode="auto">
          <a:xfrm>
            <a:off x="-21058" y="1347614"/>
            <a:ext cx="2694012" cy="2039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300" dirty="0" err="1">
                <a:latin typeface="Times New Roman" panose="02020603050405020304" pitchFamily="18" charset="0"/>
                <a:cs typeface="Times New Roman" panose="02020603050405020304" pitchFamily="18" charset="0"/>
              </a:rPr>
              <a:t>Vụt</a:t>
            </a:r>
            <a:r>
              <a:rPr lang="en-US" altLang="en-US" sz="2300" dirty="0">
                <a:latin typeface="Times New Roman" panose="02020603050405020304" pitchFamily="18" charset="0"/>
                <a:cs typeface="Times New Roman" panose="02020603050405020304" pitchFamily="18" charset="0"/>
              </a:rPr>
              <a:t> qua </a:t>
            </a:r>
            <a:r>
              <a:rPr lang="en-US" altLang="en-US" sz="2300" dirty="0" err="1">
                <a:latin typeface="Times New Roman" panose="02020603050405020304" pitchFamily="18" charset="0"/>
                <a:cs typeface="Times New Roman" panose="02020603050405020304" pitchFamily="18" charset="0"/>
              </a:rPr>
              <a:t>mặt</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trận</a:t>
            </a:r>
            <a:endParaRPr lang="en-US" altLang="en-US" sz="2300" dirty="0">
              <a:latin typeface="Times New Roman" panose="02020603050405020304" pitchFamily="18" charset="0"/>
              <a:cs typeface="Times New Roman" panose="02020603050405020304" pitchFamily="18" charset="0"/>
            </a:endParaRPr>
          </a:p>
          <a:p>
            <a:pPr eaLnBrk="1" hangingPunct="1">
              <a:spcBef>
                <a:spcPct val="50000"/>
              </a:spcBef>
              <a:buFontTx/>
              <a:buNone/>
            </a:pPr>
            <a:r>
              <a:rPr lang="en-US" altLang="en-US" sz="2300" dirty="0" err="1">
                <a:latin typeface="Times New Roman" panose="02020603050405020304" pitchFamily="18" charset="0"/>
                <a:cs typeface="Times New Roman" panose="02020603050405020304" pitchFamily="18" charset="0"/>
              </a:rPr>
              <a:t>Đạn</a:t>
            </a:r>
            <a:r>
              <a:rPr lang="en-US" altLang="en-US" sz="2300" dirty="0">
                <a:latin typeface="Times New Roman" panose="02020603050405020304" pitchFamily="18" charset="0"/>
                <a:cs typeface="Times New Roman" panose="02020603050405020304" pitchFamily="18" charset="0"/>
              </a:rPr>
              <a:t> bay </a:t>
            </a:r>
            <a:r>
              <a:rPr lang="en-US" altLang="en-US" sz="2300" dirty="0" err="1">
                <a:latin typeface="Times New Roman" panose="02020603050405020304" pitchFamily="18" charset="0"/>
                <a:cs typeface="Times New Roman" panose="02020603050405020304" pitchFamily="18" charset="0"/>
              </a:rPr>
              <a:t>vèo</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vèo</a:t>
            </a:r>
            <a:endParaRPr lang="en-US" altLang="en-US" sz="2300" dirty="0">
              <a:latin typeface="Times New Roman" panose="02020603050405020304" pitchFamily="18" charset="0"/>
              <a:cs typeface="Times New Roman" panose="02020603050405020304" pitchFamily="18" charset="0"/>
            </a:endParaRPr>
          </a:p>
          <a:p>
            <a:pPr eaLnBrk="1" hangingPunct="1">
              <a:spcBef>
                <a:spcPct val="50000"/>
              </a:spcBef>
              <a:buFontTx/>
              <a:buNone/>
            </a:pPr>
            <a:r>
              <a:rPr lang="en-US" altLang="en-US" sz="2300" dirty="0" err="1">
                <a:latin typeface="Times New Roman" panose="02020603050405020304" pitchFamily="18" charset="0"/>
                <a:cs typeface="Times New Roman" panose="02020603050405020304" pitchFamily="18" charset="0"/>
              </a:rPr>
              <a:t>Thư</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đề</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thượng</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khẩn</a:t>
            </a:r>
            <a:endParaRPr lang="en-US" altLang="en-US" sz="2300" dirty="0">
              <a:latin typeface="Times New Roman" panose="02020603050405020304" pitchFamily="18" charset="0"/>
              <a:cs typeface="Times New Roman" panose="02020603050405020304" pitchFamily="18" charset="0"/>
            </a:endParaRPr>
          </a:p>
          <a:p>
            <a:pPr eaLnBrk="1" hangingPunct="1">
              <a:spcBef>
                <a:spcPct val="50000"/>
              </a:spcBef>
              <a:buFontTx/>
              <a:buNone/>
            </a:pPr>
            <a:r>
              <a:rPr lang="en-US" altLang="en-US" sz="2300" dirty="0" err="1">
                <a:latin typeface="Times New Roman" panose="02020603050405020304" pitchFamily="18" charset="0"/>
                <a:cs typeface="Times New Roman" panose="02020603050405020304" pitchFamily="18" charset="0"/>
              </a:rPr>
              <a:t>Sợ</a:t>
            </a:r>
            <a:r>
              <a:rPr lang="en-US" altLang="en-US" sz="2300" dirty="0">
                <a:latin typeface="Times New Roman" panose="02020603050405020304" pitchFamily="18" charset="0"/>
                <a:cs typeface="Times New Roman" panose="02020603050405020304" pitchFamily="18" charset="0"/>
              </a:rPr>
              <a:t> chi </a:t>
            </a:r>
            <a:r>
              <a:rPr lang="en-US" altLang="en-US" sz="2300" dirty="0" err="1">
                <a:latin typeface="Times New Roman" panose="02020603050405020304" pitchFamily="18" charset="0"/>
                <a:cs typeface="Times New Roman" panose="02020603050405020304" pitchFamily="18" charset="0"/>
              </a:rPr>
              <a:t>hiểm</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nghèo</a:t>
            </a:r>
            <a:r>
              <a:rPr lang="en-US" altLang="en-US" sz="2300" dirty="0">
                <a:latin typeface="Times New Roman" panose="02020603050405020304" pitchFamily="18" charset="0"/>
                <a:cs typeface="Times New Roman" panose="02020603050405020304" pitchFamily="18" charset="0"/>
              </a:rPr>
              <a:t>?</a:t>
            </a:r>
          </a:p>
        </p:txBody>
      </p:sp>
      <p:cxnSp>
        <p:nvCxnSpPr>
          <p:cNvPr id="8" name="Straight Connector 7"/>
          <p:cNvCxnSpPr/>
          <p:nvPr/>
        </p:nvCxnSpPr>
        <p:spPr>
          <a:xfrm>
            <a:off x="179512" y="1707654"/>
            <a:ext cx="360040" cy="6846"/>
          </a:xfrm>
          <a:prstGeom prst="line">
            <a:avLst/>
          </a:prstGeom>
        </p:spPr>
        <p:style>
          <a:lnRef idx="3">
            <a:schemeClr val="accent2"/>
          </a:lnRef>
          <a:fillRef idx="0">
            <a:schemeClr val="accent2"/>
          </a:fillRef>
          <a:effectRef idx="2">
            <a:schemeClr val="accent2"/>
          </a:effectRef>
          <a:fontRef idx="minor">
            <a:schemeClr val="tx1"/>
          </a:fontRef>
        </p:style>
      </p:cxnSp>
      <p:sp>
        <p:nvSpPr>
          <p:cNvPr id="22" name="AutoShape 23"/>
          <p:cNvSpPr>
            <a:spLocks/>
          </p:cNvSpPr>
          <p:nvPr/>
        </p:nvSpPr>
        <p:spPr bwMode="auto">
          <a:xfrm>
            <a:off x="2483768" y="1419622"/>
            <a:ext cx="100187" cy="497519"/>
          </a:xfrm>
          <a:prstGeom prst="rightBrace">
            <a:avLst>
              <a:gd name="adj1" fmla="val 49658"/>
              <a:gd name="adj2" fmla="val 57792"/>
            </a:avLst>
          </a:prstGeom>
          <a:ln>
            <a:headEnd/>
            <a:tailEnd/>
          </a:ln>
        </p:spPr>
        <p:style>
          <a:lnRef idx="3">
            <a:schemeClr val="dk1"/>
          </a:lnRef>
          <a:fillRef idx="0">
            <a:schemeClr val="dk1"/>
          </a:fillRef>
          <a:effectRef idx="2">
            <a:schemeClr val="dk1"/>
          </a:effectRef>
          <a:fontRef idx="minor">
            <a:schemeClr val="tx1"/>
          </a:fontRef>
        </p:style>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500">
              <a:latin typeface="Times New Roman" panose="02020603050405020304" pitchFamily="18" charset="0"/>
            </a:endParaRPr>
          </a:p>
        </p:txBody>
      </p:sp>
      <p:sp>
        <p:nvSpPr>
          <p:cNvPr id="10" name="TextBox 9"/>
          <p:cNvSpPr txBox="1">
            <a:spLocks noChangeArrowheads="1"/>
          </p:cNvSpPr>
          <p:nvPr/>
        </p:nvSpPr>
        <p:spPr bwMode="auto">
          <a:xfrm>
            <a:off x="2771800" y="1347614"/>
            <a:ext cx="278239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b="1" i="1" dirty="0">
                <a:solidFill>
                  <a:srgbClr val="7030A0"/>
                </a:solidFill>
                <a:latin typeface="Times New Roman" panose="02020603050405020304" pitchFamily="18" charset="0"/>
                <a:cs typeface="Times New Roman" panose="02020603050405020304" pitchFamily="18" charset="0"/>
              </a:rPr>
              <a:t>ĐT </a:t>
            </a:r>
            <a:r>
              <a:rPr lang="en-US" altLang="en-US" sz="2000" b="1" i="1" dirty="0" err="1">
                <a:solidFill>
                  <a:srgbClr val="7030A0"/>
                </a:solidFill>
                <a:latin typeface="Times New Roman" panose="02020603050405020304" pitchFamily="18" charset="0"/>
                <a:cs typeface="Times New Roman" panose="02020603050405020304" pitchFamily="18" charset="0"/>
              </a:rPr>
              <a:t>mạnh</a:t>
            </a:r>
            <a:r>
              <a:rPr lang="en-US" altLang="en-US" sz="2000" b="1" i="1" dirty="0">
                <a:solidFill>
                  <a:srgbClr val="7030A0"/>
                </a:solidFill>
                <a:latin typeface="Times New Roman" panose="02020603050405020304" pitchFamily="18" charset="0"/>
                <a:cs typeface="Times New Roman" panose="02020603050405020304" pitchFamily="18" charset="0"/>
              </a:rPr>
              <a:t> -&gt; </a:t>
            </a:r>
            <a:r>
              <a:rPr lang="en-US" altLang="en-US" sz="2000" b="1" i="1" dirty="0" err="1">
                <a:solidFill>
                  <a:srgbClr val="7030A0"/>
                </a:solidFill>
                <a:latin typeface="Times New Roman" panose="02020603050405020304" pitchFamily="18" charset="0"/>
                <a:cs typeface="Times New Roman" panose="02020603050405020304" pitchFamily="18" charset="0"/>
              </a:rPr>
              <a:t>hành</a:t>
            </a:r>
            <a:r>
              <a:rPr lang="en-US" altLang="en-US" sz="2000" b="1" i="1" dirty="0">
                <a:solidFill>
                  <a:srgbClr val="7030A0"/>
                </a:solidFill>
                <a:latin typeface="Times New Roman" panose="02020603050405020304" pitchFamily="18" charset="0"/>
                <a:cs typeface="Times New Roman" panose="02020603050405020304" pitchFamily="18" charset="0"/>
              </a:rPr>
              <a:t> </a:t>
            </a:r>
            <a:r>
              <a:rPr lang="en-US" altLang="en-US" sz="2000" b="1" i="1" dirty="0" err="1">
                <a:solidFill>
                  <a:srgbClr val="7030A0"/>
                </a:solidFill>
                <a:latin typeface="Times New Roman" panose="02020603050405020304" pitchFamily="18" charset="0"/>
                <a:cs typeface="Times New Roman" panose="02020603050405020304" pitchFamily="18" charset="0"/>
              </a:rPr>
              <a:t>động</a:t>
            </a:r>
            <a:endParaRPr lang="en-US" altLang="en-US" sz="2000" b="1" i="1" dirty="0">
              <a:solidFill>
                <a:srgbClr val="7030A0"/>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n-US" altLang="en-US" sz="2000" b="1" i="1" dirty="0">
                <a:solidFill>
                  <a:srgbClr val="7030A0"/>
                </a:solidFill>
                <a:latin typeface="Times New Roman" panose="02020603050405020304" pitchFamily="18" charset="0"/>
                <a:cs typeface="Times New Roman" panose="02020603050405020304" pitchFamily="18" charset="0"/>
              </a:rPr>
              <a:t> </a:t>
            </a:r>
            <a:r>
              <a:rPr lang="en-US" altLang="en-US" sz="2000" b="1" i="1" dirty="0" err="1">
                <a:solidFill>
                  <a:srgbClr val="7030A0"/>
                </a:solidFill>
                <a:latin typeface="Times New Roman" panose="02020603050405020304" pitchFamily="18" charset="0"/>
                <a:cs typeface="Times New Roman" panose="02020603050405020304" pitchFamily="18" charset="0"/>
              </a:rPr>
              <a:t>nhanh</a:t>
            </a:r>
            <a:r>
              <a:rPr lang="en-US" altLang="en-US" sz="2000" b="1" i="1" dirty="0">
                <a:solidFill>
                  <a:srgbClr val="7030A0"/>
                </a:solidFill>
                <a:latin typeface="Times New Roman" panose="02020603050405020304" pitchFamily="18" charset="0"/>
                <a:cs typeface="Times New Roman" panose="02020603050405020304" pitchFamily="18" charset="0"/>
              </a:rPr>
              <a:t>, </a:t>
            </a:r>
            <a:r>
              <a:rPr lang="en-US" altLang="en-US" sz="2000" b="1" i="1" dirty="0" err="1">
                <a:solidFill>
                  <a:srgbClr val="7030A0"/>
                </a:solidFill>
                <a:latin typeface="Times New Roman" panose="02020603050405020304" pitchFamily="18" charset="0"/>
                <a:cs typeface="Times New Roman" panose="02020603050405020304" pitchFamily="18" charset="0"/>
              </a:rPr>
              <a:t>khẩn</a:t>
            </a:r>
            <a:r>
              <a:rPr lang="en-US" altLang="en-US" sz="2000" b="1" i="1" dirty="0">
                <a:solidFill>
                  <a:srgbClr val="7030A0"/>
                </a:solidFill>
                <a:latin typeface="Times New Roman" panose="02020603050405020304" pitchFamily="18" charset="0"/>
                <a:cs typeface="Times New Roman" panose="02020603050405020304" pitchFamily="18" charset="0"/>
              </a:rPr>
              <a:t> </a:t>
            </a:r>
            <a:r>
              <a:rPr lang="en-US" altLang="en-US" sz="2000" b="1" i="1" dirty="0" err="1">
                <a:solidFill>
                  <a:srgbClr val="7030A0"/>
                </a:solidFill>
                <a:latin typeface="Times New Roman" panose="02020603050405020304" pitchFamily="18" charset="0"/>
                <a:cs typeface="Times New Roman" panose="02020603050405020304" pitchFamily="18" charset="0"/>
              </a:rPr>
              <a:t>trương</a:t>
            </a:r>
            <a:r>
              <a:rPr lang="en-US" altLang="en-US" sz="1350" b="1" i="1" dirty="0">
                <a:solidFill>
                  <a:srgbClr val="7030A0"/>
                </a:solidFill>
                <a:latin typeface="Times New Roman" panose="02020603050405020304" pitchFamily="18" charset="0"/>
                <a:cs typeface="Times New Roman" panose="02020603050405020304" pitchFamily="18" charset="0"/>
              </a:rPr>
              <a:t>.</a:t>
            </a:r>
            <a:endParaRPr lang="vi-VN" altLang="en-US" sz="1350" b="1" i="1" dirty="0">
              <a:solidFill>
                <a:srgbClr val="7030A0"/>
              </a:solidFill>
              <a:latin typeface="Times New Roman" panose="02020603050405020304" pitchFamily="18" charset="0"/>
              <a:cs typeface="Times New Roman" panose="02020603050405020304" pitchFamily="18" charset="0"/>
            </a:endParaRPr>
          </a:p>
        </p:txBody>
      </p:sp>
      <p:cxnSp>
        <p:nvCxnSpPr>
          <p:cNvPr id="12" name="Straight Connector 11"/>
          <p:cNvCxnSpPr/>
          <p:nvPr/>
        </p:nvCxnSpPr>
        <p:spPr>
          <a:xfrm>
            <a:off x="1115616" y="2256235"/>
            <a:ext cx="988219" cy="0"/>
          </a:xfrm>
          <a:prstGeom prst="line">
            <a:avLst/>
          </a:prstGeom>
        </p:spPr>
        <p:style>
          <a:lnRef idx="3">
            <a:schemeClr val="accent2"/>
          </a:lnRef>
          <a:fillRef idx="0">
            <a:schemeClr val="accent2"/>
          </a:fillRef>
          <a:effectRef idx="2">
            <a:schemeClr val="accent2"/>
          </a:effectRef>
          <a:fontRef idx="minor">
            <a:schemeClr val="tx1"/>
          </a:fontRef>
        </p:style>
      </p:cxnSp>
      <p:sp>
        <p:nvSpPr>
          <p:cNvPr id="26" name="AutoShape 23"/>
          <p:cNvSpPr>
            <a:spLocks/>
          </p:cNvSpPr>
          <p:nvPr/>
        </p:nvSpPr>
        <p:spPr bwMode="auto">
          <a:xfrm flipV="1">
            <a:off x="2459440" y="2067023"/>
            <a:ext cx="240352" cy="354173"/>
          </a:xfrm>
          <a:prstGeom prst="rightBrace">
            <a:avLst>
              <a:gd name="adj1" fmla="val 50000"/>
              <a:gd name="adj2" fmla="val 57792"/>
            </a:avLst>
          </a:prstGeom>
          <a:ln>
            <a:headEnd/>
            <a:tailEnd/>
          </a:ln>
        </p:spPr>
        <p:style>
          <a:lnRef idx="3">
            <a:schemeClr val="dk1"/>
          </a:lnRef>
          <a:fillRef idx="0">
            <a:schemeClr val="dk1"/>
          </a:fillRef>
          <a:effectRef idx="2">
            <a:schemeClr val="dk1"/>
          </a:effectRef>
          <a:fontRef idx="minor">
            <a:schemeClr val="tx1"/>
          </a:fontRef>
        </p:style>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500">
              <a:latin typeface="Times New Roman" panose="02020603050405020304" pitchFamily="18" charset="0"/>
            </a:endParaRPr>
          </a:p>
        </p:txBody>
      </p:sp>
      <p:sp>
        <p:nvSpPr>
          <p:cNvPr id="25614" name="TextBox 13"/>
          <p:cNvSpPr txBox="1">
            <a:spLocks noChangeArrowheads="1"/>
          </p:cNvSpPr>
          <p:nvPr/>
        </p:nvSpPr>
        <p:spPr bwMode="auto">
          <a:xfrm>
            <a:off x="3006329" y="2193132"/>
            <a:ext cx="18473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500">
              <a:latin typeface="Times New Roman" panose="02020603050405020304" pitchFamily="18" charset="0"/>
            </a:endParaRPr>
          </a:p>
        </p:txBody>
      </p:sp>
      <p:sp>
        <p:nvSpPr>
          <p:cNvPr id="28" name="Text Box 27"/>
          <p:cNvSpPr txBox="1">
            <a:spLocks noChangeArrowheads="1"/>
          </p:cNvSpPr>
          <p:nvPr/>
        </p:nvSpPr>
        <p:spPr bwMode="auto">
          <a:xfrm>
            <a:off x="2815827" y="1997427"/>
            <a:ext cx="293940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500" b="1" i="1" dirty="0">
                <a:solidFill>
                  <a:srgbClr val="0000FF"/>
                </a:solidFill>
                <a:latin typeface=".VnArabia" panose="020B7200000000000000" pitchFamily="34" charset="0"/>
                <a:cs typeface="Times New Roman" panose="02020603050405020304" pitchFamily="18" charset="0"/>
              </a:rPr>
              <a:t> </a:t>
            </a:r>
            <a:r>
              <a:rPr lang="en-US" altLang="en-US" sz="1800" b="1" i="1" dirty="0">
                <a:solidFill>
                  <a:srgbClr val="00B050"/>
                </a:solidFill>
                <a:latin typeface="Times New Roman" panose="02020603050405020304" pitchFamily="18" charset="0"/>
                <a:cs typeface="Times New Roman" panose="02020603050405020304" pitchFamily="18" charset="0"/>
              </a:rPr>
              <a:t>TT </a:t>
            </a:r>
            <a:r>
              <a:rPr lang="en-US" altLang="en-US" sz="1800" b="1" i="1" dirty="0" err="1">
                <a:solidFill>
                  <a:srgbClr val="00B050"/>
                </a:solidFill>
                <a:latin typeface="Times New Roman" panose="02020603050405020304" pitchFamily="18" charset="0"/>
                <a:cs typeface="Times New Roman" panose="02020603050405020304" pitchFamily="18" charset="0"/>
              </a:rPr>
              <a:t>miêu</a:t>
            </a:r>
            <a:r>
              <a:rPr lang="en-US" altLang="en-US" sz="1800" b="1" i="1" dirty="0">
                <a:solidFill>
                  <a:srgbClr val="00B050"/>
                </a:solidFill>
                <a:latin typeface="Times New Roman" panose="02020603050405020304" pitchFamily="18" charset="0"/>
                <a:cs typeface="Times New Roman" panose="02020603050405020304" pitchFamily="18" charset="0"/>
              </a:rPr>
              <a:t> </a:t>
            </a:r>
            <a:r>
              <a:rPr lang="en-US" altLang="en-US" sz="1800" b="1" i="1" dirty="0" err="1">
                <a:solidFill>
                  <a:srgbClr val="00B050"/>
                </a:solidFill>
                <a:latin typeface="Times New Roman" panose="02020603050405020304" pitchFamily="18" charset="0"/>
                <a:cs typeface="Times New Roman" panose="02020603050405020304" pitchFamily="18" charset="0"/>
              </a:rPr>
              <a:t>tả</a:t>
            </a:r>
            <a:r>
              <a:rPr lang="en-US" altLang="en-US" sz="1800" b="1" i="1" dirty="0">
                <a:solidFill>
                  <a:srgbClr val="00B050"/>
                </a:solidFill>
                <a:latin typeface="Times New Roman" panose="02020603050405020304" pitchFamily="18" charset="0"/>
                <a:cs typeface="Times New Roman" panose="02020603050405020304" pitchFamily="18" charset="0"/>
              </a:rPr>
              <a:t> -&gt;</a:t>
            </a:r>
            <a:r>
              <a:rPr lang="en-US" altLang="en-US" sz="1800" b="1" i="1" dirty="0" err="1">
                <a:solidFill>
                  <a:srgbClr val="00B050"/>
                </a:solidFill>
                <a:latin typeface="Times New Roman" panose="02020603050405020304" pitchFamily="18" charset="0"/>
                <a:cs typeface="Times New Roman" panose="02020603050405020304" pitchFamily="18" charset="0"/>
              </a:rPr>
              <a:t>gợi</a:t>
            </a:r>
            <a:r>
              <a:rPr lang="en-US" altLang="en-US" sz="1800" b="1" i="1" dirty="0">
                <a:solidFill>
                  <a:srgbClr val="00B050"/>
                </a:solidFill>
                <a:latin typeface="Times New Roman" panose="02020603050405020304" pitchFamily="18" charset="0"/>
                <a:cs typeface="Times New Roman" panose="02020603050405020304" pitchFamily="18" charset="0"/>
              </a:rPr>
              <a:t> </a:t>
            </a:r>
            <a:r>
              <a:rPr lang="en-US" altLang="en-US" sz="1800" b="1" i="1" dirty="0" err="1">
                <a:solidFill>
                  <a:srgbClr val="00B050"/>
                </a:solidFill>
                <a:latin typeface="Times New Roman" panose="02020603050405020304" pitchFamily="18" charset="0"/>
                <a:cs typeface="Times New Roman" panose="02020603050405020304" pitchFamily="18" charset="0"/>
              </a:rPr>
              <a:t>tình</a:t>
            </a:r>
            <a:r>
              <a:rPr lang="en-US" altLang="en-US" sz="1800" b="1" i="1" dirty="0">
                <a:solidFill>
                  <a:srgbClr val="00B050"/>
                </a:solidFill>
                <a:latin typeface="Times New Roman" panose="02020603050405020304" pitchFamily="18" charset="0"/>
                <a:cs typeface="Times New Roman" panose="02020603050405020304" pitchFamily="18" charset="0"/>
              </a:rPr>
              <a:t> </a:t>
            </a:r>
            <a:r>
              <a:rPr lang="en-US" altLang="en-US" sz="1800" b="1" i="1" dirty="0" err="1">
                <a:solidFill>
                  <a:srgbClr val="00B050"/>
                </a:solidFill>
                <a:latin typeface="Times New Roman" panose="02020603050405020304" pitchFamily="18" charset="0"/>
                <a:cs typeface="Times New Roman" panose="02020603050405020304" pitchFamily="18" charset="0"/>
              </a:rPr>
              <a:t>thế</a:t>
            </a:r>
            <a:r>
              <a:rPr lang="en-US" altLang="en-US" sz="1800" b="1" i="1" dirty="0">
                <a:solidFill>
                  <a:srgbClr val="00B050"/>
                </a:solidFill>
                <a:latin typeface="Times New Roman" panose="02020603050405020304" pitchFamily="18" charset="0"/>
                <a:cs typeface="Times New Roman" panose="02020603050405020304" pitchFamily="18" charset="0"/>
              </a:rPr>
              <a:t> </a:t>
            </a:r>
            <a:r>
              <a:rPr lang="en-US" altLang="en-US" sz="1800" b="1" i="1" dirty="0" err="1">
                <a:solidFill>
                  <a:srgbClr val="00B050"/>
                </a:solidFill>
                <a:latin typeface="Times New Roman" panose="02020603050405020304" pitchFamily="18" charset="0"/>
                <a:cs typeface="Times New Roman" panose="02020603050405020304" pitchFamily="18" charset="0"/>
              </a:rPr>
              <a:t>ác</a:t>
            </a:r>
            <a:r>
              <a:rPr lang="en-US" altLang="en-US" sz="1800" b="1" i="1" dirty="0">
                <a:solidFill>
                  <a:srgbClr val="00B050"/>
                </a:solidFill>
                <a:latin typeface="Times New Roman" panose="02020603050405020304" pitchFamily="18" charset="0"/>
                <a:cs typeface="Times New Roman" panose="02020603050405020304" pitchFamily="18" charset="0"/>
              </a:rPr>
              <a:t> </a:t>
            </a:r>
            <a:r>
              <a:rPr lang="en-US" altLang="en-US" sz="1800" b="1" i="1" dirty="0" err="1">
                <a:solidFill>
                  <a:srgbClr val="00B050"/>
                </a:solidFill>
                <a:latin typeface="Times New Roman" panose="02020603050405020304" pitchFamily="18" charset="0"/>
                <a:cs typeface="Times New Roman" panose="02020603050405020304" pitchFamily="18" charset="0"/>
              </a:rPr>
              <a:t>liệt</a:t>
            </a:r>
            <a:r>
              <a:rPr lang="en-US" altLang="en-US" sz="1800" b="1" i="1" dirty="0">
                <a:solidFill>
                  <a:srgbClr val="00B050"/>
                </a:solidFill>
                <a:latin typeface="Times New Roman" panose="02020603050405020304" pitchFamily="18" charset="0"/>
                <a:cs typeface="Times New Roman" panose="02020603050405020304" pitchFamily="18" charset="0"/>
              </a:rPr>
              <a:t> </a:t>
            </a:r>
            <a:r>
              <a:rPr lang="en-US" altLang="en-US" sz="1800" b="1" i="1" dirty="0" err="1">
                <a:solidFill>
                  <a:srgbClr val="00B050"/>
                </a:solidFill>
                <a:latin typeface="Times New Roman" panose="02020603050405020304" pitchFamily="18" charset="0"/>
                <a:cs typeface="Times New Roman" panose="02020603050405020304" pitchFamily="18" charset="0"/>
              </a:rPr>
              <a:t>của</a:t>
            </a:r>
            <a:r>
              <a:rPr lang="en-US" altLang="en-US" sz="1800" b="1" i="1" dirty="0">
                <a:solidFill>
                  <a:srgbClr val="00B050"/>
                </a:solidFill>
                <a:latin typeface="Times New Roman" panose="02020603050405020304" pitchFamily="18" charset="0"/>
                <a:cs typeface="Times New Roman" panose="02020603050405020304" pitchFamily="18" charset="0"/>
              </a:rPr>
              <a:t> </a:t>
            </a:r>
            <a:r>
              <a:rPr lang="en-US" altLang="en-US" sz="1800" b="1" i="1" dirty="0" err="1">
                <a:solidFill>
                  <a:srgbClr val="00B050"/>
                </a:solidFill>
                <a:latin typeface="Times New Roman" panose="02020603050405020304" pitchFamily="18" charset="0"/>
                <a:cs typeface="Times New Roman" panose="02020603050405020304" pitchFamily="18" charset="0"/>
              </a:rPr>
              <a:t>cuộc</a:t>
            </a:r>
            <a:r>
              <a:rPr lang="en-US" altLang="en-US" sz="1800" b="1" i="1" dirty="0">
                <a:solidFill>
                  <a:srgbClr val="00B050"/>
                </a:solidFill>
                <a:latin typeface="Times New Roman" panose="02020603050405020304" pitchFamily="18" charset="0"/>
                <a:cs typeface="Times New Roman" panose="02020603050405020304" pitchFamily="18" charset="0"/>
              </a:rPr>
              <a:t> </a:t>
            </a:r>
            <a:r>
              <a:rPr lang="en-US" altLang="en-US" sz="1800" b="1" i="1" dirty="0" err="1">
                <a:solidFill>
                  <a:srgbClr val="00B050"/>
                </a:solidFill>
                <a:latin typeface="Times New Roman" panose="02020603050405020304" pitchFamily="18" charset="0"/>
                <a:cs typeface="Times New Roman" panose="02020603050405020304" pitchFamily="18" charset="0"/>
              </a:rPr>
              <a:t>chiến</a:t>
            </a:r>
            <a:r>
              <a:rPr lang="en-US" altLang="en-US" sz="1800" b="1" i="1" dirty="0">
                <a:solidFill>
                  <a:srgbClr val="00B050"/>
                </a:solidFill>
                <a:latin typeface="Times New Roman" panose="02020603050405020304" pitchFamily="18" charset="0"/>
                <a:cs typeface="Times New Roman" panose="02020603050405020304" pitchFamily="18" charset="0"/>
              </a:rPr>
              <a:t> </a:t>
            </a:r>
            <a:r>
              <a:rPr lang="en-US" altLang="en-US" sz="1800" b="1" i="1" dirty="0" err="1">
                <a:solidFill>
                  <a:srgbClr val="00B050"/>
                </a:solidFill>
                <a:latin typeface="Times New Roman" panose="02020603050405020304" pitchFamily="18" charset="0"/>
                <a:cs typeface="Times New Roman" panose="02020603050405020304" pitchFamily="18" charset="0"/>
              </a:rPr>
              <a:t>tranh</a:t>
            </a:r>
            <a:r>
              <a:rPr lang="en-US" altLang="en-US" sz="1800" b="1" i="1" dirty="0">
                <a:solidFill>
                  <a:srgbClr val="00B050"/>
                </a:solidFill>
                <a:latin typeface="Times New Roman" panose="02020603050405020304" pitchFamily="18" charset="0"/>
                <a:cs typeface="Times New Roman" panose="02020603050405020304" pitchFamily="18" charset="0"/>
              </a:rPr>
              <a:t> </a:t>
            </a:r>
            <a:r>
              <a:rPr lang="en-US" altLang="en-US" sz="1800" b="1" i="1" dirty="0">
                <a:solidFill>
                  <a:srgbClr val="00B050"/>
                </a:solidFill>
                <a:latin typeface=".VnArabia" panose="020B7200000000000000" pitchFamily="34" charset="0"/>
                <a:cs typeface="Times New Roman" panose="02020603050405020304" pitchFamily="18" charset="0"/>
              </a:rPr>
              <a:t> </a:t>
            </a:r>
          </a:p>
        </p:txBody>
      </p:sp>
      <p:sp>
        <p:nvSpPr>
          <p:cNvPr id="29" name="Text Box 28"/>
          <p:cNvSpPr txBox="1">
            <a:spLocks noChangeArrowheads="1"/>
          </p:cNvSpPr>
          <p:nvPr/>
        </p:nvSpPr>
        <p:spPr bwMode="auto">
          <a:xfrm>
            <a:off x="2900362" y="2787774"/>
            <a:ext cx="265383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kumimoji="1" lang="en-US" altLang="en-US" sz="1500" b="1" i="1" dirty="0">
                <a:solidFill>
                  <a:srgbClr val="C00000"/>
                </a:solidFill>
                <a:latin typeface=".VnTime" panose="020B7200000000000000" pitchFamily="34" charset="0"/>
              </a:rPr>
              <a:t> </a:t>
            </a:r>
            <a:r>
              <a:rPr kumimoji="1" lang="en-US" altLang="en-US" sz="1800" b="1" i="1" dirty="0" err="1">
                <a:solidFill>
                  <a:srgbClr val="C00000"/>
                </a:solidFill>
                <a:latin typeface="Times New Roman" panose="02020603050405020304" pitchFamily="18" charset="0"/>
                <a:cs typeface="Times New Roman" panose="02020603050405020304" pitchFamily="18" charset="0"/>
              </a:rPr>
              <a:t>Thái</a:t>
            </a:r>
            <a:r>
              <a:rPr kumimoji="1" lang="en-US" altLang="en-US" sz="1800" b="1" i="1" dirty="0">
                <a:solidFill>
                  <a:srgbClr val="C00000"/>
                </a:solidFill>
                <a:latin typeface="Times New Roman" panose="02020603050405020304" pitchFamily="18" charset="0"/>
                <a:cs typeface="Times New Roman" panose="02020603050405020304" pitchFamily="18" charset="0"/>
              </a:rPr>
              <a:t> </a:t>
            </a:r>
            <a:r>
              <a:rPr kumimoji="1" lang="en-US" altLang="en-US" sz="1800" b="1" i="1" dirty="0" err="1">
                <a:solidFill>
                  <a:srgbClr val="C00000"/>
                </a:solidFill>
                <a:latin typeface="Times New Roman" panose="02020603050405020304" pitchFamily="18" charset="0"/>
                <a:cs typeface="Times New Roman" panose="02020603050405020304" pitchFamily="18" charset="0"/>
              </a:rPr>
              <a:t>độ</a:t>
            </a:r>
            <a:r>
              <a:rPr kumimoji="1" lang="en-US" altLang="en-US" sz="1800" b="1" i="1" dirty="0">
                <a:solidFill>
                  <a:srgbClr val="C00000"/>
                </a:solidFill>
                <a:latin typeface="Times New Roman" panose="02020603050405020304" pitchFamily="18" charset="0"/>
                <a:cs typeface="Times New Roman" panose="02020603050405020304" pitchFamily="18" charset="0"/>
              </a:rPr>
              <a:t> </a:t>
            </a:r>
            <a:r>
              <a:rPr kumimoji="1" lang="en-US" altLang="en-US" sz="1800" b="1" i="1" dirty="0" err="1">
                <a:solidFill>
                  <a:srgbClr val="C00000"/>
                </a:solidFill>
                <a:latin typeface="Times New Roman" panose="02020603050405020304" pitchFamily="18" charset="0"/>
                <a:cs typeface="Times New Roman" panose="02020603050405020304" pitchFamily="18" charset="0"/>
              </a:rPr>
              <a:t>thách</a:t>
            </a:r>
            <a:r>
              <a:rPr kumimoji="1" lang="en-US" altLang="en-US" sz="1800" b="1" i="1" dirty="0">
                <a:solidFill>
                  <a:srgbClr val="C00000"/>
                </a:solidFill>
                <a:latin typeface="Times New Roman" panose="02020603050405020304" pitchFamily="18" charset="0"/>
                <a:cs typeface="Times New Roman" panose="02020603050405020304" pitchFamily="18" charset="0"/>
              </a:rPr>
              <a:t> </a:t>
            </a:r>
            <a:r>
              <a:rPr kumimoji="1" lang="en-US" altLang="en-US" sz="1800" b="1" i="1" dirty="0" err="1">
                <a:solidFill>
                  <a:srgbClr val="C00000"/>
                </a:solidFill>
                <a:latin typeface="Times New Roman" panose="02020603050405020304" pitchFamily="18" charset="0"/>
                <a:cs typeface="Times New Roman" panose="02020603050405020304" pitchFamily="18" charset="0"/>
              </a:rPr>
              <a:t>thức</a:t>
            </a:r>
            <a:r>
              <a:rPr kumimoji="1" lang="en-US" altLang="en-US" sz="1800" b="1" i="1" dirty="0">
                <a:solidFill>
                  <a:srgbClr val="C00000"/>
                </a:solidFill>
                <a:latin typeface="Times New Roman" panose="02020603050405020304" pitchFamily="18" charset="0"/>
                <a:cs typeface="Times New Roman" panose="02020603050405020304" pitchFamily="18" charset="0"/>
              </a:rPr>
              <a:t>, </a:t>
            </a:r>
            <a:r>
              <a:rPr kumimoji="1" lang="en-US" altLang="en-US" sz="1800" b="1" i="1" dirty="0" err="1">
                <a:solidFill>
                  <a:srgbClr val="C00000"/>
                </a:solidFill>
                <a:latin typeface="Times New Roman" panose="02020603050405020304" pitchFamily="18" charset="0"/>
                <a:cs typeface="Times New Roman" panose="02020603050405020304" pitchFamily="18" charset="0"/>
              </a:rPr>
              <a:t>bất</a:t>
            </a:r>
            <a:r>
              <a:rPr kumimoji="1" lang="en-US" altLang="en-US" sz="1800" b="1" i="1" dirty="0">
                <a:solidFill>
                  <a:srgbClr val="C00000"/>
                </a:solidFill>
                <a:latin typeface="Times New Roman" panose="02020603050405020304" pitchFamily="18" charset="0"/>
                <a:cs typeface="Times New Roman" panose="02020603050405020304" pitchFamily="18" charset="0"/>
              </a:rPr>
              <a:t> </a:t>
            </a:r>
            <a:r>
              <a:rPr kumimoji="1" lang="en-US" altLang="en-US" sz="1800" b="1" i="1" dirty="0" err="1">
                <a:solidFill>
                  <a:srgbClr val="C00000"/>
                </a:solidFill>
                <a:latin typeface="Times New Roman" panose="02020603050405020304" pitchFamily="18" charset="0"/>
                <a:cs typeface="Times New Roman" panose="02020603050405020304" pitchFamily="18" charset="0"/>
              </a:rPr>
              <a:t>chấp</a:t>
            </a:r>
            <a:r>
              <a:rPr kumimoji="1" lang="en-US" altLang="en-US" sz="1800" b="1" i="1" dirty="0">
                <a:solidFill>
                  <a:srgbClr val="C00000"/>
                </a:solidFill>
                <a:latin typeface="Times New Roman" panose="02020603050405020304" pitchFamily="18" charset="0"/>
                <a:cs typeface="Times New Roman" panose="02020603050405020304" pitchFamily="18" charset="0"/>
              </a:rPr>
              <a:t> </a:t>
            </a:r>
            <a:r>
              <a:rPr kumimoji="1" lang="en-US" altLang="en-US" sz="1800" b="1" i="1" dirty="0" err="1">
                <a:solidFill>
                  <a:srgbClr val="C00000"/>
                </a:solidFill>
                <a:latin typeface="Times New Roman" panose="02020603050405020304" pitchFamily="18" charset="0"/>
                <a:cs typeface="Times New Roman" panose="02020603050405020304" pitchFamily="18" charset="0"/>
              </a:rPr>
              <a:t>nguy</a:t>
            </a:r>
            <a:r>
              <a:rPr kumimoji="1" lang="en-US" altLang="en-US" sz="1800" b="1" i="1" dirty="0">
                <a:solidFill>
                  <a:srgbClr val="C00000"/>
                </a:solidFill>
                <a:latin typeface="Times New Roman" panose="02020603050405020304" pitchFamily="18" charset="0"/>
                <a:cs typeface="Times New Roman" panose="02020603050405020304" pitchFamily="18" charset="0"/>
              </a:rPr>
              <a:t> </a:t>
            </a:r>
            <a:r>
              <a:rPr kumimoji="1" lang="en-US" altLang="en-US" sz="1800" b="1" i="1" dirty="0" err="1">
                <a:solidFill>
                  <a:srgbClr val="C00000"/>
                </a:solidFill>
                <a:latin typeface="Times New Roman" panose="02020603050405020304" pitchFamily="18" charset="0"/>
                <a:cs typeface="Times New Roman" panose="02020603050405020304" pitchFamily="18" charset="0"/>
              </a:rPr>
              <a:t>hiểm</a:t>
            </a:r>
            <a:endParaRPr kumimoji="1" lang="en-US" altLang="en-US" sz="1800" b="1" i="1" dirty="0">
              <a:solidFill>
                <a:srgbClr val="C00000"/>
              </a:solidFill>
              <a:latin typeface=".VnArabia" panose="020B7200000000000000" pitchFamily="34" charset="0"/>
            </a:endParaRPr>
          </a:p>
        </p:txBody>
      </p:sp>
      <p:sp>
        <p:nvSpPr>
          <p:cNvPr id="30" name="AutoShape 23"/>
          <p:cNvSpPr>
            <a:spLocks/>
          </p:cNvSpPr>
          <p:nvPr/>
        </p:nvSpPr>
        <p:spPr bwMode="auto">
          <a:xfrm>
            <a:off x="2440180" y="2967762"/>
            <a:ext cx="211932" cy="360104"/>
          </a:xfrm>
          <a:prstGeom prst="rightBrace">
            <a:avLst>
              <a:gd name="adj1" fmla="val 49918"/>
              <a:gd name="adj2" fmla="val 57792"/>
            </a:avLst>
          </a:prstGeom>
          <a:ln>
            <a:headEnd/>
            <a:tailEnd/>
          </a:ln>
        </p:spPr>
        <p:style>
          <a:lnRef idx="3">
            <a:schemeClr val="dk1"/>
          </a:lnRef>
          <a:fillRef idx="0">
            <a:schemeClr val="dk1"/>
          </a:fillRef>
          <a:effectRef idx="2">
            <a:schemeClr val="dk1"/>
          </a:effectRef>
          <a:fontRef idx="minor">
            <a:schemeClr val="tx1"/>
          </a:fontRef>
        </p:style>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500">
              <a:latin typeface="Times New Roman" panose="02020603050405020304" pitchFamily="18" charset="0"/>
            </a:endParaRPr>
          </a:p>
        </p:txBody>
      </p:sp>
      <p:sp>
        <p:nvSpPr>
          <p:cNvPr id="16" name="TextBox 15"/>
          <p:cNvSpPr txBox="1"/>
          <p:nvPr/>
        </p:nvSpPr>
        <p:spPr>
          <a:xfrm>
            <a:off x="35496" y="3651870"/>
            <a:ext cx="5760640" cy="1015663"/>
          </a:xfrm>
          <a:prstGeom prst="rect">
            <a:avLst/>
          </a:prstGeom>
          <a:noFill/>
        </p:spPr>
        <p:txBody>
          <a:bodyPr wrap="square">
            <a:spAutoFit/>
          </a:bodyPr>
          <a:lstStyle/>
          <a:p>
            <a:pPr marL="214313" indent="-214313">
              <a:buFont typeface="Symbol"/>
              <a:buChar char="Þ"/>
              <a:defRPr/>
            </a:pPr>
            <a:r>
              <a:rPr lang="en-US" sz="2000" dirty="0" err="1">
                <a:latin typeface="Times New Roman" panose="02020603050405020304" pitchFamily="18" charset="0"/>
                <a:cs typeface="Times New Roman" panose="02020603050405020304" pitchFamily="18" charset="0"/>
              </a:rPr>
              <a:t>Lượm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hồn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hăng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dũng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endParaRPr lang="en-US" sz="2000" dirty="0">
              <a:latin typeface="Times New Roman" panose="02020603050405020304" pitchFamily="18" charset="0"/>
              <a:cs typeface="Times New Roman" panose="02020603050405020304" pitchFamily="18" charset="0"/>
            </a:endParaRPr>
          </a:p>
          <a:p>
            <a:pPr eaLnBrk="1" hangingPunct="1">
              <a:defRPr/>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chùn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bước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trước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hiểm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nguy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quyết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tâm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hoàn</a:t>
            </a:r>
            <a:endParaRPr lang="en-US" sz="2000" dirty="0">
              <a:latin typeface="Times New Roman" panose="02020603050405020304" pitchFamily="18" charset="0"/>
              <a:cs typeface="Times New Roman" panose="02020603050405020304" pitchFamily="18" charset="0"/>
            </a:endParaRPr>
          </a:p>
          <a:p>
            <a:pPr eaLnBrk="1" hangingPunct="1">
              <a:defRPr/>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thành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nhiệm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vụ</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lấy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nhiệm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vụ</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hết</a:t>
            </a:r>
            <a:r>
              <a:rPr lang="en-US" sz="2000" dirty="0">
                <a:latin typeface="Times New Roman" panose="02020603050405020304" pitchFamily="18" charset="0"/>
                <a:cs typeface="Times New Roman" panose="02020603050405020304" pitchFamily="18" charset="0"/>
              </a:rPr>
              <a:t> .</a:t>
            </a:r>
            <a:endParaRPr lang="vi-VN" sz="2000" dirty="0">
              <a:latin typeface="Times New Roman" panose="02020603050405020304" pitchFamily="18" charset="0"/>
              <a:cs typeface="Times New Roman" panose="02020603050405020304" pitchFamily="18" charset="0"/>
            </a:endParaRPr>
          </a:p>
        </p:txBody>
      </p:sp>
      <p:sp>
        <p:nvSpPr>
          <p:cNvPr id="25619" name="Text Box 19"/>
          <p:cNvSpPr txBox="1">
            <a:spLocks noChangeArrowheads="1"/>
          </p:cNvSpPr>
          <p:nvPr/>
        </p:nvSpPr>
        <p:spPr bwMode="auto">
          <a:xfrm>
            <a:off x="971600" y="627534"/>
            <a:ext cx="5419030"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rgbClr val="333399"/>
              </a:buClr>
              <a:buSzPct val="80000"/>
              <a:buFontTx/>
              <a:buNone/>
            </a:pPr>
            <a:r>
              <a:rPr kumimoji="1" lang="en-US" altLang="en-US" sz="2400" dirty="0">
                <a:solidFill>
                  <a:srgbClr val="FF0000"/>
                </a:solidFill>
                <a:latin typeface="Times New Roman" panose="02020603050405020304" pitchFamily="18" charset="0"/>
              </a:rPr>
              <a:t>* </a:t>
            </a:r>
            <a:r>
              <a:rPr kumimoji="1" lang="en-US" altLang="en-US" sz="2400" dirty="0" err="1">
                <a:solidFill>
                  <a:srgbClr val="FF0000"/>
                </a:solidFill>
                <a:latin typeface="Times New Roman" panose="02020603050405020304" pitchFamily="18" charset="0"/>
              </a:rPr>
              <a:t>Hình</a:t>
            </a:r>
            <a:r>
              <a:rPr kumimoji="1" lang="en-US" altLang="en-US" sz="2400" dirty="0">
                <a:solidFill>
                  <a:srgbClr val="FF0000"/>
                </a:solidFill>
                <a:latin typeface="Times New Roman" panose="02020603050405020304" pitchFamily="18" charset="0"/>
              </a:rPr>
              <a:t> </a:t>
            </a:r>
            <a:r>
              <a:rPr kumimoji="1" lang="en-US" altLang="en-US" sz="2400" dirty="0" err="1">
                <a:solidFill>
                  <a:srgbClr val="FF0000"/>
                </a:solidFill>
                <a:latin typeface="Times New Roman" panose="02020603050405020304" pitchFamily="18" charset="0"/>
              </a:rPr>
              <a:t>ảnh</a:t>
            </a:r>
            <a:r>
              <a:rPr kumimoji="1" lang="en-US" altLang="en-US" sz="2400" dirty="0">
                <a:solidFill>
                  <a:srgbClr val="FF0000"/>
                </a:solidFill>
                <a:latin typeface="Times New Roman" panose="02020603050405020304" pitchFamily="18" charset="0"/>
              </a:rPr>
              <a:t> </a:t>
            </a:r>
            <a:r>
              <a:rPr kumimoji="1" lang="en-US" altLang="en-US" sz="2400" dirty="0" err="1">
                <a:solidFill>
                  <a:srgbClr val="FF0000"/>
                </a:solidFill>
                <a:latin typeface="Times New Roman" panose="02020603050405020304" pitchFamily="18" charset="0"/>
              </a:rPr>
              <a:t>Lượm</a:t>
            </a:r>
            <a:r>
              <a:rPr kumimoji="1" lang="en-US" altLang="en-US" sz="2400" dirty="0">
                <a:solidFill>
                  <a:srgbClr val="FF0000"/>
                </a:solidFill>
                <a:latin typeface="Times New Roman" panose="02020603050405020304" pitchFamily="18" charset="0"/>
              </a:rPr>
              <a:t> </a:t>
            </a:r>
            <a:r>
              <a:rPr kumimoji="1" lang="en-US" altLang="en-US" sz="2400" dirty="0" err="1">
                <a:solidFill>
                  <a:srgbClr val="FF0000"/>
                </a:solidFill>
                <a:latin typeface="Times New Roman" panose="02020603050405020304" pitchFamily="18" charset="0"/>
              </a:rPr>
              <a:t>khi</a:t>
            </a:r>
            <a:r>
              <a:rPr kumimoji="1" lang="en-US" altLang="en-US" sz="2400" dirty="0">
                <a:solidFill>
                  <a:srgbClr val="FF0000"/>
                </a:solidFill>
                <a:latin typeface="Times New Roman" panose="02020603050405020304" pitchFamily="18" charset="0"/>
              </a:rPr>
              <a:t> </a:t>
            </a:r>
            <a:r>
              <a:rPr kumimoji="1" lang="en-US" altLang="en-US" sz="2400" dirty="0" err="1">
                <a:solidFill>
                  <a:srgbClr val="FF0000"/>
                </a:solidFill>
                <a:latin typeface="Times New Roman" panose="02020603050405020304" pitchFamily="18" charset="0"/>
              </a:rPr>
              <a:t>làm</a:t>
            </a:r>
            <a:r>
              <a:rPr kumimoji="1" lang="en-US" altLang="en-US" sz="2400" dirty="0">
                <a:solidFill>
                  <a:srgbClr val="FF0000"/>
                </a:solidFill>
                <a:latin typeface="Times New Roman" panose="02020603050405020304" pitchFamily="18" charset="0"/>
              </a:rPr>
              <a:t> </a:t>
            </a:r>
            <a:r>
              <a:rPr kumimoji="1" lang="en-US" altLang="en-US" sz="2400" dirty="0" err="1">
                <a:solidFill>
                  <a:srgbClr val="FF0000"/>
                </a:solidFill>
                <a:latin typeface="Times New Roman" panose="02020603050405020304" pitchFamily="18" charset="0"/>
              </a:rPr>
              <a:t>nhiệm</a:t>
            </a:r>
            <a:r>
              <a:rPr kumimoji="1" lang="en-US" altLang="en-US" sz="2400" dirty="0">
                <a:solidFill>
                  <a:srgbClr val="FF0000"/>
                </a:solidFill>
                <a:latin typeface="Times New Roman" panose="02020603050405020304" pitchFamily="18" charset="0"/>
              </a:rPr>
              <a:t> </a:t>
            </a:r>
            <a:r>
              <a:rPr kumimoji="1" lang="en-US" altLang="en-US" sz="2400" dirty="0" err="1">
                <a:solidFill>
                  <a:srgbClr val="FF0000"/>
                </a:solidFill>
                <a:latin typeface="Times New Roman" panose="02020603050405020304" pitchFamily="18" charset="0"/>
              </a:rPr>
              <a:t>vụ</a:t>
            </a:r>
            <a:r>
              <a:rPr kumimoji="1" lang="en-US" altLang="en-US" sz="1500" dirty="0">
                <a:solidFill>
                  <a:srgbClr val="FF0000"/>
                </a:solidFill>
                <a:latin typeface="Times New Roman" panose="02020603050405020304" pitchFamily="18" charset="0"/>
              </a:rPr>
              <a:t>:</a:t>
            </a:r>
          </a:p>
        </p:txBody>
      </p:sp>
    </p:spTree>
    <p:extLst>
      <p:ext uri="{BB962C8B-B14F-4D97-AF65-F5344CB8AC3E}">
        <p14:creationId xmlns:p14="http://schemas.microsoft.com/office/powerpoint/2010/main" val="3255423255"/>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par>
                                <p:cTn id="13" presetID="6" presetClass="entr" presetSubtype="16"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circle(in)">
                                      <p:cBhvr>
                                        <p:cTn id="15" dur="2000"/>
                                        <p:tgtEl>
                                          <p:spTgt spid="1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6"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80">
                                          <p:stCondLst>
                                            <p:cond delay="0"/>
                                          </p:stCondLst>
                                        </p:cTn>
                                        <p:tgtEl>
                                          <p:spTgt spid="8"/>
                                        </p:tgtEl>
                                      </p:cBhvr>
                                    </p:animEffect>
                                    <p:anim calcmode="lin" valueType="num">
                                      <p:cBhvr>
                                        <p:cTn id="21"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6" dur="26">
                                          <p:stCondLst>
                                            <p:cond delay="650"/>
                                          </p:stCondLst>
                                        </p:cTn>
                                        <p:tgtEl>
                                          <p:spTgt spid="8"/>
                                        </p:tgtEl>
                                      </p:cBhvr>
                                      <p:to x="100000" y="60000"/>
                                    </p:animScale>
                                    <p:animScale>
                                      <p:cBhvr>
                                        <p:cTn id="27" dur="166" decel="50000">
                                          <p:stCondLst>
                                            <p:cond delay="676"/>
                                          </p:stCondLst>
                                        </p:cTn>
                                        <p:tgtEl>
                                          <p:spTgt spid="8"/>
                                        </p:tgtEl>
                                      </p:cBhvr>
                                      <p:to x="100000" y="100000"/>
                                    </p:animScale>
                                    <p:animScale>
                                      <p:cBhvr>
                                        <p:cTn id="28" dur="26">
                                          <p:stCondLst>
                                            <p:cond delay="1312"/>
                                          </p:stCondLst>
                                        </p:cTn>
                                        <p:tgtEl>
                                          <p:spTgt spid="8"/>
                                        </p:tgtEl>
                                      </p:cBhvr>
                                      <p:to x="100000" y="80000"/>
                                    </p:animScale>
                                    <p:animScale>
                                      <p:cBhvr>
                                        <p:cTn id="29" dur="166" decel="50000">
                                          <p:stCondLst>
                                            <p:cond delay="1338"/>
                                          </p:stCondLst>
                                        </p:cTn>
                                        <p:tgtEl>
                                          <p:spTgt spid="8"/>
                                        </p:tgtEl>
                                      </p:cBhvr>
                                      <p:to x="100000" y="100000"/>
                                    </p:animScale>
                                    <p:animScale>
                                      <p:cBhvr>
                                        <p:cTn id="30" dur="26">
                                          <p:stCondLst>
                                            <p:cond delay="1642"/>
                                          </p:stCondLst>
                                        </p:cTn>
                                        <p:tgtEl>
                                          <p:spTgt spid="8"/>
                                        </p:tgtEl>
                                      </p:cBhvr>
                                      <p:to x="100000" y="90000"/>
                                    </p:animScale>
                                    <p:animScale>
                                      <p:cBhvr>
                                        <p:cTn id="31" dur="166" decel="50000">
                                          <p:stCondLst>
                                            <p:cond delay="1668"/>
                                          </p:stCondLst>
                                        </p:cTn>
                                        <p:tgtEl>
                                          <p:spTgt spid="8"/>
                                        </p:tgtEl>
                                      </p:cBhvr>
                                      <p:to x="100000" y="100000"/>
                                    </p:animScale>
                                    <p:animScale>
                                      <p:cBhvr>
                                        <p:cTn id="32" dur="26">
                                          <p:stCondLst>
                                            <p:cond delay="1808"/>
                                          </p:stCondLst>
                                        </p:cTn>
                                        <p:tgtEl>
                                          <p:spTgt spid="8"/>
                                        </p:tgtEl>
                                      </p:cBhvr>
                                      <p:to x="100000" y="95000"/>
                                    </p:animScale>
                                    <p:animScale>
                                      <p:cBhvr>
                                        <p:cTn id="33" dur="166" decel="50000">
                                          <p:stCondLst>
                                            <p:cond delay="1834"/>
                                          </p:stCondLst>
                                        </p:cTn>
                                        <p:tgtEl>
                                          <p:spTgt spid="8"/>
                                        </p:tgtEl>
                                      </p:cBhvr>
                                      <p:to x="100000" y="100000"/>
                                    </p:animScale>
                                  </p:childTnLst>
                                </p:cTn>
                              </p:par>
                            </p:childTnLst>
                          </p:cTn>
                        </p:par>
                      </p:childTnLst>
                    </p:cTn>
                  </p:par>
                  <p:par>
                    <p:cTn id="34" fill="hold" nodeType="clickPar">
                      <p:stCondLst>
                        <p:cond delay="indefinite"/>
                      </p:stCondLst>
                      <p:childTnLst>
                        <p:par>
                          <p:cTn id="35" fill="hold" nodeType="withGroup">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randombar(horizontal)">
                                      <p:cBhvr>
                                        <p:cTn id="38" dur="500"/>
                                        <p:tgtEl>
                                          <p:spTgt spid="2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1000" fill="hold"/>
                                        <p:tgtEl>
                                          <p:spTgt spid="10"/>
                                        </p:tgtEl>
                                        <p:attrNameLst>
                                          <p:attrName>ppt_w</p:attrName>
                                        </p:attrNameLst>
                                      </p:cBhvr>
                                      <p:tavLst>
                                        <p:tav tm="0">
                                          <p:val>
                                            <p:fltVal val="0"/>
                                          </p:val>
                                        </p:tav>
                                        <p:tav tm="100000">
                                          <p:val>
                                            <p:strVal val="#ppt_w"/>
                                          </p:val>
                                        </p:tav>
                                      </p:tavLst>
                                    </p:anim>
                                    <p:anim calcmode="lin" valueType="num">
                                      <p:cBhvr>
                                        <p:cTn id="44" dur="1000" fill="hold"/>
                                        <p:tgtEl>
                                          <p:spTgt spid="10"/>
                                        </p:tgtEl>
                                        <p:attrNameLst>
                                          <p:attrName>ppt_h</p:attrName>
                                        </p:attrNameLst>
                                      </p:cBhvr>
                                      <p:tavLst>
                                        <p:tav tm="0">
                                          <p:val>
                                            <p:fltVal val="0"/>
                                          </p:val>
                                        </p:tav>
                                        <p:tav tm="100000">
                                          <p:val>
                                            <p:strVal val="#ppt_h"/>
                                          </p:val>
                                        </p:tav>
                                      </p:tavLst>
                                    </p:anim>
                                    <p:anim calcmode="lin" valueType="num">
                                      <p:cBhvr>
                                        <p:cTn id="45" dur="1000" fill="hold"/>
                                        <p:tgtEl>
                                          <p:spTgt spid="10"/>
                                        </p:tgtEl>
                                        <p:attrNameLst>
                                          <p:attrName>style.rotation</p:attrName>
                                        </p:attrNameLst>
                                      </p:cBhvr>
                                      <p:tavLst>
                                        <p:tav tm="0">
                                          <p:val>
                                            <p:fltVal val="90"/>
                                          </p:val>
                                        </p:tav>
                                        <p:tav tm="100000">
                                          <p:val>
                                            <p:fltVal val="0"/>
                                          </p:val>
                                        </p:tav>
                                      </p:tavLst>
                                    </p:anim>
                                    <p:animEffect transition="in" filter="fade">
                                      <p:cBhvr>
                                        <p:cTn id="46" dur="1000"/>
                                        <p:tgtEl>
                                          <p:spTgt spid="10"/>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4" presetClass="entr" presetSubtype="10" fill="hold"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randombar(horizontal)">
                                      <p:cBhvr>
                                        <p:cTn id="51" dur="500"/>
                                        <p:tgtEl>
                                          <p:spTgt spid="12"/>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31" presetClass="entr" presetSubtype="0"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 calcmode="lin" valueType="num">
                                      <p:cBhvr>
                                        <p:cTn id="56" dur="1000" fill="hold"/>
                                        <p:tgtEl>
                                          <p:spTgt spid="26"/>
                                        </p:tgtEl>
                                        <p:attrNameLst>
                                          <p:attrName>ppt_w</p:attrName>
                                        </p:attrNameLst>
                                      </p:cBhvr>
                                      <p:tavLst>
                                        <p:tav tm="0">
                                          <p:val>
                                            <p:fltVal val="0"/>
                                          </p:val>
                                        </p:tav>
                                        <p:tav tm="100000">
                                          <p:val>
                                            <p:strVal val="#ppt_w"/>
                                          </p:val>
                                        </p:tav>
                                      </p:tavLst>
                                    </p:anim>
                                    <p:anim calcmode="lin" valueType="num">
                                      <p:cBhvr>
                                        <p:cTn id="57" dur="1000" fill="hold"/>
                                        <p:tgtEl>
                                          <p:spTgt spid="26"/>
                                        </p:tgtEl>
                                        <p:attrNameLst>
                                          <p:attrName>ppt_h</p:attrName>
                                        </p:attrNameLst>
                                      </p:cBhvr>
                                      <p:tavLst>
                                        <p:tav tm="0">
                                          <p:val>
                                            <p:fltVal val="0"/>
                                          </p:val>
                                        </p:tav>
                                        <p:tav tm="100000">
                                          <p:val>
                                            <p:strVal val="#ppt_h"/>
                                          </p:val>
                                        </p:tav>
                                      </p:tavLst>
                                    </p:anim>
                                    <p:anim calcmode="lin" valueType="num">
                                      <p:cBhvr>
                                        <p:cTn id="58" dur="1000" fill="hold"/>
                                        <p:tgtEl>
                                          <p:spTgt spid="26"/>
                                        </p:tgtEl>
                                        <p:attrNameLst>
                                          <p:attrName>style.rotation</p:attrName>
                                        </p:attrNameLst>
                                      </p:cBhvr>
                                      <p:tavLst>
                                        <p:tav tm="0">
                                          <p:val>
                                            <p:fltVal val="90"/>
                                          </p:val>
                                        </p:tav>
                                        <p:tav tm="100000">
                                          <p:val>
                                            <p:fltVal val="0"/>
                                          </p:val>
                                        </p:tav>
                                      </p:tavLst>
                                    </p:anim>
                                    <p:animEffect transition="in" filter="fade">
                                      <p:cBhvr>
                                        <p:cTn id="59" dur="1000"/>
                                        <p:tgtEl>
                                          <p:spTgt spid="26"/>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28"/>
                                        </p:tgtEl>
                                        <p:attrNameLst>
                                          <p:attrName>style.visibility</p:attrName>
                                        </p:attrNameLst>
                                      </p:cBhvr>
                                      <p:to>
                                        <p:strVal val="visible"/>
                                      </p:to>
                                    </p:set>
                                    <p:anim calcmode="lin" valueType="num">
                                      <p:cBhvr>
                                        <p:cTn id="64" dur="500" fill="hold"/>
                                        <p:tgtEl>
                                          <p:spTgt spid="28"/>
                                        </p:tgtEl>
                                        <p:attrNameLst>
                                          <p:attrName>ppt_w</p:attrName>
                                        </p:attrNameLst>
                                      </p:cBhvr>
                                      <p:tavLst>
                                        <p:tav tm="0">
                                          <p:val>
                                            <p:fltVal val="0"/>
                                          </p:val>
                                        </p:tav>
                                        <p:tav tm="100000">
                                          <p:val>
                                            <p:strVal val="#ppt_w"/>
                                          </p:val>
                                        </p:tav>
                                      </p:tavLst>
                                    </p:anim>
                                    <p:anim calcmode="lin" valueType="num">
                                      <p:cBhvr>
                                        <p:cTn id="65" dur="500" fill="hold"/>
                                        <p:tgtEl>
                                          <p:spTgt spid="28"/>
                                        </p:tgtEl>
                                        <p:attrNameLst>
                                          <p:attrName>ppt_h</p:attrName>
                                        </p:attrNameLst>
                                      </p:cBhvr>
                                      <p:tavLst>
                                        <p:tav tm="0">
                                          <p:val>
                                            <p:fltVal val="0"/>
                                          </p:val>
                                        </p:tav>
                                        <p:tav tm="100000">
                                          <p:val>
                                            <p:strVal val="#ppt_h"/>
                                          </p:val>
                                        </p:tav>
                                      </p:tavLst>
                                    </p:anim>
                                    <p:animEffect transition="in" filter="fade">
                                      <p:cBhvr>
                                        <p:cTn id="66" dur="500"/>
                                        <p:tgtEl>
                                          <p:spTgt spid="28"/>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4" presetClass="entr" presetSubtype="10" fill="hold" grpId="0" nodeType="clickEffect">
                                  <p:stCondLst>
                                    <p:cond delay="0"/>
                                  </p:stCondLst>
                                  <p:childTnLst>
                                    <p:set>
                                      <p:cBhvr>
                                        <p:cTn id="70" dur="1" fill="hold">
                                          <p:stCondLst>
                                            <p:cond delay="0"/>
                                          </p:stCondLst>
                                        </p:cTn>
                                        <p:tgtEl>
                                          <p:spTgt spid="30"/>
                                        </p:tgtEl>
                                        <p:attrNameLst>
                                          <p:attrName>style.visibility</p:attrName>
                                        </p:attrNameLst>
                                      </p:cBhvr>
                                      <p:to>
                                        <p:strVal val="visible"/>
                                      </p:to>
                                    </p:set>
                                    <p:animEffect transition="in" filter="randombar(horizontal)">
                                      <p:cBhvr>
                                        <p:cTn id="71" dur="500"/>
                                        <p:tgtEl>
                                          <p:spTgt spid="30"/>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29"/>
                                        </p:tgtEl>
                                        <p:attrNameLst>
                                          <p:attrName>style.visibility</p:attrName>
                                        </p:attrNameLst>
                                      </p:cBhvr>
                                      <p:to>
                                        <p:strVal val="visible"/>
                                      </p:to>
                                    </p:set>
                                    <p:anim calcmode="lin" valueType="num">
                                      <p:cBhvr>
                                        <p:cTn id="76" dur="500" fill="hold"/>
                                        <p:tgtEl>
                                          <p:spTgt spid="29"/>
                                        </p:tgtEl>
                                        <p:attrNameLst>
                                          <p:attrName>ppt_w</p:attrName>
                                        </p:attrNameLst>
                                      </p:cBhvr>
                                      <p:tavLst>
                                        <p:tav tm="0">
                                          <p:val>
                                            <p:fltVal val="0"/>
                                          </p:val>
                                        </p:tav>
                                        <p:tav tm="100000">
                                          <p:val>
                                            <p:strVal val="#ppt_w"/>
                                          </p:val>
                                        </p:tav>
                                      </p:tavLst>
                                    </p:anim>
                                    <p:anim calcmode="lin" valueType="num">
                                      <p:cBhvr>
                                        <p:cTn id="77" dur="500" fill="hold"/>
                                        <p:tgtEl>
                                          <p:spTgt spid="29"/>
                                        </p:tgtEl>
                                        <p:attrNameLst>
                                          <p:attrName>ppt_h</p:attrName>
                                        </p:attrNameLst>
                                      </p:cBhvr>
                                      <p:tavLst>
                                        <p:tav tm="0">
                                          <p:val>
                                            <p:fltVal val="0"/>
                                          </p:val>
                                        </p:tav>
                                        <p:tav tm="100000">
                                          <p:val>
                                            <p:strVal val="#ppt_h"/>
                                          </p:val>
                                        </p:tav>
                                      </p:tavLst>
                                    </p:anim>
                                    <p:animEffect transition="in" filter="fade">
                                      <p:cBhvr>
                                        <p:cTn id="78" dur="500"/>
                                        <p:tgtEl>
                                          <p:spTgt spid="29"/>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31" presetClass="entr" presetSubtype="0" fill="hold" grpId="0" nodeType="clickEffect">
                                  <p:stCondLst>
                                    <p:cond delay="0"/>
                                  </p:stCondLst>
                                  <p:childTnLst>
                                    <p:set>
                                      <p:cBhvr>
                                        <p:cTn id="82" dur="1" fill="hold">
                                          <p:stCondLst>
                                            <p:cond delay="0"/>
                                          </p:stCondLst>
                                        </p:cTn>
                                        <p:tgtEl>
                                          <p:spTgt spid="16"/>
                                        </p:tgtEl>
                                        <p:attrNameLst>
                                          <p:attrName>style.visibility</p:attrName>
                                        </p:attrNameLst>
                                      </p:cBhvr>
                                      <p:to>
                                        <p:strVal val="visible"/>
                                      </p:to>
                                    </p:set>
                                    <p:anim calcmode="lin" valueType="num">
                                      <p:cBhvr>
                                        <p:cTn id="83" dur="1000" fill="hold"/>
                                        <p:tgtEl>
                                          <p:spTgt spid="16"/>
                                        </p:tgtEl>
                                        <p:attrNameLst>
                                          <p:attrName>ppt_w</p:attrName>
                                        </p:attrNameLst>
                                      </p:cBhvr>
                                      <p:tavLst>
                                        <p:tav tm="0">
                                          <p:val>
                                            <p:fltVal val="0"/>
                                          </p:val>
                                        </p:tav>
                                        <p:tav tm="100000">
                                          <p:val>
                                            <p:strVal val="#ppt_w"/>
                                          </p:val>
                                        </p:tav>
                                      </p:tavLst>
                                    </p:anim>
                                    <p:anim calcmode="lin" valueType="num">
                                      <p:cBhvr>
                                        <p:cTn id="84" dur="1000" fill="hold"/>
                                        <p:tgtEl>
                                          <p:spTgt spid="16"/>
                                        </p:tgtEl>
                                        <p:attrNameLst>
                                          <p:attrName>ppt_h</p:attrName>
                                        </p:attrNameLst>
                                      </p:cBhvr>
                                      <p:tavLst>
                                        <p:tav tm="0">
                                          <p:val>
                                            <p:fltVal val="0"/>
                                          </p:val>
                                        </p:tav>
                                        <p:tav tm="100000">
                                          <p:val>
                                            <p:strVal val="#ppt_h"/>
                                          </p:val>
                                        </p:tav>
                                      </p:tavLst>
                                    </p:anim>
                                    <p:anim calcmode="lin" valueType="num">
                                      <p:cBhvr>
                                        <p:cTn id="85" dur="1000" fill="hold"/>
                                        <p:tgtEl>
                                          <p:spTgt spid="16"/>
                                        </p:tgtEl>
                                        <p:attrNameLst>
                                          <p:attrName>style.rotation</p:attrName>
                                        </p:attrNameLst>
                                      </p:cBhvr>
                                      <p:tavLst>
                                        <p:tav tm="0">
                                          <p:val>
                                            <p:fltVal val="90"/>
                                          </p:val>
                                        </p:tav>
                                        <p:tav tm="100000">
                                          <p:val>
                                            <p:fltVal val="0"/>
                                          </p:val>
                                        </p:tav>
                                      </p:tavLst>
                                    </p:anim>
                                    <p:animEffect transition="in" filter="fade">
                                      <p:cBhvr>
                                        <p:cTn id="86"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animBg="1"/>
      <p:bldP spid="10" grpId="0"/>
      <p:bldP spid="26" grpId="0" animBg="1"/>
      <p:bldP spid="28" grpId="0"/>
      <p:bldP spid="29" grpId="0"/>
      <p:bldP spid="30" grpId="0" animBg="1"/>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2103835" y="1314450"/>
            <a:ext cx="18473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100" b="1">
              <a:solidFill>
                <a:srgbClr val="0000FF"/>
              </a:solidFill>
              <a:latin typeface=".VnTime" panose="020B7200000000000000" pitchFamily="34" charset="0"/>
            </a:endParaRPr>
          </a:p>
        </p:txBody>
      </p:sp>
      <p:sp>
        <p:nvSpPr>
          <p:cNvPr id="26627" name="Text Box 9"/>
          <p:cNvSpPr txBox="1">
            <a:spLocks noChangeArrowheads="1"/>
          </p:cNvSpPr>
          <p:nvPr/>
        </p:nvSpPr>
        <p:spPr bwMode="auto">
          <a:xfrm>
            <a:off x="1943100" y="1714500"/>
            <a:ext cx="85725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1350">
              <a:solidFill>
                <a:srgbClr val="000000"/>
              </a:solidFill>
              <a:latin typeface=".VnTime" panose="020B7200000000000000" pitchFamily="34" charset="0"/>
            </a:endParaRPr>
          </a:p>
        </p:txBody>
      </p:sp>
      <p:sp>
        <p:nvSpPr>
          <p:cNvPr id="26628" name="Text Box 10"/>
          <p:cNvSpPr txBox="1">
            <a:spLocks noChangeArrowheads="1"/>
          </p:cNvSpPr>
          <p:nvPr/>
        </p:nvSpPr>
        <p:spPr bwMode="auto">
          <a:xfrm>
            <a:off x="4160044" y="1114425"/>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350">
              <a:solidFill>
                <a:srgbClr val="000000"/>
              </a:solidFill>
              <a:latin typeface=".VnTime" panose="020B7200000000000000" pitchFamily="34" charset="0"/>
            </a:endParaRPr>
          </a:p>
        </p:txBody>
      </p:sp>
      <p:sp>
        <p:nvSpPr>
          <p:cNvPr id="26629" name="Text Box 19"/>
          <p:cNvSpPr txBox="1">
            <a:spLocks noChangeArrowheads="1"/>
          </p:cNvSpPr>
          <p:nvPr/>
        </p:nvSpPr>
        <p:spPr bwMode="auto">
          <a:xfrm>
            <a:off x="395536" y="267494"/>
            <a:ext cx="8496944" cy="48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rgbClr val="333399"/>
              </a:buClr>
              <a:buSzPct val="80000"/>
              <a:buFontTx/>
              <a:buNone/>
            </a:pPr>
            <a:r>
              <a:rPr kumimoji="1" lang="en-US" altLang="en-US" sz="2800" b="1" i="1" dirty="0">
                <a:solidFill>
                  <a:srgbClr val="FF0000"/>
                </a:solidFill>
                <a:latin typeface="Times New Roman" panose="02020603050405020304" pitchFamily="18" charset="0"/>
              </a:rPr>
              <a:t>2.Hình </a:t>
            </a:r>
            <a:r>
              <a:rPr kumimoji="1" lang="en-US" altLang="en-US" sz="2800" b="1" i="1" dirty="0" err="1">
                <a:solidFill>
                  <a:srgbClr val="FF0000"/>
                </a:solidFill>
                <a:latin typeface="Times New Roman" panose="02020603050405020304" pitchFamily="18" charset="0"/>
              </a:rPr>
              <a:t>ảnh</a:t>
            </a:r>
            <a:r>
              <a:rPr kumimoji="1" lang="en-US" altLang="en-US" sz="2800" b="1" i="1" dirty="0">
                <a:solidFill>
                  <a:srgbClr val="FF0000"/>
                </a:solidFill>
                <a:latin typeface="Times New Roman" panose="02020603050405020304" pitchFamily="18" charset="0"/>
              </a:rPr>
              <a:t> </a:t>
            </a:r>
            <a:r>
              <a:rPr kumimoji="1" lang="en-US" altLang="en-US" sz="2800" b="1" i="1" dirty="0" err="1">
                <a:solidFill>
                  <a:srgbClr val="FF0000"/>
                </a:solidFill>
                <a:latin typeface="Times New Roman" panose="02020603050405020304" pitchFamily="18" charset="0"/>
              </a:rPr>
              <a:t>Lượm</a:t>
            </a:r>
            <a:r>
              <a:rPr kumimoji="1" lang="en-US" altLang="en-US" sz="2800" b="1" i="1" dirty="0">
                <a:solidFill>
                  <a:srgbClr val="FF0000"/>
                </a:solidFill>
                <a:latin typeface="Times New Roman" panose="02020603050405020304" pitchFamily="18" charset="0"/>
              </a:rPr>
              <a:t> </a:t>
            </a:r>
            <a:r>
              <a:rPr kumimoji="1" lang="en-US" altLang="en-US" sz="2800" b="1" i="1" dirty="0" err="1">
                <a:solidFill>
                  <a:srgbClr val="FF0000"/>
                </a:solidFill>
                <a:latin typeface="Times New Roman" panose="02020603050405020304" pitchFamily="18" charset="0"/>
              </a:rPr>
              <a:t>trong</a:t>
            </a:r>
            <a:r>
              <a:rPr kumimoji="1" lang="en-US" altLang="en-US" sz="2800" b="1" i="1" dirty="0">
                <a:solidFill>
                  <a:srgbClr val="FF0000"/>
                </a:solidFill>
                <a:latin typeface="Times New Roman" panose="02020603050405020304" pitchFamily="18" charset="0"/>
              </a:rPr>
              <a:t> </a:t>
            </a:r>
            <a:r>
              <a:rPr kumimoji="1" lang="en-US" altLang="en-US" sz="2800" b="1" i="1" dirty="0" err="1">
                <a:solidFill>
                  <a:srgbClr val="FF0000"/>
                </a:solidFill>
                <a:latin typeface="Times New Roman" panose="02020603050405020304" pitchFamily="18" charset="0"/>
              </a:rPr>
              <a:t>chuyến</a:t>
            </a:r>
            <a:r>
              <a:rPr kumimoji="1" lang="en-US" altLang="en-US" sz="2800" b="1" i="1" dirty="0">
                <a:solidFill>
                  <a:srgbClr val="FF0000"/>
                </a:solidFill>
                <a:latin typeface="Times New Roman" panose="02020603050405020304" pitchFamily="18" charset="0"/>
              </a:rPr>
              <a:t> </a:t>
            </a:r>
            <a:r>
              <a:rPr kumimoji="1" lang="en-US" altLang="en-US" sz="2800" b="1" i="1" dirty="0" err="1">
                <a:solidFill>
                  <a:srgbClr val="FF0000"/>
                </a:solidFill>
                <a:latin typeface="Times New Roman" panose="02020603050405020304" pitchFamily="18" charset="0"/>
              </a:rPr>
              <a:t>công</a:t>
            </a:r>
            <a:r>
              <a:rPr kumimoji="1" lang="en-US" altLang="en-US" sz="2800" b="1" i="1" dirty="0">
                <a:solidFill>
                  <a:srgbClr val="FF0000"/>
                </a:solidFill>
                <a:latin typeface="Times New Roman" panose="02020603050405020304" pitchFamily="18" charset="0"/>
              </a:rPr>
              <a:t> </a:t>
            </a:r>
            <a:r>
              <a:rPr kumimoji="1" lang="en-US" altLang="en-US" sz="2800" b="1" i="1" dirty="0" err="1">
                <a:solidFill>
                  <a:srgbClr val="FF0000"/>
                </a:solidFill>
                <a:latin typeface="Times New Roman" panose="02020603050405020304" pitchFamily="18" charset="0"/>
              </a:rPr>
              <a:t>tác</a:t>
            </a:r>
            <a:r>
              <a:rPr kumimoji="1" lang="en-US" altLang="en-US" sz="2800" b="1" i="1" dirty="0">
                <a:solidFill>
                  <a:srgbClr val="FF0000"/>
                </a:solidFill>
                <a:latin typeface="Times New Roman" panose="02020603050405020304" pitchFamily="18" charset="0"/>
              </a:rPr>
              <a:t> </a:t>
            </a:r>
            <a:r>
              <a:rPr kumimoji="1" lang="en-US" altLang="en-US" sz="2800" b="1" i="1" dirty="0" err="1">
                <a:solidFill>
                  <a:srgbClr val="FF0000"/>
                </a:solidFill>
                <a:latin typeface="Times New Roman" panose="02020603050405020304" pitchFamily="18" charset="0"/>
              </a:rPr>
              <a:t>cuối</a:t>
            </a:r>
            <a:r>
              <a:rPr kumimoji="1" lang="en-US" altLang="en-US" sz="2800" b="1" i="1" dirty="0">
                <a:solidFill>
                  <a:srgbClr val="FF0000"/>
                </a:solidFill>
                <a:latin typeface="Times New Roman" panose="02020603050405020304" pitchFamily="18" charset="0"/>
              </a:rPr>
              <a:t> </a:t>
            </a:r>
            <a:r>
              <a:rPr kumimoji="1" lang="en-US" altLang="en-US" sz="2800" b="1" i="1" dirty="0" err="1">
                <a:solidFill>
                  <a:srgbClr val="FF0000"/>
                </a:solidFill>
                <a:latin typeface="Times New Roman" panose="02020603050405020304" pitchFamily="18" charset="0"/>
              </a:rPr>
              <a:t>cùng</a:t>
            </a:r>
            <a:r>
              <a:rPr kumimoji="1" lang="en-US" altLang="en-US" sz="2800" b="1" i="1" dirty="0">
                <a:solidFill>
                  <a:srgbClr val="FF0000"/>
                </a:solidFill>
                <a:latin typeface="Times New Roman" panose="02020603050405020304" pitchFamily="18" charset="0"/>
              </a:rPr>
              <a:t>:</a:t>
            </a:r>
          </a:p>
        </p:txBody>
      </p:sp>
      <p:sp>
        <p:nvSpPr>
          <p:cNvPr id="26630" name="TextBox 13"/>
          <p:cNvSpPr txBox="1">
            <a:spLocks noChangeArrowheads="1"/>
          </p:cNvSpPr>
          <p:nvPr/>
        </p:nvSpPr>
        <p:spPr bwMode="auto">
          <a:xfrm>
            <a:off x="3006329" y="2193132"/>
            <a:ext cx="18473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500">
              <a:solidFill>
                <a:srgbClr val="000000"/>
              </a:solidFill>
              <a:latin typeface="Times New Roman" panose="02020603050405020304" pitchFamily="18" charset="0"/>
            </a:endParaRPr>
          </a:p>
        </p:txBody>
      </p:sp>
      <p:sp>
        <p:nvSpPr>
          <p:cNvPr id="16" name="TextBox 15"/>
          <p:cNvSpPr txBox="1">
            <a:spLocks noChangeArrowheads="1"/>
          </p:cNvSpPr>
          <p:nvPr/>
        </p:nvSpPr>
        <p:spPr bwMode="auto">
          <a:xfrm>
            <a:off x="4608512" y="3147814"/>
            <a:ext cx="471601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 typeface="Symbol" panose="05050102010706020507" pitchFamily="18" charset="2"/>
              <a:buChar char="Þ"/>
            </a:pPr>
            <a:r>
              <a:rPr lang="en-US" altLang="en-US" sz="2000" dirty="0" err="1">
                <a:solidFill>
                  <a:srgbClr val="000000"/>
                </a:solidFill>
                <a:latin typeface="Times New Roman" panose="02020603050405020304" pitchFamily="18" charset="0"/>
                <a:cs typeface="Times New Roman" panose="02020603050405020304" pitchFamily="18" charset="0"/>
              </a:rPr>
              <a:t>Cái</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chết</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nhẹ</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nhàng</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thanh</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thản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Lượm</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như</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một</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thiên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thần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nhỏ</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đang</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yên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nghỉ</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giữa</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cánh</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đồng</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quê</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hương</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linh</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hồn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của</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Em</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đã</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hóa</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thân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vào</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thiên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nhiên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quê</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hương</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đất</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nước</a:t>
            </a:r>
            <a:r>
              <a:rPr lang="en-US" altLang="en-US" sz="2000" dirty="0">
                <a:solidFill>
                  <a:srgbClr val="000000"/>
                </a:solidFill>
                <a:latin typeface="Times New Roman" panose="02020603050405020304" pitchFamily="18" charset="0"/>
                <a:cs typeface="Times New Roman" panose="02020603050405020304" pitchFamily="18" charset="0"/>
              </a:rPr>
              <a:t>.</a:t>
            </a:r>
          </a:p>
          <a:p>
            <a:pPr eaLnBrk="1" hangingPunct="1">
              <a:spcBef>
                <a:spcPct val="0"/>
              </a:spcBef>
              <a:buFont typeface="Symbol" panose="05050102010706020507" pitchFamily="18" charset="2"/>
              <a:buChar char="Þ"/>
            </a:pPr>
            <a:r>
              <a:rPr lang="en-US" altLang="en-US" sz="2000" dirty="0" err="1">
                <a:solidFill>
                  <a:srgbClr val="000000"/>
                </a:solidFill>
                <a:latin typeface="Times New Roman" panose="02020603050405020304" pitchFamily="18" charset="0"/>
                <a:cs typeface="Times New Roman" panose="02020603050405020304" pitchFamily="18" charset="0"/>
              </a:rPr>
              <a:t>Sự</a:t>
            </a:r>
            <a:r>
              <a:rPr lang="en-US" altLang="en-US" sz="2000" dirty="0">
                <a:solidFill>
                  <a:srgbClr val="000000"/>
                </a:solidFill>
                <a:latin typeface="Times New Roman" panose="02020603050405020304" pitchFamily="18" charset="0"/>
                <a:cs typeface="Times New Roman" panose="02020603050405020304" pitchFamily="18" charset="0"/>
              </a:rPr>
              <a:t> hi </a:t>
            </a:r>
            <a:r>
              <a:rPr lang="en-US" altLang="en-US" sz="2000" dirty="0" err="1">
                <a:solidFill>
                  <a:srgbClr val="000000"/>
                </a:solidFill>
                <a:latin typeface="Times New Roman" panose="02020603050405020304" pitchFamily="18" charset="0"/>
                <a:cs typeface="Times New Roman" panose="02020603050405020304" pitchFamily="18" charset="0"/>
              </a:rPr>
              <a:t>sinh</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cao</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cả</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đáng</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trân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trọng</a:t>
            </a:r>
            <a:r>
              <a:rPr lang="en-US" altLang="en-US" sz="2000" dirty="0">
                <a:solidFill>
                  <a:srgbClr val="000000"/>
                </a:solidFill>
                <a:latin typeface="Times New Roman" panose="02020603050405020304" pitchFamily="18" charset="0"/>
                <a:cs typeface="Times New Roman" panose="02020603050405020304" pitchFamily="18" charset="0"/>
              </a:rPr>
              <a:t>,</a:t>
            </a:r>
          </a:p>
        </p:txBody>
      </p:sp>
      <p:sp>
        <p:nvSpPr>
          <p:cNvPr id="25" name="AutoShape 7"/>
          <p:cNvSpPr>
            <a:spLocks noChangeArrowheads="1"/>
          </p:cNvSpPr>
          <p:nvPr/>
        </p:nvSpPr>
        <p:spPr bwMode="auto">
          <a:xfrm>
            <a:off x="683568" y="704909"/>
            <a:ext cx="4822118" cy="3942993"/>
          </a:xfrm>
          <a:prstGeom prst="irregularSeal2">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i="1" dirty="0" err="1">
                <a:solidFill>
                  <a:schemeClr val="bg1"/>
                </a:solidFill>
                <a:latin typeface="Times New Roman" panose="02020603050405020304" pitchFamily="18" charset="0"/>
                <a:cs typeface="Times New Roman" panose="02020603050405020304" pitchFamily="18" charset="0"/>
              </a:rPr>
              <a:t>Bỗng</a:t>
            </a:r>
            <a:r>
              <a:rPr lang="en-US" altLang="en-US" sz="1800" b="1" i="1" dirty="0">
                <a:solidFill>
                  <a:schemeClr val="bg1"/>
                </a:solidFill>
                <a:latin typeface="Times New Roman" panose="02020603050405020304" pitchFamily="18" charset="0"/>
                <a:cs typeface="Times New Roman" panose="02020603050405020304" pitchFamily="18" charset="0"/>
              </a:rPr>
              <a:t> </a:t>
            </a:r>
            <a:r>
              <a:rPr lang="en-US" altLang="en-US" sz="1800" b="1" i="1" dirty="0" err="1">
                <a:solidFill>
                  <a:schemeClr val="bg1"/>
                </a:solidFill>
                <a:latin typeface="Times New Roman" panose="02020603050405020304" pitchFamily="18" charset="0"/>
                <a:cs typeface="Times New Roman" panose="02020603050405020304" pitchFamily="18" charset="0"/>
              </a:rPr>
              <a:t>lòe</a:t>
            </a:r>
            <a:r>
              <a:rPr lang="en-US" altLang="en-US" sz="1800" b="1" i="1" dirty="0">
                <a:solidFill>
                  <a:schemeClr val="bg1"/>
                </a:solidFill>
                <a:latin typeface="Times New Roman" panose="02020603050405020304" pitchFamily="18" charset="0"/>
                <a:cs typeface="Times New Roman" panose="02020603050405020304" pitchFamily="18" charset="0"/>
              </a:rPr>
              <a:t> </a:t>
            </a:r>
            <a:r>
              <a:rPr lang="en-US" altLang="en-US" sz="1800" b="1" i="1" dirty="0" err="1">
                <a:solidFill>
                  <a:schemeClr val="bg1"/>
                </a:solidFill>
                <a:latin typeface="Times New Roman" panose="02020603050405020304" pitchFamily="18" charset="0"/>
                <a:cs typeface="Times New Roman" panose="02020603050405020304" pitchFamily="18" charset="0"/>
              </a:rPr>
              <a:t>chớp</a:t>
            </a:r>
            <a:r>
              <a:rPr lang="en-US" altLang="en-US" sz="1800" b="1" i="1" dirty="0">
                <a:solidFill>
                  <a:schemeClr val="bg1"/>
                </a:solidFill>
                <a:latin typeface="Times New Roman" panose="02020603050405020304" pitchFamily="18" charset="0"/>
                <a:cs typeface="Times New Roman" panose="02020603050405020304" pitchFamily="18" charset="0"/>
              </a:rPr>
              <a:t> </a:t>
            </a:r>
            <a:r>
              <a:rPr lang="en-US" altLang="en-US" sz="1800" b="1" i="1" dirty="0" err="1">
                <a:solidFill>
                  <a:schemeClr val="bg1"/>
                </a:solidFill>
                <a:latin typeface="Times New Roman" panose="02020603050405020304" pitchFamily="18" charset="0"/>
                <a:cs typeface="Times New Roman" panose="02020603050405020304" pitchFamily="18" charset="0"/>
              </a:rPr>
              <a:t>đỏ</a:t>
            </a:r>
            <a:endParaRPr lang="en-US" altLang="en-US" sz="1800" b="1" i="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n-US" altLang="en-US" sz="1800" b="1" i="1" dirty="0" err="1">
                <a:solidFill>
                  <a:schemeClr val="bg1"/>
                </a:solidFill>
                <a:latin typeface="Times New Roman" panose="02020603050405020304" pitchFamily="18" charset="0"/>
                <a:cs typeface="Times New Roman" panose="02020603050405020304" pitchFamily="18" charset="0"/>
              </a:rPr>
              <a:t>Thôi</a:t>
            </a:r>
            <a:r>
              <a:rPr lang="en-US" altLang="en-US" sz="1800" b="1" i="1" dirty="0">
                <a:solidFill>
                  <a:schemeClr val="bg1"/>
                </a:solidFill>
                <a:latin typeface="Times New Roman" panose="02020603050405020304" pitchFamily="18" charset="0"/>
                <a:cs typeface="Times New Roman" panose="02020603050405020304" pitchFamily="18" charset="0"/>
              </a:rPr>
              <a:t> </a:t>
            </a:r>
            <a:r>
              <a:rPr lang="en-US" altLang="en-US" sz="1800" b="1" i="1" dirty="0" err="1">
                <a:solidFill>
                  <a:schemeClr val="bg1"/>
                </a:solidFill>
                <a:latin typeface="Times New Roman" panose="02020603050405020304" pitchFamily="18" charset="0"/>
                <a:cs typeface="Times New Roman" panose="02020603050405020304" pitchFamily="18" charset="0"/>
              </a:rPr>
              <a:t>rồi</a:t>
            </a:r>
            <a:r>
              <a:rPr lang="en-US" altLang="en-US" sz="1800" b="1" i="1" dirty="0">
                <a:solidFill>
                  <a:schemeClr val="bg1"/>
                </a:solidFill>
                <a:latin typeface="Times New Roman" panose="02020603050405020304" pitchFamily="18" charset="0"/>
                <a:cs typeface="Times New Roman" panose="02020603050405020304" pitchFamily="18" charset="0"/>
              </a:rPr>
              <a:t>, </a:t>
            </a:r>
            <a:r>
              <a:rPr lang="en-US" altLang="en-US" sz="1800" b="1" i="1" dirty="0" err="1">
                <a:solidFill>
                  <a:schemeClr val="bg1"/>
                </a:solidFill>
                <a:latin typeface="Times New Roman" panose="02020603050405020304" pitchFamily="18" charset="0"/>
                <a:cs typeface="Times New Roman" panose="02020603050405020304" pitchFamily="18" charset="0"/>
              </a:rPr>
              <a:t>Lượm</a:t>
            </a:r>
            <a:r>
              <a:rPr lang="en-US" altLang="en-US" sz="1800" b="1" i="1" dirty="0">
                <a:solidFill>
                  <a:schemeClr val="bg1"/>
                </a:solidFill>
                <a:latin typeface="Times New Roman" panose="02020603050405020304" pitchFamily="18" charset="0"/>
                <a:cs typeface="Times New Roman" panose="02020603050405020304" pitchFamily="18" charset="0"/>
              </a:rPr>
              <a:t> </a:t>
            </a:r>
            <a:r>
              <a:rPr lang="en-US" altLang="en-US" sz="1800" b="1" i="1" dirty="0" err="1">
                <a:solidFill>
                  <a:schemeClr val="bg1"/>
                </a:solidFill>
                <a:latin typeface="Times New Roman" panose="02020603050405020304" pitchFamily="18" charset="0"/>
                <a:cs typeface="Times New Roman" panose="02020603050405020304" pitchFamily="18" charset="0"/>
              </a:rPr>
              <a:t>ơi</a:t>
            </a:r>
            <a:r>
              <a:rPr lang="en-US" altLang="en-US" sz="1800" b="1" i="1" dirty="0">
                <a:solidFill>
                  <a:schemeClr val="bg1"/>
                </a:solidFill>
                <a:latin typeface="Times New Roman" panose="02020603050405020304" pitchFamily="18" charset="0"/>
                <a:cs typeface="Times New Roman" panose="02020603050405020304" pitchFamily="18" charset="0"/>
              </a:rPr>
              <a:t>!</a:t>
            </a:r>
          </a:p>
          <a:p>
            <a:pPr eaLnBrk="1" hangingPunct="1">
              <a:spcBef>
                <a:spcPct val="0"/>
              </a:spcBef>
              <a:buFontTx/>
              <a:buNone/>
            </a:pPr>
            <a:r>
              <a:rPr lang="en-US" altLang="en-US" sz="1800" b="1" i="1" dirty="0" err="1">
                <a:solidFill>
                  <a:schemeClr val="bg1"/>
                </a:solidFill>
                <a:latin typeface="Times New Roman" panose="02020603050405020304" pitchFamily="18" charset="0"/>
                <a:cs typeface="Times New Roman" panose="02020603050405020304" pitchFamily="18" charset="0"/>
              </a:rPr>
              <a:t>Chú</a:t>
            </a:r>
            <a:r>
              <a:rPr lang="en-US" altLang="en-US" sz="1800" b="1" i="1" dirty="0">
                <a:solidFill>
                  <a:schemeClr val="bg1"/>
                </a:solidFill>
                <a:latin typeface="Times New Roman" panose="02020603050405020304" pitchFamily="18" charset="0"/>
                <a:cs typeface="Times New Roman" panose="02020603050405020304" pitchFamily="18" charset="0"/>
              </a:rPr>
              <a:t> </a:t>
            </a:r>
            <a:r>
              <a:rPr lang="en-US" altLang="en-US" sz="1800" b="1" i="1" dirty="0" err="1">
                <a:solidFill>
                  <a:schemeClr val="bg1"/>
                </a:solidFill>
                <a:latin typeface="Times New Roman" panose="02020603050405020304" pitchFamily="18" charset="0"/>
                <a:cs typeface="Times New Roman" panose="02020603050405020304" pitchFamily="18" charset="0"/>
              </a:rPr>
              <a:t>đồng</a:t>
            </a:r>
            <a:r>
              <a:rPr lang="en-US" altLang="en-US" sz="1800" b="1" i="1" dirty="0">
                <a:solidFill>
                  <a:schemeClr val="bg1"/>
                </a:solidFill>
                <a:latin typeface="Times New Roman" panose="02020603050405020304" pitchFamily="18" charset="0"/>
                <a:cs typeface="Times New Roman" panose="02020603050405020304" pitchFamily="18" charset="0"/>
              </a:rPr>
              <a:t> </a:t>
            </a:r>
            <a:r>
              <a:rPr lang="en-US" altLang="en-US" sz="1800" b="1" i="1" dirty="0" err="1">
                <a:solidFill>
                  <a:schemeClr val="bg1"/>
                </a:solidFill>
                <a:latin typeface="Times New Roman" panose="02020603050405020304" pitchFamily="18" charset="0"/>
                <a:cs typeface="Times New Roman" panose="02020603050405020304" pitchFamily="18" charset="0"/>
              </a:rPr>
              <a:t>chí</a:t>
            </a:r>
            <a:r>
              <a:rPr lang="en-US" altLang="en-US" sz="1800" b="1" i="1" dirty="0">
                <a:solidFill>
                  <a:schemeClr val="bg1"/>
                </a:solidFill>
                <a:latin typeface="Times New Roman" panose="02020603050405020304" pitchFamily="18" charset="0"/>
                <a:cs typeface="Times New Roman" panose="02020603050405020304" pitchFamily="18" charset="0"/>
              </a:rPr>
              <a:t> </a:t>
            </a:r>
            <a:r>
              <a:rPr lang="en-US" altLang="en-US" sz="1800" b="1" i="1" dirty="0" err="1">
                <a:solidFill>
                  <a:schemeClr val="bg1"/>
                </a:solidFill>
                <a:latin typeface="Times New Roman" panose="02020603050405020304" pitchFamily="18" charset="0"/>
                <a:cs typeface="Times New Roman" panose="02020603050405020304" pitchFamily="18" charset="0"/>
              </a:rPr>
              <a:t>nhỏ</a:t>
            </a:r>
            <a:endParaRPr lang="en-US" altLang="en-US" sz="1800" b="1" i="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n-US" altLang="en-US" sz="1800" b="1" i="1" dirty="0" err="1">
                <a:solidFill>
                  <a:schemeClr val="bg1"/>
                </a:solidFill>
                <a:latin typeface="Times New Roman" panose="02020603050405020304" pitchFamily="18" charset="0"/>
                <a:cs typeface="Times New Roman" panose="02020603050405020304" pitchFamily="18" charset="0"/>
              </a:rPr>
              <a:t>Một</a:t>
            </a:r>
            <a:r>
              <a:rPr lang="en-US" altLang="en-US" sz="1800" b="1" i="1" dirty="0">
                <a:solidFill>
                  <a:schemeClr val="bg1"/>
                </a:solidFill>
                <a:latin typeface="Times New Roman" panose="02020603050405020304" pitchFamily="18" charset="0"/>
                <a:cs typeface="Times New Roman" panose="02020603050405020304" pitchFamily="18" charset="0"/>
              </a:rPr>
              <a:t> </a:t>
            </a:r>
            <a:r>
              <a:rPr lang="en-US" altLang="en-US" sz="1800" b="1" i="1" dirty="0" err="1">
                <a:solidFill>
                  <a:schemeClr val="bg1"/>
                </a:solidFill>
                <a:latin typeface="Times New Roman" panose="02020603050405020304" pitchFamily="18" charset="0"/>
                <a:cs typeface="Times New Roman" panose="02020603050405020304" pitchFamily="18" charset="0"/>
              </a:rPr>
              <a:t>dòng</a:t>
            </a:r>
            <a:r>
              <a:rPr lang="en-US" altLang="en-US" sz="1800" b="1" i="1" dirty="0">
                <a:solidFill>
                  <a:schemeClr val="bg1"/>
                </a:solidFill>
                <a:latin typeface="Times New Roman" panose="02020603050405020304" pitchFamily="18" charset="0"/>
                <a:cs typeface="Times New Roman" panose="02020603050405020304" pitchFamily="18" charset="0"/>
              </a:rPr>
              <a:t> </a:t>
            </a:r>
            <a:r>
              <a:rPr lang="en-US" altLang="en-US" sz="1800" b="1" i="1" dirty="0" err="1">
                <a:solidFill>
                  <a:schemeClr val="bg1"/>
                </a:solidFill>
                <a:latin typeface="Times New Roman" panose="02020603050405020304" pitchFamily="18" charset="0"/>
                <a:cs typeface="Times New Roman" panose="02020603050405020304" pitchFamily="18" charset="0"/>
              </a:rPr>
              <a:t>máu</a:t>
            </a:r>
            <a:r>
              <a:rPr lang="en-US" altLang="en-US" sz="1800" b="1" i="1" dirty="0">
                <a:solidFill>
                  <a:schemeClr val="bg1"/>
                </a:solidFill>
                <a:latin typeface="Times New Roman" panose="02020603050405020304" pitchFamily="18" charset="0"/>
                <a:cs typeface="Times New Roman" panose="02020603050405020304" pitchFamily="18" charset="0"/>
              </a:rPr>
              <a:t> </a:t>
            </a:r>
            <a:r>
              <a:rPr lang="en-US" altLang="en-US" sz="1800" b="1" i="1" dirty="0" err="1">
                <a:solidFill>
                  <a:schemeClr val="bg1"/>
                </a:solidFill>
                <a:latin typeface="Times New Roman" panose="02020603050405020304" pitchFamily="18" charset="0"/>
                <a:cs typeface="Times New Roman" panose="02020603050405020304" pitchFamily="18" charset="0"/>
              </a:rPr>
              <a:t>tươi</a:t>
            </a:r>
            <a:r>
              <a:rPr lang="en-US" altLang="en-US" sz="1800" b="1" i="1" dirty="0">
                <a:solidFill>
                  <a:schemeClr val="bg1"/>
                </a:solidFill>
                <a:latin typeface="Times New Roman" panose="02020603050405020304" pitchFamily="18" charset="0"/>
                <a:cs typeface="Times New Roman" panose="02020603050405020304" pitchFamily="18" charset="0"/>
              </a:rPr>
              <a:t>!</a:t>
            </a:r>
          </a:p>
          <a:p>
            <a:pPr eaLnBrk="1" hangingPunct="1">
              <a:spcBef>
                <a:spcPct val="0"/>
              </a:spcBef>
              <a:buFontTx/>
              <a:buNone/>
            </a:pPr>
            <a:endParaRPr lang="en-US" altLang="en-US" sz="1800" dirty="0">
              <a:solidFill>
                <a:srgbClr val="000000"/>
              </a:solidFill>
              <a:latin typeface="Times New Roman" panose="02020603050405020304" pitchFamily="18" charset="0"/>
            </a:endParaRPr>
          </a:p>
        </p:txBody>
      </p:sp>
      <p:graphicFrame>
        <p:nvGraphicFramePr>
          <p:cNvPr id="31" name="Object 2"/>
          <p:cNvGraphicFramePr>
            <a:graphicFrameLocks noChangeAspect="1"/>
          </p:cNvGraphicFramePr>
          <p:nvPr>
            <p:extLst>
              <p:ext uri="{D42A27DB-BD31-4B8C-83A1-F6EECF244321}">
                <p14:modId xmlns:p14="http://schemas.microsoft.com/office/powerpoint/2010/main" val="3525129024"/>
              </p:ext>
            </p:extLst>
          </p:nvPr>
        </p:nvGraphicFramePr>
        <p:xfrm>
          <a:off x="5644085" y="843558"/>
          <a:ext cx="3032372" cy="2232248"/>
        </p:xfrm>
        <a:graphic>
          <a:graphicData uri="http://schemas.openxmlformats.org/presentationml/2006/ole">
            <mc:AlternateContent xmlns:mc="http://schemas.openxmlformats.org/markup-compatibility/2006">
              <mc:Choice xmlns:v="urn:schemas-microsoft-com:vml" Requires="v">
                <p:oleObj spid="_x0000_s2089" name="Clip" r:id="rId3" imgW="3192463" imgH="3749675" progId="">
                  <p:embed/>
                </p:oleObj>
              </mc:Choice>
              <mc:Fallback>
                <p:oleObj name="Clip" r:id="rId3" imgW="3192463" imgH="3749675" progId="">
                  <p:embed/>
                  <p:pic>
                    <p:nvPicPr>
                      <p:cNvPr id="31"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4085" y="843558"/>
                        <a:ext cx="3032372" cy="2232248"/>
                      </a:xfrm>
                      <a:prstGeom prst="rect">
                        <a:avLst/>
                      </a:prstGeom>
                      <a:noFill/>
                      <a:ln>
                        <a:noFill/>
                      </a:ln>
                    </p:spPr>
                  </p:pic>
                </p:oleObj>
              </mc:Fallback>
            </mc:AlternateContent>
          </a:graphicData>
        </a:graphic>
      </p:graphicFrame>
      <p:sp>
        <p:nvSpPr>
          <p:cNvPr id="32" name="Rectangle 6"/>
          <p:cNvSpPr>
            <a:spLocks noChangeArrowheads="1"/>
          </p:cNvSpPr>
          <p:nvPr/>
        </p:nvSpPr>
        <p:spPr bwMode="auto">
          <a:xfrm>
            <a:off x="6066033" y="1190273"/>
            <a:ext cx="2381882" cy="189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1800" b="1" i="1" dirty="0" err="1">
                <a:solidFill>
                  <a:srgbClr val="008000"/>
                </a:solidFill>
                <a:latin typeface="Times New Roman" panose="02020603050405020304" pitchFamily="18" charset="0"/>
                <a:cs typeface="Times New Roman" panose="02020603050405020304" pitchFamily="18" charset="0"/>
              </a:rPr>
              <a:t>Cháu</a:t>
            </a:r>
            <a:r>
              <a:rPr lang="en-US" altLang="en-US" sz="1800" b="1" i="1" dirty="0">
                <a:solidFill>
                  <a:srgbClr val="008000"/>
                </a:solidFill>
                <a:latin typeface="Times New Roman" panose="02020603050405020304" pitchFamily="18" charset="0"/>
                <a:cs typeface="Times New Roman" panose="02020603050405020304" pitchFamily="18" charset="0"/>
              </a:rPr>
              <a:t> </a:t>
            </a:r>
            <a:r>
              <a:rPr lang="en-US" altLang="en-US" sz="1800" b="1" i="1" dirty="0" err="1">
                <a:solidFill>
                  <a:srgbClr val="008000"/>
                </a:solidFill>
                <a:latin typeface="Times New Roman" panose="02020603050405020304" pitchFamily="18" charset="0"/>
                <a:cs typeface="Times New Roman" panose="02020603050405020304" pitchFamily="18" charset="0"/>
              </a:rPr>
              <a:t>nằm</a:t>
            </a:r>
            <a:r>
              <a:rPr lang="en-US" altLang="en-US" sz="1800" b="1" i="1" dirty="0">
                <a:solidFill>
                  <a:srgbClr val="008000"/>
                </a:solidFill>
                <a:latin typeface="Times New Roman" panose="02020603050405020304" pitchFamily="18" charset="0"/>
                <a:cs typeface="Times New Roman" panose="02020603050405020304" pitchFamily="18" charset="0"/>
              </a:rPr>
              <a:t> </a:t>
            </a:r>
            <a:r>
              <a:rPr lang="en-US" altLang="en-US" sz="1800" b="1" i="1" dirty="0" err="1">
                <a:solidFill>
                  <a:srgbClr val="008000"/>
                </a:solidFill>
                <a:latin typeface="Times New Roman" panose="02020603050405020304" pitchFamily="18" charset="0"/>
                <a:cs typeface="Times New Roman" panose="02020603050405020304" pitchFamily="18" charset="0"/>
              </a:rPr>
              <a:t>trên</a:t>
            </a:r>
            <a:r>
              <a:rPr lang="en-US" altLang="en-US" sz="1800" b="1" i="1" dirty="0">
                <a:solidFill>
                  <a:srgbClr val="008000"/>
                </a:solidFill>
                <a:latin typeface="Times New Roman" panose="02020603050405020304" pitchFamily="18" charset="0"/>
                <a:cs typeface="Times New Roman" panose="02020603050405020304" pitchFamily="18" charset="0"/>
              </a:rPr>
              <a:t> </a:t>
            </a:r>
            <a:r>
              <a:rPr lang="en-US" altLang="en-US" sz="1800" b="1" i="1" dirty="0" err="1">
                <a:solidFill>
                  <a:srgbClr val="008000"/>
                </a:solidFill>
                <a:latin typeface="Times New Roman" panose="02020603050405020304" pitchFamily="18" charset="0"/>
                <a:cs typeface="Times New Roman" panose="02020603050405020304" pitchFamily="18" charset="0"/>
              </a:rPr>
              <a:t>lúa</a:t>
            </a:r>
            <a:endParaRPr lang="en-US" altLang="en-US" sz="1800" b="1" i="1" dirty="0">
              <a:solidFill>
                <a:srgbClr val="008000"/>
              </a:solidFill>
              <a:latin typeface="Times New Roman" panose="02020603050405020304" pitchFamily="18" charset="0"/>
              <a:cs typeface="Times New Roman" panose="02020603050405020304" pitchFamily="18" charset="0"/>
            </a:endParaRPr>
          </a:p>
          <a:p>
            <a:pPr>
              <a:spcBef>
                <a:spcPct val="0"/>
              </a:spcBef>
              <a:buFontTx/>
              <a:buNone/>
            </a:pPr>
            <a:r>
              <a:rPr lang="en-US" altLang="en-US" sz="1800" b="1" i="1" dirty="0" err="1">
                <a:solidFill>
                  <a:srgbClr val="008000"/>
                </a:solidFill>
                <a:latin typeface="Times New Roman" panose="02020603050405020304" pitchFamily="18" charset="0"/>
                <a:cs typeface="Times New Roman" panose="02020603050405020304" pitchFamily="18" charset="0"/>
              </a:rPr>
              <a:t>Tay</a:t>
            </a:r>
            <a:r>
              <a:rPr lang="en-US" altLang="en-US" sz="1800" b="1" i="1" dirty="0">
                <a:solidFill>
                  <a:srgbClr val="008000"/>
                </a:solidFill>
                <a:latin typeface="Times New Roman" panose="02020603050405020304" pitchFamily="18" charset="0"/>
                <a:cs typeface="Times New Roman" panose="02020603050405020304" pitchFamily="18" charset="0"/>
              </a:rPr>
              <a:t> </a:t>
            </a:r>
            <a:r>
              <a:rPr lang="en-US" altLang="en-US" sz="1800" b="1" i="1" dirty="0" err="1">
                <a:solidFill>
                  <a:srgbClr val="008000"/>
                </a:solidFill>
                <a:latin typeface="Times New Roman" panose="02020603050405020304" pitchFamily="18" charset="0"/>
                <a:cs typeface="Times New Roman" panose="02020603050405020304" pitchFamily="18" charset="0"/>
              </a:rPr>
              <a:t>nắm</a:t>
            </a:r>
            <a:r>
              <a:rPr lang="en-US" altLang="en-US" sz="1800" b="1" i="1" dirty="0">
                <a:solidFill>
                  <a:srgbClr val="008000"/>
                </a:solidFill>
                <a:latin typeface="Times New Roman" panose="02020603050405020304" pitchFamily="18" charset="0"/>
                <a:cs typeface="Times New Roman" panose="02020603050405020304" pitchFamily="18" charset="0"/>
              </a:rPr>
              <a:t> </a:t>
            </a:r>
            <a:r>
              <a:rPr lang="en-US" altLang="en-US" sz="1800" b="1" i="1" dirty="0" err="1">
                <a:solidFill>
                  <a:srgbClr val="008000"/>
                </a:solidFill>
                <a:latin typeface="Times New Roman" panose="02020603050405020304" pitchFamily="18" charset="0"/>
                <a:cs typeface="Times New Roman" panose="02020603050405020304" pitchFamily="18" charset="0"/>
              </a:rPr>
              <a:t>chặt</a:t>
            </a:r>
            <a:r>
              <a:rPr lang="en-US" altLang="en-US" sz="1800" b="1" i="1" dirty="0">
                <a:solidFill>
                  <a:srgbClr val="008000"/>
                </a:solidFill>
                <a:latin typeface="Times New Roman" panose="02020603050405020304" pitchFamily="18" charset="0"/>
                <a:cs typeface="Times New Roman" panose="02020603050405020304" pitchFamily="18" charset="0"/>
              </a:rPr>
              <a:t> </a:t>
            </a:r>
            <a:r>
              <a:rPr lang="en-US" altLang="en-US" sz="1800" b="1" i="1" dirty="0" err="1">
                <a:solidFill>
                  <a:srgbClr val="008000"/>
                </a:solidFill>
                <a:latin typeface="Times New Roman" panose="02020603050405020304" pitchFamily="18" charset="0"/>
                <a:cs typeface="Times New Roman" panose="02020603050405020304" pitchFamily="18" charset="0"/>
              </a:rPr>
              <a:t>bông</a:t>
            </a:r>
            <a:endParaRPr lang="en-US" altLang="en-US" sz="1800" b="1" i="1" dirty="0">
              <a:solidFill>
                <a:srgbClr val="008000"/>
              </a:solidFill>
              <a:latin typeface="Times New Roman" panose="02020603050405020304" pitchFamily="18" charset="0"/>
              <a:cs typeface="Times New Roman" panose="02020603050405020304" pitchFamily="18" charset="0"/>
            </a:endParaRPr>
          </a:p>
          <a:p>
            <a:pPr>
              <a:spcBef>
                <a:spcPct val="0"/>
              </a:spcBef>
              <a:buFontTx/>
              <a:buNone/>
            </a:pPr>
            <a:r>
              <a:rPr lang="en-US" altLang="en-US" sz="1800" b="1" i="1" dirty="0" err="1">
                <a:solidFill>
                  <a:srgbClr val="008000"/>
                </a:solidFill>
                <a:latin typeface="Times New Roman" panose="02020603050405020304" pitchFamily="18" charset="0"/>
                <a:cs typeface="Times New Roman" panose="02020603050405020304" pitchFamily="18" charset="0"/>
              </a:rPr>
              <a:t>Lúa</a:t>
            </a:r>
            <a:r>
              <a:rPr lang="en-US" altLang="en-US" sz="1800" b="1" i="1" dirty="0">
                <a:solidFill>
                  <a:srgbClr val="008000"/>
                </a:solidFill>
                <a:latin typeface="Times New Roman" panose="02020603050405020304" pitchFamily="18" charset="0"/>
                <a:cs typeface="Times New Roman" panose="02020603050405020304" pitchFamily="18" charset="0"/>
              </a:rPr>
              <a:t> </a:t>
            </a:r>
            <a:r>
              <a:rPr lang="en-US" altLang="en-US" sz="1800" b="1" i="1" dirty="0" err="1">
                <a:solidFill>
                  <a:srgbClr val="008000"/>
                </a:solidFill>
                <a:latin typeface="Times New Roman" panose="02020603050405020304" pitchFamily="18" charset="0"/>
                <a:cs typeface="Times New Roman" panose="02020603050405020304" pitchFamily="18" charset="0"/>
              </a:rPr>
              <a:t>thơm</a:t>
            </a:r>
            <a:r>
              <a:rPr lang="en-US" altLang="en-US" sz="1800" b="1" i="1" dirty="0">
                <a:solidFill>
                  <a:srgbClr val="008000"/>
                </a:solidFill>
                <a:latin typeface="Times New Roman" panose="02020603050405020304" pitchFamily="18" charset="0"/>
                <a:cs typeface="Times New Roman" panose="02020603050405020304" pitchFamily="18" charset="0"/>
              </a:rPr>
              <a:t> </a:t>
            </a:r>
            <a:r>
              <a:rPr lang="en-US" altLang="en-US" sz="1800" b="1" i="1" dirty="0" err="1">
                <a:solidFill>
                  <a:srgbClr val="008000"/>
                </a:solidFill>
                <a:latin typeface="Times New Roman" panose="02020603050405020304" pitchFamily="18" charset="0"/>
                <a:cs typeface="Times New Roman" panose="02020603050405020304" pitchFamily="18" charset="0"/>
              </a:rPr>
              <a:t>mùi</a:t>
            </a:r>
            <a:r>
              <a:rPr lang="en-US" altLang="en-US" sz="1800" b="1" i="1" dirty="0">
                <a:solidFill>
                  <a:srgbClr val="008000"/>
                </a:solidFill>
                <a:latin typeface="Times New Roman" panose="02020603050405020304" pitchFamily="18" charset="0"/>
                <a:cs typeface="Times New Roman" panose="02020603050405020304" pitchFamily="18" charset="0"/>
              </a:rPr>
              <a:t> </a:t>
            </a:r>
            <a:r>
              <a:rPr lang="en-US" altLang="en-US" sz="1800" b="1" i="1" dirty="0" err="1">
                <a:solidFill>
                  <a:srgbClr val="008000"/>
                </a:solidFill>
                <a:latin typeface="Times New Roman" panose="02020603050405020304" pitchFamily="18" charset="0"/>
                <a:cs typeface="Times New Roman" panose="02020603050405020304" pitchFamily="18" charset="0"/>
              </a:rPr>
              <a:t>sữa</a:t>
            </a:r>
            <a:endParaRPr lang="en-US" altLang="en-US" sz="1800" b="1" i="1" dirty="0">
              <a:solidFill>
                <a:srgbClr val="008000"/>
              </a:solidFill>
              <a:latin typeface="Times New Roman" panose="02020603050405020304" pitchFamily="18" charset="0"/>
              <a:cs typeface="Times New Roman" panose="02020603050405020304" pitchFamily="18" charset="0"/>
            </a:endParaRPr>
          </a:p>
          <a:p>
            <a:pPr>
              <a:spcBef>
                <a:spcPct val="0"/>
              </a:spcBef>
              <a:buFontTx/>
              <a:buNone/>
            </a:pPr>
            <a:r>
              <a:rPr lang="en-US" altLang="en-US" sz="1800" b="1" i="1" dirty="0" err="1">
                <a:solidFill>
                  <a:srgbClr val="008000"/>
                </a:solidFill>
                <a:latin typeface="Times New Roman" panose="02020603050405020304" pitchFamily="18" charset="0"/>
                <a:cs typeface="Times New Roman" panose="02020603050405020304" pitchFamily="18" charset="0"/>
              </a:rPr>
              <a:t>Hồn</a:t>
            </a:r>
            <a:r>
              <a:rPr lang="en-US" altLang="en-US" sz="1800" b="1" i="1" dirty="0">
                <a:solidFill>
                  <a:srgbClr val="008000"/>
                </a:solidFill>
                <a:latin typeface="Times New Roman" panose="02020603050405020304" pitchFamily="18" charset="0"/>
                <a:cs typeface="Times New Roman" panose="02020603050405020304" pitchFamily="18" charset="0"/>
              </a:rPr>
              <a:t> bay </a:t>
            </a:r>
            <a:r>
              <a:rPr lang="en-US" altLang="en-US" sz="1800" b="1" i="1" dirty="0" err="1">
                <a:solidFill>
                  <a:srgbClr val="008000"/>
                </a:solidFill>
                <a:latin typeface="Times New Roman" panose="02020603050405020304" pitchFamily="18" charset="0"/>
                <a:cs typeface="Times New Roman" panose="02020603050405020304" pitchFamily="18" charset="0"/>
              </a:rPr>
              <a:t>giữa</a:t>
            </a:r>
            <a:r>
              <a:rPr lang="en-US" altLang="en-US" sz="1800" b="1" i="1" dirty="0">
                <a:solidFill>
                  <a:srgbClr val="008000"/>
                </a:solidFill>
                <a:latin typeface="Times New Roman" panose="02020603050405020304" pitchFamily="18" charset="0"/>
                <a:cs typeface="Times New Roman" panose="02020603050405020304" pitchFamily="18" charset="0"/>
              </a:rPr>
              <a:t> </a:t>
            </a:r>
            <a:r>
              <a:rPr lang="en-US" altLang="en-US" sz="1800" b="1" i="1" dirty="0" err="1">
                <a:solidFill>
                  <a:srgbClr val="008000"/>
                </a:solidFill>
                <a:latin typeface="Times New Roman" panose="02020603050405020304" pitchFamily="18" charset="0"/>
                <a:cs typeface="Times New Roman" panose="02020603050405020304" pitchFamily="18" charset="0"/>
              </a:rPr>
              <a:t>đồng</a:t>
            </a:r>
            <a:r>
              <a:rPr lang="en-US" altLang="en-US" sz="1800" b="1" i="1" dirty="0">
                <a:solidFill>
                  <a:srgbClr val="008000"/>
                </a:solidFill>
                <a:latin typeface="Times New Roman" panose="02020603050405020304" pitchFamily="18" charset="0"/>
                <a:cs typeface="Times New Roman" panose="02020603050405020304" pitchFamily="18" charset="0"/>
              </a:rPr>
              <a:t>…..</a:t>
            </a:r>
            <a:endParaRPr lang="en-US" altLang="en-US" sz="1800" i="1" dirty="0">
              <a:solidFill>
                <a:srgbClr val="008000"/>
              </a:solidFill>
              <a:latin typeface="Times New Roman" panose="02020603050405020304" pitchFamily="18" charset="0"/>
              <a:cs typeface="Times New Roman" panose="02020603050405020304" pitchFamily="18" charset="0"/>
            </a:endParaRPr>
          </a:p>
          <a:p>
            <a:pPr algn="just">
              <a:spcBef>
                <a:spcPct val="0"/>
              </a:spcBef>
              <a:buFontTx/>
              <a:buNone/>
            </a:pPr>
            <a:r>
              <a:rPr lang="en-US" altLang="en-US" sz="4050" dirty="0">
                <a:solidFill>
                  <a:schemeClr val="hlink"/>
                </a:solidFill>
                <a:latin typeface=".VnLinus" panose="020B7200000000000000" pitchFamily="34" charset="0"/>
              </a:rPr>
              <a:t>	      </a:t>
            </a:r>
            <a:r>
              <a:rPr lang="en-US" altLang="en-US" sz="4500" dirty="0">
                <a:solidFill>
                  <a:srgbClr val="0000FF"/>
                </a:solidFill>
                <a:latin typeface=".VnLinus" panose="020B7200000000000000" pitchFamily="34" charset="0"/>
              </a:rPr>
              <a:t> </a:t>
            </a:r>
            <a:endParaRPr lang="en-US" altLang="en-US" sz="4050" dirty="0">
              <a:solidFill>
                <a:srgbClr val="FFFF00"/>
              </a:solidFill>
              <a:latin typeface=".VnLinus" panose="020B7200000000000000" pitchFamily="34" charset="0"/>
            </a:endParaRPr>
          </a:p>
        </p:txBody>
      </p:sp>
      <p:sp>
        <p:nvSpPr>
          <p:cNvPr id="33" name="Text Box 9"/>
          <p:cNvSpPr txBox="1">
            <a:spLocks noChangeArrowheads="1"/>
          </p:cNvSpPr>
          <p:nvPr/>
        </p:nvSpPr>
        <p:spPr bwMode="auto">
          <a:xfrm>
            <a:off x="395536" y="4587974"/>
            <a:ext cx="46085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b="1" i="1" dirty="0">
                <a:solidFill>
                  <a:schemeClr val="tx2"/>
                </a:solidFill>
                <a:latin typeface="Times New Roman" panose="02020603050405020304" pitchFamily="18" charset="0"/>
                <a:cs typeface="Times New Roman" panose="02020603050405020304" pitchFamily="18" charset="0"/>
              </a:rPr>
              <a:t>-&gt; </a:t>
            </a:r>
            <a:r>
              <a:rPr lang="en-US" altLang="en-US" sz="2400" b="1" i="1" dirty="0" err="1">
                <a:solidFill>
                  <a:schemeClr val="tx2"/>
                </a:solidFill>
                <a:latin typeface="Times New Roman" panose="02020603050405020304" pitchFamily="18" charset="0"/>
                <a:cs typeface="Times New Roman" panose="02020603050405020304" pitchFamily="18" charset="0"/>
              </a:rPr>
              <a:t>Cái</a:t>
            </a:r>
            <a:r>
              <a:rPr lang="en-US" altLang="en-US" sz="2400" b="1" i="1" dirty="0">
                <a:solidFill>
                  <a:schemeClr val="tx2"/>
                </a:solidFill>
                <a:latin typeface="Times New Roman" panose="02020603050405020304" pitchFamily="18" charset="0"/>
                <a:cs typeface="Times New Roman" panose="02020603050405020304" pitchFamily="18" charset="0"/>
              </a:rPr>
              <a:t> </a:t>
            </a:r>
            <a:r>
              <a:rPr lang="en-US" altLang="en-US" sz="2400" b="1" i="1" dirty="0" err="1">
                <a:solidFill>
                  <a:schemeClr val="tx2"/>
                </a:solidFill>
                <a:latin typeface="Times New Roman" panose="02020603050405020304" pitchFamily="18" charset="0"/>
                <a:cs typeface="Times New Roman" panose="02020603050405020304" pitchFamily="18" charset="0"/>
              </a:rPr>
              <a:t>chết</a:t>
            </a:r>
            <a:r>
              <a:rPr lang="en-US" altLang="en-US" sz="2400" b="1" i="1" dirty="0">
                <a:solidFill>
                  <a:schemeClr val="tx2"/>
                </a:solidFill>
                <a:latin typeface="Times New Roman" panose="02020603050405020304" pitchFamily="18" charset="0"/>
                <a:cs typeface="Times New Roman" panose="02020603050405020304" pitchFamily="18" charset="0"/>
              </a:rPr>
              <a:t> </a:t>
            </a:r>
            <a:r>
              <a:rPr lang="en-US" altLang="en-US" sz="2400" b="1" i="1" dirty="0" err="1">
                <a:solidFill>
                  <a:schemeClr val="tx2"/>
                </a:solidFill>
                <a:latin typeface="Times New Roman" panose="02020603050405020304" pitchFamily="18" charset="0"/>
                <a:cs typeface="Times New Roman" panose="02020603050405020304" pitchFamily="18" charset="0"/>
              </a:rPr>
              <a:t>đến</a:t>
            </a:r>
            <a:r>
              <a:rPr lang="en-US" altLang="en-US" sz="2400" b="1" i="1" dirty="0">
                <a:solidFill>
                  <a:schemeClr val="tx2"/>
                </a:solidFill>
                <a:latin typeface="Times New Roman" panose="02020603050405020304" pitchFamily="18" charset="0"/>
                <a:cs typeface="Times New Roman" panose="02020603050405020304" pitchFamily="18" charset="0"/>
              </a:rPr>
              <a:t> </a:t>
            </a:r>
            <a:r>
              <a:rPr lang="en-US" altLang="en-US" sz="2400" b="1" i="1" dirty="0" err="1">
                <a:solidFill>
                  <a:schemeClr val="tx2"/>
                </a:solidFill>
                <a:latin typeface="Times New Roman" panose="02020603050405020304" pitchFamily="18" charset="0"/>
                <a:cs typeface="Times New Roman" panose="02020603050405020304" pitchFamily="18" charset="0"/>
              </a:rPr>
              <a:t>bất</a:t>
            </a:r>
            <a:r>
              <a:rPr lang="en-US" altLang="en-US" sz="2400" b="1" i="1" dirty="0">
                <a:solidFill>
                  <a:schemeClr val="tx2"/>
                </a:solidFill>
                <a:latin typeface="Times New Roman" panose="02020603050405020304" pitchFamily="18" charset="0"/>
                <a:cs typeface="Times New Roman" panose="02020603050405020304" pitchFamily="18" charset="0"/>
              </a:rPr>
              <a:t> </a:t>
            </a:r>
            <a:r>
              <a:rPr lang="en-US" altLang="en-US" sz="2400" b="1" i="1" dirty="0" err="1">
                <a:solidFill>
                  <a:schemeClr val="tx2"/>
                </a:solidFill>
                <a:latin typeface="Times New Roman" panose="02020603050405020304" pitchFamily="18" charset="0"/>
                <a:cs typeface="Times New Roman" panose="02020603050405020304" pitchFamily="18" charset="0"/>
              </a:rPr>
              <a:t>ngờ</a:t>
            </a:r>
            <a:r>
              <a:rPr lang="en-US" altLang="en-US" sz="2400" b="1" i="1" dirty="0">
                <a:solidFill>
                  <a:schemeClr val="tx2"/>
                </a:solidFill>
                <a:latin typeface="Times New Roman" panose="02020603050405020304" pitchFamily="18" charset="0"/>
                <a:cs typeface="Times New Roman" panose="02020603050405020304" pitchFamily="18" charset="0"/>
              </a:rPr>
              <a:t> </a:t>
            </a:r>
            <a:r>
              <a:rPr lang="en-US" altLang="en-US" sz="2400" b="1" i="1" dirty="0" err="1">
                <a:solidFill>
                  <a:schemeClr val="tx2"/>
                </a:solidFill>
                <a:latin typeface="Times New Roman" panose="02020603050405020304" pitchFamily="18" charset="0"/>
                <a:cs typeface="Times New Roman" panose="02020603050405020304" pitchFamily="18" charset="0"/>
              </a:rPr>
              <a:t>đột</a:t>
            </a:r>
            <a:r>
              <a:rPr lang="en-US" altLang="en-US" sz="2400" b="1" i="1" dirty="0">
                <a:solidFill>
                  <a:schemeClr val="tx2"/>
                </a:solidFill>
                <a:latin typeface="Times New Roman" panose="02020603050405020304" pitchFamily="18" charset="0"/>
                <a:cs typeface="Times New Roman" panose="02020603050405020304" pitchFamily="18" charset="0"/>
              </a:rPr>
              <a:t> </a:t>
            </a:r>
            <a:r>
              <a:rPr lang="en-US" altLang="en-US" sz="2400" b="1" i="1" dirty="0" err="1">
                <a:solidFill>
                  <a:schemeClr val="tx2"/>
                </a:solidFill>
                <a:latin typeface="Times New Roman" panose="02020603050405020304" pitchFamily="18" charset="0"/>
                <a:cs typeface="Times New Roman" panose="02020603050405020304" pitchFamily="18" charset="0"/>
              </a:rPr>
              <a:t>ngột</a:t>
            </a:r>
            <a:endParaRPr lang="en-US" altLang="en-US" sz="2400" b="1" i="1" dirty="0">
              <a:solidFill>
                <a:schemeClr val="tx2"/>
              </a:solidFill>
              <a:latin typeface="Times New Roman" panose="02020603050405020304" pitchFamily="18" charset="0"/>
              <a:cs typeface="Times New Roman" panose="02020603050405020304" pitchFamily="18" charset="0"/>
            </a:endParaRPr>
          </a:p>
        </p:txBody>
      </p:sp>
      <p:cxnSp>
        <p:nvCxnSpPr>
          <p:cNvPr id="6" name="Straight Connector 5"/>
          <p:cNvCxnSpPr/>
          <p:nvPr/>
        </p:nvCxnSpPr>
        <p:spPr>
          <a:xfrm>
            <a:off x="2371725" y="2686050"/>
            <a:ext cx="333375" cy="0"/>
          </a:xfrm>
          <a:prstGeom prst="line">
            <a:avLst/>
          </a:prstGeom>
        </p:spPr>
        <p:style>
          <a:lnRef idx="3">
            <a:schemeClr val="accent6"/>
          </a:lnRef>
          <a:fillRef idx="0">
            <a:schemeClr val="accent6"/>
          </a:fillRef>
          <a:effectRef idx="2">
            <a:schemeClr val="accent6"/>
          </a:effectRef>
          <a:fontRef idx="minor">
            <a:schemeClr val="tx1"/>
          </a:fontRef>
        </p:style>
      </p:cxnSp>
      <p:sp>
        <p:nvSpPr>
          <p:cNvPr id="26637" name="Text Box 19"/>
          <p:cNvSpPr txBox="1">
            <a:spLocks noChangeArrowheads="1"/>
          </p:cNvSpPr>
          <p:nvPr/>
        </p:nvSpPr>
        <p:spPr bwMode="auto">
          <a:xfrm>
            <a:off x="593812" y="756225"/>
            <a:ext cx="41942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rgbClr val="333399"/>
              </a:buClr>
              <a:buSzPct val="80000"/>
              <a:buFontTx/>
              <a:buNone/>
            </a:pPr>
            <a:r>
              <a:rPr kumimoji="1" lang="en-US" altLang="en-US" sz="2000" dirty="0">
                <a:solidFill>
                  <a:srgbClr val="FF0000"/>
                </a:solidFill>
                <a:latin typeface="Times New Roman" panose="02020603050405020304" pitchFamily="18" charset="0"/>
              </a:rPr>
              <a:t>*</a:t>
            </a:r>
            <a:r>
              <a:rPr kumimoji="1" lang="en-US" altLang="en-US" sz="2000" dirty="0" err="1">
                <a:solidFill>
                  <a:srgbClr val="FF0000"/>
                </a:solidFill>
                <a:latin typeface="Times New Roman" panose="02020603050405020304" pitchFamily="18" charset="0"/>
              </a:rPr>
              <a:t>Lượm</a:t>
            </a:r>
            <a:r>
              <a:rPr kumimoji="1" lang="en-US" altLang="en-US" sz="2000" dirty="0">
                <a:solidFill>
                  <a:srgbClr val="FF0000"/>
                </a:solidFill>
                <a:latin typeface="Times New Roman" panose="02020603050405020304" pitchFamily="18" charset="0"/>
              </a:rPr>
              <a:t> </a:t>
            </a:r>
            <a:r>
              <a:rPr kumimoji="1" lang="en-US" altLang="en-US" sz="2000" dirty="0" err="1">
                <a:solidFill>
                  <a:srgbClr val="FF0000"/>
                </a:solidFill>
                <a:latin typeface="Times New Roman" panose="02020603050405020304" pitchFamily="18" charset="0"/>
              </a:rPr>
              <a:t>trúng</a:t>
            </a:r>
            <a:r>
              <a:rPr kumimoji="1" lang="en-US" altLang="en-US" sz="2000" dirty="0">
                <a:solidFill>
                  <a:srgbClr val="FF0000"/>
                </a:solidFill>
                <a:latin typeface="Times New Roman" panose="02020603050405020304" pitchFamily="18" charset="0"/>
              </a:rPr>
              <a:t> </a:t>
            </a:r>
            <a:r>
              <a:rPr kumimoji="1" lang="en-US" altLang="en-US" sz="2000" dirty="0" err="1">
                <a:solidFill>
                  <a:srgbClr val="FF0000"/>
                </a:solidFill>
                <a:latin typeface="Times New Roman" panose="02020603050405020304" pitchFamily="18" charset="0"/>
              </a:rPr>
              <a:t>đạn</a:t>
            </a:r>
            <a:r>
              <a:rPr kumimoji="1" lang="en-US" altLang="en-US" sz="2000" dirty="0">
                <a:solidFill>
                  <a:srgbClr val="FF0000"/>
                </a:solidFill>
                <a:latin typeface="Times New Roman" panose="02020603050405020304" pitchFamily="18" charset="0"/>
              </a:rPr>
              <a:t> </a:t>
            </a:r>
            <a:r>
              <a:rPr kumimoji="1" lang="en-US" altLang="en-US" sz="2000" dirty="0" err="1">
                <a:solidFill>
                  <a:srgbClr val="FF0000"/>
                </a:solidFill>
                <a:latin typeface="Times New Roman" panose="02020603050405020304" pitchFamily="18" charset="0"/>
              </a:rPr>
              <a:t>và</a:t>
            </a:r>
            <a:r>
              <a:rPr kumimoji="1" lang="en-US" altLang="en-US" sz="2000" dirty="0">
                <a:solidFill>
                  <a:srgbClr val="FF0000"/>
                </a:solidFill>
                <a:latin typeface="Times New Roman" panose="02020603050405020304" pitchFamily="18" charset="0"/>
              </a:rPr>
              <a:t> </a:t>
            </a:r>
            <a:r>
              <a:rPr kumimoji="1" lang="en-US" altLang="en-US" sz="2000" dirty="0" err="1">
                <a:solidFill>
                  <a:srgbClr val="FF0000"/>
                </a:solidFill>
                <a:latin typeface="Times New Roman" panose="02020603050405020304" pitchFamily="18" charset="0"/>
              </a:rPr>
              <a:t>đã</a:t>
            </a:r>
            <a:r>
              <a:rPr kumimoji="1" lang="en-US" altLang="en-US" sz="2000" dirty="0">
                <a:solidFill>
                  <a:srgbClr val="FF0000"/>
                </a:solidFill>
                <a:latin typeface="Times New Roman" panose="02020603050405020304" pitchFamily="18" charset="0"/>
              </a:rPr>
              <a:t> </a:t>
            </a:r>
            <a:r>
              <a:rPr kumimoji="1" lang="en-US" altLang="en-US" sz="2000" dirty="0" err="1">
                <a:solidFill>
                  <a:srgbClr val="FF0000"/>
                </a:solidFill>
                <a:latin typeface="Times New Roman" panose="02020603050405020304" pitchFamily="18" charset="0"/>
              </a:rPr>
              <a:t>hy</a:t>
            </a:r>
            <a:r>
              <a:rPr kumimoji="1" lang="en-US" altLang="en-US" sz="2000" dirty="0">
                <a:solidFill>
                  <a:srgbClr val="FF0000"/>
                </a:solidFill>
                <a:latin typeface="Times New Roman" panose="02020603050405020304" pitchFamily="18" charset="0"/>
              </a:rPr>
              <a:t> </a:t>
            </a:r>
            <a:r>
              <a:rPr kumimoji="1" lang="en-US" altLang="en-US" sz="2000" dirty="0" err="1">
                <a:solidFill>
                  <a:srgbClr val="FF0000"/>
                </a:solidFill>
                <a:latin typeface="Times New Roman" panose="02020603050405020304" pitchFamily="18" charset="0"/>
              </a:rPr>
              <a:t>sinh</a:t>
            </a:r>
            <a:r>
              <a:rPr kumimoji="1" lang="en-US" altLang="en-US" sz="2000" dirty="0">
                <a:solidFill>
                  <a:srgbClr val="FF0000"/>
                </a:solidFill>
                <a:latin typeface="Times New Roman" panose="02020603050405020304" pitchFamily="18" charset="0"/>
              </a:rPr>
              <a:t>:</a:t>
            </a:r>
          </a:p>
        </p:txBody>
      </p:sp>
    </p:spTree>
    <p:extLst>
      <p:ext uri="{BB962C8B-B14F-4D97-AF65-F5344CB8AC3E}">
        <p14:creationId xmlns:p14="http://schemas.microsoft.com/office/powerpoint/2010/main" val="3121528250"/>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3"/>
                                        </p:tgtEl>
                                        <p:attrNameLst>
                                          <p:attrName>style.visibility</p:attrName>
                                        </p:attrNameLst>
                                      </p:cBhvr>
                                      <p:to>
                                        <p:strVal val="visible"/>
                                      </p:to>
                                    </p:set>
                                    <p:anim calcmode="lin" valueType="num">
                                      <p:cBhvr additive="base">
                                        <p:cTn id="30" dur="500" fill="hold"/>
                                        <p:tgtEl>
                                          <p:spTgt spid="33"/>
                                        </p:tgtEl>
                                        <p:attrNameLst>
                                          <p:attrName>ppt_x</p:attrName>
                                        </p:attrNameLst>
                                      </p:cBhvr>
                                      <p:tavLst>
                                        <p:tav tm="0">
                                          <p:val>
                                            <p:strVal val="#ppt_x"/>
                                          </p:val>
                                        </p:tav>
                                        <p:tav tm="100000">
                                          <p:val>
                                            <p:strVal val="#ppt_x"/>
                                          </p:val>
                                        </p:tav>
                                      </p:tavLst>
                                    </p:anim>
                                    <p:anim calcmode="lin" valueType="num">
                                      <p:cBhvr additive="base">
                                        <p:cTn id="31"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ppt_x"/>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5" grpId="0" animBg="1"/>
      <p:bldP spid="32" grpId="0"/>
      <p:bldP spid="3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5" descr="C:\Users\Van\Desktop\hình của lượm\lượm 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
            <a:ext cx="4239517" cy="2715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6" descr="C:\Users\Van\Desktop\hình của lượm\lượm 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2" y="0"/>
            <a:ext cx="4463926" cy="2796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8" descr="C:\Users\Van\Desktop\hình của lượm\lượm 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2796778"/>
            <a:ext cx="4249043" cy="2346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3" descr="C:\Users\Van\Desktop\hình của lượm\lượm 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0561" y="2796778"/>
            <a:ext cx="4463927" cy="2346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05727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fltVal val="0"/>
                                          </p:val>
                                        </p:tav>
                                        <p:tav tm="100000">
                                          <p:val>
                                            <p:strVal val="#ppt_w"/>
                                          </p:val>
                                        </p:tav>
                                      </p:tavLst>
                                    </p:anim>
                                    <p:anim calcmode="lin" valueType="num">
                                      <p:cBhvr>
                                        <p:cTn id="18" dur="1000" fill="hold"/>
                                        <p:tgtEl>
                                          <p:spTgt spid="4"/>
                                        </p:tgtEl>
                                        <p:attrNameLst>
                                          <p:attrName>ppt_h</p:attrName>
                                        </p:attrNameLst>
                                      </p:cBhvr>
                                      <p:tavLst>
                                        <p:tav tm="0">
                                          <p:val>
                                            <p:fltVal val="0"/>
                                          </p:val>
                                        </p:tav>
                                        <p:tav tm="100000">
                                          <p:val>
                                            <p:strVal val="#ppt_h"/>
                                          </p:val>
                                        </p:tav>
                                      </p:tavLst>
                                    </p:anim>
                                    <p:anim calcmode="lin" valueType="num">
                                      <p:cBhvr>
                                        <p:cTn id="19" dur="1000" fill="hold"/>
                                        <p:tgtEl>
                                          <p:spTgt spid="4"/>
                                        </p:tgtEl>
                                        <p:attrNameLst>
                                          <p:attrName>style.rotation</p:attrName>
                                        </p:attrNameLst>
                                      </p:cBhvr>
                                      <p:tavLst>
                                        <p:tav tm="0">
                                          <p:val>
                                            <p:fltVal val="90"/>
                                          </p:val>
                                        </p:tav>
                                        <p:tav tm="100000">
                                          <p:val>
                                            <p:fltVal val="0"/>
                                          </p:val>
                                        </p:tav>
                                      </p:tavLst>
                                    </p:anim>
                                    <p:animEffect transition="in" filter="fade">
                                      <p:cBhvr>
                                        <p:cTn id="20" dur="1000"/>
                                        <p:tgtEl>
                                          <p:spTgt spid="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1000" fill="hold"/>
                                        <p:tgtEl>
                                          <p:spTgt spid="5"/>
                                        </p:tgtEl>
                                        <p:attrNameLst>
                                          <p:attrName>ppt_w</p:attrName>
                                        </p:attrNameLst>
                                      </p:cBhvr>
                                      <p:tavLst>
                                        <p:tav tm="0">
                                          <p:val>
                                            <p:fltVal val="0"/>
                                          </p:val>
                                        </p:tav>
                                        <p:tav tm="100000">
                                          <p:val>
                                            <p:strVal val="#ppt_w"/>
                                          </p:val>
                                        </p:tav>
                                      </p:tavLst>
                                    </p:anim>
                                    <p:anim calcmode="lin" valueType="num">
                                      <p:cBhvr>
                                        <p:cTn id="26" dur="1000" fill="hold"/>
                                        <p:tgtEl>
                                          <p:spTgt spid="5"/>
                                        </p:tgtEl>
                                        <p:attrNameLst>
                                          <p:attrName>ppt_h</p:attrName>
                                        </p:attrNameLst>
                                      </p:cBhvr>
                                      <p:tavLst>
                                        <p:tav tm="0">
                                          <p:val>
                                            <p:fltVal val="0"/>
                                          </p:val>
                                        </p:tav>
                                        <p:tav tm="100000">
                                          <p:val>
                                            <p:strVal val="#ppt_h"/>
                                          </p:val>
                                        </p:tav>
                                      </p:tavLst>
                                    </p:anim>
                                    <p:anim calcmode="lin" valueType="num">
                                      <p:cBhvr>
                                        <p:cTn id="27" dur="1000" fill="hold"/>
                                        <p:tgtEl>
                                          <p:spTgt spid="5"/>
                                        </p:tgtEl>
                                        <p:attrNameLst>
                                          <p:attrName>style.rotation</p:attrName>
                                        </p:attrNameLst>
                                      </p:cBhvr>
                                      <p:tavLst>
                                        <p:tav tm="0">
                                          <p:val>
                                            <p:fltVal val="90"/>
                                          </p:val>
                                        </p:tav>
                                        <p:tav tm="100000">
                                          <p:val>
                                            <p:fltVal val="0"/>
                                          </p:val>
                                        </p:tav>
                                      </p:tavLst>
                                    </p:anim>
                                    <p:animEffect transition="in" filter="fade">
                                      <p:cBhvr>
                                        <p:cTn id="2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3"/>
          <p:cNvSpPr>
            <a:spLocks noChangeArrowheads="1"/>
          </p:cNvSpPr>
          <p:nvPr/>
        </p:nvSpPr>
        <p:spPr bwMode="auto">
          <a:xfrm>
            <a:off x="2103835" y="1314450"/>
            <a:ext cx="18473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100" b="1">
              <a:solidFill>
                <a:srgbClr val="0000FF"/>
              </a:solidFill>
              <a:latin typeface=".VnTime" panose="020B7200000000000000" pitchFamily="34" charset="0"/>
            </a:endParaRPr>
          </a:p>
        </p:txBody>
      </p:sp>
      <p:sp>
        <p:nvSpPr>
          <p:cNvPr id="28675" name="Text Box 9"/>
          <p:cNvSpPr txBox="1">
            <a:spLocks noChangeArrowheads="1"/>
          </p:cNvSpPr>
          <p:nvPr/>
        </p:nvSpPr>
        <p:spPr bwMode="auto">
          <a:xfrm>
            <a:off x="1943100" y="1714500"/>
            <a:ext cx="85725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1350">
              <a:solidFill>
                <a:srgbClr val="000000"/>
              </a:solidFill>
              <a:latin typeface=".VnTime" panose="020B7200000000000000" pitchFamily="34" charset="0"/>
            </a:endParaRPr>
          </a:p>
        </p:txBody>
      </p:sp>
      <p:sp>
        <p:nvSpPr>
          <p:cNvPr id="28676" name="Text Box 10"/>
          <p:cNvSpPr txBox="1">
            <a:spLocks noChangeArrowheads="1"/>
          </p:cNvSpPr>
          <p:nvPr/>
        </p:nvSpPr>
        <p:spPr bwMode="auto">
          <a:xfrm>
            <a:off x="4160044" y="1114425"/>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350">
              <a:solidFill>
                <a:srgbClr val="000000"/>
              </a:solidFill>
              <a:latin typeface=".VnTime" panose="020B7200000000000000" pitchFamily="34" charset="0"/>
            </a:endParaRPr>
          </a:p>
        </p:txBody>
      </p:sp>
      <p:sp>
        <p:nvSpPr>
          <p:cNvPr id="28677" name="Text Box 19"/>
          <p:cNvSpPr txBox="1">
            <a:spLocks noChangeArrowheads="1"/>
          </p:cNvSpPr>
          <p:nvPr/>
        </p:nvSpPr>
        <p:spPr bwMode="auto">
          <a:xfrm>
            <a:off x="1828676" y="267494"/>
            <a:ext cx="6991796"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rgbClr val="333399"/>
              </a:buClr>
              <a:buSzPct val="80000"/>
              <a:buFontTx/>
              <a:buNone/>
            </a:pPr>
            <a:r>
              <a:rPr kumimoji="1" lang="en-US" altLang="en-US" sz="2400" b="1" i="1" dirty="0">
                <a:solidFill>
                  <a:srgbClr val="FF0000"/>
                </a:solidFill>
                <a:latin typeface="Times New Roman" panose="02020603050405020304" pitchFamily="18" charset="0"/>
              </a:rPr>
              <a:t>2.Hình </a:t>
            </a:r>
            <a:r>
              <a:rPr kumimoji="1" lang="en-US" altLang="en-US" sz="2400" b="1" i="1" dirty="0" err="1">
                <a:solidFill>
                  <a:srgbClr val="FF0000"/>
                </a:solidFill>
                <a:latin typeface="Times New Roman" panose="02020603050405020304" pitchFamily="18" charset="0"/>
              </a:rPr>
              <a:t>ảnh</a:t>
            </a:r>
            <a:r>
              <a:rPr kumimoji="1" lang="en-US" altLang="en-US" sz="2400" b="1" i="1" dirty="0">
                <a:solidFill>
                  <a:srgbClr val="FF0000"/>
                </a:solidFill>
                <a:latin typeface="Times New Roman" panose="02020603050405020304" pitchFamily="18" charset="0"/>
              </a:rPr>
              <a:t> </a:t>
            </a:r>
            <a:r>
              <a:rPr kumimoji="1" lang="en-US" altLang="en-US" sz="2400" b="1" i="1" dirty="0" err="1">
                <a:solidFill>
                  <a:srgbClr val="FF0000"/>
                </a:solidFill>
                <a:latin typeface="Times New Roman" panose="02020603050405020304" pitchFamily="18" charset="0"/>
              </a:rPr>
              <a:t>Lượm</a:t>
            </a:r>
            <a:r>
              <a:rPr kumimoji="1" lang="en-US" altLang="en-US" sz="2400" b="1" i="1" dirty="0">
                <a:solidFill>
                  <a:srgbClr val="FF0000"/>
                </a:solidFill>
                <a:latin typeface="Times New Roman" panose="02020603050405020304" pitchFamily="18" charset="0"/>
              </a:rPr>
              <a:t> </a:t>
            </a:r>
            <a:r>
              <a:rPr kumimoji="1" lang="en-US" altLang="en-US" sz="2400" b="1" i="1" dirty="0" err="1">
                <a:solidFill>
                  <a:srgbClr val="FF0000"/>
                </a:solidFill>
                <a:latin typeface="Times New Roman" panose="02020603050405020304" pitchFamily="18" charset="0"/>
              </a:rPr>
              <a:t>trong</a:t>
            </a:r>
            <a:r>
              <a:rPr kumimoji="1" lang="en-US" altLang="en-US" sz="2400" b="1" i="1" dirty="0">
                <a:solidFill>
                  <a:srgbClr val="FF0000"/>
                </a:solidFill>
                <a:latin typeface="Times New Roman" panose="02020603050405020304" pitchFamily="18" charset="0"/>
              </a:rPr>
              <a:t> </a:t>
            </a:r>
            <a:r>
              <a:rPr kumimoji="1" lang="en-US" altLang="en-US" sz="2400" b="1" i="1" dirty="0" err="1">
                <a:solidFill>
                  <a:srgbClr val="FF0000"/>
                </a:solidFill>
                <a:latin typeface="Times New Roman" panose="02020603050405020304" pitchFamily="18" charset="0"/>
              </a:rPr>
              <a:t>chuyến</a:t>
            </a:r>
            <a:r>
              <a:rPr kumimoji="1" lang="en-US" altLang="en-US" sz="2400" b="1" i="1" dirty="0">
                <a:solidFill>
                  <a:srgbClr val="FF0000"/>
                </a:solidFill>
                <a:latin typeface="Times New Roman" panose="02020603050405020304" pitchFamily="18" charset="0"/>
              </a:rPr>
              <a:t> </a:t>
            </a:r>
            <a:r>
              <a:rPr kumimoji="1" lang="en-US" altLang="en-US" sz="2400" b="1" i="1" dirty="0" err="1">
                <a:solidFill>
                  <a:srgbClr val="FF0000"/>
                </a:solidFill>
                <a:latin typeface="Times New Roman" panose="02020603050405020304" pitchFamily="18" charset="0"/>
              </a:rPr>
              <a:t>công</a:t>
            </a:r>
            <a:r>
              <a:rPr kumimoji="1" lang="en-US" altLang="en-US" sz="2400" b="1" i="1" dirty="0">
                <a:solidFill>
                  <a:srgbClr val="FF0000"/>
                </a:solidFill>
                <a:latin typeface="Times New Roman" panose="02020603050405020304" pitchFamily="18" charset="0"/>
              </a:rPr>
              <a:t> </a:t>
            </a:r>
            <a:r>
              <a:rPr kumimoji="1" lang="en-US" altLang="en-US" sz="2400" b="1" i="1" dirty="0" err="1">
                <a:solidFill>
                  <a:srgbClr val="FF0000"/>
                </a:solidFill>
                <a:latin typeface="Times New Roman" panose="02020603050405020304" pitchFamily="18" charset="0"/>
              </a:rPr>
              <a:t>tác</a:t>
            </a:r>
            <a:r>
              <a:rPr kumimoji="1" lang="en-US" altLang="en-US" sz="2400" b="1" i="1" dirty="0">
                <a:solidFill>
                  <a:srgbClr val="FF0000"/>
                </a:solidFill>
                <a:latin typeface="Times New Roman" panose="02020603050405020304" pitchFamily="18" charset="0"/>
              </a:rPr>
              <a:t> </a:t>
            </a:r>
            <a:r>
              <a:rPr kumimoji="1" lang="en-US" altLang="en-US" sz="2400" b="1" i="1" dirty="0" err="1">
                <a:solidFill>
                  <a:srgbClr val="FF0000"/>
                </a:solidFill>
                <a:latin typeface="Times New Roman" panose="02020603050405020304" pitchFamily="18" charset="0"/>
              </a:rPr>
              <a:t>cuối</a:t>
            </a:r>
            <a:r>
              <a:rPr kumimoji="1" lang="en-US" altLang="en-US" sz="2400" b="1" i="1" dirty="0">
                <a:solidFill>
                  <a:srgbClr val="FF0000"/>
                </a:solidFill>
                <a:latin typeface="Times New Roman" panose="02020603050405020304" pitchFamily="18" charset="0"/>
              </a:rPr>
              <a:t> </a:t>
            </a:r>
            <a:r>
              <a:rPr kumimoji="1" lang="en-US" altLang="en-US" sz="2400" b="1" i="1" dirty="0" err="1">
                <a:solidFill>
                  <a:srgbClr val="FF0000"/>
                </a:solidFill>
                <a:latin typeface="Times New Roman" panose="02020603050405020304" pitchFamily="18" charset="0"/>
              </a:rPr>
              <a:t>cùng</a:t>
            </a:r>
            <a:r>
              <a:rPr kumimoji="1" lang="en-US" altLang="en-US" sz="2400" b="1" i="1" dirty="0">
                <a:solidFill>
                  <a:srgbClr val="FF0000"/>
                </a:solidFill>
                <a:latin typeface="Times New Roman" panose="02020603050405020304" pitchFamily="18" charset="0"/>
              </a:rPr>
              <a:t>.</a:t>
            </a:r>
          </a:p>
        </p:txBody>
      </p:sp>
      <p:cxnSp>
        <p:nvCxnSpPr>
          <p:cNvPr id="3" name="Straight Connector 2"/>
          <p:cNvCxnSpPr/>
          <p:nvPr/>
        </p:nvCxnSpPr>
        <p:spPr>
          <a:xfrm>
            <a:off x="5912768" y="1577578"/>
            <a:ext cx="27384" cy="3546872"/>
          </a:xfrm>
          <a:prstGeom prst="line">
            <a:avLst/>
          </a:prstGeom>
        </p:spPr>
        <p:style>
          <a:lnRef idx="3">
            <a:schemeClr val="accent2"/>
          </a:lnRef>
          <a:fillRef idx="0">
            <a:schemeClr val="accent2"/>
          </a:fillRef>
          <a:effectRef idx="2">
            <a:schemeClr val="accent2"/>
          </a:effectRef>
          <a:fontRef idx="minor">
            <a:schemeClr val="tx1"/>
          </a:fontRef>
        </p:style>
      </p:cxnSp>
      <p:sp>
        <p:nvSpPr>
          <p:cNvPr id="28679" name="TextBox 13"/>
          <p:cNvSpPr txBox="1">
            <a:spLocks noChangeArrowheads="1"/>
          </p:cNvSpPr>
          <p:nvPr/>
        </p:nvSpPr>
        <p:spPr bwMode="auto">
          <a:xfrm>
            <a:off x="3006329" y="2193132"/>
            <a:ext cx="18473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500">
              <a:solidFill>
                <a:srgbClr val="000000"/>
              </a:solidFill>
              <a:latin typeface="Times New Roman" panose="02020603050405020304" pitchFamily="18" charset="0"/>
            </a:endParaRPr>
          </a:p>
        </p:txBody>
      </p:sp>
      <p:sp>
        <p:nvSpPr>
          <p:cNvPr id="16" name="TextBox 15"/>
          <p:cNvSpPr txBox="1">
            <a:spLocks noChangeArrowheads="1"/>
          </p:cNvSpPr>
          <p:nvPr/>
        </p:nvSpPr>
        <p:spPr bwMode="auto">
          <a:xfrm>
            <a:off x="1593825" y="771550"/>
            <a:ext cx="247411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a:solidFill>
                  <a:srgbClr val="000000"/>
                </a:solidFill>
                <a:latin typeface="Times New Roman" panose="02020603050405020304" pitchFamily="18" charset="0"/>
                <a:cs typeface="Times New Roman" panose="02020603050405020304" pitchFamily="18" charset="0"/>
              </a:rPr>
              <a:t>Ra </a:t>
            </a:r>
            <a:r>
              <a:rPr lang="en-US" altLang="en-US" sz="2000" dirty="0" err="1">
                <a:solidFill>
                  <a:srgbClr val="000000"/>
                </a:solidFill>
                <a:latin typeface="Times New Roman" panose="02020603050405020304" pitchFamily="18" charset="0"/>
                <a:cs typeface="Times New Roman" panose="02020603050405020304" pitchFamily="18" charset="0"/>
              </a:rPr>
              <a:t>thế</a:t>
            </a:r>
            <a:endParaRPr lang="en-US" altLang="en-US" sz="2000" dirty="0">
              <a:solidFill>
                <a:srgbClr val="000000"/>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n-US" altLang="en-US" sz="2000" dirty="0" err="1">
                <a:solidFill>
                  <a:srgbClr val="000000"/>
                </a:solidFill>
                <a:latin typeface="Times New Roman" panose="02020603050405020304" pitchFamily="18" charset="0"/>
                <a:cs typeface="Times New Roman" panose="02020603050405020304" pitchFamily="18" charset="0"/>
              </a:rPr>
              <a:t>Lươm</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ơi</a:t>
            </a:r>
            <a:r>
              <a:rPr lang="en-US" altLang="en-US" sz="2000" dirty="0">
                <a:solidFill>
                  <a:srgbClr val="000000"/>
                </a:solidFill>
                <a:latin typeface="Times New Roman" panose="02020603050405020304" pitchFamily="18" charset="0"/>
                <a:cs typeface="Times New Roman" panose="02020603050405020304" pitchFamily="18" charset="0"/>
              </a:rPr>
              <a:t>!...</a:t>
            </a:r>
          </a:p>
        </p:txBody>
      </p:sp>
      <p:sp>
        <p:nvSpPr>
          <p:cNvPr id="19" name="Text Box 19"/>
          <p:cNvSpPr txBox="1">
            <a:spLocks noChangeArrowheads="1"/>
          </p:cNvSpPr>
          <p:nvPr/>
        </p:nvSpPr>
        <p:spPr bwMode="auto">
          <a:xfrm>
            <a:off x="539552" y="1419622"/>
            <a:ext cx="4343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dirty="0">
                <a:solidFill>
                  <a:srgbClr val="FF0000"/>
                </a:solidFill>
                <a:latin typeface="Times New Roman" panose="02020603050405020304" pitchFamily="18" charset="0"/>
                <a:cs typeface="Times New Roman" panose="02020603050405020304" pitchFamily="18" charset="0"/>
              </a:rPr>
              <a:t>=&gt;</a:t>
            </a:r>
            <a:r>
              <a:rPr lang="en-US" altLang="en-US" sz="2000" dirty="0" err="1">
                <a:solidFill>
                  <a:srgbClr val="FF0000"/>
                </a:solidFill>
                <a:latin typeface="Times New Roman" panose="02020603050405020304" pitchFamily="18" charset="0"/>
                <a:cs typeface="Times New Roman" panose="02020603050405020304" pitchFamily="18" charset="0"/>
              </a:rPr>
              <a:t>Câu</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thơ</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bị</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ngắt</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đôilàm</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hai</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dòng</a:t>
            </a:r>
            <a:r>
              <a:rPr lang="en-US" altLang="en-US" sz="2000" dirty="0">
                <a:solidFill>
                  <a:srgbClr val="FF0000"/>
                </a:solidFill>
                <a:latin typeface="Times New Roman" panose="02020603050405020304" pitchFamily="18" charset="0"/>
                <a:cs typeface="Times New Roman" panose="02020603050405020304" pitchFamily="18" charset="0"/>
              </a:rPr>
              <a:t>,</a:t>
            </a:r>
            <a:r>
              <a:rPr lang="en-US" altLang="en-US" sz="2000" dirty="0">
                <a:solidFill>
                  <a:srgbClr val="FF0000"/>
                </a:solidFill>
                <a:latin typeface=".VnArabia" panose="020B7200000000000000" pitchFamily="34"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như</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bị</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gãy</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đôi</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thể</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hiện</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sự</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hẫng</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hụt</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đau</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đớn</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xót</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xa</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bàng</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hoàng</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của</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tác</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giả</a:t>
            </a:r>
            <a:r>
              <a:rPr lang="en-US" altLang="en-US" sz="2000" dirty="0">
                <a:solidFill>
                  <a:srgbClr val="FF0000"/>
                </a:solidFill>
                <a:latin typeface=".VnArabia" panose="020B7200000000000000" pitchFamily="34"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khi</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nghe</a:t>
            </a:r>
            <a:r>
              <a:rPr lang="en-US" altLang="en-US" sz="2000" dirty="0">
                <a:solidFill>
                  <a:srgbClr val="FF0000"/>
                </a:solidFill>
                <a:latin typeface="Times New Roman" panose="02020603050405020304" pitchFamily="18" charset="0"/>
                <a:cs typeface="Times New Roman" panose="02020603050405020304" pitchFamily="18" charset="0"/>
              </a:rPr>
              <a:t> tin </a:t>
            </a:r>
            <a:r>
              <a:rPr lang="en-US" altLang="en-US" sz="2000" dirty="0" err="1">
                <a:solidFill>
                  <a:srgbClr val="FF0000"/>
                </a:solidFill>
                <a:latin typeface="Times New Roman" panose="02020603050405020304" pitchFamily="18" charset="0"/>
                <a:cs typeface="Times New Roman" panose="02020603050405020304" pitchFamily="18" charset="0"/>
              </a:rPr>
              <a:t>Lượm</a:t>
            </a:r>
            <a:r>
              <a:rPr lang="en-US" altLang="en-US" sz="2000" dirty="0">
                <a:solidFill>
                  <a:srgbClr val="FF0000"/>
                </a:solidFill>
                <a:latin typeface="Times New Roman" panose="02020603050405020304" pitchFamily="18" charset="0"/>
                <a:cs typeface="Times New Roman" panose="02020603050405020304" pitchFamily="18" charset="0"/>
              </a:rPr>
              <a:t> hi </a:t>
            </a:r>
            <a:r>
              <a:rPr lang="en-US" altLang="en-US" sz="2000" dirty="0" err="1">
                <a:solidFill>
                  <a:srgbClr val="FF0000"/>
                </a:solidFill>
                <a:latin typeface="Times New Roman" panose="02020603050405020304" pitchFamily="18" charset="0"/>
                <a:cs typeface="Times New Roman" panose="02020603050405020304" pitchFamily="18" charset="0"/>
              </a:rPr>
              <a:t>sinh</a:t>
            </a:r>
            <a:r>
              <a:rPr lang="en-US" altLang="en-US" sz="2000" dirty="0">
                <a:solidFill>
                  <a:srgbClr val="FF0000"/>
                </a:solidFill>
                <a:latin typeface="Times New Roman" panose="02020603050405020304" pitchFamily="18" charset="0"/>
                <a:cs typeface="Times New Roman" panose="02020603050405020304" pitchFamily="18" charset="0"/>
              </a:rPr>
              <a:t>.</a:t>
            </a:r>
          </a:p>
        </p:txBody>
      </p:sp>
      <p:sp>
        <p:nvSpPr>
          <p:cNvPr id="2" name="TextBox 1"/>
          <p:cNvSpPr txBox="1">
            <a:spLocks noChangeArrowheads="1"/>
          </p:cNvSpPr>
          <p:nvPr/>
        </p:nvSpPr>
        <p:spPr bwMode="auto">
          <a:xfrm>
            <a:off x="1503581" y="2782263"/>
            <a:ext cx="21323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err="1">
                <a:latin typeface="Times New Roman" panose="02020603050405020304" pitchFamily="18" charset="0"/>
                <a:cs typeface="Times New Roman" panose="02020603050405020304" pitchFamily="18" charset="0"/>
              </a:rPr>
              <a:t>Thôi</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rồi</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Lượm</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ơi</a:t>
            </a:r>
            <a:r>
              <a:rPr lang="en-US" altLang="en-US" sz="2000" dirty="0">
                <a:latin typeface="Times New Roman" panose="02020603050405020304" pitchFamily="18" charset="0"/>
                <a:cs typeface="Times New Roman" panose="02020603050405020304" pitchFamily="18" charset="0"/>
              </a:rPr>
              <a:t>!</a:t>
            </a:r>
            <a:endParaRPr lang="vi-VN" altLang="en-US" sz="2000" dirty="0">
              <a:latin typeface="Times New Roman" panose="02020603050405020304" pitchFamily="18" charset="0"/>
              <a:cs typeface="Times New Roman" panose="02020603050405020304" pitchFamily="18" charset="0"/>
            </a:endParaRPr>
          </a:p>
        </p:txBody>
      </p:sp>
      <p:sp>
        <p:nvSpPr>
          <p:cNvPr id="4" name="TextBox 3"/>
          <p:cNvSpPr txBox="1">
            <a:spLocks noChangeArrowheads="1"/>
          </p:cNvSpPr>
          <p:nvPr/>
        </p:nvSpPr>
        <p:spPr bwMode="auto">
          <a:xfrm>
            <a:off x="395536" y="3147814"/>
            <a:ext cx="518924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a:latin typeface="Times New Roman" panose="02020603050405020304" pitchFamily="18" charset="0"/>
              </a:rPr>
              <a:t> </a:t>
            </a:r>
            <a:r>
              <a:rPr lang="en-US" altLang="en-US" sz="2000" dirty="0">
                <a:solidFill>
                  <a:srgbClr val="FF0000"/>
                </a:solidFill>
                <a:latin typeface="Times New Roman" panose="02020603050405020304" pitchFamily="18" charset="0"/>
                <a:cs typeface="Times New Roman" panose="02020603050405020304" pitchFamily="18" charset="0"/>
              </a:rPr>
              <a:t>=&gt;</a:t>
            </a:r>
            <a:r>
              <a:rPr lang="en-US" altLang="en-US" sz="2000" dirty="0" err="1">
                <a:solidFill>
                  <a:srgbClr val="FF0000"/>
                </a:solidFill>
                <a:latin typeface="Times New Roman" panose="02020603050405020304" pitchFamily="18" charset="0"/>
                <a:cs typeface="Times New Roman" panose="02020603050405020304" pitchFamily="18" charset="0"/>
              </a:rPr>
              <a:t>Thể</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hiện</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sự</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đau</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đớn</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trước</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sự</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ra</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đi</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của</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Lượm</a:t>
            </a:r>
            <a:endParaRPr lang="vi-VN" altLang="en-US" sz="2000"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a:spLocks noChangeArrowheads="1"/>
          </p:cNvSpPr>
          <p:nvPr/>
        </p:nvSpPr>
        <p:spPr bwMode="auto">
          <a:xfrm>
            <a:off x="1519102" y="3546873"/>
            <a:ext cx="240482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dirty="0" err="1">
                <a:latin typeface="Times New Roman" panose="02020603050405020304" pitchFamily="18" charset="0"/>
                <a:cs typeface="Times New Roman" panose="02020603050405020304" pitchFamily="18" charset="0"/>
              </a:rPr>
              <a:t>Lượm</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ơi</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còn</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không</a:t>
            </a:r>
            <a:r>
              <a:rPr lang="en-US" altLang="en-US" sz="2000" dirty="0">
                <a:latin typeface="Times New Roman" panose="02020603050405020304" pitchFamily="18" charset="0"/>
                <a:cs typeface="Times New Roman" panose="02020603050405020304" pitchFamily="18" charset="0"/>
              </a:rPr>
              <a:t>?</a:t>
            </a:r>
            <a:endParaRPr lang="vi-VN" altLang="en-US" sz="2000" dirty="0">
              <a:latin typeface="Times New Roman" panose="02020603050405020304" pitchFamily="18" charset="0"/>
              <a:cs typeface="Times New Roman" panose="02020603050405020304" pitchFamily="18" charset="0"/>
            </a:endParaRPr>
          </a:p>
        </p:txBody>
      </p:sp>
      <p:sp>
        <p:nvSpPr>
          <p:cNvPr id="7" name="TextBox 6"/>
          <p:cNvSpPr txBox="1">
            <a:spLocks noChangeArrowheads="1"/>
          </p:cNvSpPr>
          <p:nvPr/>
        </p:nvSpPr>
        <p:spPr bwMode="auto">
          <a:xfrm>
            <a:off x="179512" y="3932351"/>
            <a:ext cx="590465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500" dirty="0">
                <a:latin typeface="Times New Roman" panose="02020603050405020304" pitchFamily="18" charset="0"/>
                <a:cs typeface="Times New Roman" panose="02020603050405020304" pitchFamily="18" charset="0"/>
              </a:rPr>
              <a:t> </a:t>
            </a:r>
            <a:r>
              <a:rPr lang="en-US" altLang="en-US" sz="2000" dirty="0">
                <a:solidFill>
                  <a:srgbClr val="FF0000"/>
                </a:solidFill>
                <a:latin typeface="Times New Roman" panose="02020603050405020304" pitchFamily="18" charset="0"/>
                <a:cs typeface="Times New Roman" panose="02020603050405020304" pitchFamily="18" charset="0"/>
              </a:rPr>
              <a:t>=&gt; </a:t>
            </a:r>
            <a:r>
              <a:rPr lang="en-US" altLang="en-US" sz="2000" dirty="0" err="1">
                <a:solidFill>
                  <a:srgbClr val="FF0000"/>
                </a:solidFill>
                <a:latin typeface="Times New Roman" panose="02020603050405020304" pitchFamily="18" charset="0"/>
                <a:cs typeface="Times New Roman" panose="02020603050405020304" pitchFamily="18" charset="0"/>
              </a:rPr>
              <a:t>Dòng</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thơ</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được</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tách</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thành</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nột</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khổ</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với</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câu</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hỏi</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tu</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từ</a:t>
            </a:r>
            <a:endParaRPr lang="en-US" altLang="en-US" sz="2000" dirty="0">
              <a:solidFill>
                <a:srgbClr val="FF0000"/>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xoáy</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vào</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lòng</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người</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nỗi</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buồn</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đau</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không</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muốn</a:t>
            </a:r>
            <a:r>
              <a:rPr lang="en-US" altLang="en-US" sz="2000" dirty="0">
                <a:solidFill>
                  <a:srgbClr val="FF0000"/>
                </a:solidFill>
                <a:latin typeface="Times New Roman" panose="02020603050405020304" pitchFamily="18" charset="0"/>
                <a:cs typeface="Times New Roman" panose="02020603050405020304" pitchFamily="18" charset="0"/>
              </a:rPr>
              <a:t> tin</a:t>
            </a:r>
          </a:p>
          <a:p>
            <a:pPr eaLnBrk="1" hangingPunct="1">
              <a:spcBef>
                <a:spcPct val="0"/>
              </a:spcBef>
              <a:buFontTx/>
              <a:buNone/>
            </a:pP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vào</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sự</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thật</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nghiệt</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ngã</a:t>
            </a:r>
            <a:r>
              <a:rPr lang="en-US" altLang="en-US" sz="2000" dirty="0">
                <a:solidFill>
                  <a:srgbClr val="FF0000"/>
                </a:solidFill>
                <a:latin typeface="Times New Roman" panose="02020603050405020304" pitchFamily="18" charset="0"/>
                <a:cs typeface="Times New Roman" panose="02020603050405020304" pitchFamily="18" charset="0"/>
              </a:rPr>
              <a:t>.</a:t>
            </a:r>
            <a:endParaRPr lang="vi-VN" altLang="en-US" sz="2000" dirty="0">
              <a:solidFill>
                <a:srgbClr val="FF0000"/>
              </a:solidFill>
              <a:latin typeface="Times New Roman" panose="02020603050405020304" pitchFamily="18" charset="0"/>
              <a:cs typeface="Times New Roman" panose="02020603050405020304" pitchFamily="18" charset="0"/>
            </a:endParaRPr>
          </a:p>
        </p:txBody>
      </p:sp>
      <p:sp>
        <p:nvSpPr>
          <p:cNvPr id="5" name="Oval Callout 4"/>
          <p:cNvSpPr/>
          <p:nvPr/>
        </p:nvSpPr>
        <p:spPr>
          <a:xfrm>
            <a:off x="6006518" y="1491854"/>
            <a:ext cx="2813954" cy="2736080"/>
          </a:xfrm>
          <a:prstGeom prst="wedgeEllipseCallout">
            <a:avLst>
              <a:gd name="adj1" fmla="val -20426"/>
              <a:gd name="adj2" fmla="val 70589"/>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000" dirty="0" err="1">
                <a:solidFill>
                  <a:schemeClr val="tx1"/>
                </a:solidFill>
                <a:latin typeface="Times New Roman" pitchFamily="18" charset="0"/>
                <a:cs typeface="Times New Roman" pitchFamily="18" charset="0"/>
              </a:rPr>
              <a:t>Em</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có</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nhận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xét</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gì</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về</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cấu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tạo</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và</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tác</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dụng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của</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những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dòng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thơ</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sau</a:t>
            </a:r>
            <a:r>
              <a:rPr lang="en-US" sz="2000" dirty="0">
                <a:solidFill>
                  <a:schemeClr val="tx1"/>
                </a:solidFill>
                <a:latin typeface="Times New Roman" pitchFamily="18" charset="0"/>
                <a:cs typeface="Times New Roman" pitchFamily="18" charset="0"/>
              </a:rPr>
              <a:t>?</a:t>
            </a:r>
            <a:endParaRPr lang="vi-VN" sz="2000" dirty="0">
              <a:solidFill>
                <a:schemeClr val="tx1"/>
              </a:solidFill>
              <a:latin typeface="Times New Roman" pitchFamily="18" charset="0"/>
              <a:cs typeface="Times New Roman" pitchFamily="18" charset="0"/>
            </a:endParaRPr>
          </a:p>
        </p:txBody>
      </p:sp>
      <p:pic>
        <p:nvPicPr>
          <p:cNvPr id="28687" name="Picture 1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57150"/>
            <a:ext cx="1728192" cy="1146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7400657"/>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additive="base">
                                        <p:cTn id="26" dur="500" fill="hold"/>
                                        <p:tgtEl>
                                          <p:spTgt spid="19"/>
                                        </p:tgtEl>
                                        <p:attrNameLst>
                                          <p:attrName>ppt_x</p:attrName>
                                        </p:attrNameLst>
                                      </p:cBhvr>
                                      <p:tavLst>
                                        <p:tav tm="0">
                                          <p:val>
                                            <p:strVal val="#ppt_x"/>
                                          </p:val>
                                        </p:tav>
                                        <p:tav tm="100000">
                                          <p:val>
                                            <p:strVal val="#ppt_x"/>
                                          </p:val>
                                        </p:tav>
                                      </p:tavLst>
                                    </p:anim>
                                    <p:anim calcmode="lin" valueType="num">
                                      <p:cBhvr additive="base">
                                        <p:cTn id="2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500" fill="hold"/>
                                        <p:tgtEl>
                                          <p:spTgt spid="4"/>
                                        </p:tgtEl>
                                        <p:attrNameLst>
                                          <p:attrName>ppt_x</p:attrName>
                                        </p:attrNameLst>
                                      </p:cBhvr>
                                      <p:tavLst>
                                        <p:tav tm="0">
                                          <p:val>
                                            <p:strVal val="#ppt_x"/>
                                          </p:val>
                                        </p:tav>
                                        <p:tav tm="100000">
                                          <p:val>
                                            <p:strVal val="#ppt_x"/>
                                          </p:val>
                                        </p:tav>
                                      </p:tavLst>
                                    </p:anim>
                                    <p:anim calcmode="lin" valueType="num">
                                      <p:cBhvr additive="base">
                                        <p:cTn id="3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additive="base">
                                        <p:cTn id="38" dur="500" fill="hold"/>
                                        <p:tgtEl>
                                          <p:spTgt spid="7"/>
                                        </p:tgtEl>
                                        <p:attrNameLst>
                                          <p:attrName>ppt_x</p:attrName>
                                        </p:attrNameLst>
                                      </p:cBhvr>
                                      <p:tavLst>
                                        <p:tav tm="0">
                                          <p:val>
                                            <p:strVal val="#ppt_x"/>
                                          </p:val>
                                        </p:tav>
                                        <p:tav tm="100000">
                                          <p:val>
                                            <p:strVal val="#ppt_x"/>
                                          </p:val>
                                        </p:tav>
                                      </p:tavLst>
                                    </p:anim>
                                    <p:anim calcmode="lin" valueType="num">
                                      <p:cBhvr additive="base">
                                        <p:cTn id="3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 grpId="0"/>
      <p:bldP spid="4" grpId="0"/>
      <p:bldP spid="6" grpId="0"/>
      <p:bldP spid="7" grpId="0"/>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3"/>
          <p:cNvSpPr>
            <a:spLocks noChangeArrowheads="1"/>
          </p:cNvSpPr>
          <p:nvPr/>
        </p:nvSpPr>
        <p:spPr bwMode="auto">
          <a:xfrm>
            <a:off x="2103835" y="1314450"/>
            <a:ext cx="18473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100" b="1">
              <a:solidFill>
                <a:srgbClr val="0000FF"/>
              </a:solidFill>
              <a:latin typeface=".VnTime" panose="020B7200000000000000" pitchFamily="34" charset="0"/>
            </a:endParaRPr>
          </a:p>
        </p:txBody>
      </p:sp>
      <p:sp>
        <p:nvSpPr>
          <p:cNvPr id="29699" name="Text Box 10"/>
          <p:cNvSpPr txBox="1">
            <a:spLocks noChangeArrowheads="1"/>
          </p:cNvSpPr>
          <p:nvPr/>
        </p:nvSpPr>
        <p:spPr bwMode="auto">
          <a:xfrm>
            <a:off x="4160044" y="1114425"/>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350">
              <a:solidFill>
                <a:srgbClr val="000000"/>
              </a:solidFill>
              <a:latin typeface=".VnTime" panose="020B7200000000000000" pitchFamily="34" charset="0"/>
            </a:endParaRPr>
          </a:p>
        </p:txBody>
      </p:sp>
      <p:pic>
        <p:nvPicPr>
          <p:cNvPr id="29701" name="Picture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52121" y="114301"/>
            <a:ext cx="3384376" cy="2622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52119" y="2808788"/>
            <a:ext cx="3384377" cy="2283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3" name="TextBox 13"/>
          <p:cNvSpPr txBox="1">
            <a:spLocks noChangeArrowheads="1"/>
          </p:cNvSpPr>
          <p:nvPr/>
        </p:nvSpPr>
        <p:spPr bwMode="auto">
          <a:xfrm>
            <a:off x="3006329" y="2193132"/>
            <a:ext cx="18473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500">
              <a:solidFill>
                <a:srgbClr val="000000"/>
              </a:solidFill>
              <a:latin typeface="Times New Roman" panose="02020603050405020304" pitchFamily="18" charset="0"/>
            </a:endParaRPr>
          </a:p>
        </p:txBody>
      </p:sp>
      <p:sp>
        <p:nvSpPr>
          <p:cNvPr id="16" name="TextBox 15"/>
          <p:cNvSpPr txBox="1"/>
          <p:nvPr/>
        </p:nvSpPr>
        <p:spPr>
          <a:xfrm>
            <a:off x="251520" y="483518"/>
            <a:ext cx="5400600" cy="1015663"/>
          </a:xfrm>
          <a:prstGeom prst="rect">
            <a:avLst/>
          </a:prstGeom>
          <a:noFill/>
        </p:spPr>
        <p:txBody>
          <a:bodyPr wrap="square">
            <a:spAutoFit/>
          </a:bodyPr>
          <a:lstStyle/>
          <a:p>
            <a:pPr marL="214313" indent="-214313">
              <a:buFont typeface="Symbol"/>
              <a:buChar char="Þ"/>
              <a:defRPr/>
            </a:pPr>
            <a:r>
              <a:rPr lang="en-US" sz="2000" dirty="0" err="1">
                <a:solidFill>
                  <a:srgbClr val="000000"/>
                </a:solidFill>
                <a:latin typeface="Times New Roman" panose="02020603050405020304" pitchFamily="18" charset="0"/>
                <a:cs typeface="Times New Roman" panose="02020603050405020304" pitchFamily="18" charset="0"/>
              </a:rPr>
              <a:t>Lượm</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hồn</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nhiên</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hăng</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hái</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dũng</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cảm</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không</a:t>
            </a:r>
            <a:endParaRPr lang="en-US" sz="2000" dirty="0">
              <a:solidFill>
                <a:srgbClr val="000000"/>
              </a:solidFill>
              <a:latin typeface="Times New Roman" panose="02020603050405020304" pitchFamily="18" charset="0"/>
              <a:cs typeface="Times New Roman" panose="02020603050405020304" pitchFamily="18" charset="0"/>
            </a:endParaRPr>
          </a:p>
          <a:p>
            <a:pPr eaLnBrk="1" hangingPunct="1">
              <a:defRPr/>
            </a:pP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chùn</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bước</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trước</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hiểm</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nguy</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quyết</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tâm</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hoàn</a:t>
            </a:r>
            <a:endParaRPr lang="en-US" sz="2000" dirty="0">
              <a:solidFill>
                <a:srgbClr val="000000"/>
              </a:solidFill>
              <a:latin typeface="Times New Roman" panose="02020603050405020304" pitchFamily="18" charset="0"/>
              <a:cs typeface="Times New Roman" panose="02020603050405020304" pitchFamily="18" charset="0"/>
            </a:endParaRPr>
          </a:p>
          <a:p>
            <a:pPr eaLnBrk="1" hangingPunct="1">
              <a:defRPr/>
            </a:pP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thành</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nhiệm</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vụ</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được</a:t>
            </a:r>
            <a:r>
              <a:rPr lang="en-US" sz="2000" dirty="0">
                <a:solidFill>
                  <a:srgbClr val="000000"/>
                </a:solidFill>
                <a:latin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cs typeface="Times New Roman" panose="02020603050405020304" pitchFamily="18" charset="0"/>
              </a:rPr>
              <a:t>giao</a:t>
            </a:r>
            <a:r>
              <a:rPr lang="en-US" sz="2000" dirty="0">
                <a:solidFill>
                  <a:srgbClr val="000000"/>
                </a:solidFill>
                <a:latin typeface="Times New Roman" panose="02020603050405020304" pitchFamily="18" charset="0"/>
                <a:cs typeface="Times New Roman" panose="02020603050405020304" pitchFamily="18" charset="0"/>
              </a:rPr>
              <a:t>,</a:t>
            </a:r>
            <a:endParaRPr lang="vi-VN" sz="2000" dirty="0">
              <a:solidFill>
                <a:srgbClr val="000000"/>
              </a:solidFill>
              <a:latin typeface="Times New Roman" panose="02020603050405020304" pitchFamily="18" charset="0"/>
              <a:cs typeface="Times New Roman" panose="02020603050405020304" pitchFamily="18" charset="0"/>
            </a:endParaRPr>
          </a:p>
        </p:txBody>
      </p:sp>
      <p:sp>
        <p:nvSpPr>
          <p:cNvPr id="25" name="TextBox 24"/>
          <p:cNvSpPr txBox="1">
            <a:spLocks noChangeArrowheads="1"/>
          </p:cNvSpPr>
          <p:nvPr/>
        </p:nvSpPr>
        <p:spPr bwMode="auto">
          <a:xfrm>
            <a:off x="323528" y="1563638"/>
            <a:ext cx="489654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 typeface="Symbol" panose="05050102010706020507" pitchFamily="18" charset="2"/>
              <a:buChar char="Þ"/>
            </a:pPr>
            <a:r>
              <a:rPr lang="en-US" altLang="en-US" sz="2000" dirty="0" err="1">
                <a:solidFill>
                  <a:srgbClr val="000000"/>
                </a:solidFill>
                <a:latin typeface="Times New Roman" panose="02020603050405020304" pitchFamily="18" charset="0"/>
                <a:cs typeface="Times New Roman" panose="02020603050405020304" pitchFamily="18" charset="0"/>
              </a:rPr>
              <a:t>Cái</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chết</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nhẹ</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nhàng</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thanh</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thản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Lượm</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như</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một</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thiên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thần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nhỏ</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đang</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yên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nghỉ</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giữa</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cánh</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đồng</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quê</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hương</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linh</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hồn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của</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Em</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đã</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hóa</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thân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vào</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thiên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nhiên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quê</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hương</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đất</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nước</a:t>
            </a:r>
            <a:r>
              <a:rPr lang="en-US" altLang="en-US" sz="2000" dirty="0">
                <a:solidFill>
                  <a:srgbClr val="000000"/>
                </a:solidFill>
                <a:latin typeface="Times New Roman" panose="02020603050405020304" pitchFamily="18" charset="0"/>
                <a:cs typeface="Times New Roman" panose="02020603050405020304" pitchFamily="18" charset="0"/>
              </a:rPr>
              <a:t>.</a:t>
            </a:r>
          </a:p>
          <a:p>
            <a:pPr eaLnBrk="1" hangingPunct="1">
              <a:spcBef>
                <a:spcPct val="0"/>
              </a:spcBef>
              <a:buFont typeface="Symbol" panose="05050102010706020507" pitchFamily="18" charset="2"/>
              <a:buChar char="Þ"/>
            </a:pPr>
            <a:r>
              <a:rPr lang="en-US" altLang="en-US" sz="2000" dirty="0" err="1">
                <a:solidFill>
                  <a:srgbClr val="000000"/>
                </a:solidFill>
                <a:latin typeface="Times New Roman" panose="02020603050405020304" pitchFamily="18" charset="0"/>
                <a:cs typeface="Times New Roman" panose="02020603050405020304" pitchFamily="18" charset="0"/>
              </a:rPr>
              <a:t>Sự</a:t>
            </a:r>
            <a:r>
              <a:rPr lang="en-US" altLang="en-US" sz="2000" dirty="0">
                <a:solidFill>
                  <a:srgbClr val="000000"/>
                </a:solidFill>
                <a:latin typeface="Times New Roman" panose="02020603050405020304" pitchFamily="18" charset="0"/>
                <a:cs typeface="Times New Roman" panose="02020603050405020304" pitchFamily="18" charset="0"/>
              </a:rPr>
              <a:t> hi </a:t>
            </a:r>
            <a:r>
              <a:rPr lang="en-US" altLang="en-US" sz="2000" dirty="0" err="1">
                <a:solidFill>
                  <a:srgbClr val="000000"/>
                </a:solidFill>
                <a:latin typeface="Times New Roman" panose="02020603050405020304" pitchFamily="18" charset="0"/>
                <a:cs typeface="Times New Roman" panose="02020603050405020304" pitchFamily="18" charset="0"/>
              </a:rPr>
              <a:t>sinh</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cao</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cả</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đáng</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trân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trọng</a:t>
            </a:r>
            <a:r>
              <a:rPr lang="en-US" altLang="en-US" sz="2000" dirty="0">
                <a:solidFill>
                  <a:srgbClr val="000000"/>
                </a:solidFill>
                <a:latin typeface="Times New Roman" panose="02020603050405020304" pitchFamily="18" charset="0"/>
                <a:cs typeface="Times New Roman" panose="02020603050405020304" pitchFamily="18" charset="0"/>
              </a:rPr>
              <a:t>,</a:t>
            </a:r>
          </a:p>
        </p:txBody>
      </p:sp>
      <p:sp>
        <p:nvSpPr>
          <p:cNvPr id="2" name="TextBox 1"/>
          <p:cNvSpPr txBox="1">
            <a:spLocks noChangeArrowheads="1"/>
          </p:cNvSpPr>
          <p:nvPr/>
        </p:nvSpPr>
        <p:spPr bwMode="auto">
          <a:xfrm>
            <a:off x="323528" y="3515916"/>
            <a:ext cx="496855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500" dirty="0">
                <a:latin typeface="Times New Roman" panose="02020603050405020304" pitchFamily="18" charset="0"/>
                <a:cs typeface="Times New Roman" panose="02020603050405020304" pitchFamily="18" charset="0"/>
              </a:rPr>
              <a:t> </a:t>
            </a:r>
            <a:r>
              <a:rPr lang="en-US" altLang="en-US" sz="2000" dirty="0">
                <a:latin typeface="Times New Roman" panose="02020603050405020304" pitchFamily="18" charset="0"/>
                <a:cs typeface="Times New Roman" panose="02020603050405020304" pitchFamily="18" charset="0"/>
              </a:rPr>
              <a:t>=&gt;</a:t>
            </a:r>
            <a:r>
              <a:rPr lang="en-US" altLang="en-US" sz="2000" dirty="0" err="1">
                <a:latin typeface="Times New Roman" panose="02020603050405020304" pitchFamily="18" charset="0"/>
                <a:cs typeface="Times New Roman" panose="02020603050405020304" pitchFamily="18" charset="0"/>
              </a:rPr>
              <a:t>Đoạn</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thơ</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thể</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hiện</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sự</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đau</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đớn</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ngỡ</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ngàng</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xót</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xa</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của</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tác</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giả</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trước</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sự</a:t>
            </a:r>
            <a:r>
              <a:rPr lang="en-US" altLang="en-US" sz="2000" dirty="0">
                <a:latin typeface="Times New Roman" panose="02020603050405020304" pitchFamily="18" charset="0"/>
                <a:cs typeface="Times New Roman" panose="02020603050405020304" pitchFamily="18" charset="0"/>
              </a:rPr>
              <a:t> hi </a:t>
            </a:r>
            <a:r>
              <a:rPr lang="en-US" altLang="en-US" sz="2000" dirty="0" err="1">
                <a:latin typeface="Times New Roman" panose="02020603050405020304" pitchFamily="18" charset="0"/>
                <a:cs typeface="Times New Roman" panose="02020603050405020304" pitchFamily="18" charset="0"/>
              </a:rPr>
              <a:t>sinh</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của</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Lượm</a:t>
            </a:r>
            <a:r>
              <a:rPr lang="en-US" altLang="en-US" sz="2000" dirty="0">
                <a:latin typeface="Times New Roman" panose="02020603050405020304" pitchFamily="18" charset="0"/>
                <a:cs typeface="Times New Roman" panose="02020603050405020304" pitchFamily="18" charset="0"/>
              </a:rPr>
              <a:t>.</a:t>
            </a:r>
            <a:endParaRPr lang="vi-VN"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3746402"/>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ppt_x"/>
                                          </p:val>
                                        </p:tav>
                                        <p:tav tm="100000">
                                          <p:val>
                                            <p:strVal val="#ppt_x"/>
                                          </p:val>
                                        </p:tav>
                                      </p:tavLst>
                                    </p:anim>
                                    <p:anim calcmode="lin" valueType="num">
                                      <p:cBhvr additive="base">
                                        <p:cTn id="1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5"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3"/>
          <p:cNvSpPr>
            <a:spLocks noChangeArrowheads="1"/>
          </p:cNvSpPr>
          <p:nvPr/>
        </p:nvSpPr>
        <p:spPr bwMode="auto">
          <a:xfrm>
            <a:off x="2103835" y="1314450"/>
            <a:ext cx="18473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100" b="1">
              <a:solidFill>
                <a:srgbClr val="0000FF"/>
              </a:solidFill>
              <a:latin typeface=".VnTime" panose="020B7200000000000000" pitchFamily="34" charset="0"/>
            </a:endParaRPr>
          </a:p>
        </p:txBody>
      </p:sp>
      <p:sp>
        <p:nvSpPr>
          <p:cNvPr id="30723" name="Text Box 9"/>
          <p:cNvSpPr txBox="1">
            <a:spLocks noChangeArrowheads="1"/>
          </p:cNvSpPr>
          <p:nvPr/>
        </p:nvSpPr>
        <p:spPr bwMode="auto">
          <a:xfrm>
            <a:off x="1943100" y="1714500"/>
            <a:ext cx="85725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1350">
              <a:solidFill>
                <a:srgbClr val="000000"/>
              </a:solidFill>
              <a:latin typeface=".VnTime" panose="020B7200000000000000" pitchFamily="34" charset="0"/>
            </a:endParaRPr>
          </a:p>
        </p:txBody>
      </p:sp>
      <p:sp>
        <p:nvSpPr>
          <p:cNvPr id="30724" name="Text Box 10"/>
          <p:cNvSpPr txBox="1">
            <a:spLocks noChangeArrowheads="1"/>
          </p:cNvSpPr>
          <p:nvPr/>
        </p:nvSpPr>
        <p:spPr bwMode="auto">
          <a:xfrm>
            <a:off x="4160044" y="1114425"/>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350">
              <a:solidFill>
                <a:srgbClr val="000000"/>
              </a:solidFill>
              <a:latin typeface=".VnTime" panose="020B7200000000000000" pitchFamily="34" charset="0"/>
            </a:endParaRPr>
          </a:p>
        </p:txBody>
      </p:sp>
      <p:sp>
        <p:nvSpPr>
          <p:cNvPr id="30725" name="TextBox 13"/>
          <p:cNvSpPr txBox="1">
            <a:spLocks noChangeArrowheads="1"/>
          </p:cNvSpPr>
          <p:nvPr/>
        </p:nvSpPr>
        <p:spPr bwMode="auto">
          <a:xfrm>
            <a:off x="3006329" y="2193132"/>
            <a:ext cx="18473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500">
              <a:solidFill>
                <a:srgbClr val="000000"/>
              </a:solidFill>
              <a:latin typeface="Times New Roman" panose="02020603050405020304" pitchFamily="18" charset="0"/>
            </a:endParaRPr>
          </a:p>
        </p:txBody>
      </p:sp>
      <p:sp>
        <p:nvSpPr>
          <p:cNvPr id="30726" name="TextBox 19"/>
          <p:cNvSpPr txBox="1">
            <a:spLocks noChangeArrowheads="1"/>
          </p:cNvSpPr>
          <p:nvPr/>
        </p:nvSpPr>
        <p:spPr bwMode="auto">
          <a:xfrm>
            <a:off x="323528" y="267494"/>
            <a:ext cx="696857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i="1" dirty="0">
                <a:solidFill>
                  <a:srgbClr val="FF0000"/>
                </a:solidFill>
                <a:latin typeface="Times New Roman" panose="02020603050405020304" pitchFamily="18" charset="0"/>
                <a:cs typeface="Times New Roman" panose="02020603050405020304" pitchFamily="18" charset="0"/>
              </a:rPr>
              <a:t>3.Hình </a:t>
            </a:r>
            <a:r>
              <a:rPr lang="en-US" altLang="en-US" sz="2800" b="1" i="1" dirty="0" err="1">
                <a:solidFill>
                  <a:srgbClr val="FF0000"/>
                </a:solidFill>
                <a:latin typeface="Times New Roman" panose="02020603050405020304" pitchFamily="18" charset="0"/>
                <a:cs typeface="Times New Roman" panose="02020603050405020304" pitchFamily="18" charset="0"/>
              </a:rPr>
              <a:t>ảnh</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Lượm</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vẫn</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còn</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sống</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mãi</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trong</a:t>
            </a:r>
            <a:r>
              <a:rPr lang="en-US" altLang="en-US" sz="2800" b="1" i="1" dirty="0">
                <a:solidFill>
                  <a:srgbClr val="FF0000"/>
                </a:solidFill>
                <a:latin typeface="Times New Roman" panose="02020603050405020304" pitchFamily="18" charset="0"/>
                <a:cs typeface="Times New Roman" panose="02020603050405020304" pitchFamily="18" charset="0"/>
              </a:rPr>
              <a:t> ta.</a:t>
            </a:r>
          </a:p>
        </p:txBody>
      </p:sp>
      <p:sp>
        <p:nvSpPr>
          <p:cNvPr id="30727" name="TextBox 20"/>
          <p:cNvSpPr txBox="1">
            <a:spLocks noChangeArrowheads="1"/>
          </p:cNvSpPr>
          <p:nvPr/>
        </p:nvSpPr>
        <p:spPr bwMode="auto">
          <a:xfrm>
            <a:off x="683568" y="1387678"/>
            <a:ext cx="3334567"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dirty="0" err="1">
                <a:latin typeface="Times New Roman" panose="02020603050405020304" pitchFamily="18" charset="0"/>
                <a:cs typeface="Times New Roman" panose="02020603050405020304" pitchFamily="18" charset="0"/>
              </a:rPr>
              <a:t>Chú</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bé</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loắt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choắt</a:t>
            </a:r>
            <a:endParaRPr lang="en-US" altLang="en-US" sz="2400" dirty="0">
              <a:latin typeface="Times New Roman" panose="02020603050405020304" pitchFamily="18" charset="0"/>
              <a:cs typeface="Times New Roman" panose="02020603050405020304" pitchFamily="18" charset="0"/>
            </a:endParaRPr>
          </a:p>
          <a:p>
            <a:pPr eaLnBrk="1" hangingPunct="1">
              <a:spcBef>
                <a:spcPct val="0"/>
              </a:spcBef>
              <a:buFontTx/>
              <a:buNone/>
            </a:pPr>
            <a:r>
              <a:rPr lang="en-US" altLang="en-US" sz="2400" dirty="0" err="1">
                <a:latin typeface="Times New Roman" panose="02020603050405020304" pitchFamily="18" charset="0"/>
                <a:cs typeface="Times New Roman" panose="02020603050405020304" pitchFamily="18" charset="0"/>
              </a:rPr>
              <a:t>Cái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xắc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xinh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xinh</a:t>
            </a:r>
            <a:endParaRPr lang="en-US" altLang="en-US" sz="2400" dirty="0">
              <a:latin typeface="Times New Roman" panose="02020603050405020304" pitchFamily="18" charset="0"/>
              <a:cs typeface="Times New Roman" panose="02020603050405020304" pitchFamily="18" charset="0"/>
            </a:endParaRPr>
          </a:p>
          <a:p>
            <a:pPr eaLnBrk="1" hangingPunct="1">
              <a:spcBef>
                <a:spcPct val="0"/>
              </a:spcBef>
              <a:buFontTx/>
              <a:buNone/>
            </a:pPr>
            <a:r>
              <a:rPr lang="en-US" altLang="en-US" sz="2400" dirty="0" err="1">
                <a:latin typeface="Times New Roman" panose="02020603050405020304" pitchFamily="18" charset="0"/>
                <a:cs typeface="Times New Roman" panose="02020603050405020304" pitchFamily="18" charset="0"/>
              </a:rPr>
              <a:t>Cái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chân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thoăn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thoắt</a:t>
            </a:r>
            <a:endParaRPr lang="en-US" altLang="en-US" sz="2400" dirty="0">
              <a:latin typeface="Times New Roman" panose="02020603050405020304" pitchFamily="18" charset="0"/>
              <a:cs typeface="Times New Roman" panose="02020603050405020304" pitchFamily="18" charset="0"/>
            </a:endParaRPr>
          </a:p>
          <a:p>
            <a:pPr eaLnBrk="1" hangingPunct="1">
              <a:spcBef>
                <a:spcPct val="0"/>
              </a:spcBef>
              <a:buFontTx/>
              <a:buNone/>
            </a:pPr>
            <a:r>
              <a:rPr lang="en-US" altLang="en-US" sz="2400" dirty="0" err="1">
                <a:latin typeface="Times New Roman" panose="02020603050405020304" pitchFamily="18" charset="0"/>
                <a:cs typeface="Times New Roman" panose="02020603050405020304" pitchFamily="18" charset="0"/>
              </a:rPr>
              <a:t>Cái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đầu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nghênh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nghênh</a:t>
            </a:r>
            <a:endParaRPr lang="en-US" altLang="en-US" sz="2400" dirty="0">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n-US" sz="2400" dirty="0">
              <a:latin typeface="Times New Roman" panose="02020603050405020304" pitchFamily="18" charset="0"/>
              <a:cs typeface="Times New Roman" panose="02020603050405020304" pitchFamily="18" charset="0"/>
            </a:endParaRPr>
          </a:p>
          <a:p>
            <a:pPr eaLnBrk="1" hangingPunct="1">
              <a:spcBef>
                <a:spcPct val="0"/>
              </a:spcBef>
              <a:buFontTx/>
              <a:buNone/>
            </a:pPr>
            <a:r>
              <a:rPr lang="en-US" altLang="en-US" sz="2400" dirty="0">
                <a:latin typeface="Times New Roman" panose="02020603050405020304" pitchFamily="18" charset="0"/>
                <a:cs typeface="Times New Roman" panose="02020603050405020304" pitchFamily="18" charset="0"/>
              </a:rPr>
              <a:t>Ca </a:t>
            </a:r>
            <a:r>
              <a:rPr lang="en-US" altLang="en-US" sz="2400" dirty="0" err="1">
                <a:latin typeface="Times New Roman" panose="02020603050405020304" pitchFamily="18" charset="0"/>
                <a:cs typeface="Times New Roman" panose="02020603050405020304" pitchFamily="18" charset="0"/>
              </a:rPr>
              <a:t>lô</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đội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lệch</a:t>
            </a:r>
            <a:endParaRPr lang="en-US" altLang="en-US" sz="2400" dirty="0">
              <a:latin typeface="Times New Roman" panose="02020603050405020304" pitchFamily="18" charset="0"/>
              <a:cs typeface="Times New Roman" panose="02020603050405020304" pitchFamily="18" charset="0"/>
            </a:endParaRPr>
          </a:p>
          <a:p>
            <a:pPr eaLnBrk="1" hangingPunct="1">
              <a:spcBef>
                <a:spcPct val="0"/>
              </a:spcBef>
              <a:buFontTx/>
              <a:buNone/>
            </a:pPr>
            <a:r>
              <a:rPr lang="en-US" altLang="en-US" sz="2400" dirty="0" err="1">
                <a:latin typeface="Times New Roman" panose="02020603050405020304" pitchFamily="18" charset="0"/>
                <a:cs typeface="Times New Roman" panose="02020603050405020304" pitchFamily="18" charset="0"/>
              </a:rPr>
              <a:t>Mồm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huýt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sáo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vang</a:t>
            </a:r>
            <a:endParaRPr lang="en-US" altLang="en-US" sz="2400" dirty="0">
              <a:latin typeface="Times New Roman" panose="02020603050405020304" pitchFamily="18" charset="0"/>
              <a:cs typeface="Times New Roman" panose="02020603050405020304" pitchFamily="18" charset="0"/>
            </a:endParaRPr>
          </a:p>
          <a:p>
            <a:pPr eaLnBrk="1" hangingPunct="1">
              <a:spcBef>
                <a:spcPct val="0"/>
              </a:spcBef>
              <a:buFontTx/>
              <a:buNone/>
            </a:pPr>
            <a:r>
              <a:rPr lang="en-US" altLang="en-US" sz="2400" dirty="0" err="1">
                <a:latin typeface="Times New Roman" panose="02020603050405020304" pitchFamily="18" charset="0"/>
                <a:cs typeface="Times New Roman" panose="02020603050405020304" pitchFamily="18" charset="0"/>
              </a:rPr>
              <a:t>Như</a:t>
            </a:r>
            <a:r>
              <a:rPr lang="en-US" altLang="en-US" sz="2400" dirty="0">
                <a:latin typeface="Times New Roman" panose="02020603050405020304" pitchFamily="18" charset="0"/>
                <a:cs typeface="Times New Roman" panose="02020603050405020304" pitchFamily="18" charset="0"/>
              </a:rPr>
              <a:t> con </a:t>
            </a:r>
            <a:r>
              <a:rPr lang="en-US" altLang="en-US" sz="2400" dirty="0" err="1">
                <a:latin typeface="Times New Roman" panose="02020603050405020304" pitchFamily="18" charset="0"/>
                <a:cs typeface="Times New Roman" panose="02020603050405020304" pitchFamily="18" charset="0"/>
              </a:rPr>
              <a:t>chim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chích</a:t>
            </a:r>
            <a:endParaRPr lang="en-US" altLang="en-US" sz="2400" dirty="0">
              <a:latin typeface="Times New Roman" panose="02020603050405020304" pitchFamily="18" charset="0"/>
              <a:cs typeface="Times New Roman" panose="02020603050405020304" pitchFamily="18" charset="0"/>
            </a:endParaRPr>
          </a:p>
          <a:p>
            <a:pPr eaLnBrk="1" hangingPunct="1">
              <a:spcBef>
                <a:spcPct val="0"/>
              </a:spcBef>
              <a:buFontTx/>
              <a:buNone/>
            </a:pPr>
            <a:r>
              <a:rPr lang="en-US" altLang="en-US" sz="2400" dirty="0" err="1">
                <a:latin typeface="Times New Roman" panose="02020603050405020304" pitchFamily="18" charset="0"/>
                <a:cs typeface="Times New Roman" panose="02020603050405020304" pitchFamily="18" charset="0"/>
              </a:rPr>
              <a:t>Nhảy</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trên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đường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vàng</a:t>
            </a:r>
            <a:r>
              <a:rPr lang="en-US" altLang="en-US" sz="2400" dirty="0">
                <a:latin typeface="Times New Roman" panose="02020603050405020304" pitchFamily="18" charset="0"/>
                <a:cs typeface="Times New Roman" panose="02020603050405020304" pitchFamily="18" charset="0"/>
              </a:rPr>
              <a:t> …</a:t>
            </a:r>
          </a:p>
        </p:txBody>
      </p:sp>
      <p:sp>
        <p:nvSpPr>
          <p:cNvPr id="22" name="Left Brace 21"/>
          <p:cNvSpPr/>
          <p:nvPr/>
        </p:nvSpPr>
        <p:spPr>
          <a:xfrm rot="10800000">
            <a:off x="3707905" y="1487734"/>
            <a:ext cx="1200150" cy="3080157"/>
          </a:xfrm>
          <a:prstGeom prst="leftBrace">
            <a:avLst>
              <a:gd name="adj1" fmla="val 8333"/>
              <a:gd name="adj2" fmla="val 49276"/>
            </a:avLst>
          </a:prstGeom>
          <a:ln w="38100">
            <a:solidFill>
              <a:srgbClr val="0066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sz="1350"/>
          </a:p>
        </p:txBody>
      </p:sp>
      <p:sp>
        <p:nvSpPr>
          <p:cNvPr id="25" name="TextBox 24"/>
          <p:cNvSpPr txBox="1">
            <a:spLocks noChangeArrowheads="1"/>
          </p:cNvSpPr>
          <p:nvPr/>
        </p:nvSpPr>
        <p:spPr bwMode="auto">
          <a:xfrm>
            <a:off x="5123111" y="1275606"/>
            <a:ext cx="3913385" cy="3481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Sử</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dụng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kết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cấu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đầu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cuối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tương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ứng</a:t>
            </a:r>
            <a:r>
              <a:rPr lang="en-US" altLang="en-US" sz="2400" dirty="0">
                <a:latin typeface="Times New Roman" panose="02020603050405020304" pitchFamily="18" charset="0"/>
                <a:cs typeface="Times New Roman" panose="02020603050405020304" pitchFamily="18" charset="0"/>
              </a:rPr>
              <a:t>.</a:t>
            </a:r>
          </a:p>
          <a:p>
            <a:pPr eaLnBrk="1" hangingPunct="1">
              <a:spcBef>
                <a:spcPct val="0"/>
              </a:spcBef>
              <a:buFontTx/>
              <a:buNone/>
            </a:pP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Khẳng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định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sự</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sống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mãi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của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Lượm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đối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với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quê</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hương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đất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nước</a:t>
            </a:r>
            <a:r>
              <a:rPr lang="en-US" altLang="en-US" sz="2400" dirty="0">
                <a:latin typeface="Times New Roman" panose="02020603050405020304" pitchFamily="18" charset="0"/>
                <a:cs typeface="Times New Roman" panose="02020603050405020304" pitchFamily="18" charset="0"/>
              </a:rPr>
              <a:t>.</a:t>
            </a:r>
          </a:p>
          <a:p>
            <a:pPr eaLnBrk="1" hangingPunct="1">
              <a:spcBef>
                <a:spcPct val="0"/>
              </a:spcBef>
              <a:buFontTx/>
              <a:buNone/>
            </a:pP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Khắc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ghi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mãi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hình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ảnh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một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chú</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bé</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hồn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nhiên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vui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tươi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nhí</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nhảnh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trong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lòng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tác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giả</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độc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giả</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các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thế</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hệ</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mai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sau</a:t>
            </a:r>
            <a:r>
              <a:rPr lang="en-US" altLang="en-US" sz="2400" dirty="0">
                <a:latin typeface="Times New Roman" panose="02020603050405020304" pitchFamily="18" charset="0"/>
                <a:cs typeface="Times New Roman" panose="02020603050405020304" pitchFamily="18" charset="0"/>
              </a:rPr>
              <a:t>.</a:t>
            </a:r>
          </a:p>
        </p:txBody>
      </p:sp>
      <p:sp>
        <p:nvSpPr>
          <p:cNvPr id="17" name="Oval Callout 16"/>
          <p:cNvSpPr/>
          <p:nvPr/>
        </p:nvSpPr>
        <p:spPr>
          <a:xfrm>
            <a:off x="4559830" y="863941"/>
            <a:ext cx="3756586" cy="1431931"/>
          </a:xfrm>
          <a:prstGeom prst="wedgeEllipseCallout">
            <a:avLst>
              <a:gd name="adj1" fmla="val -20426"/>
              <a:gd name="adj2" fmla="val 70589"/>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i="1" dirty="0" err="1">
                <a:solidFill>
                  <a:srgbClr val="990099"/>
                </a:solidFill>
                <a:latin typeface="Times New Roman" pitchFamily="18" charset="0"/>
                <a:cs typeface="Times New Roman" pitchFamily="18" charset="0"/>
              </a:rPr>
              <a:t>Vì</a:t>
            </a:r>
            <a:r>
              <a:rPr lang="en-US" i="1" dirty="0">
                <a:solidFill>
                  <a:srgbClr val="990099"/>
                </a:solidFill>
                <a:latin typeface="Times New Roman" pitchFamily="18" charset="0"/>
                <a:cs typeface="Times New Roman" pitchFamily="18" charset="0"/>
              </a:rPr>
              <a:t> </a:t>
            </a:r>
            <a:r>
              <a:rPr lang="en-US" i="1" dirty="0" err="1">
                <a:solidFill>
                  <a:srgbClr val="990099"/>
                </a:solidFill>
                <a:latin typeface="Times New Roman" pitchFamily="18" charset="0"/>
                <a:cs typeface="Times New Roman" pitchFamily="18" charset="0"/>
              </a:rPr>
              <a:t>sao</a:t>
            </a:r>
            <a:r>
              <a:rPr lang="en-US" i="1" dirty="0">
                <a:solidFill>
                  <a:srgbClr val="990099"/>
                </a:solidFill>
                <a:latin typeface="Times New Roman" pitchFamily="18" charset="0"/>
                <a:cs typeface="Times New Roman" pitchFamily="18" charset="0"/>
              </a:rPr>
              <a:t> ở </a:t>
            </a:r>
            <a:r>
              <a:rPr lang="en-US" i="1" dirty="0" err="1">
                <a:solidFill>
                  <a:srgbClr val="990099"/>
                </a:solidFill>
                <a:latin typeface="Times New Roman" pitchFamily="18" charset="0"/>
                <a:cs typeface="Times New Roman" pitchFamily="18" charset="0"/>
              </a:rPr>
              <a:t>phần</a:t>
            </a:r>
            <a:r>
              <a:rPr lang="en-US" i="1" dirty="0">
                <a:solidFill>
                  <a:srgbClr val="990099"/>
                </a:solidFill>
                <a:latin typeface="Times New Roman" pitchFamily="18" charset="0"/>
                <a:cs typeface="Times New Roman" pitchFamily="18" charset="0"/>
              </a:rPr>
              <a:t> </a:t>
            </a:r>
            <a:r>
              <a:rPr lang="en-US" i="1" dirty="0" err="1">
                <a:solidFill>
                  <a:srgbClr val="990099"/>
                </a:solidFill>
                <a:latin typeface="Times New Roman" pitchFamily="18" charset="0"/>
                <a:cs typeface="Times New Roman" pitchFamily="18" charset="0"/>
              </a:rPr>
              <a:t>cuối</a:t>
            </a:r>
            <a:r>
              <a:rPr lang="en-US" i="1" dirty="0">
                <a:solidFill>
                  <a:srgbClr val="990099"/>
                </a:solidFill>
                <a:latin typeface="Times New Roman" pitchFamily="18" charset="0"/>
                <a:cs typeface="Times New Roman" pitchFamily="18" charset="0"/>
              </a:rPr>
              <a:t> </a:t>
            </a:r>
            <a:r>
              <a:rPr lang="en-US" i="1" dirty="0" err="1">
                <a:solidFill>
                  <a:srgbClr val="990099"/>
                </a:solidFill>
                <a:latin typeface="Times New Roman" pitchFamily="18" charset="0"/>
                <a:cs typeface="Times New Roman" pitchFamily="18" charset="0"/>
              </a:rPr>
              <a:t>tác</a:t>
            </a:r>
            <a:r>
              <a:rPr lang="en-US" i="1" dirty="0">
                <a:solidFill>
                  <a:srgbClr val="990099"/>
                </a:solidFill>
                <a:latin typeface="Times New Roman" pitchFamily="18" charset="0"/>
                <a:cs typeface="Times New Roman" pitchFamily="18" charset="0"/>
              </a:rPr>
              <a:t> </a:t>
            </a:r>
            <a:r>
              <a:rPr lang="en-US" i="1" dirty="0" err="1">
                <a:solidFill>
                  <a:srgbClr val="990099"/>
                </a:solidFill>
                <a:latin typeface="Times New Roman" pitchFamily="18" charset="0"/>
                <a:cs typeface="Times New Roman" pitchFamily="18" charset="0"/>
              </a:rPr>
              <a:t>giả</a:t>
            </a:r>
            <a:r>
              <a:rPr lang="en-US" i="1" dirty="0">
                <a:solidFill>
                  <a:srgbClr val="990099"/>
                </a:solidFill>
                <a:latin typeface="Times New Roman" pitchFamily="18" charset="0"/>
                <a:cs typeface="Times New Roman" pitchFamily="18" charset="0"/>
              </a:rPr>
              <a:t> </a:t>
            </a:r>
            <a:r>
              <a:rPr lang="en-US" i="1" dirty="0" err="1">
                <a:solidFill>
                  <a:srgbClr val="990099"/>
                </a:solidFill>
                <a:latin typeface="Times New Roman" pitchFamily="18" charset="0"/>
                <a:cs typeface="Times New Roman" pitchFamily="18" charset="0"/>
              </a:rPr>
              <a:t>lại</a:t>
            </a:r>
            <a:r>
              <a:rPr lang="en-US" i="1" dirty="0">
                <a:solidFill>
                  <a:srgbClr val="990099"/>
                </a:solidFill>
                <a:latin typeface="Times New Roman" pitchFamily="18" charset="0"/>
                <a:cs typeface="Times New Roman" pitchFamily="18" charset="0"/>
              </a:rPr>
              <a:t> </a:t>
            </a:r>
            <a:r>
              <a:rPr lang="en-US" i="1" dirty="0" err="1">
                <a:solidFill>
                  <a:srgbClr val="990099"/>
                </a:solidFill>
                <a:latin typeface="Times New Roman" pitchFamily="18" charset="0"/>
                <a:cs typeface="Times New Roman" pitchFamily="18" charset="0"/>
              </a:rPr>
              <a:t>lặp</a:t>
            </a:r>
            <a:r>
              <a:rPr lang="en-US" i="1" dirty="0">
                <a:solidFill>
                  <a:srgbClr val="990099"/>
                </a:solidFill>
                <a:latin typeface="Times New Roman" pitchFamily="18" charset="0"/>
                <a:cs typeface="Times New Roman" pitchFamily="18" charset="0"/>
              </a:rPr>
              <a:t> </a:t>
            </a:r>
            <a:r>
              <a:rPr lang="en-US" i="1" dirty="0" err="1">
                <a:solidFill>
                  <a:srgbClr val="990099"/>
                </a:solidFill>
                <a:latin typeface="Times New Roman" pitchFamily="18" charset="0"/>
                <a:cs typeface="Times New Roman" pitchFamily="18" charset="0"/>
              </a:rPr>
              <a:t>lại</a:t>
            </a:r>
            <a:r>
              <a:rPr lang="en-US" i="1" dirty="0">
                <a:solidFill>
                  <a:srgbClr val="990099"/>
                </a:solidFill>
                <a:latin typeface="Times New Roman" pitchFamily="18" charset="0"/>
                <a:cs typeface="Times New Roman" pitchFamily="18" charset="0"/>
              </a:rPr>
              <a:t> </a:t>
            </a:r>
            <a:r>
              <a:rPr lang="en-US" i="1" dirty="0" err="1">
                <a:solidFill>
                  <a:srgbClr val="990099"/>
                </a:solidFill>
                <a:latin typeface="Times New Roman" pitchFamily="18" charset="0"/>
                <a:cs typeface="Times New Roman" pitchFamily="18" charset="0"/>
              </a:rPr>
              <a:t>hai</a:t>
            </a:r>
            <a:r>
              <a:rPr lang="en-US" i="1" dirty="0">
                <a:solidFill>
                  <a:srgbClr val="990099"/>
                </a:solidFill>
                <a:latin typeface="Times New Roman" pitchFamily="18" charset="0"/>
                <a:cs typeface="Times New Roman" pitchFamily="18" charset="0"/>
              </a:rPr>
              <a:t> </a:t>
            </a:r>
            <a:r>
              <a:rPr lang="en-US" i="1" dirty="0" err="1">
                <a:solidFill>
                  <a:srgbClr val="990099"/>
                </a:solidFill>
                <a:latin typeface="Times New Roman" pitchFamily="18" charset="0"/>
                <a:cs typeface="Times New Roman" pitchFamily="18" charset="0"/>
              </a:rPr>
              <a:t>khổ</a:t>
            </a:r>
            <a:r>
              <a:rPr lang="en-US" i="1" dirty="0">
                <a:solidFill>
                  <a:srgbClr val="990099"/>
                </a:solidFill>
                <a:latin typeface="Times New Roman" pitchFamily="18" charset="0"/>
                <a:cs typeface="Times New Roman" pitchFamily="18" charset="0"/>
              </a:rPr>
              <a:t> </a:t>
            </a:r>
            <a:r>
              <a:rPr lang="en-US" i="1" dirty="0" err="1">
                <a:solidFill>
                  <a:srgbClr val="990099"/>
                </a:solidFill>
                <a:latin typeface="Times New Roman" pitchFamily="18" charset="0"/>
                <a:cs typeface="Times New Roman" pitchFamily="18" charset="0"/>
              </a:rPr>
              <a:t>thơ</a:t>
            </a:r>
            <a:r>
              <a:rPr lang="en-US" i="1" dirty="0">
                <a:solidFill>
                  <a:srgbClr val="990099"/>
                </a:solidFill>
                <a:latin typeface="Times New Roman" pitchFamily="18" charset="0"/>
                <a:cs typeface="Times New Roman" pitchFamily="18" charset="0"/>
              </a:rPr>
              <a:t> ở </a:t>
            </a:r>
            <a:r>
              <a:rPr lang="en-US" i="1" dirty="0" err="1">
                <a:solidFill>
                  <a:srgbClr val="990099"/>
                </a:solidFill>
                <a:latin typeface="Times New Roman" pitchFamily="18" charset="0"/>
                <a:cs typeface="Times New Roman" pitchFamily="18" charset="0"/>
              </a:rPr>
              <a:t>phần</a:t>
            </a:r>
            <a:r>
              <a:rPr lang="en-US" i="1" dirty="0">
                <a:solidFill>
                  <a:srgbClr val="990099"/>
                </a:solidFill>
                <a:latin typeface="Times New Roman" pitchFamily="18" charset="0"/>
                <a:cs typeface="Times New Roman" pitchFamily="18" charset="0"/>
              </a:rPr>
              <a:t> </a:t>
            </a:r>
            <a:r>
              <a:rPr lang="en-US" i="1" dirty="0" err="1">
                <a:solidFill>
                  <a:srgbClr val="990099"/>
                </a:solidFill>
                <a:latin typeface="Times New Roman" pitchFamily="18" charset="0"/>
                <a:cs typeface="Times New Roman" pitchFamily="18" charset="0"/>
              </a:rPr>
              <a:t>đầu</a:t>
            </a:r>
            <a:r>
              <a:rPr lang="en-US" i="1" dirty="0">
                <a:solidFill>
                  <a:srgbClr val="990099"/>
                </a:solidFill>
                <a:latin typeface="Times New Roman" pitchFamily="18" charset="0"/>
                <a:cs typeface="Times New Roman" pitchFamily="18" charset="0"/>
              </a:rPr>
              <a:t> </a:t>
            </a:r>
            <a:r>
              <a:rPr lang="en-US" i="1" dirty="0" err="1">
                <a:solidFill>
                  <a:srgbClr val="990099"/>
                </a:solidFill>
                <a:latin typeface="Times New Roman" pitchFamily="18" charset="0"/>
                <a:cs typeface="Times New Roman" pitchFamily="18" charset="0"/>
              </a:rPr>
              <a:t>với</a:t>
            </a:r>
            <a:r>
              <a:rPr lang="en-US" i="1" dirty="0">
                <a:solidFill>
                  <a:srgbClr val="990099"/>
                </a:solidFill>
                <a:latin typeface="Times New Roman" pitchFamily="18" charset="0"/>
                <a:cs typeface="Times New Roman" pitchFamily="18" charset="0"/>
              </a:rPr>
              <a:t> </a:t>
            </a:r>
            <a:r>
              <a:rPr lang="en-US" i="1" dirty="0" err="1">
                <a:solidFill>
                  <a:srgbClr val="990099"/>
                </a:solidFill>
                <a:latin typeface="Times New Roman" pitchFamily="18" charset="0"/>
                <a:cs typeface="Times New Roman" pitchFamily="18" charset="0"/>
              </a:rPr>
              <a:t>hình</a:t>
            </a:r>
            <a:r>
              <a:rPr lang="en-US" i="1" dirty="0">
                <a:solidFill>
                  <a:srgbClr val="990099"/>
                </a:solidFill>
                <a:latin typeface="Times New Roman" pitchFamily="18" charset="0"/>
                <a:cs typeface="Times New Roman" pitchFamily="18" charset="0"/>
              </a:rPr>
              <a:t> </a:t>
            </a:r>
            <a:r>
              <a:rPr lang="en-US" i="1" dirty="0" err="1">
                <a:solidFill>
                  <a:srgbClr val="990099"/>
                </a:solidFill>
                <a:latin typeface="Times New Roman" pitchFamily="18" charset="0"/>
                <a:cs typeface="Times New Roman" pitchFamily="18" charset="0"/>
              </a:rPr>
              <a:t>ảnh</a:t>
            </a:r>
            <a:r>
              <a:rPr lang="en-US" i="1" dirty="0">
                <a:solidFill>
                  <a:srgbClr val="990099"/>
                </a:solidFill>
                <a:latin typeface="Times New Roman" pitchFamily="18" charset="0"/>
                <a:cs typeface="Times New Roman" pitchFamily="18" charset="0"/>
              </a:rPr>
              <a:t> </a:t>
            </a:r>
            <a:r>
              <a:rPr lang="en-US" i="1" dirty="0" err="1">
                <a:solidFill>
                  <a:srgbClr val="990099"/>
                </a:solidFill>
                <a:latin typeface="Times New Roman" pitchFamily="18" charset="0"/>
                <a:cs typeface="Times New Roman" pitchFamily="18" charset="0"/>
              </a:rPr>
              <a:t>Lượm</a:t>
            </a:r>
            <a:r>
              <a:rPr lang="en-US" i="1" dirty="0">
                <a:solidFill>
                  <a:srgbClr val="990099"/>
                </a:solidFill>
                <a:latin typeface="Times New Roman" pitchFamily="18" charset="0"/>
                <a:cs typeface="Times New Roman" pitchFamily="18" charset="0"/>
              </a:rPr>
              <a:t> </a:t>
            </a:r>
            <a:r>
              <a:rPr lang="en-US" i="1" dirty="0" err="1">
                <a:solidFill>
                  <a:srgbClr val="990099"/>
                </a:solidFill>
                <a:latin typeface="Times New Roman" pitchFamily="18" charset="0"/>
                <a:cs typeface="Times New Roman" pitchFamily="18" charset="0"/>
              </a:rPr>
              <a:t>hồn</a:t>
            </a:r>
            <a:r>
              <a:rPr lang="en-US" i="1" dirty="0">
                <a:solidFill>
                  <a:srgbClr val="990099"/>
                </a:solidFill>
                <a:latin typeface="Times New Roman" pitchFamily="18" charset="0"/>
                <a:cs typeface="Times New Roman" pitchFamily="18" charset="0"/>
              </a:rPr>
              <a:t> </a:t>
            </a:r>
            <a:r>
              <a:rPr lang="en-US" i="1" dirty="0" err="1">
                <a:solidFill>
                  <a:srgbClr val="990099"/>
                </a:solidFill>
                <a:latin typeface="Times New Roman" pitchFamily="18" charset="0"/>
                <a:cs typeface="Times New Roman" pitchFamily="18" charset="0"/>
              </a:rPr>
              <a:t>nhiên</a:t>
            </a:r>
            <a:r>
              <a:rPr lang="en-US" i="1" dirty="0">
                <a:solidFill>
                  <a:srgbClr val="990099"/>
                </a:solidFill>
                <a:latin typeface="Times New Roman" pitchFamily="18" charset="0"/>
                <a:cs typeface="Times New Roman" pitchFamily="18" charset="0"/>
              </a:rPr>
              <a:t> </a:t>
            </a:r>
            <a:r>
              <a:rPr lang="en-US" i="1" dirty="0" err="1">
                <a:solidFill>
                  <a:srgbClr val="990099"/>
                </a:solidFill>
                <a:latin typeface="Times New Roman" pitchFamily="18" charset="0"/>
                <a:cs typeface="Times New Roman" pitchFamily="18" charset="0"/>
              </a:rPr>
              <a:t>vui</a:t>
            </a:r>
            <a:r>
              <a:rPr lang="en-US" i="1" dirty="0">
                <a:solidFill>
                  <a:srgbClr val="990099"/>
                </a:solidFill>
                <a:latin typeface="Times New Roman" pitchFamily="18" charset="0"/>
                <a:cs typeface="Times New Roman" pitchFamily="18" charset="0"/>
              </a:rPr>
              <a:t> </a:t>
            </a:r>
            <a:r>
              <a:rPr lang="en-US" i="1" dirty="0" err="1">
                <a:solidFill>
                  <a:srgbClr val="990099"/>
                </a:solidFill>
                <a:latin typeface="Times New Roman" pitchFamily="18" charset="0"/>
                <a:cs typeface="Times New Roman" pitchFamily="18" charset="0"/>
              </a:rPr>
              <a:t>tươi</a:t>
            </a:r>
            <a:r>
              <a:rPr lang="en-US" i="1" dirty="0">
                <a:solidFill>
                  <a:srgbClr val="990099"/>
                </a:solidFill>
                <a:latin typeface="Times New Roman" pitchFamily="18" charset="0"/>
                <a:cs typeface="Times New Roman" pitchFamily="18" charset="0"/>
              </a:rPr>
              <a:t>?</a:t>
            </a:r>
            <a:endParaRPr lang="vi-VN" i="1" dirty="0">
              <a:solidFill>
                <a:srgbClr val="990099"/>
              </a:solidFill>
              <a:latin typeface="Times New Roman" pitchFamily="18" charset="0"/>
              <a:cs typeface="Times New Roman" pitchFamily="18" charset="0"/>
            </a:endParaRPr>
          </a:p>
        </p:txBody>
      </p:sp>
    </p:spTree>
    <p:extLst>
      <p:ext uri="{BB962C8B-B14F-4D97-AF65-F5344CB8AC3E}">
        <p14:creationId xmlns:p14="http://schemas.microsoft.com/office/powerpoint/2010/main" val="3851539838"/>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heckerboard(across)">
                                      <p:cBhvr>
                                        <p:cTn id="7" dur="500"/>
                                        <p:tgtEl>
                                          <p:spTgt spid="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xit" presetSubtype="10" fill="hold" grpId="1" nodeType="clickEffect">
                                  <p:stCondLst>
                                    <p:cond delay="0"/>
                                  </p:stCondLst>
                                  <p:childTnLst>
                                    <p:animEffect transition="out" filter="checkerboard(across)">
                                      <p:cBhvr>
                                        <p:cTn id="11" dur="500"/>
                                        <p:tgtEl>
                                          <p:spTgt spid="17"/>
                                        </p:tgtEl>
                                      </p:cBhvr>
                                    </p:animEffect>
                                    <p:set>
                                      <p:cBhvr>
                                        <p:cTn id="12" dur="1" fill="hold">
                                          <p:stCondLst>
                                            <p:cond delay="499"/>
                                          </p:stCondLst>
                                        </p:cTn>
                                        <p:tgtEl>
                                          <p:spTgt spid="17"/>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checkerboard(across)">
                                      <p:cBhvr>
                                        <p:cTn id="17" dur="500"/>
                                        <p:tgtEl>
                                          <p:spTgt spid="22"/>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checkerboard(across)">
                                      <p:cBhvr>
                                        <p:cTn id="2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5" grpId="0"/>
      <p:bldP spid="17" grpId="0" animBg="1"/>
      <p:bldP spid="17"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6"/>
          <p:cNvPicPr>
            <a:picLocks noChangeAspect="1"/>
          </p:cNvPicPr>
          <p:nvPr/>
        </p:nvPicPr>
        <p:blipFill>
          <a:blip r:embed="rId2" cstate="print">
            <a:extLst>
              <a:ext uri="{28A0092B-C50C-407E-A947-70E740481C1C}">
                <a14:useLocalDpi xmlns:a14="http://schemas.microsoft.com/office/drawing/2010/main" val="0"/>
              </a:ext>
            </a:extLst>
          </a:blip>
          <a:srcRect l="73901" t="12140" r="25854" b="87813"/>
          <a:stretch>
            <a:fillRect/>
          </a:stretch>
        </p:blipFill>
        <p:spPr bwMode="auto">
          <a:xfrm>
            <a:off x="4807744" y="1302544"/>
            <a:ext cx="7144" cy="2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p:cNvPicPr>
          <p:nvPr/>
        </p:nvPicPr>
        <p:blipFill rotWithShape="1">
          <a:blip r:embed="rId3"/>
          <a:srcRect l="12151" r="11978"/>
          <a:stretch/>
        </p:blipFill>
        <p:spPr>
          <a:xfrm>
            <a:off x="6835130" y="66368"/>
            <a:ext cx="2273374" cy="1309041"/>
          </a:xfrm>
          <a:prstGeom prst="ellipse">
            <a:avLst/>
          </a:prstGeom>
          <a:ln>
            <a:noFill/>
          </a:ln>
          <a:effectLst>
            <a:softEdge rad="112500"/>
          </a:effectLst>
        </p:spPr>
      </p:pic>
      <p:pic>
        <p:nvPicPr>
          <p:cNvPr id="31748" name="Picture 1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2859782"/>
            <a:ext cx="4531940" cy="216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p:cNvPicPr>
            <a:picLocks noChangeAspect="1"/>
          </p:cNvPicPr>
          <p:nvPr/>
        </p:nvPicPr>
        <p:blipFill>
          <a:blip r:embed="rId5" cstate="print"/>
          <a:stretch>
            <a:fillRect/>
          </a:stretch>
        </p:blipFill>
        <p:spPr>
          <a:xfrm>
            <a:off x="4029190" y="3890463"/>
            <a:ext cx="539239" cy="445563"/>
          </a:xfrm>
          <a:prstGeom prst="ellipse">
            <a:avLst/>
          </a:prstGeom>
          <a:ln>
            <a:noFill/>
          </a:ln>
          <a:effectLst>
            <a:softEdge rad="112500"/>
          </a:effectLst>
        </p:spPr>
      </p:pic>
      <p:sp>
        <p:nvSpPr>
          <p:cNvPr id="23" name="Rounded Rectangular Callout 22"/>
          <p:cNvSpPr/>
          <p:nvPr/>
        </p:nvSpPr>
        <p:spPr>
          <a:xfrm>
            <a:off x="876381" y="955397"/>
            <a:ext cx="4320480" cy="1500233"/>
          </a:xfrm>
          <a:prstGeom prst="wedgeRoundRectCallout">
            <a:avLst>
              <a:gd name="adj1" fmla="val 30168"/>
              <a:gd name="adj2" fmla="val 84431"/>
              <a:gd name="adj3" fmla="val 16667"/>
            </a:avLst>
          </a:prstGeom>
          <a:solidFill>
            <a:schemeClr val="accent4">
              <a:lumMod val="20000"/>
              <a:lumOff val="80000"/>
            </a:schemeClr>
          </a:solid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anchor="ctr"/>
          <a:lstStyle/>
          <a:p>
            <a:pPr>
              <a:lnSpc>
                <a:spcPct val="115000"/>
              </a:lnSpc>
              <a:spcAft>
                <a:spcPts val="900"/>
              </a:spcAft>
              <a:defRPr/>
            </a:pP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Trong</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tác</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phẩm</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tác</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giả</a:t>
            </a:r>
            <a:r>
              <a:rPr lang="en-US" sz="2000" dirty="0">
                <a:solidFill>
                  <a:srgbClr val="0D0D0D"/>
                </a:solidFill>
                <a:latin typeface="Times New Roman" pitchFamily="18" charset="0"/>
                <a:cs typeface="Times New Roman" pitchFamily="18" charset="0"/>
              </a:rPr>
              <a:t> g</a:t>
            </a:r>
            <a:r>
              <a:rPr lang="vi-VN" sz="2000" dirty="0">
                <a:solidFill>
                  <a:srgbClr val="363636"/>
                </a:solidFill>
                <a:latin typeface="Times New Roman" pitchFamily="18" charset="0"/>
                <a:cs typeface="Times New Roman" pitchFamily="18" charset="0"/>
              </a:rPr>
              <a:t>ọi Lượm bằng nhiều từ ngữ xưng hô khác nhau. Hãy tìm và cho biết mỗi từ ngữ đó thể hiện thái độ và tình cảm gì?</a:t>
            </a:r>
            <a:endParaRPr lang="en-US" sz="2000" dirty="0">
              <a:solidFill>
                <a:srgbClr val="000000"/>
              </a:solidFill>
              <a:latin typeface="Times New Roman" pitchFamily="18" charset="0"/>
              <a:cs typeface="Times New Roman" pitchFamily="18" charset="0"/>
            </a:endParaRPr>
          </a:p>
        </p:txBody>
      </p:sp>
      <p:sp>
        <p:nvSpPr>
          <p:cNvPr id="24" name="Rounded Rectangular Callout 23"/>
          <p:cNvSpPr/>
          <p:nvPr/>
        </p:nvSpPr>
        <p:spPr>
          <a:xfrm>
            <a:off x="5647556" y="1872864"/>
            <a:ext cx="3244924" cy="1634990"/>
          </a:xfrm>
          <a:prstGeom prst="wedgeRoundRectCallout">
            <a:avLst>
              <a:gd name="adj1" fmla="val -72430"/>
              <a:gd name="adj2" fmla="val 36760"/>
              <a:gd name="adj3" fmla="val 16667"/>
            </a:avLst>
          </a:prstGeom>
          <a:solidFill>
            <a:schemeClr val="accent6">
              <a:lumMod val="40000"/>
              <a:lumOff val="60000"/>
            </a:schemeClr>
          </a:solid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anchor="ctr"/>
          <a:lstStyle/>
          <a:p>
            <a:pPr>
              <a:lnSpc>
                <a:spcPct val="115000"/>
              </a:lnSpc>
              <a:spcAft>
                <a:spcPts val="900"/>
              </a:spcAft>
              <a:defRPr/>
            </a:pPr>
            <a:r>
              <a:rPr lang="en-US" sz="1350" dirty="0">
                <a:solidFill>
                  <a:srgbClr val="0D0D0D"/>
                </a:solidFill>
                <a:latin typeface="Times New Roman" pitchFamily="18" charset="0"/>
                <a:cs typeface="Times New Roman" pitchFamily="18" charset="0"/>
              </a:rPr>
              <a:t> </a:t>
            </a:r>
            <a:r>
              <a:rPr lang="en-US" sz="2000" dirty="0">
                <a:solidFill>
                  <a:srgbClr val="0D0D0D"/>
                </a:solidFill>
                <a:latin typeface="Times New Roman" pitchFamily="18" charset="0"/>
                <a:cs typeface="Times New Roman" pitchFamily="18" charset="0"/>
              </a:rPr>
              <a:t>Qua </a:t>
            </a:r>
            <a:r>
              <a:rPr lang="en-US" sz="2000" dirty="0" err="1">
                <a:solidFill>
                  <a:srgbClr val="0D0D0D"/>
                </a:solidFill>
                <a:latin typeface="Times New Roman" pitchFamily="18" charset="0"/>
                <a:cs typeface="Times New Roman" pitchFamily="18" charset="0"/>
              </a:rPr>
              <a:t>miêu</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tả</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bức</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chân</a:t>
            </a:r>
            <a:r>
              <a:rPr lang="en-US" sz="2000" dirty="0">
                <a:solidFill>
                  <a:srgbClr val="0D0D0D"/>
                </a:solidFill>
                <a:latin typeface="Times New Roman" pitchFamily="18" charset="0"/>
                <a:cs typeface="Times New Roman" pitchFamily="18" charset="0"/>
              </a:rPr>
              <a:t> dung </a:t>
            </a:r>
            <a:r>
              <a:rPr lang="en-US" sz="2000" dirty="0" err="1">
                <a:solidFill>
                  <a:srgbClr val="0D0D0D"/>
                </a:solidFill>
                <a:latin typeface="Times New Roman" pitchFamily="18" charset="0"/>
                <a:cs typeface="Times New Roman" pitchFamily="18" charset="0"/>
              </a:rPr>
              <a:t>của</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Lượm</a:t>
            </a:r>
            <a:r>
              <a:rPr lang="en-US" sz="2000" dirty="0">
                <a:solidFill>
                  <a:srgbClr val="0D0D0D"/>
                </a:solidFill>
                <a:latin typeface="Times New Roman" pitchFamily="18" charset="0"/>
                <a:cs typeface="Times New Roman" pitchFamily="18" charset="0"/>
              </a:rPr>
              <a:t> ở 5 </a:t>
            </a:r>
            <a:r>
              <a:rPr lang="en-US" sz="2000" dirty="0" err="1">
                <a:solidFill>
                  <a:srgbClr val="0D0D0D"/>
                </a:solidFill>
                <a:latin typeface="Times New Roman" pitchFamily="18" charset="0"/>
                <a:cs typeface="Times New Roman" pitchFamily="18" charset="0"/>
              </a:rPr>
              <a:t>khổ</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thơ</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đầu</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tác</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giả</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gián</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tiếp</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bày</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tỏ</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tình</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cảm</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gì</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với</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chú</a:t>
            </a:r>
            <a:r>
              <a:rPr lang="en-US" sz="2000" dirty="0">
                <a:solidFill>
                  <a:srgbClr val="0D0D0D"/>
                </a:solidFill>
                <a:latin typeface="Times New Roman" pitchFamily="18" charset="0"/>
                <a:cs typeface="Times New Roman" pitchFamily="18" charset="0"/>
              </a:rPr>
              <a:t> </a:t>
            </a:r>
            <a:r>
              <a:rPr lang="en-US" sz="2000" dirty="0" err="1">
                <a:solidFill>
                  <a:srgbClr val="0D0D0D"/>
                </a:solidFill>
                <a:latin typeface="Times New Roman" pitchFamily="18" charset="0"/>
                <a:cs typeface="Times New Roman" pitchFamily="18" charset="0"/>
              </a:rPr>
              <a:t>bé</a:t>
            </a:r>
            <a:r>
              <a:rPr lang="en-US" sz="2000" dirty="0">
                <a:solidFill>
                  <a:srgbClr val="0D0D0D"/>
                </a:solidFill>
                <a:latin typeface="Times New Roman" pitchFamily="18" charset="0"/>
                <a:cs typeface="Times New Roman" pitchFamily="18" charset="0"/>
              </a:rPr>
              <a:t>?</a:t>
            </a:r>
            <a:endParaRPr lang="en-US" sz="2000" dirty="0">
              <a:solidFill>
                <a:srgbClr val="000000"/>
              </a:solidFill>
              <a:latin typeface="Times New Roman" pitchFamily="18" charset="0"/>
              <a:cs typeface="Times New Roman" pitchFamily="18" charset="0"/>
            </a:endParaRPr>
          </a:p>
        </p:txBody>
      </p:sp>
      <p:pic>
        <p:nvPicPr>
          <p:cNvPr id="31756" name="Picture 8"/>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6552" y="0"/>
            <a:ext cx="1890464" cy="1530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9360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4743450" y="1085850"/>
            <a:ext cx="4149030" cy="2133972"/>
          </a:xfrm>
          <a:prstGeom prst="cloudCallout">
            <a:avLst>
              <a:gd name="adj1" fmla="val -16331"/>
              <a:gd name="adj2" fmla="val 85739"/>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a:p>
        </p:txBody>
      </p:sp>
      <p:sp>
        <p:nvSpPr>
          <p:cNvPr id="9" name="TextBox 8"/>
          <p:cNvSpPr txBox="1">
            <a:spLocks noChangeArrowheads="1"/>
          </p:cNvSpPr>
          <p:nvPr/>
        </p:nvSpPr>
        <p:spPr bwMode="auto">
          <a:xfrm>
            <a:off x="5513784" y="1257301"/>
            <a:ext cx="25146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dirty="0" err="1">
                <a:solidFill>
                  <a:srgbClr val="A50021"/>
                </a:solidFill>
                <a:latin typeface="Times New Roman" panose="02020603050405020304" pitchFamily="18" charset="0"/>
              </a:rPr>
              <a:t>Tìm</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từ</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ngữ</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và</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phân</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tích</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tác</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dụng</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của</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việc</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thay</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đổi</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cách</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xưng</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hô</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đối</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với</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việc</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thể</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hiện</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thái</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độ,quan</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hệ</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tình</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cảm</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của</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tác</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giả</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đối</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với</a:t>
            </a:r>
            <a:r>
              <a:rPr lang="en-US" altLang="en-US" sz="1800" dirty="0">
                <a:solidFill>
                  <a:srgbClr val="A50021"/>
                </a:solidFill>
                <a:latin typeface="Times New Roman" panose="02020603050405020304" pitchFamily="18" charset="0"/>
              </a:rPr>
              <a:t> </a:t>
            </a:r>
            <a:r>
              <a:rPr lang="en-US" altLang="en-US" sz="1800" dirty="0" err="1">
                <a:solidFill>
                  <a:srgbClr val="A50021"/>
                </a:solidFill>
                <a:latin typeface="Times New Roman" panose="02020603050405020304" pitchFamily="18" charset="0"/>
              </a:rPr>
              <a:t>Lượm</a:t>
            </a:r>
            <a:r>
              <a:rPr lang="en-US" altLang="en-US" sz="1800" dirty="0">
                <a:solidFill>
                  <a:srgbClr val="A50021"/>
                </a:solidFill>
                <a:latin typeface="Times New Roman" panose="02020603050405020304" pitchFamily="18" charset="0"/>
              </a:rPr>
              <a:t>?</a:t>
            </a:r>
          </a:p>
        </p:txBody>
      </p:sp>
      <p:sp>
        <p:nvSpPr>
          <p:cNvPr id="11" name="TextBox 10"/>
          <p:cNvSpPr txBox="1">
            <a:spLocks noChangeArrowheads="1"/>
          </p:cNvSpPr>
          <p:nvPr/>
        </p:nvSpPr>
        <p:spPr bwMode="auto">
          <a:xfrm>
            <a:off x="395536" y="915566"/>
            <a:ext cx="727280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b="1" i="1" dirty="0">
                <a:latin typeface="Times New Roman" panose="02020603050405020304" pitchFamily="18" charset="0"/>
              </a:rPr>
              <a:t>- </a:t>
            </a:r>
            <a:r>
              <a:rPr lang="en-US" altLang="en-US" sz="2000" b="1" i="1" dirty="0" err="1">
                <a:latin typeface="Times New Roman" panose="02020603050405020304" pitchFamily="18" charset="0"/>
              </a:rPr>
              <a:t>Chú</a:t>
            </a:r>
            <a:r>
              <a:rPr lang="en-US" altLang="en-US" sz="2000" b="1" i="1" dirty="0">
                <a:latin typeface="Times New Roman" panose="02020603050405020304" pitchFamily="18" charset="0"/>
              </a:rPr>
              <a:t> </a:t>
            </a:r>
            <a:r>
              <a:rPr lang="en-US" altLang="en-US" sz="2000" b="1" i="1" dirty="0" err="1">
                <a:latin typeface="Times New Roman" panose="02020603050405020304" pitchFamily="18" charset="0"/>
              </a:rPr>
              <a:t>bé</a:t>
            </a:r>
            <a:r>
              <a:rPr lang="en-US" altLang="en-US" sz="2000" b="1" i="1" dirty="0">
                <a:latin typeface="Times New Roman" panose="02020603050405020304" pitchFamily="18" charset="0"/>
              </a:rPr>
              <a:t>: </a:t>
            </a:r>
            <a:r>
              <a:rPr lang="en-US" altLang="en-US" sz="2000" dirty="0" err="1">
                <a:latin typeface="Times New Roman" panose="02020603050405020304" pitchFamily="18" charset="0"/>
              </a:rPr>
              <a:t>Đó</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là</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cách</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gọi</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của</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người</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lớn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với</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một</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em</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trai</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nhỏ</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thể</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hiện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sự</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thân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mật</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nhưng</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chưa</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phải</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là</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gần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gũi</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thân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thiết</a:t>
            </a:r>
            <a:endParaRPr lang="en-US" altLang="en-US" sz="2000" dirty="0">
              <a:latin typeface="Times New Roman" panose="02020603050405020304" pitchFamily="18" charset="0"/>
            </a:endParaRPr>
          </a:p>
        </p:txBody>
      </p:sp>
      <p:sp>
        <p:nvSpPr>
          <p:cNvPr id="13" name="TextBox 12"/>
          <p:cNvSpPr txBox="1">
            <a:spLocks noChangeArrowheads="1"/>
          </p:cNvSpPr>
          <p:nvPr/>
        </p:nvSpPr>
        <p:spPr bwMode="auto">
          <a:xfrm>
            <a:off x="539552" y="2057400"/>
            <a:ext cx="7200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b="1" i="1" dirty="0">
                <a:latin typeface="Times New Roman" panose="02020603050405020304" pitchFamily="18" charset="0"/>
              </a:rPr>
              <a:t>- </a:t>
            </a:r>
            <a:r>
              <a:rPr lang="en-US" altLang="en-US" sz="2000" b="1" i="1" dirty="0" err="1">
                <a:latin typeface="Times New Roman" panose="02020603050405020304" pitchFamily="18" charset="0"/>
              </a:rPr>
              <a:t>Chú</a:t>
            </a:r>
            <a:r>
              <a:rPr lang="en-US" altLang="en-US" sz="2000" b="1" i="1" dirty="0">
                <a:latin typeface="Times New Roman" panose="02020603050405020304" pitchFamily="18" charset="0"/>
              </a:rPr>
              <a:t> </a:t>
            </a:r>
            <a:r>
              <a:rPr lang="en-US" altLang="en-US" sz="2000" b="1" i="1" dirty="0" err="1">
                <a:latin typeface="Times New Roman" panose="02020603050405020304" pitchFamily="18" charset="0"/>
              </a:rPr>
              <a:t>đồng</a:t>
            </a:r>
            <a:r>
              <a:rPr lang="en-US" altLang="en-US" sz="2000" b="1" i="1" dirty="0">
                <a:latin typeface="Times New Roman" panose="02020603050405020304" pitchFamily="18" charset="0"/>
              </a:rPr>
              <a:t> </a:t>
            </a:r>
            <a:r>
              <a:rPr lang="en-US" altLang="en-US" sz="2000" b="1" i="1" dirty="0" err="1">
                <a:latin typeface="Times New Roman" panose="02020603050405020304" pitchFamily="18" charset="0"/>
              </a:rPr>
              <a:t>chí</a:t>
            </a:r>
            <a:r>
              <a:rPr lang="en-US" altLang="en-US" sz="2000" b="1" i="1" dirty="0">
                <a:latin typeface="Times New Roman" panose="02020603050405020304" pitchFamily="18" charset="0"/>
              </a:rPr>
              <a:t> </a:t>
            </a:r>
            <a:r>
              <a:rPr lang="en-US" altLang="en-US" sz="2000" b="1" i="1" dirty="0" err="1">
                <a:latin typeface="Times New Roman" panose="02020603050405020304" pitchFamily="18" charset="0"/>
              </a:rPr>
              <a:t>nhỏ</a:t>
            </a:r>
            <a:r>
              <a:rPr lang="en-US" altLang="en-US" sz="2000" b="1" i="1" dirty="0">
                <a:latin typeface="Times New Roman" panose="02020603050405020304" pitchFamily="18" charset="0"/>
              </a:rPr>
              <a:t>: </a:t>
            </a:r>
            <a:r>
              <a:rPr lang="en-US" altLang="en-US" sz="2000" dirty="0" err="1">
                <a:latin typeface="Times New Roman" panose="02020603050405020304" pitchFamily="18" charset="0"/>
              </a:rPr>
              <a:t>Thân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thiết</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trìu</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mến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trân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trọng</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tôn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trọng</a:t>
            </a:r>
            <a:endParaRPr lang="en-US" altLang="en-US" sz="2000" dirty="0">
              <a:latin typeface="Times New Roman" panose="02020603050405020304" pitchFamily="18" charset="0"/>
            </a:endParaRPr>
          </a:p>
        </p:txBody>
      </p:sp>
      <p:sp>
        <p:nvSpPr>
          <p:cNvPr id="14" name="TextBox 13"/>
          <p:cNvSpPr txBox="1">
            <a:spLocks noChangeArrowheads="1"/>
          </p:cNvSpPr>
          <p:nvPr/>
        </p:nvSpPr>
        <p:spPr bwMode="auto">
          <a:xfrm>
            <a:off x="467544" y="1657350"/>
            <a:ext cx="74168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b="1" i="1" dirty="0">
                <a:latin typeface="Times New Roman" panose="02020603050405020304" pitchFamily="18" charset="0"/>
              </a:rPr>
              <a:t>- </a:t>
            </a:r>
            <a:r>
              <a:rPr lang="en-US" altLang="en-US" sz="2000" b="1" i="1" dirty="0" err="1">
                <a:latin typeface="Times New Roman" panose="02020603050405020304" pitchFamily="18" charset="0"/>
              </a:rPr>
              <a:t>Cháu</a:t>
            </a:r>
            <a:r>
              <a:rPr lang="en-US" altLang="en-US" sz="2000" b="1" i="1" dirty="0">
                <a:latin typeface="Times New Roman" panose="02020603050405020304" pitchFamily="18" charset="0"/>
              </a:rPr>
              <a:t>: </a:t>
            </a:r>
            <a:r>
              <a:rPr lang="en-US" altLang="en-US" sz="2000" dirty="0" err="1">
                <a:latin typeface="Times New Roman" panose="02020603050405020304" pitchFamily="18" charset="0"/>
              </a:rPr>
              <a:t>Là</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tình</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cảm</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thân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thiết</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như</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quan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hệ</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ruột</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thịt</a:t>
            </a:r>
            <a:endParaRPr lang="en-US" altLang="en-US" sz="2000" dirty="0">
              <a:latin typeface="Times New Roman" panose="02020603050405020304" pitchFamily="18" charset="0"/>
            </a:endParaRPr>
          </a:p>
        </p:txBody>
      </p:sp>
      <p:sp>
        <p:nvSpPr>
          <p:cNvPr id="15" name="TextBox 14"/>
          <p:cNvSpPr txBox="1">
            <a:spLocks noChangeArrowheads="1"/>
          </p:cNvSpPr>
          <p:nvPr/>
        </p:nvSpPr>
        <p:spPr bwMode="auto">
          <a:xfrm>
            <a:off x="539552" y="2440781"/>
            <a:ext cx="756084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b="1" i="1" dirty="0">
                <a:latin typeface="Times New Roman" panose="02020603050405020304" pitchFamily="18" charset="0"/>
              </a:rPr>
              <a:t>- </a:t>
            </a:r>
            <a:r>
              <a:rPr lang="en-US" altLang="en-US" sz="2000" b="1" i="1" dirty="0" err="1">
                <a:latin typeface="Times New Roman" panose="02020603050405020304" pitchFamily="18" charset="0"/>
              </a:rPr>
              <a:t>Lượm</a:t>
            </a:r>
            <a:r>
              <a:rPr lang="en-US" altLang="en-US" sz="2000" b="1" i="1" dirty="0">
                <a:latin typeface="Times New Roman" panose="02020603050405020304" pitchFamily="18" charset="0"/>
              </a:rPr>
              <a:t> </a:t>
            </a:r>
            <a:r>
              <a:rPr lang="en-US" altLang="en-US" sz="2000" b="1" i="1" dirty="0" err="1">
                <a:latin typeface="Times New Roman" panose="02020603050405020304" pitchFamily="18" charset="0"/>
              </a:rPr>
              <a:t>ơi</a:t>
            </a:r>
            <a:r>
              <a:rPr lang="en-US" altLang="en-US" sz="2000" b="1" i="1" dirty="0">
                <a:latin typeface="Times New Roman" panose="02020603050405020304" pitchFamily="18" charset="0"/>
              </a:rPr>
              <a:t>! </a:t>
            </a:r>
            <a:r>
              <a:rPr lang="en-US" altLang="en-US" sz="2000" dirty="0" err="1">
                <a:latin typeface="Times New Roman" panose="02020603050405020304" pitchFamily="18" charset="0"/>
              </a:rPr>
              <a:t>Tác</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giả</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gọi</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tên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trực</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tiếp</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thể</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hiện</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tình</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cảm</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cảm</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xúc</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dâng</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trào</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trong</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lòng</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tác</a:t>
            </a:r>
            <a:r>
              <a:rPr lang="en-US" altLang="en-US" sz="2000" dirty="0">
                <a:latin typeface="Times New Roman" panose="02020603050405020304" pitchFamily="18" charset="0"/>
              </a:rPr>
              <a:t> </a:t>
            </a:r>
            <a:r>
              <a:rPr lang="en-US" altLang="en-US" sz="2000" dirty="0" err="1">
                <a:latin typeface="Times New Roman" panose="02020603050405020304" pitchFamily="18" charset="0"/>
              </a:rPr>
              <a:t>giả</a:t>
            </a:r>
            <a:r>
              <a:rPr lang="en-US" altLang="en-US" sz="2000" dirty="0">
                <a:latin typeface="Times New Roman" panose="02020603050405020304" pitchFamily="18" charset="0"/>
              </a:rPr>
              <a:t>. </a:t>
            </a:r>
          </a:p>
        </p:txBody>
      </p:sp>
      <p:sp>
        <p:nvSpPr>
          <p:cNvPr id="16" name="Down Arrow 15"/>
          <p:cNvSpPr/>
          <p:nvPr/>
        </p:nvSpPr>
        <p:spPr>
          <a:xfrm>
            <a:off x="3829050" y="2971800"/>
            <a:ext cx="285750" cy="457200"/>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dirty="0">
              <a:solidFill>
                <a:srgbClr val="FF0000"/>
              </a:solidFill>
            </a:endParaRPr>
          </a:p>
        </p:txBody>
      </p:sp>
      <p:sp>
        <p:nvSpPr>
          <p:cNvPr id="17" name="TextBox 16"/>
          <p:cNvSpPr txBox="1">
            <a:spLocks noChangeArrowheads="1"/>
          </p:cNvSpPr>
          <p:nvPr/>
        </p:nvSpPr>
        <p:spPr bwMode="auto">
          <a:xfrm>
            <a:off x="539552" y="3435846"/>
            <a:ext cx="806489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Thể</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hiện</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sắc</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thái</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quan</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hệ</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tình</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cảm</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trong</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từng</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trường</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hợp</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khác</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nhau</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giữa</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người</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kể</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chuyện</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và</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nhân</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vật</a:t>
            </a:r>
            <a:r>
              <a:rPr lang="en-US" altLang="en-US" sz="2400" b="1" dirty="0">
                <a:latin typeface="Times New Roman" panose="02020603050405020304" pitchFamily="18" charset="0"/>
              </a:rPr>
              <a:t>.</a:t>
            </a:r>
          </a:p>
        </p:txBody>
      </p:sp>
      <p:sp>
        <p:nvSpPr>
          <p:cNvPr id="19" name="TextBox 18"/>
          <p:cNvSpPr txBox="1">
            <a:spLocks noChangeArrowheads="1"/>
          </p:cNvSpPr>
          <p:nvPr/>
        </p:nvSpPr>
        <p:spPr bwMode="auto">
          <a:xfrm>
            <a:off x="1657350" y="4400551"/>
            <a:ext cx="5200650" cy="646331"/>
          </a:xfrm>
          <a:prstGeom prst="rect">
            <a:avLst/>
          </a:prstGeom>
          <a:solidFill>
            <a:srgbClr val="FFFFCC"/>
          </a:solidFill>
          <a:ln>
            <a:headEnd/>
            <a:tailEnd/>
          </a:ln>
        </p:spPr>
        <p:style>
          <a:lnRef idx="2">
            <a:schemeClr val="dk1"/>
          </a:lnRef>
          <a:fillRef idx="1">
            <a:schemeClr val="lt1"/>
          </a:fillRef>
          <a:effectRef idx="0">
            <a:schemeClr val="dk1"/>
          </a:effectRef>
          <a:fontRef idx="minor">
            <a:schemeClr val="dk1"/>
          </a:fontRef>
        </p:style>
        <p:txBody>
          <a:bodyPr>
            <a:spAutoFit/>
          </a:bodyPr>
          <a:lstStyle/>
          <a:p>
            <a:pPr algn="ctr" eaLnBrk="1" hangingPunct="1">
              <a:defRPr/>
            </a:pPr>
            <a:r>
              <a:rPr lang="en-US" b="1" dirty="0">
                <a:solidFill>
                  <a:srgbClr val="FF0000"/>
                </a:solidFill>
                <a:latin typeface="Times New Roman" pitchFamily="18" charset="0"/>
                <a:cs typeface="Times New Roman" pitchFamily="18" charset="0"/>
              </a:rPr>
              <a:t>=&gt;</a:t>
            </a:r>
            <a:r>
              <a:rPr lang="en-US" b="1" dirty="0" err="1">
                <a:solidFill>
                  <a:srgbClr val="FF0000"/>
                </a:solidFill>
                <a:latin typeface="Times New Roman" pitchFamily="18" charset="0"/>
                <a:cs typeface="Times New Roman" pitchFamily="18" charset="0"/>
              </a:rPr>
              <a:t>Tình</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cảm</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của</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nhà</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thơ</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dành</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cho</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Lượm</a:t>
            </a:r>
            <a:r>
              <a:rPr lang="en-US" b="1" dirty="0">
                <a:solidFill>
                  <a:srgbClr val="FF0000"/>
                </a:solidFill>
                <a:latin typeface="Times New Roman" pitchFamily="18" charset="0"/>
                <a:cs typeface="Times New Roman" pitchFamily="18" charset="0"/>
              </a:rPr>
              <a:t>: </a:t>
            </a:r>
          </a:p>
          <a:p>
            <a:pPr algn="ctr" eaLnBrk="1" hangingPunct="1">
              <a:defRPr/>
            </a:pPr>
            <a:r>
              <a:rPr lang="en-US" b="1" dirty="0" err="1">
                <a:solidFill>
                  <a:srgbClr val="FF0000"/>
                </a:solidFill>
                <a:latin typeface="Times New Roman" pitchFamily="18" charset="0"/>
                <a:cs typeface="Times New Roman" pitchFamily="18" charset="0"/>
              </a:rPr>
              <a:t>Yêu</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thương</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trân</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trọng</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tự</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hào</a:t>
            </a:r>
            <a:endParaRPr lang="en-US" b="1" dirty="0">
              <a:solidFill>
                <a:srgbClr val="FF0000"/>
              </a:solidFill>
              <a:latin typeface="Times New Roman" pitchFamily="18" charset="0"/>
              <a:cs typeface="Times New Roman" pitchFamily="18" charset="0"/>
            </a:endParaRPr>
          </a:p>
        </p:txBody>
      </p:sp>
      <p:pic>
        <p:nvPicPr>
          <p:cNvPr id="20" name="Picture 19"/>
          <p:cNvPicPr>
            <a:picLocks noChangeAspect="1"/>
          </p:cNvPicPr>
          <p:nvPr/>
        </p:nvPicPr>
        <p:blipFill rotWithShape="1">
          <a:blip r:embed="rId2"/>
          <a:srcRect l="12151" r="11978"/>
          <a:stretch/>
        </p:blipFill>
        <p:spPr>
          <a:xfrm>
            <a:off x="35496" y="0"/>
            <a:ext cx="2343150" cy="947652"/>
          </a:xfrm>
          <a:prstGeom prst="ellipse">
            <a:avLst/>
          </a:prstGeom>
          <a:ln>
            <a:noFill/>
          </a:ln>
          <a:effectLst>
            <a:softEdge rad="112500"/>
          </a:effectLst>
        </p:spPr>
      </p:pic>
      <p:pic>
        <p:nvPicPr>
          <p:cNvPr id="18"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74024" y="0"/>
            <a:ext cx="2394520" cy="1530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5975730"/>
      </p:ext>
    </p:extLst>
  </p:cSld>
  <p:clrMapOvr>
    <a:masterClrMapping/>
  </p:clrMapOvr>
  <p:transition spd="slow">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heckerboard(across)">
                                      <p:cBhvr>
                                        <p:cTn id="10" dur="500"/>
                                        <p:tgtEl>
                                          <p:spTgt spid="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xit" presetSubtype="10" fill="hold" grpId="1" nodeType="clickEffect">
                                  <p:stCondLst>
                                    <p:cond delay="0"/>
                                  </p:stCondLst>
                                  <p:childTnLst>
                                    <p:animEffect transition="out" filter="checkerboard(across)">
                                      <p:cBhvr>
                                        <p:cTn id="14" dur="500"/>
                                        <p:tgtEl>
                                          <p:spTgt spid="4"/>
                                        </p:tgtEl>
                                      </p:cBhvr>
                                    </p:animEffect>
                                    <p:set>
                                      <p:cBhvr>
                                        <p:cTn id="15" dur="1" fill="hold">
                                          <p:stCondLst>
                                            <p:cond delay="499"/>
                                          </p:stCondLst>
                                        </p:cTn>
                                        <p:tgtEl>
                                          <p:spTgt spid="4"/>
                                        </p:tgtEl>
                                        <p:attrNameLst>
                                          <p:attrName>style.visibility</p:attrName>
                                        </p:attrNameLst>
                                      </p:cBhvr>
                                      <p:to>
                                        <p:strVal val="hidden"/>
                                      </p:to>
                                    </p:set>
                                  </p:childTnLst>
                                </p:cTn>
                              </p:par>
                              <p:par>
                                <p:cTn id="16" presetID="5" presetClass="exit" presetSubtype="10" fill="hold" grpId="1" nodeType="withEffect">
                                  <p:stCondLst>
                                    <p:cond delay="0"/>
                                  </p:stCondLst>
                                  <p:childTnLst>
                                    <p:animEffect transition="out" filter="checkerboard(across)">
                                      <p:cBhvr>
                                        <p:cTn id="17" dur="500"/>
                                        <p:tgtEl>
                                          <p:spTgt spid="9"/>
                                        </p:tgtEl>
                                      </p:cBhvr>
                                    </p:animEffect>
                                    <p:set>
                                      <p:cBhvr>
                                        <p:cTn id="18" dur="1" fill="hold">
                                          <p:stCondLst>
                                            <p:cond delay="499"/>
                                          </p:stCondLst>
                                        </p:cTn>
                                        <p:tgtEl>
                                          <p:spTgt spid="9"/>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checkerboard(across)">
                                      <p:cBhvr>
                                        <p:cTn id="23" dur="500"/>
                                        <p:tgtEl>
                                          <p:spTgt spid="1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checkerboard(across)">
                                      <p:cBhvr>
                                        <p:cTn id="28" dur="500"/>
                                        <p:tgtEl>
                                          <p:spTgt spid="1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checkerboard(across)">
                                      <p:cBhvr>
                                        <p:cTn id="33" dur="500"/>
                                        <p:tgtEl>
                                          <p:spTgt spid="13"/>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5" presetClass="entr" presetSubtype="1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checkerboard(across)">
                                      <p:cBhvr>
                                        <p:cTn id="38" dur="500"/>
                                        <p:tgtEl>
                                          <p:spTgt spid="15"/>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 presetClass="entr" presetSubtype="1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checkerboard(across)">
                                      <p:cBhvr>
                                        <p:cTn id="43" dur="500"/>
                                        <p:tgtEl>
                                          <p:spTgt spid="16"/>
                                        </p:tgtEl>
                                      </p:cBhvr>
                                    </p:animEffect>
                                  </p:childTnLst>
                                </p:cTn>
                              </p:par>
                              <p:par>
                                <p:cTn id="44" presetID="5" presetClass="entr" presetSubtype="1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checkerboard(across)">
                                      <p:cBhvr>
                                        <p:cTn id="46" dur="500"/>
                                        <p:tgtEl>
                                          <p:spTgt spid="17"/>
                                        </p:tgtEl>
                                      </p:cBhvr>
                                    </p:animEffect>
                                  </p:childTnLst>
                                </p:cTn>
                              </p:par>
                              <p:par>
                                <p:cTn id="47" presetID="5" presetClass="entr" presetSubtype="10"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checkerboard(across)">
                                      <p:cBhvr>
                                        <p:cTn id="4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9" grpId="0"/>
      <p:bldP spid="9" grpId="1"/>
      <p:bldP spid="11" grpId="0"/>
      <p:bldP spid="13" grpId="0"/>
      <p:bldP spid="14" grpId="0"/>
      <p:bldP spid="15" grpId="0"/>
      <p:bldP spid="16" grpId="0" animBg="1"/>
      <p:bldP spid="17" grpId="0"/>
      <p:bldP spid="1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6"/>
          <p:cNvPicPr>
            <a:picLocks noChangeAspect="1"/>
          </p:cNvPicPr>
          <p:nvPr/>
        </p:nvPicPr>
        <p:blipFill>
          <a:blip r:embed="rId2" cstate="print">
            <a:extLst>
              <a:ext uri="{28A0092B-C50C-407E-A947-70E740481C1C}">
                <a14:useLocalDpi xmlns:a14="http://schemas.microsoft.com/office/drawing/2010/main" val="0"/>
              </a:ext>
            </a:extLst>
          </a:blip>
          <a:srcRect l="73901" t="12140" r="25854" b="87813"/>
          <a:stretch>
            <a:fillRect/>
          </a:stretch>
        </p:blipFill>
        <p:spPr bwMode="auto">
          <a:xfrm>
            <a:off x="4807744" y="1302544"/>
            <a:ext cx="7144" cy="2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p:cNvPicPr>
          <p:nvPr/>
        </p:nvPicPr>
        <p:blipFill rotWithShape="1">
          <a:blip r:embed="rId3"/>
          <a:srcRect l="12151" r="11978"/>
          <a:stretch/>
        </p:blipFill>
        <p:spPr>
          <a:xfrm>
            <a:off x="7452320" y="0"/>
            <a:ext cx="1666358" cy="1347614"/>
          </a:xfrm>
          <a:prstGeom prst="ellipse">
            <a:avLst/>
          </a:prstGeom>
          <a:ln>
            <a:noFill/>
          </a:ln>
          <a:effectLst>
            <a:softEdge rad="112500"/>
          </a:effectLst>
        </p:spPr>
      </p:pic>
      <p:sp>
        <p:nvSpPr>
          <p:cNvPr id="33796" name="Rectangle 5"/>
          <p:cNvSpPr>
            <a:spLocks noChangeArrowheads="1"/>
          </p:cNvSpPr>
          <p:nvPr/>
        </p:nvSpPr>
        <p:spPr bwMode="auto">
          <a:xfrm>
            <a:off x="251521" y="195486"/>
            <a:ext cx="5976664" cy="540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dirty="0">
                <a:solidFill>
                  <a:srgbClr val="FF0000"/>
                </a:solidFill>
                <a:latin typeface="Times New Roman" panose="02020603050405020304" pitchFamily="18" charset="0"/>
                <a:cs typeface="Times New Roman" panose="02020603050405020304" pitchFamily="18" charset="0"/>
              </a:rPr>
              <a:t>*</a:t>
            </a:r>
            <a:r>
              <a:rPr lang="en-US" altLang="en-US" sz="2800" b="1" dirty="0" err="1">
                <a:solidFill>
                  <a:srgbClr val="FF0000"/>
                </a:solidFill>
                <a:latin typeface="Times New Roman" panose="02020603050405020304" pitchFamily="18" charset="0"/>
                <a:cs typeface="Times New Roman" panose="02020603050405020304" pitchFamily="18" charset="0"/>
              </a:rPr>
              <a:t>Yếu</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tố</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tự</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sự</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miêu</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tả</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trong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bài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thơ</a:t>
            </a:r>
            <a:endParaRPr lang="en-US" altLang="en-US" sz="2800" dirty="0">
              <a:solidFill>
                <a:srgbClr val="FF0000"/>
              </a:solidFill>
              <a:latin typeface="Times New Roman" panose="02020603050405020304" pitchFamily="18" charset="0"/>
              <a:cs typeface="Times New Roman" panose="02020603050405020304" pitchFamily="18" charset="0"/>
            </a:endParaRPr>
          </a:p>
        </p:txBody>
      </p:sp>
      <p:sp>
        <p:nvSpPr>
          <p:cNvPr id="18" name="Freeform 17"/>
          <p:cNvSpPr/>
          <p:nvPr/>
        </p:nvSpPr>
        <p:spPr>
          <a:xfrm>
            <a:off x="376554" y="1900661"/>
            <a:ext cx="3259342" cy="2975344"/>
          </a:xfrm>
          <a:custGeom>
            <a:avLst/>
            <a:gdLst>
              <a:gd name="connsiteX0" fmla="*/ 0 w 1823369"/>
              <a:gd name="connsiteY0" fmla="*/ 0 h 1216187"/>
              <a:gd name="connsiteX1" fmla="*/ 1823369 w 1823369"/>
              <a:gd name="connsiteY1" fmla="*/ 0 h 1216187"/>
              <a:gd name="connsiteX2" fmla="*/ 1823369 w 1823369"/>
              <a:gd name="connsiteY2" fmla="*/ 1216187 h 1216187"/>
              <a:gd name="connsiteX3" fmla="*/ 0 w 1823369"/>
              <a:gd name="connsiteY3" fmla="*/ 1216187 h 1216187"/>
              <a:gd name="connsiteX4" fmla="*/ 0 w 1823369"/>
              <a:gd name="connsiteY4" fmla="*/ 0 h 1216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369" h="1216187">
                <a:moveTo>
                  <a:pt x="0" y="0"/>
                </a:moveTo>
                <a:lnTo>
                  <a:pt x="1823369" y="0"/>
                </a:lnTo>
                <a:lnTo>
                  <a:pt x="1823369" y="1216187"/>
                </a:lnTo>
                <a:lnTo>
                  <a:pt x="0" y="121618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218804" tIns="53340" rIns="53340" bIns="53340" spcCol="1270" anchor="ctr"/>
          <a:lstStyle/>
          <a:p>
            <a:pPr defTabSz="333375">
              <a:lnSpc>
                <a:spcPct val="90000"/>
              </a:lnSpc>
              <a:spcAft>
                <a:spcPct val="35000"/>
              </a:spcAft>
              <a:defRPr/>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câu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truyện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câu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chuyện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về</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cuộc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chú</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Lượm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lên</a:t>
            </a:r>
            <a:r>
              <a:rPr lang="en-US" sz="2000" dirty="0">
                <a:latin typeface="Times New Roman" panose="02020603050405020304" pitchFamily="18" charset="0"/>
                <a:cs typeface="Times New Roman" panose="02020603050405020304" pitchFamily="18" charset="0"/>
              </a:rPr>
              <a:t> qua </a:t>
            </a:r>
            <a:r>
              <a:rPr lang="en-US" sz="2000" dirty="0" err="1">
                <a:latin typeface="Times New Roman" panose="02020603050405020304" pitchFamily="18" charset="0"/>
                <a:cs typeface="Times New Roman" panose="02020603050405020304" pitchFamily="18" charset="0"/>
              </a:rPr>
              <a:t>hồi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tưởng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chuyện</a:t>
            </a:r>
            <a:r>
              <a:rPr lang="en-US" sz="2000" dirty="0">
                <a:latin typeface="Times New Roman" panose="02020603050405020304" pitchFamily="18" charset="0"/>
                <a:cs typeface="Times New Roman" panose="02020603050405020304" pitchFamily="18" charset="0"/>
              </a:rPr>
              <a:t>).</a:t>
            </a:r>
          </a:p>
        </p:txBody>
      </p:sp>
      <p:sp>
        <p:nvSpPr>
          <p:cNvPr id="19" name="Freeform 18"/>
          <p:cNvSpPr/>
          <p:nvPr/>
        </p:nvSpPr>
        <p:spPr>
          <a:xfrm>
            <a:off x="251520" y="857251"/>
            <a:ext cx="3100908" cy="857250"/>
          </a:xfrm>
          <a:custGeom>
            <a:avLst/>
            <a:gdLst>
              <a:gd name="connsiteX0" fmla="*/ 0 w 1215579"/>
              <a:gd name="connsiteY0" fmla="*/ 607790 h 1215579"/>
              <a:gd name="connsiteX1" fmla="*/ 607790 w 1215579"/>
              <a:gd name="connsiteY1" fmla="*/ 0 h 1215579"/>
              <a:gd name="connsiteX2" fmla="*/ 1215580 w 1215579"/>
              <a:gd name="connsiteY2" fmla="*/ 607790 h 1215579"/>
              <a:gd name="connsiteX3" fmla="*/ 607790 w 1215579"/>
              <a:gd name="connsiteY3" fmla="*/ 1215580 h 1215579"/>
              <a:gd name="connsiteX4" fmla="*/ 0 w 1215579"/>
              <a:gd name="connsiteY4" fmla="*/ 607790 h 1215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5579" h="1215579">
                <a:moveTo>
                  <a:pt x="0" y="607790"/>
                </a:moveTo>
                <a:cubicBezTo>
                  <a:pt x="0" y="272117"/>
                  <a:pt x="272117" y="0"/>
                  <a:pt x="607790" y="0"/>
                </a:cubicBezTo>
                <a:cubicBezTo>
                  <a:pt x="943463" y="0"/>
                  <a:pt x="1215580" y="272117"/>
                  <a:pt x="1215580" y="607790"/>
                </a:cubicBezTo>
                <a:cubicBezTo>
                  <a:pt x="1215580" y="943463"/>
                  <a:pt x="943463" y="1215580"/>
                  <a:pt x="607790" y="1215580"/>
                </a:cubicBezTo>
                <a:cubicBezTo>
                  <a:pt x="272117" y="1215580"/>
                  <a:pt x="0" y="943463"/>
                  <a:pt x="0" y="607790"/>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33513" tIns="133513" rIns="133513" bIns="133513" spcCol="1270" anchor="ctr"/>
          <a:lstStyle/>
          <a:p>
            <a:pPr algn="ctr" defTabSz="933450">
              <a:lnSpc>
                <a:spcPct val="90000"/>
              </a:lnSpc>
              <a:spcAft>
                <a:spcPct val="35000"/>
              </a:spcAft>
              <a:defRPr/>
            </a:pPr>
            <a:r>
              <a:rPr lang="en-US" sz="1350" dirty="0">
                <a:solidFill>
                  <a:srgbClr val="FF0000"/>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Yếu</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tố</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tự</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sự</a:t>
            </a:r>
            <a:r>
              <a:rPr lang="en-US" sz="2400" dirty="0">
                <a:solidFill>
                  <a:schemeClr val="bg1"/>
                </a:solidFill>
                <a:latin typeface="Times New Roman" panose="02020603050405020304" pitchFamily="18" charset="0"/>
                <a:cs typeface="Times New Roman" panose="02020603050405020304" pitchFamily="18" charset="0"/>
              </a:rPr>
              <a:t>: </a:t>
            </a:r>
          </a:p>
        </p:txBody>
      </p:sp>
      <p:sp>
        <p:nvSpPr>
          <p:cNvPr id="20" name="Freeform 19"/>
          <p:cNvSpPr/>
          <p:nvPr/>
        </p:nvSpPr>
        <p:spPr>
          <a:xfrm>
            <a:off x="4400551" y="1828801"/>
            <a:ext cx="4059881" cy="989618"/>
          </a:xfrm>
          <a:custGeom>
            <a:avLst/>
            <a:gdLst>
              <a:gd name="connsiteX0" fmla="*/ 0 w 3709558"/>
              <a:gd name="connsiteY0" fmla="*/ 0 h 1216187"/>
              <a:gd name="connsiteX1" fmla="*/ 3709558 w 3709558"/>
              <a:gd name="connsiteY1" fmla="*/ 0 h 1216187"/>
              <a:gd name="connsiteX2" fmla="*/ 3709558 w 3709558"/>
              <a:gd name="connsiteY2" fmla="*/ 1216187 h 1216187"/>
              <a:gd name="connsiteX3" fmla="*/ 0 w 3709558"/>
              <a:gd name="connsiteY3" fmla="*/ 1216187 h 1216187"/>
              <a:gd name="connsiteX4" fmla="*/ 0 w 3709558"/>
              <a:gd name="connsiteY4" fmla="*/ 0 h 1216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9558" h="1216187">
                <a:moveTo>
                  <a:pt x="0" y="0"/>
                </a:moveTo>
                <a:lnTo>
                  <a:pt x="3709558" y="0"/>
                </a:lnTo>
                <a:lnTo>
                  <a:pt x="3709558" y="1216187"/>
                </a:lnTo>
                <a:lnTo>
                  <a:pt x="0" y="121618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445148" tIns="53340" rIns="53339" bIns="53340" spcCol="1270" anchor="ctr"/>
          <a:lstStyle/>
          <a:p>
            <a:pPr defTabSz="333375">
              <a:lnSpc>
                <a:spcPct val="90000"/>
              </a:lnSpc>
              <a:spcAft>
                <a:spcPct val="35000"/>
              </a:spcAft>
              <a:defRPr/>
            </a:pP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Miêu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hoàn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cảnh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gặp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chú</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Lượm</a:t>
            </a:r>
            <a:r>
              <a:rPr lang="en-US" sz="2000" dirty="0">
                <a:latin typeface="Times New Roman" panose="02020603050405020304" pitchFamily="18" charset="0"/>
                <a:cs typeface="Times New Roman" panose="02020603050405020304" pitchFamily="18" charset="0"/>
              </a:rPr>
              <a:t>.</a:t>
            </a:r>
          </a:p>
        </p:txBody>
      </p:sp>
      <p:sp>
        <p:nvSpPr>
          <p:cNvPr id="21" name="Freeform 20"/>
          <p:cNvSpPr/>
          <p:nvPr/>
        </p:nvSpPr>
        <p:spPr>
          <a:xfrm>
            <a:off x="4400550" y="2778312"/>
            <a:ext cx="4131890" cy="1017573"/>
          </a:xfrm>
          <a:custGeom>
            <a:avLst/>
            <a:gdLst>
              <a:gd name="connsiteX0" fmla="*/ 0 w 3873288"/>
              <a:gd name="connsiteY0" fmla="*/ 0 h 1216187"/>
              <a:gd name="connsiteX1" fmla="*/ 3873288 w 3873288"/>
              <a:gd name="connsiteY1" fmla="*/ 0 h 1216187"/>
              <a:gd name="connsiteX2" fmla="*/ 3873288 w 3873288"/>
              <a:gd name="connsiteY2" fmla="*/ 1216187 h 1216187"/>
              <a:gd name="connsiteX3" fmla="*/ 0 w 3873288"/>
              <a:gd name="connsiteY3" fmla="*/ 1216187 h 1216187"/>
              <a:gd name="connsiteX4" fmla="*/ 0 w 3873288"/>
              <a:gd name="connsiteY4" fmla="*/ 0 h 1216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3288" h="1216187">
                <a:moveTo>
                  <a:pt x="0" y="0"/>
                </a:moveTo>
                <a:lnTo>
                  <a:pt x="3873288" y="0"/>
                </a:lnTo>
                <a:lnTo>
                  <a:pt x="3873288" y="1216187"/>
                </a:lnTo>
                <a:lnTo>
                  <a:pt x="0" y="121618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464795" tIns="53340" rIns="53340" bIns="53340" spcCol="1270" anchor="ctr"/>
          <a:lstStyle/>
          <a:p>
            <a:pPr defTabSz="333375">
              <a:lnSpc>
                <a:spcPct val="90000"/>
              </a:lnSpc>
              <a:spcAft>
                <a:spcPct val="35000"/>
              </a:spcAft>
              <a:defRPr/>
            </a:pPr>
            <a:r>
              <a:rPr lang="en-US" sz="2000" dirty="0" err="1">
                <a:latin typeface="Times New Roman" panose="02020603050405020304" pitchFamily="18" charset="0"/>
                <a:cs typeface="Times New Roman" panose="02020603050405020304" pitchFamily="18" charset="0"/>
              </a:rPr>
              <a:t>Miêu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chân</a:t>
            </a:r>
            <a:r>
              <a:rPr lang="en-US" sz="2000" dirty="0">
                <a:latin typeface="Times New Roman" panose="02020603050405020304" pitchFamily="18" charset="0"/>
                <a:cs typeface="Times New Roman" panose="02020603050405020304" pitchFamily="18" charset="0"/>
              </a:rPr>
              <a:t> dung </a:t>
            </a:r>
            <a:r>
              <a:rPr lang="en-US" sz="2000" dirty="0" err="1">
                <a:latin typeface="Times New Roman" panose="02020603050405020304" pitchFamily="18" charset="0"/>
                <a:cs typeface="Times New Roman" panose="02020603050405020304" pitchFamily="18" charset="0"/>
              </a:rPr>
              <a:t>đáng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yêu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dễ</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chú</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bé</a:t>
            </a:r>
            <a:r>
              <a:rPr lang="en-US" sz="2000" dirty="0">
                <a:latin typeface="Times New Roman" panose="02020603050405020304" pitchFamily="18" charset="0"/>
                <a:cs typeface="Times New Roman" panose="02020603050405020304" pitchFamily="18" charset="0"/>
              </a:rPr>
              <a:t>.</a:t>
            </a:r>
          </a:p>
        </p:txBody>
      </p:sp>
      <p:sp>
        <p:nvSpPr>
          <p:cNvPr id="22" name="Freeform 21"/>
          <p:cNvSpPr/>
          <p:nvPr/>
        </p:nvSpPr>
        <p:spPr>
          <a:xfrm>
            <a:off x="4400550" y="3690452"/>
            <a:ext cx="4203898" cy="1185553"/>
          </a:xfrm>
          <a:custGeom>
            <a:avLst/>
            <a:gdLst>
              <a:gd name="connsiteX0" fmla="*/ 0 w 3739057"/>
              <a:gd name="connsiteY0" fmla="*/ 0 h 1216187"/>
              <a:gd name="connsiteX1" fmla="*/ 3739057 w 3739057"/>
              <a:gd name="connsiteY1" fmla="*/ 0 h 1216187"/>
              <a:gd name="connsiteX2" fmla="*/ 3739057 w 3739057"/>
              <a:gd name="connsiteY2" fmla="*/ 1216187 h 1216187"/>
              <a:gd name="connsiteX3" fmla="*/ 0 w 3739057"/>
              <a:gd name="connsiteY3" fmla="*/ 1216187 h 1216187"/>
              <a:gd name="connsiteX4" fmla="*/ 0 w 3739057"/>
              <a:gd name="connsiteY4" fmla="*/ 0 h 1216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057" h="1216187">
                <a:moveTo>
                  <a:pt x="0" y="0"/>
                </a:moveTo>
                <a:lnTo>
                  <a:pt x="3739057" y="0"/>
                </a:lnTo>
                <a:lnTo>
                  <a:pt x="3739057" y="1216187"/>
                </a:lnTo>
                <a:lnTo>
                  <a:pt x="0" y="121618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448687" tIns="53340" rIns="53340" bIns="53340" spcCol="1270" anchor="ctr"/>
          <a:lstStyle/>
          <a:p>
            <a:pPr defTabSz="333375">
              <a:lnSpc>
                <a:spcPct val="90000"/>
              </a:lnSpc>
              <a:spcAft>
                <a:spcPct val="35000"/>
              </a:spcAft>
              <a:defRPr/>
            </a:pPr>
            <a:r>
              <a:rPr lang="en-US" sz="2000" dirty="0" err="1">
                <a:latin typeface="Times New Roman" panose="02020603050405020304" pitchFamily="18" charset="0"/>
                <a:cs typeface="Times New Roman" panose="02020603050405020304" pitchFamily="18" charset="0"/>
              </a:rPr>
              <a:t>Miêu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chuyến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cuối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cùng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cùng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hi </a:t>
            </a:r>
            <a:r>
              <a:rPr lang="en-US" sz="2000" dirty="0" err="1">
                <a:latin typeface="Times New Roman" panose="02020603050405020304" pitchFamily="18" charset="0"/>
                <a:cs typeface="Times New Roman" panose="02020603050405020304" pitchFamily="18" charset="0"/>
              </a:rPr>
              <a:t>sinh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dũng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Lượm</a:t>
            </a:r>
            <a:r>
              <a:rPr lang="en-US" sz="2000" dirty="0">
                <a:latin typeface="Times New Roman" panose="02020603050405020304" pitchFamily="18" charset="0"/>
                <a:cs typeface="Times New Roman" panose="02020603050405020304" pitchFamily="18" charset="0"/>
              </a:rPr>
              <a:t>.</a:t>
            </a:r>
          </a:p>
        </p:txBody>
      </p:sp>
      <p:sp>
        <p:nvSpPr>
          <p:cNvPr id="23" name="Freeform 22"/>
          <p:cNvSpPr/>
          <p:nvPr/>
        </p:nvSpPr>
        <p:spPr>
          <a:xfrm>
            <a:off x="4400550" y="857250"/>
            <a:ext cx="3195786" cy="857915"/>
          </a:xfrm>
          <a:custGeom>
            <a:avLst/>
            <a:gdLst>
              <a:gd name="connsiteX0" fmla="*/ 0 w 1215579"/>
              <a:gd name="connsiteY0" fmla="*/ 607790 h 1215579"/>
              <a:gd name="connsiteX1" fmla="*/ 607790 w 1215579"/>
              <a:gd name="connsiteY1" fmla="*/ 0 h 1215579"/>
              <a:gd name="connsiteX2" fmla="*/ 1215580 w 1215579"/>
              <a:gd name="connsiteY2" fmla="*/ 607790 h 1215579"/>
              <a:gd name="connsiteX3" fmla="*/ 607790 w 1215579"/>
              <a:gd name="connsiteY3" fmla="*/ 1215580 h 1215579"/>
              <a:gd name="connsiteX4" fmla="*/ 0 w 1215579"/>
              <a:gd name="connsiteY4" fmla="*/ 607790 h 1215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5579" h="1215579">
                <a:moveTo>
                  <a:pt x="0" y="607790"/>
                </a:moveTo>
                <a:cubicBezTo>
                  <a:pt x="0" y="272117"/>
                  <a:pt x="272117" y="0"/>
                  <a:pt x="607790" y="0"/>
                </a:cubicBezTo>
                <a:cubicBezTo>
                  <a:pt x="943463" y="0"/>
                  <a:pt x="1215580" y="272117"/>
                  <a:pt x="1215580" y="607790"/>
                </a:cubicBezTo>
                <a:cubicBezTo>
                  <a:pt x="1215580" y="943463"/>
                  <a:pt x="943463" y="1215580"/>
                  <a:pt x="607790" y="1215580"/>
                </a:cubicBezTo>
                <a:cubicBezTo>
                  <a:pt x="272117" y="1215580"/>
                  <a:pt x="0" y="943463"/>
                  <a:pt x="0" y="607790"/>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33513" tIns="133513" rIns="133513" bIns="133513" spcCol="1270" anchor="ctr"/>
          <a:lstStyle/>
          <a:p>
            <a:pPr algn="ctr" defTabSz="666750">
              <a:lnSpc>
                <a:spcPct val="90000"/>
              </a:lnSpc>
              <a:spcAft>
                <a:spcPct val="35000"/>
              </a:spcAft>
              <a:defRPr/>
            </a:pPr>
            <a:r>
              <a:rPr lang="en-US" sz="2400" b="1" dirty="0" err="1">
                <a:solidFill>
                  <a:schemeClr val="bg1"/>
                </a:solidFill>
                <a:latin typeface="Times New Roman" panose="02020603050405020304" pitchFamily="18" charset="0"/>
                <a:cs typeface="Times New Roman" panose="02020603050405020304" pitchFamily="18" charset="0"/>
              </a:rPr>
              <a:t>Yếu</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tố</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miêu</a:t>
            </a:r>
            <a:r>
              <a:rPr lang="en-US" sz="2400" b="1" dirty="0">
                <a:solidFill>
                  <a:schemeClr val="bg1"/>
                </a:solidFill>
                <a:latin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cs typeface="Times New Roman" panose="02020603050405020304" pitchFamily="18" charset="0"/>
              </a:rPr>
              <a:t>tả</a:t>
            </a:r>
            <a:r>
              <a:rPr lang="en-US" sz="2400" b="1" dirty="0">
                <a:solidFill>
                  <a:schemeClr val="bg1"/>
                </a:solidFill>
                <a:latin typeface="Times New Roman" panose="02020603050405020304" pitchFamily="18" charset="0"/>
                <a:cs typeface="Times New Roman" panose="02020603050405020304" pitchFamily="18" charset="0"/>
              </a:rPr>
              <a:t>:</a:t>
            </a:r>
            <a:r>
              <a:rPr lang="en-US" sz="2400" dirty="0">
                <a:solidFill>
                  <a:schemeClr val="bg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564146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2000"/>
                                        <p:tgtEl>
                                          <p:spTgt spid="1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ircle(in)">
                                      <p:cBhvr>
                                        <p:cTn id="17" dur="2000"/>
                                        <p:tgtEl>
                                          <p:spTgt spid="2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circle(in)">
                                      <p:cBhvr>
                                        <p:cTn id="27" dur="2000"/>
                                        <p:tgtEl>
                                          <p:spTgt spid="2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6" presetClass="entr" presetSubtype="16" fill="hold"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circle(in)">
                                      <p:cBhvr>
                                        <p:cTn id="32"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6"/>
          <p:cNvPicPr>
            <a:picLocks noChangeAspect="1"/>
          </p:cNvPicPr>
          <p:nvPr/>
        </p:nvPicPr>
        <p:blipFill>
          <a:blip r:embed="rId2" cstate="print">
            <a:extLst>
              <a:ext uri="{28A0092B-C50C-407E-A947-70E740481C1C}">
                <a14:useLocalDpi xmlns:a14="http://schemas.microsoft.com/office/drawing/2010/main" val="0"/>
              </a:ext>
            </a:extLst>
          </a:blip>
          <a:srcRect l="73901" t="12140" r="25854" b="87813"/>
          <a:stretch>
            <a:fillRect/>
          </a:stretch>
        </p:blipFill>
        <p:spPr bwMode="auto">
          <a:xfrm>
            <a:off x="4807744" y="1302544"/>
            <a:ext cx="7144" cy="2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p:cNvPicPr>
          <p:nvPr/>
        </p:nvPicPr>
        <p:blipFill rotWithShape="1">
          <a:blip r:embed="rId3"/>
          <a:srcRect l="12151" r="11978"/>
          <a:stretch/>
        </p:blipFill>
        <p:spPr>
          <a:xfrm>
            <a:off x="7164288" y="66368"/>
            <a:ext cx="1728192" cy="1209238"/>
          </a:xfrm>
          <a:prstGeom prst="ellipse">
            <a:avLst/>
          </a:prstGeom>
          <a:ln>
            <a:noFill/>
          </a:ln>
          <a:effectLst>
            <a:softEdge rad="112500"/>
          </a:effectLst>
        </p:spPr>
      </p:pic>
      <p:sp>
        <p:nvSpPr>
          <p:cNvPr id="34820" name="Rectangle 5"/>
          <p:cNvSpPr>
            <a:spLocks noChangeArrowheads="1"/>
          </p:cNvSpPr>
          <p:nvPr/>
        </p:nvSpPr>
        <p:spPr bwMode="auto">
          <a:xfrm>
            <a:off x="395536" y="627534"/>
            <a:ext cx="60275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dirty="0">
                <a:solidFill>
                  <a:srgbClr val="FF0000"/>
                </a:solidFill>
                <a:latin typeface="Times New Roman" panose="02020603050405020304" pitchFamily="18" charset="0"/>
                <a:cs typeface="Times New Roman" panose="02020603050405020304" pitchFamily="18" charset="0"/>
              </a:rPr>
              <a:t>*</a:t>
            </a:r>
            <a:r>
              <a:rPr lang="en-US" altLang="en-US" sz="2800" b="1" dirty="0" err="1">
                <a:solidFill>
                  <a:srgbClr val="FF0000"/>
                </a:solidFill>
                <a:latin typeface="Times New Roman" panose="02020603050405020304" pitchFamily="18" charset="0"/>
                <a:cs typeface="Times New Roman" panose="02020603050405020304" pitchFamily="18" charset="0"/>
              </a:rPr>
              <a:t>Yếu</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tố</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tự</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sự</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miêu</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tả</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trong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bài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thơ</a:t>
            </a:r>
            <a:endParaRPr lang="en-US" altLang="en-US" sz="2800" dirty="0">
              <a:solidFill>
                <a:srgbClr val="FF0000"/>
              </a:solidFill>
              <a:latin typeface="Times New Roman" panose="02020603050405020304" pitchFamily="18" charset="0"/>
              <a:cs typeface="Times New Roman" panose="02020603050405020304" pitchFamily="18" charset="0"/>
            </a:endParaRPr>
          </a:p>
        </p:txBody>
      </p:sp>
      <p:grpSp>
        <p:nvGrpSpPr>
          <p:cNvPr id="2" name="Group 2"/>
          <p:cNvGrpSpPr/>
          <p:nvPr/>
        </p:nvGrpSpPr>
        <p:grpSpPr>
          <a:xfrm>
            <a:off x="539552" y="1459389"/>
            <a:ext cx="8208912" cy="3144361"/>
            <a:chOff x="2032000" y="1945851"/>
            <a:chExt cx="8128000" cy="4192481"/>
          </a:xfrm>
          <a:scene3d>
            <a:camera prst="orthographicFront">
              <a:rot lat="0" lon="0" rev="0"/>
            </a:camera>
            <a:lightRig rig="soft" dir="t">
              <a:rot lat="0" lon="0" rev="0"/>
            </a:lightRig>
          </a:scene3d>
        </p:grpSpPr>
        <p:sp>
          <p:nvSpPr>
            <p:cNvPr id="4" name="Freeform 3"/>
            <p:cNvSpPr>
              <a:spLocks noRot="1" noChangeAspect="1" noMove="1" noResize="1" noEditPoints="1" noAdjustHandles="1" noChangeArrowheads="1" noChangeShapeType="1" noTextEdit="1"/>
            </p:cNvSpPr>
            <p:nvPr/>
          </p:nvSpPr>
          <p:spPr>
            <a:xfrm>
              <a:off x="2032000" y="1945851"/>
              <a:ext cx="8128000" cy="1257744"/>
            </a:xfrm>
            <a:custGeom>
              <a:avLst/>
              <a:gdLst>
                <a:gd name="connsiteX0" fmla="*/ 0 w 8128000"/>
                <a:gd name="connsiteY0" fmla="*/ 0 h 1257744"/>
                <a:gd name="connsiteX1" fmla="*/ 8128000 w 8128000"/>
                <a:gd name="connsiteY1" fmla="*/ 0 h 1257744"/>
                <a:gd name="connsiteX2" fmla="*/ 8128000 w 8128000"/>
                <a:gd name="connsiteY2" fmla="*/ 1257744 h 1257744"/>
                <a:gd name="connsiteX3" fmla="*/ 0 w 8128000"/>
                <a:gd name="connsiteY3" fmla="*/ 1257744 h 1257744"/>
                <a:gd name="connsiteX4" fmla="*/ 0 w 8128000"/>
                <a:gd name="connsiteY4" fmla="*/ 0 h 1257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257744">
                  <a:moveTo>
                    <a:pt x="0" y="0"/>
                  </a:moveTo>
                  <a:lnTo>
                    <a:pt x="8128000" y="0"/>
                  </a:lnTo>
                  <a:lnTo>
                    <a:pt x="8128000" y="1257744"/>
                  </a:lnTo>
                  <a:lnTo>
                    <a:pt x="0" y="1257744"/>
                  </a:lnTo>
                  <a:lnTo>
                    <a:pt x="0" y="0"/>
                  </a:lnTo>
                  <a:close/>
                </a:path>
              </a:pathLst>
            </a:custGeom>
            <a:blipFill>
              <a:blip r:embed="rId4"/>
              <a:stretch>
                <a:fillRect/>
              </a:stretch>
            </a:blipFill>
            <a:ln>
              <a:noFill/>
            </a:ln>
            <a:effectLst>
              <a:outerShdw blurRad="107950" dist="12700" dir="5400000" algn="ctr">
                <a:srgbClr val="000000"/>
              </a:outerShdw>
            </a:effectLst>
          </p:spPr>
          <p:txBody>
            <a:bodyPr/>
            <a:lstStyle/>
            <a:p>
              <a:pPr eaLnBrk="1" hangingPunct="1">
                <a:defRPr/>
              </a:pPr>
              <a:r>
                <a:rPr lang="en-US" sz="1350">
                  <a:noFill/>
                </a:rPr>
                <a:t> </a:t>
              </a:r>
            </a:p>
          </p:txBody>
        </p:sp>
        <p:sp>
          <p:nvSpPr>
            <p:cNvPr id="9" name="Freeform 8"/>
            <p:cNvSpPr/>
            <p:nvPr/>
          </p:nvSpPr>
          <p:spPr>
            <a:xfrm>
              <a:off x="2032000" y="3203595"/>
              <a:ext cx="4064000" cy="2641263"/>
            </a:xfrm>
            <a:custGeom>
              <a:avLst/>
              <a:gdLst>
                <a:gd name="connsiteX0" fmla="*/ 0 w 4064000"/>
                <a:gd name="connsiteY0" fmla="*/ 0 h 2641263"/>
                <a:gd name="connsiteX1" fmla="*/ 4064000 w 4064000"/>
                <a:gd name="connsiteY1" fmla="*/ 0 h 2641263"/>
                <a:gd name="connsiteX2" fmla="*/ 4064000 w 4064000"/>
                <a:gd name="connsiteY2" fmla="*/ 2641263 h 2641263"/>
                <a:gd name="connsiteX3" fmla="*/ 0 w 4064000"/>
                <a:gd name="connsiteY3" fmla="*/ 2641263 h 2641263"/>
                <a:gd name="connsiteX4" fmla="*/ 0 w 4064000"/>
                <a:gd name="connsiteY4" fmla="*/ 0 h 2641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2641263">
                  <a:moveTo>
                    <a:pt x="0" y="0"/>
                  </a:moveTo>
                  <a:lnTo>
                    <a:pt x="4064000" y="0"/>
                  </a:lnTo>
                  <a:lnTo>
                    <a:pt x="4064000" y="2641263"/>
                  </a:lnTo>
                  <a:lnTo>
                    <a:pt x="0" y="2641263"/>
                  </a:lnTo>
                  <a:lnTo>
                    <a:pt x="0" y="0"/>
                  </a:lnTo>
                  <a:close/>
                </a:path>
              </a:pathLst>
            </a:custGeom>
            <a:solidFill>
              <a:srgbClr val="E8FAA4"/>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rgbClr r="0" g="0" b="0"/>
            </a:effectRef>
            <a:fontRef idx="minor">
              <a:schemeClr val="lt1"/>
            </a:fontRef>
          </p:style>
          <p:txBody>
            <a:bodyPr lIns="82868" tIns="82868" rIns="82868" bIns="82868" spcCol="1270" anchor="ctr"/>
            <a:lstStyle/>
            <a:p>
              <a:pPr defTabSz="966788">
                <a:lnSpc>
                  <a:spcPct val="90000"/>
                </a:lnSpc>
                <a:spcAft>
                  <a:spcPct val="35000"/>
                </a:spcAft>
                <a:defRPr/>
              </a:pPr>
              <a:r>
                <a:rPr lang="en-US" sz="2800" dirty="0">
                  <a:solidFill>
                    <a:schemeClr val="tx1"/>
                  </a:solidFill>
                  <a:latin typeface="Times New Roman" panose="02020603050405020304" pitchFamily="18" charset="0"/>
                  <a:cs typeface="Times New Roman" panose="02020603050405020304" pitchFamily="18" charset="0"/>
                </a:rPr>
                <a:t>-</a:t>
              </a:r>
              <a:r>
                <a:rPr lang="en-US" sz="2800" dirty="0" err="1">
                  <a:solidFill>
                    <a:schemeClr val="tx1"/>
                  </a:solidFill>
                  <a:latin typeface="Times New Roman" panose="02020603050405020304" pitchFamily="18" charset="0"/>
                  <a:cs typeface="Times New Roman" panose="02020603050405020304" pitchFamily="18" charset="0"/>
                </a:rPr>
                <a:t>Tạo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hình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thức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câu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chuyện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kể</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liền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mạch</a:t>
              </a:r>
              <a:r>
                <a:rPr lang="en-US" sz="2800" dirty="0">
                  <a:solidFill>
                    <a:schemeClr val="tx1"/>
                  </a:solidFill>
                  <a:latin typeface="Times New Roman" panose="02020603050405020304" pitchFamily="18" charset="0"/>
                  <a:cs typeface="Times New Roman" panose="02020603050405020304" pitchFamily="18" charset="0"/>
                </a:rPr>
                <a:t>.</a:t>
              </a:r>
            </a:p>
          </p:txBody>
        </p:sp>
        <p:sp>
          <p:nvSpPr>
            <p:cNvPr id="17" name="Freeform 16"/>
            <p:cNvSpPr/>
            <p:nvPr/>
          </p:nvSpPr>
          <p:spPr>
            <a:xfrm>
              <a:off x="6096000" y="3203595"/>
              <a:ext cx="4064000" cy="2641263"/>
            </a:xfrm>
            <a:custGeom>
              <a:avLst/>
              <a:gdLst>
                <a:gd name="connsiteX0" fmla="*/ 0 w 4064000"/>
                <a:gd name="connsiteY0" fmla="*/ 0 h 2641263"/>
                <a:gd name="connsiteX1" fmla="*/ 4064000 w 4064000"/>
                <a:gd name="connsiteY1" fmla="*/ 0 h 2641263"/>
                <a:gd name="connsiteX2" fmla="*/ 4064000 w 4064000"/>
                <a:gd name="connsiteY2" fmla="*/ 2641263 h 2641263"/>
                <a:gd name="connsiteX3" fmla="*/ 0 w 4064000"/>
                <a:gd name="connsiteY3" fmla="*/ 2641263 h 2641263"/>
                <a:gd name="connsiteX4" fmla="*/ 0 w 4064000"/>
                <a:gd name="connsiteY4" fmla="*/ 0 h 2641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2641263">
                  <a:moveTo>
                    <a:pt x="0" y="0"/>
                  </a:moveTo>
                  <a:lnTo>
                    <a:pt x="4064000" y="0"/>
                  </a:lnTo>
                  <a:lnTo>
                    <a:pt x="4064000" y="2641263"/>
                  </a:lnTo>
                  <a:lnTo>
                    <a:pt x="0" y="2641263"/>
                  </a:lnTo>
                  <a:lnTo>
                    <a:pt x="0" y="0"/>
                  </a:lnTo>
                  <a:close/>
                </a:path>
              </a:pathLst>
            </a:custGeom>
            <a:ln>
              <a:no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rgbClr r="0" g="0" b="0"/>
            </a:effectRef>
            <a:fontRef idx="minor">
              <a:schemeClr val="lt1"/>
            </a:fontRef>
          </p:style>
          <p:txBody>
            <a:bodyPr lIns="82868" tIns="82868" rIns="82868" bIns="82868" spcCol="1270" anchor="ctr"/>
            <a:lstStyle/>
            <a:p>
              <a:pPr defTabSz="966788">
                <a:lnSpc>
                  <a:spcPct val="90000"/>
                </a:lnSpc>
                <a:spcAft>
                  <a:spcPct val="35000"/>
                </a:spcAft>
                <a:defRPr/>
              </a:pPr>
              <a:r>
                <a:rPr lang="en-US" sz="2400" dirty="0">
                  <a:solidFill>
                    <a:schemeClr val="bg1"/>
                  </a:solidFill>
                  <a:latin typeface="Times New Roman" panose="02020603050405020304" pitchFamily="18" charset="0"/>
                  <a:cs typeface="Times New Roman" panose="02020603050405020304" pitchFamily="18" charset="0"/>
                </a:rPr>
                <a:t>-</a:t>
              </a:r>
              <a:r>
                <a:rPr lang="en-US" sz="2400" dirty="0" err="1">
                  <a:solidFill>
                    <a:schemeClr val="bg1"/>
                  </a:solidFill>
                  <a:latin typeface="Times New Roman" panose="02020603050405020304" pitchFamily="18" charset="0"/>
                  <a:cs typeface="Times New Roman" panose="02020603050405020304" pitchFamily="18" charset="0"/>
                </a:rPr>
                <a:t>Các</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yếu</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tố</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miêu</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tả</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đã</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khắc</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hoạ</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miêu</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tả</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về</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chú</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bé</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Lượm</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góp</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phần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tạo</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dựng</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bối</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cảnh</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cho</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câu</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chuyện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thể</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hiện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tình</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cảm</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của</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người</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kể</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chuyện</a:t>
              </a:r>
              <a:r>
                <a:rPr lang="en-US" sz="2400" dirty="0">
                  <a:solidFill>
                    <a:schemeClr val="bg1"/>
                  </a:solidFill>
                  <a:latin typeface="Times New Roman" panose="02020603050405020304" pitchFamily="18" charset="0"/>
                  <a:cs typeface="Times New Roman" panose="02020603050405020304" pitchFamily="18" charset="0"/>
                </a:rPr>
                <a:t>.</a:t>
              </a:r>
            </a:p>
          </p:txBody>
        </p:sp>
        <p:sp>
          <p:nvSpPr>
            <p:cNvPr id="24" name="Rectangle 23"/>
            <p:cNvSpPr/>
            <p:nvPr/>
          </p:nvSpPr>
          <p:spPr>
            <a:xfrm>
              <a:off x="2032000" y="5844859"/>
              <a:ext cx="8128000" cy="293473"/>
            </a:xfrm>
            <a:prstGeom prst="rect">
              <a:avLst/>
            </a:prstGeom>
            <a:ln>
              <a:noFill/>
            </a:ln>
            <a:effectLst>
              <a:outerShdw blurRad="107950" dist="12700" dir="5400000" algn="ctr">
                <a:srgbClr val="000000"/>
              </a:outerShdw>
            </a:effectLst>
            <a:sp3d contourW="44450" prstMaterial="matte">
              <a:bevelT w="63500" h="63500" prst="artDeco"/>
              <a:contourClr>
                <a:srgbClr val="FFFFFF"/>
              </a:contourClr>
            </a:sp3d>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4206912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4"/>
          <p:cNvSpPr txBox="1">
            <a:spLocks noChangeArrowheads="1"/>
          </p:cNvSpPr>
          <p:nvPr/>
        </p:nvSpPr>
        <p:spPr bwMode="auto">
          <a:xfrm>
            <a:off x="2171700" y="1314450"/>
            <a:ext cx="46291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a:solidFill>
                  <a:srgbClr val="000000"/>
                </a:solidFill>
                <a:latin typeface=".VnTime" panose="020B7200000000000000" pitchFamily="34" charset="0"/>
              </a:rPr>
              <a:t>.</a:t>
            </a:r>
          </a:p>
        </p:txBody>
      </p:sp>
      <p:sp>
        <p:nvSpPr>
          <p:cNvPr id="7171" name="Text Box 5"/>
          <p:cNvSpPr txBox="1">
            <a:spLocks noChangeArrowheads="1"/>
          </p:cNvSpPr>
          <p:nvPr/>
        </p:nvSpPr>
        <p:spPr bwMode="auto">
          <a:xfrm>
            <a:off x="2386013" y="3200400"/>
            <a:ext cx="3857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1800">
              <a:solidFill>
                <a:srgbClr val="000000"/>
              </a:solidFill>
              <a:latin typeface=".VnTime" panose="020B7200000000000000" pitchFamily="34" charset="0"/>
            </a:endParaRPr>
          </a:p>
        </p:txBody>
      </p:sp>
      <p:graphicFrame>
        <p:nvGraphicFramePr>
          <p:cNvPr id="43014" name="Group 6"/>
          <p:cNvGraphicFramePr>
            <a:graphicFrameLocks noGrp="1"/>
          </p:cNvGraphicFramePr>
          <p:nvPr/>
        </p:nvGraphicFramePr>
        <p:xfrm>
          <a:off x="539553" y="1094119"/>
          <a:ext cx="8136903" cy="3993421"/>
        </p:xfrm>
        <a:graphic>
          <a:graphicData uri="http://schemas.openxmlformats.org/drawingml/2006/table">
            <a:tbl>
              <a:tblPr/>
              <a:tblGrid>
                <a:gridCol w="508556">
                  <a:extLst>
                    <a:ext uri="{9D8B030D-6E8A-4147-A177-3AD203B41FA5}">
                      <a16:colId xmlns:a16="http://schemas.microsoft.com/office/drawing/2014/main" val="20000"/>
                    </a:ext>
                  </a:extLst>
                </a:gridCol>
                <a:gridCol w="3633162">
                  <a:extLst>
                    <a:ext uri="{9D8B030D-6E8A-4147-A177-3AD203B41FA5}">
                      <a16:colId xmlns:a16="http://schemas.microsoft.com/office/drawing/2014/main" val="20001"/>
                    </a:ext>
                  </a:extLst>
                </a:gridCol>
                <a:gridCol w="3995185">
                  <a:extLst>
                    <a:ext uri="{9D8B030D-6E8A-4147-A177-3AD203B41FA5}">
                      <a16:colId xmlns:a16="http://schemas.microsoft.com/office/drawing/2014/main" val="20002"/>
                    </a:ext>
                  </a:extLst>
                </a:gridCol>
              </a:tblGrid>
              <a:tr h="529785">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413" algn="l"/>
                        </a:tabLst>
                      </a:pPr>
                      <a:r>
                        <a:rPr kumimoji="0" lang="vi-VN" sz="1800" b="0" i="0" u="none" strike="noStrike" cap="none" normalizeH="0" baseline="0">
                          <a:ln>
                            <a:noFill/>
                          </a:ln>
                          <a:solidFill>
                            <a:schemeClr val="tx1"/>
                          </a:solidFill>
                          <a:effectLst/>
                          <a:latin typeface="Times New Roman" pitchFamily="18" charset="0"/>
                          <a:cs typeface="Calibri" pitchFamily="34" charset="0"/>
                        </a:rPr>
                        <a:t>1</a:t>
                      </a:r>
                      <a:r>
                        <a:rPr kumimoji="0" lang="en-US" sz="1800" b="0" i="0" u="none" strike="noStrike" cap="none" normalizeH="0" baseline="0">
                          <a:ln>
                            <a:noFill/>
                          </a:ln>
                          <a:solidFill>
                            <a:schemeClr val="tx1"/>
                          </a:solidFill>
                          <a:effectLst/>
                          <a:latin typeface="Times New Roman" pitchFamily="18" charset="0"/>
                          <a:cs typeface="Calibri" pitchFamily="34" charset="0"/>
                        </a:rPr>
                        <a:t> </a:t>
                      </a:r>
                      <a:r>
                        <a:rPr kumimoji="0" lang="en-US" sz="1800" b="0" i="0" u="none" strike="noStrike" cap="none" normalizeH="0" baseline="0">
                          <a:ln>
                            <a:noFill/>
                          </a:ln>
                          <a:solidFill>
                            <a:srgbClr val="365F91"/>
                          </a:solidFill>
                          <a:effectLst/>
                          <a:latin typeface="Times New Roman" pitchFamily="18" charset="0"/>
                          <a:cs typeface="Calibri" pitchFamily="34" charset="0"/>
                        </a:rPr>
                        <a:t>        </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txBody>
                  <a:tcPr marL="51435" marR="51435"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413" algn="l"/>
                        </a:tabLst>
                      </a:pPr>
                      <a:r>
                        <a:rPr kumimoji="0" lang="en-US" sz="1800" b="0" i="0" u="none" strike="noStrike" cap="none" normalizeH="0" baseline="0">
                          <a:ln>
                            <a:noFill/>
                          </a:ln>
                          <a:solidFill>
                            <a:schemeClr val="tx1"/>
                          </a:solidFill>
                          <a:effectLst/>
                          <a:latin typeface="Times New Roman" pitchFamily="18" charset="0"/>
                          <a:cs typeface="Times New Roman" pitchFamily="18" charset="0"/>
                        </a:rPr>
                        <a:t>Hiểu biết chung về</a:t>
                      </a:r>
                      <a:r>
                        <a:rPr kumimoji="0" lang="vi-VN" sz="1800" b="0" i="0" u="none" strike="noStrike" cap="none" normalizeH="0" baseline="0">
                          <a:ln>
                            <a:noFill/>
                          </a:ln>
                          <a:solidFill>
                            <a:schemeClr val="tx1"/>
                          </a:solidFill>
                          <a:effectLst/>
                          <a:latin typeface="Times New Roman" pitchFamily="18" charset="0"/>
                          <a:cs typeface="Times New Roman" pitchFamily="18" charset="0"/>
                        </a:rPr>
                        <a:t> thơ có yếu tố tự sự, miêu tả.</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txBody>
                  <a:tcPr marL="51435" marR="51435"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413" algn="l"/>
                        </a:tabLst>
                      </a:pPr>
                      <a:r>
                        <a:rPr kumimoji="0" lang="en-US" sz="1800" b="0" i="0" u="none" strike="noStrike" cap="none" normalizeH="0" baseline="0">
                          <a:ln>
                            <a:noFill/>
                          </a:ln>
                          <a:solidFill>
                            <a:srgbClr val="365F91"/>
                          </a:solidFill>
                          <a:effectLst/>
                          <a:latin typeface="Times New Roman" pitchFamily="18" charset="0"/>
                          <a:cs typeface="Times New Roman" pitchFamily="18" charset="0"/>
                        </a:rPr>
                        <a:t>-</a:t>
                      </a:r>
                      <a:r>
                        <a:rPr kumimoji="0" lang="vi-VN" sz="1800" b="0" i="0" u="none" strike="noStrike" cap="none" normalizeH="0" baseline="0">
                          <a:ln>
                            <a:noFill/>
                          </a:ln>
                          <a:solidFill>
                            <a:srgbClr val="365F91"/>
                          </a:solidFill>
                          <a:effectLst/>
                          <a:latin typeface="Times New Roman" pitchFamily="18" charset="0"/>
                          <a:cs typeface="Times New Roman" pitchFamily="18" charset="0"/>
                        </a:rPr>
                        <a:t> </a:t>
                      </a:r>
                      <a:r>
                        <a:rPr kumimoji="0" lang="en-US" sz="1800" b="0" i="0" u="none" strike="noStrike" cap="none" normalizeH="0" baseline="0">
                          <a:ln>
                            <a:noFill/>
                          </a:ln>
                          <a:solidFill>
                            <a:srgbClr val="365F91"/>
                          </a:solidFill>
                          <a:effectLst/>
                          <a:latin typeface="Times New Roman" pitchFamily="18" charset="0"/>
                          <a:cs typeface="Times New Roman" pitchFamily="18" charset="0"/>
                        </a:rPr>
                        <a:t>…………..</a:t>
                      </a:r>
                      <a:r>
                        <a:rPr kumimoji="0" lang="vi-VN" sz="1800" b="0" i="0" u="none" strike="noStrike" cap="none" normalizeH="0" baseline="0">
                          <a:ln>
                            <a:noFill/>
                          </a:ln>
                          <a:solidFill>
                            <a:srgbClr val="365F91"/>
                          </a:solidFill>
                          <a:effectLst/>
                          <a:latin typeface="Times New Roman" pitchFamily="18" charset="0"/>
                          <a:cs typeface="Times New Roman" pitchFamily="18" charset="0"/>
                        </a:rPr>
                        <a:t>......</a:t>
                      </a:r>
                      <a:r>
                        <a:rPr kumimoji="0" lang="en-US" sz="1800" b="0" i="0" u="none" strike="noStrike" cap="none" normalizeH="0" baseline="0">
                          <a:ln>
                            <a:noFill/>
                          </a:ln>
                          <a:solidFill>
                            <a:srgbClr val="365F91"/>
                          </a:solidFill>
                          <a:effectLst/>
                          <a:latin typeface="Times New Roman" pitchFamily="18" charset="0"/>
                          <a:cs typeface="Times New Roman" pitchFamily="18" charset="0"/>
                        </a:rPr>
                        <a:t>............................</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txBody>
                  <a:tcPr marL="51435" marR="51435"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CCCC"/>
                    </a:solidFill>
                  </a:tcPr>
                </a:tc>
                <a:extLst>
                  <a:ext uri="{0D108BD9-81ED-4DB2-BD59-A6C34878D82A}">
                    <a16:rowId xmlns:a16="http://schemas.microsoft.com/office/drawing/2014/main" val="10000"/>
                  </a:ext>
                </a:extLst>
              </a:tr>
              <a:tr h="649412">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413" algn="l"/>
                        </a:tabLst>
                      </a:pPr>
                      <a:r>
                        <a:rPr kumimoji="0" lang="vi-VN" sz="1800" b="0" i="0" u="none" strike="noStrike" cap="none" normalizeH="0" baseline="0" dirty="0">
                          <a:ln>
                            <a:noFill/>
                          </a:ln>
                          <a:solidFill>
                            <a:schemeClr val="tx1"/>
                          </a:solidFill>
                          <a:effectLst/>
                          <a:latin typeface="Times New Roman" pitchFamily="18" charset="0"/>
                          <a:cs typeface="Calibri" pitchFamily="34" charset="0"/>
                        </a:rPr>
                        <a:t>2</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51435" marR="51435"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413" algn="l"/>
                        </a:tabLst>
                      </a:pPr>
                      <a:r>
                        <a:rPr kumimoji="0" lang="vi-VN" sz="1800" b="0" i="0" u="none" strike="noStrike" cap="none" normalizeH="0" baseline="0">
                          <a:ln>
                            <a:noFill/>
                          </a:ln>
                          <a:solidFill>
                            <a:schemeClr val="tx1"/>
                          </a:solidFill>
                          <a:effectLst/>
                          <a:latin typeface="Times New Roman" pitchFamily="18" charset="0"/>
                          <a:cs typeface="Calibri" pitchFamily="34" charset="0"/>
                        </a:rPr>
                        <a:t>Nêu những hiểu biết của em về tác giả.</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txBody>
                  <a:tcPr marL="51435" marR="51435"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a:ln>
                            <a:noFill/>
                          </a:ln>
                          <a:solidFill>
                            <a:srgbClr val="365F91"/>
                          </a:solidFill>
                          <a:effectLst/>
                          <a:latin typeface="Times New Roman" pitchFamily="18" charset="0"/>
                          <a:cs typeface="Times New Roman" pitchFamily="18" charset="0"/>
                        </a:rPr>
                        <a:t>…………..</a:t>
                      </a:r>
                      <a:r>
                        <a:rPr kumimoji="0" lang="vi-VN" sz="1800" b="0" i="0" u="none" strike="noStrike" cap="none" normalizeH="0" baseline="0">
                          <a:ln>
                            <a:noFill/>
                          </a:ln>
                          <a:solidFill>
                            <a:srgbClr val="365F91"/>
                          </a:solidFill>
                          <a:effectLst/>
                          <a:latin typeface="Times New Roman" pitchFamily="18" charset="0"/>
                          <a:cs typeface="Times New Roman" pitchFamily="18" charset="0"/>
                        </a:rPr>
                        <a:t>......</a:t>
                      </a:r>
                      <a:r>
                        <a:rPr kumimoji="0" lang="en-US" sz="1800" b="0" i="0" u="none" strike="noStrike" cap="none" normalizeH="0" baseline="0">
                          <a:ln>
                            <a:noFill/>
                          </a:ln>
                          <a:solidFill>
                            <a:srgbClr val="365F91"/>
                          </a:solidFill>
                          <a:effectLst/>
                          <a:latin typeface="Times New Roman" pitchFamily="18" charset="0"/>
                          <a:cs typeface="Times New Roman" pitchFamily="18" charset="0"/>
                        </a:rPr>
                        <a:t>.............................</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a:ln>
                          <a:noFill/>
                        </a:ln>
                        <a:solidFill>
                          <a:srgbClr val="000099"/>
                        </a:solidFill>
                        <a:effectLst/>
                        <a:latin typeface=".VnTime" pitchFamily="34" charset="0"/>
                      </a:endParaRPr>
                    </a:p>
                  </a:txBody>
                  <a:tcPr marL="51435" marR="51435" marT="34282" marB="3428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9412">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413" algn="l"/>
                        </a:tabLst>
                      </a:pPr>
                      <a:r>
                        <a:rPr kumimoji="0" lang="vi-VN" sz="1800" b="0" i="0" u="none" strike="noStrike" cap="none" normalizeH="0" baseline="0" dirty="0">
                          <a:ln>
                            <a:noFill/>
                          </a:ln>
                          <a:solidFill>
                            <a:schemeClr val="tx1"/>
                          </a:solidFill>
                          <a:effectLst/>
                          <a:latin typeface="Times New Roman" pitchFamily="18" charset="0"/>
                          <a:cs typeface="Calibri" pitchFamily="34" charset="0"/>
                        </a:rPr>
                        <a:t>3</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51435" marR="51435"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413" algn="l"/>
                        </a:tabLst>
                      </a:pPr>
                      <a:r>
                        <a:rPr kumimoji="0" lang="vi-VN" sz="1800" b="0" i="0" u="none" strike="noStrike" cap="none" normalizeH="0" baseline="0">
                          <a:ln>
                            <a:noFill/>
                          </a:ln>
                          <a:solidFill>
                            <a:schemeClr val="tx1"/>
                          </a:solidFill>
                          <a:effectLst/>
                          <a:latin typeface="Times New Roman" pitchFamily="18" charset="0"/>
                          <a:cs typeface="Calibri" pitchFamily="34" charset="0"/>
                        </a:rPr>
                        <a:t>Theo em, hoàn cảnh sáng tác bài thơ có gì đặc biệt ?</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txBody>
                  <a:tcPr marL="51435" marR="51435"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a:ln>
                            <a:noFill/>
                          </a:ln>
                          <a:solidFill>
                            <a:srgbClr val="365F91"/>
                          </a:solidFill>
                          <a:effectLst/>
                          <a:latin typeface="Times New Roman" pitchFamily="18" charset="0"/>
                          <a:cs typeface="Times New Roman" pitchFamily="18" charset="0"/>
                        </a:rPr>
                        <a:t>-</a:t>
                      </a:r>
                      <a:r>
                        <a:rPr kumimoji="0" lang="vi-VN" sz="1800" b="0" i="0" u="none" strike="noStrike" cap="none" normalizeH="0" baseline="0">
                          <a:ln>
                            <a:noFill/>
                          </a:ln>
                          <a:solidFill>
                            <a:srgbClr val="365F91"/>
                          </a:solidFill>
                          <a:effectLst/>
                          <a:latin typeface="Times New Roman" pitchFamily="18" charset="0"/>
                          <a:cs typeface="Times New Roman" pitchFamily="18" charset="0"/>
                        </a:rPr>
                        <a:t> </a:t>
                      </a:r>
                      <a:r>
                        <a:rPr kumimoji="0" lang="en-US" sz="1800" b="0" i="0" u="none" strike="noStrike" cap="none" normalizeH="0" baseline="0">
                          <a:ln>
                            <a:noFill/>
                          </a:ln>
                          <a:solidFill>
                            <a:srgbClr val="365F91"/>
                          </a:solidFill>
                          <a:effectLst/>
                          <a:latin typeface="Times New Roman" pitchFamily="18" charset="0"/>
                          <a:cs typeface="Times New Roman" pitchFamily="18" charset="0"/>
                        </a:rPr>
                        <a:t>…………..</a:t>
                      </a:r>
                      <a:r>
                        <a:rPr kumimoji="0" lang="vi-VN" sz="1800" b="0" i="0" u="none" strike="noStrike" cap="none" normalizeH="0" baseline="0">
                          <a:ln>
                            <a:noFill/>
                          </a:ln>
                          <a:solidFill>
                            <a:srgbClr val="365F91"/>
                          </a:solidFill>
                          <a:effectLst/>
                          <a:latin typeface="Times New Roman" pitchFamily="18" charset="0"/>
                          <a:cs typeface="Times New Roman" pitchFamily="18" charset="0"/>
                        </a:rPr>
                        <a:t>......</a:t>
                      </a:r>
                      <a:r>
                        <a:rPr kumimoji="0" lang="en-US" sz="1800" b="0" i="0" u="none" strike="noStrike" cap="none" normalizeH="0" baseline="0">
                          <a:ln>
                            <a:noFill/>
                          </a:ln>
                          <a:solidFill>
                            <a:srgbClr val="365F91"/>
                          </a:solidFill>
                          <a:effectLst/>
                          <a:latin typeface="Times New Roman" pitchFamily="18" charset="0"/>
                          <a:cs typeface="Times New Roman" pitchFamily="18" charset="0"/>
                        </a:rPr>
                        <a:t>.....................</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a:ln>
                          <a:noFill/>
                        </a:ln>
                        <a:solidFill>
                          <a:srgbClr val="000099"/>
                        </a:solidFill>
                        <a:effectLst/>
                        <a:latin typeface=".VnTime" pitchFamily="34" charset="0"/>
                      </a:endParaRPr>
                    </a:p>
                  </a:txBody>
                  <a:tcPr marL="51435" marR="51435" marT="34282" marB="3428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7575D1"/>
                    </a:solidFill>
                  </a:tcPr>
                </a:tc>
                <a:extLst>
                  <a:ext uri="{0D108BD9-81ED-4DB2-BD59-A6C34878D82A}">
                    <a16:rowId xmlns:a16="http://schemas.microsoft.com/office/drawing/2014/main" val="10002"/>
                  </a:ext>
                </a:extLst>
              </a:tr>
              <a:tr h="649412">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413" algn="l"/>
                        </a:tabLst>
                      </a:pPr>
                      <a:r>
                        <a:rPr kumimoji="0" lang="vi-VN" sz="1800" b="0" i="0" u="none" strike="noStrike" cap="none" normalizeH="0" baseline="0">
                          <a:ln>
                            <a:noFill/>
                          </a:ln>
                          <a:solidFill>
                            <a:schemeClr val="tx1"/>
                          </a:solidFill>
                          <a:effectLst/>
                          <a:latin typeface="Times New Roman" pitchFamily="18" charset="0"/>
                          <a:cs typeface="Calibri" pitchFamily="34" charset="0"/>
                        </a:rPr>
                        <a:t>4</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txBody>
                  <a:tcPr marL="51435" marR="51435"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413" algn="l"/>
                        </a:tabLst>
                      </a:pPr>
                      <a:r>
                        <a:rPr kumimoji="0" lang="vi-VN" sz="1800" b="0" i="0" u="none" strike="noStrike" cap="none" normalizeH="0" baseline="0">
                          <a:ln>
                            <a:noFill/>
                          </a:ln>
                          <a:solidFill>
                            <a:schemeClr val="tx1"/>
                          </a:solidFill>
                          <a:effectLst/>
                          <a:latin typeface="Arial" charset="0"/>
                          <a:cs typeface="Times New Roman" pitchFamily="18" charset="0"/>
                        </a:rPr>
                        <a:t> </a:t>
                      </a:r>
                      <a:r>
                        <a:rPr kumimoji="0" lang="en-US" sz="1800" b="0" i="0" u="none" strike="noStrike" cap="none" normalizeH="0" baseline="0">
                          <a:ln>
                            <a:noFill/>
                          </a:ln>
                          <a:solidFill>
                            <a:schemeClr val="tx1"/>
                          </a:solidFill>
                          <a:effectLst/>
                          <a:latin typeface="Times New Roman" pitchFamily="18" charset="0"/>
                          <a:cs typeface="Times New Roman" pitchFamily="18" charset="0"/>
                        </a:rPr>
                        <a:t>Em có nhận xét gì về thể thơ?</a:t>
                      </a:r>
                    </a:p>
                  </a:txBody>
                  <a:tcPr marL="51435" marR="51435"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a:ln>
                            <a:noFill/>
                          </a:ln>
                          <a:solidFill>
                            <a:srgbClr val="365F91"/>
                          </a:solidFill>
                          <a:effectLst/>
                          <a:latin typeface="Times New Roman" pitchFamily="18" charset="0"/>
                          <a:cs typeface="Times New Roman" pitchFamily="18" charset="0"/>
                        </a:rPr>
                        <a:t>-</a:t>
                      </a:r>
                      <a:r>
                        <a:rPr kumimoji="0" lang="vi-VN" sz="1800" b="0" i="0" u="none" strike="noStrike" cap="none" normalizeH="0" baseline="0">
                          <a:ln>
                            <a:noFill/>
                          </a:ln>
                          <a:solidFill>
                            <a:srgbClr val="365F91"/>
                          </a:solidFill>
                          <a:effectLst/>
                          <a:latin typeface="Times New Roman" pitchFamily="18" charset="0"/>
                          <a:cs typeface="Times New Roman" pitchFamily="18" charset="0"/>
                        </a:rPr>
                        <a:t> </a:t>
                      </a:r>
                      <a:r>
                        <a:rPr kumimoji="0" lang="en-US" sz="1800" b="0" i="0" u="none" strike="noStrike" cap="none" normalizeH="0" baseline="0">
                          <a:ln>
                            <a:noFill/>
                          </a:ln>
                          <a:solidFill>
                            <a:srgbClr val="365F91"/>
                          </a:solidFill>
                          <a:effectLst/>
                          <a:latin typeface="Times New Roman" pitchFamily="18" charset="0"/>
                          <a:cs typeface="Times New Roman" pitchFamily="18" charset="0"/>
                        </a:rPr>
                        <a:t>…………..</a:t>
                      </a:r>
                      <a:r>
                        <a:rPr kumimoji="0" lang="vi-VN" sz="1800" b="0" i="0" u="none" strike="noStrike" cap="none" normalizeH="0" baseline="0">
                          <a:ln>
                            <a:noFill/>
                          </a:ln>
                          <a:solidFill>
                            <a:srgbClr val="365F91"/>
                          </a:solidFill>
                          <a:effectLst/>
                          <a:latin typeface="Times New Roman" pitchFamily="18" charset="0"/>
                          <a:cs typeface="Times New Roman" pitchFamily="18" charset="0"/>
                        </a:rPr>
                        <a:t>......</a:t>
                      </a:r>
                      <a:r>
                        <a:rPr kumimoji="0" lang="en-US" sz="1800" b="0" i="0" u="none" strike="noStrike" cap="none" normalizeH="0" baseline="0">
                          <a:ln>
                            <a:noFill/>
                          </a:ln>
                          <a:solidFill>
                            <a:srgbClr val="365F91"/>
                          </a:solidFill>
                          <a:effectLst/>
                          <a:latin typeface="Times New Roman" pitchFamily="18" charset="0"/>
                          <a:cs typeface="Times New Roman" pitchFamily="18" charset="0"/>
                        </a:rPr>
                        <a:t>.....................</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a:ln>
                          <a:noFill/>
                        </a:ln>
                        <a:solidFill>
                          <a:srgbClr val="000099"/>
                        </a:solidFill>
                        <a:effectLst/>
                        <a:latin typeface=".VnTime" pitchFamily="34" charset="0"/>
                      </a:endParaRPr>
                    </a:p>
                  </a:txBody>
                  <a:tcPr marL="51435" marR="51435" marT="34282" marB="3428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49412">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413" algn="l"/>
                        </a:tabLst>
                      </a:pPr>
                      <a:r>
                        <a:rPr kumimoji="0" lang="vi-VN" sz="1800" b="0" i="0" u="none" strike="noStrike" cap="none" normalizeH="0" baseline="0">
                          <a:ln>
                            <a:noFill/>
                          </a:ln>
                          <a:solidFill>
                            <a:schemeClr val="tx1"/>
                          </a:solidFill>
                          <a:effectLst/>
                          <a:latin typeface="Times New Roman" pitchFamily="18" charset="0"/>
                          <a:cs typeface="Calibri" pitchFamily="34" charset="0"/>
                        </a:rPr>
                        <a:t>5</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txBody>
                  <a:tcPr marL="51435" marR="51435"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413" algn="l"/>
                        </a:tabLst>
                      </a:pPr>
                      <a:r>
                        <a:rPr kumimoji="0" lang="vi-VN" sz="1800" b="0" i="0" u="none" strike="noStrike" cap="none" normalizeH="0" baseline="0">
                          <a:ln>
                            <a:noFill/>
                          </a:ln>
                          <a:solidFill>
                            <a:schemeClr val="tx1"/>
                          </a:solidFill>
                          <a:effectLst/>
                          <a:latin typeface="Times New Roman" pitchFamily="18" charset="0"/>
                          <a:cs typeface="Calibri" pitchFamily="34" charset="0"/>
                        </a:rPr>
                        <a:t>Xác định các phương thức biểu đạt của bài thơ.</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txBody>
                  <a:tcPr marL="51435" marR="51435"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a:ln>
                            <a:noFill/>
                          </a:ln>
                          <a:solidFill>
                            <a:srgbClr val="365F91"/>
                          </a:solidFill>
                          <a:effectLst/>
                          <a:latin typeface="Times New Roman" pitchFamily="18" charset="0"/>
                          <a:cs typeface="Times New Roman" pitchFamily="18" charset="0"/>
                        </a:rPr>
                        <a:t>-</a:t>
                      </a:r>
                      <a:r>
                        <a:rPr kumimoji="0" lang="vi-VN" sz="1800" b="0" i="0" u="none" strike="noStrike" cap="none" normalizeH="0" baseline="0">
                          <a:ln>
                            <a:noFill/>
                          </a:ln>
                          <a:solidFill>
                            <a:srgbClr val="365F91"/>
                          </a:solidFill>
                          <a:effectLst/>
                          <a:latin typeface="Times New Roman" pitchFamily="18" charset="0"/>
                          <a:cs typeface="Times New Roman" pitchFamily="18" charset="0"/>
                        </a:rPr>
                        <a:t> </a:t>
                      </a:r>
                      <a:r>
                        <a:rPr kumimoji="0" lang="en-US" sz="1800" b="0" i="0" u="none" strike="noStrike" cap="none" normalizeH="0" baseline="0">
                          <a:ln>
                            <a:noFill/>
                          </a:ln>
                          <a:solidFill>
                            <a:srgbClr val="365F91"/>
                          </a:solidFill>
                          <a:effectLst/>
                          <a:latin typeface="Times New Roman" pitchFamily="18" charset="0"/>
                          <a:cs typeface="Times New Roman" pitchFamily="18" charset="0"/>
                        </a:rPr>
                        <a:t>…………..</a:t>
                      </a:r>
                      <a:r>
                        <a:rPr kumimoji="0" lang="vi-VN" sz="1800" b="0" i="0" u="none" strike="noStrike" cap="none" normalizeH="0" baseline="0">
                          <a:ln>
                            <a:noFill/>
                          </a:ln>
                          <a:solidFill>
                            <a:srgbClr val="365F91"/>
                          </a:solidFill>
                          <a:effectLst/>
                          <a:latin typeface="Times New Roman" pitchFamily="18" charset="0"/>
                          <a:cs typeface="Times New Roman" pitchFamily="18" charset="0"/>
                        </a:rPr>
                        <a:t>......</a:t>
                      </a:r>
                      <a:r>
                        <a:rPr kumimoji="0" lang="en-US" sz="1800" b="0" i="0" u="none" strike="noStrike" cap="none" normalizeH="0" baseline="0">
                          <a:ln>
                            <a:noFill/>
                          </a:ln>
                          <a:solidFill>
                            <a:srgbClr val="365F91"/>
                          </a:solidFill>
                          <a:effectLst/>
                          <a:latin typeface="Times New Roman" pitchFamily="18" charset="0"/>
                          <a:cs typeface="Times New Roman" pitchFamily="18" charset="0"/>
                        </a:rPr>
                        <a:t>.....................</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a:ln>
                          <a:noFill/>
                        </a:ln>
                        <a:solidFill>
                          <a:srgbClr val="000099"/>
                        </a:solidFill>
                        <a:effectLst/>
                        <a:latin typeface=".VnTime" pitchFamily="34" charset="0"/>
                      </a:endParaRPr>
                    </a:p>
                  </a:txBody>
                  <a:tcPr marL="51435" marR="51435" marT="34282" marB="3428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B6BCF"/>
                    </a:solidFill>
                  </a:tcPr>
                </a:tc>
                <a:extLst>
                  <a:ext uri="{0D108BD9-81ED-4DB2-BD59-A6C34878D82A}">
                    <a16:rowId xmlns:a16="http://schemas.microsoft.com/office/drawing/2014/main" val="10004"/>
                  </a:ext>
                </a:extLst>
              </a:tr>
              <a:tr h="756509">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413" algn="l"/>
                        </a:tabLst>
                      </a:pPr>
                      <a:r>
                        <a:rPr kumimoji="0" lang="vi-VN" sz="1800" b="0" i="0" u="none" strike="noStrike" cap="none" normalizeH="0" baseline="0">
                          <a:ln>
                            <a:noFill/>
                          </a:ln>
                          <a:solidFill>
                            <a:schemeClr val="tx1"/>
                          </a:solidFill>
                          <a:effectLst/>
                          <a:latin typeface="Times New Roman" pitchFamily="18" charset="0"/>
                          <a:cs typeface="Calibri" pitchFamily="34" charset="0"/>
                        </a:rPr>
                        <a:t>6</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txBody>
                  <a:tcPr marL="51435" marR="51435"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125413" algn="l"/>
                        </a:tabLst>
                      </a:pPr>
                      <a:r>
                        <a:rPr kumimoji="0" lang="en-US" sz="1800" b="0" i="0" u="none" strike="noStrike" cap="none" normalizeH="0" baseline="0">
                          <a:ln>
                            <a:noFill/>
                          </a:ln>
                          <a:solidFill>
                            <a:schemeClr val="bg1"/>
                          </a:solidFill>
                          <a:effectLst/>
                          <a:latin typeface="Arial" charset="0"/>
                          <a:cs typeface="Times New Roman" pitchFamily="18" charset="0"/>
                        </a:rPr>
                        <a:t> </a:t>
                      </a:r>
                      <a:r>
                        <a:rPr kumimoji="0" lang="en-US" sz="1800" b="0" i="0" u="none" strike="noStrike" cap="none" normalizeH="0" baseline="0">
                          <a:ln>
                            <a:noFill/>
                          </a:ln>
                          <a:solidFill>
                            <a:schemeClr val="tx1"/>
                          </a:solidFill>
                          <a:effectLst/>
                          <a:latin typeface="Times New Roman" pitchFamily="18" charset="0"/>
                          <a:cs typeface="Times New Roman" pitchFamily="18" charset="0"/>
                        </a:rPr>
                        <a:t>Bố cục của bài thơ ?</a:t>
                      </a:r>
                    </a:p>
                  </a:txBody>
                  <a:tcPr marL="51435" marR="51435"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rgbClr val="365F91"/>
                          </a:solidFill>
                          <a:effectLst/>
                          <a:latin typeface="Times New Roman" pitchFamily="18" charset="0"/>
                          <a:cs typeface="Times New Roman" pitchFamily="18" charset="0"/>
                        </a:rPr>
                        <a:t>-</a:t>
                      </a:r>
                      <a:r>
                        <a:rPr kumimoji="0" lang="vi-VN" sz="1800" b="0" i="0" u="none" strike="noStrike" cap="none" normalizeH="0" baseline="0" dirty="0">
                          <a:ln>
                            <a:noFill/>
                          </a:ln>
                          <a:solidFill>
                            <a:srgbClr val="365F91"/>
                          </a:solidFill>
                          <a:effectLst/>
                          <a:latin typeface="Times New Roman" pitchFamily="18" charset="0"/>
                          <a:cs typeface="Times New Roman" pitchFamily="18" charset="0"/>
                        </a:rPr>
                        <a:t> </a:t>
                      </a:r>
                      <a:r>
                        <a:rPr kumimoji="0" lang="en-US" sz="1800" b="0" i="0" u="none" strike="noStrike" cap="none" normalizeH="0" baseline="0" dirty="0">
                          <a:ln>
                            <a:noFill/>
                          </a:ln>
                          <a:solidFill>
                            <a:srgbClr val="365F91"/>
                          </a:solidFill>
                          <a:effectLst/>
                          <a:latin typeface="Times New Roman" pitchFamily="18" charset="0"/>
                          <a:cs typeface="Times New Roman" pitchFamily="18" charset="0"/>
                        </a:rPr>
                        <a:t>…………..</a:t>
                      </a:r>
                      <a:r>
                        <a:rPr kumimoji="0" lang="vi-VN" sz="1800" b="0" i="0" u="none" strike="noStrike" cap="none" normalizeH="0" baseline="0" dirty="0">
                          <a:ln>
                            <a:noFill/>
                          </a:ln>
                          <a:solidFill>
                            <a:srgbClr val="365F91"/>
                          </a:solidFill>
                          <a:effectLst/>
                          <a:latin typeface="Times New Roman" pitchFamily="18" charset="0"/>
                          <a:cs typeface="Times New Roman" pitchFamily="18" charset="0"/>
                        </a:rPr>
                        <a:t>......</a:t>
                      </a:r>
                      <a:r>
                        <a:rPr kumimoji="0" lang="en-US" sz="1800" b="0" i="0" u="none" strike="noStrike" cap="none" normalizeH="0" baseline="0" dirty="0">
                          <a:ln>
                            <a:noFill/>
                          </a:ln>
                          <a:solidFill>
                            <a:srgbClr val="365F91"/>
                          </a:solidFill>
                          <a:effectLst/>
                          <a:latin typeface="Times New Roman" pitchFamily="18" charset="0"/>
                          <a:cs typeface="Times New Roman" pitchFamily="18" charset="0"/>
                        </a:rPr>
                        <a:t>.....................</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rgbClr val="000099"/>
                        </a:solidFill>
                        <a:effectLst/>
                        <a:latin typeface=".VnTime" pitchFamily="34" charset="0"/>
                      </a:endParaRPr>
                    </a:p>
                  </a:txBody>
                  <a:tcPr marL="51435" marR="51435" marT="34282" marB="3428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4" name="TextBox 3"/>
          <p:cNvSpPr txBox="1"/>
          <p:nvPr/>
        </p:nvSpPr>
        <p:spPr>
          <a:xfrm>
            <a:off x="467544" y="1"/>
            <a:ext cx="8208912" cy="992579"/>
          </a:xfrm>
          <a:prstGeom prst="rect">
            <a:avLst/>
          </a:prstGeom>
          <a:solidFill>
            <a:schemeClr val="accent6">
              <a:lumMod val="20000"/>
              <a:lumOff val="80000"/>
            </a:schemeClr>
          </a:solidFill>
        </p:spPr>
        <p:txBody>
          <a:bodyPr wrap="square">
            <a:spAutoFit/>
          </a:bodyPr>
          <a:lstStyle/>
          <a:p>
            <a:pPr algn="ctr" eaLnBrk="1" hangingPunct="1">
              <a:defRPr/>
            </a:pPr>
            <a:r>
              <a:rPr lang="vi-VN" b="1" dirty="0">
                <a:solidFill>
                  <a:srgbClr val="FF0000"/>
                </a:solidFill>
              </a:rPr>
              <a:t>PHIẾU HỌC TẬP SỐ </a:t>
            </a:r>
            <a:r>
              <a:rPr lang="en-US" b="1" dirty="0">
                <a:solidFill>
                  <a:srgbClr val="FF0000"/>
                </a:solidFill>
              </a:rPr>
              <a:t>0</a:t>
            </a:r>
            <a:r>
              <a:rPr lang="vi-VN" b="1" dirty="0">
                <a:solidFill>
                  <a:srgbClr val="FF0000"/>
                </a:solidFill>
              </a:rPr>
              <a:t>1</a:t>
            </a:r>
            <a:endParaRPr lang="en-US" dirty="0">
              <a:solidFill>
                <a:srgbClr val="FF0000"/>
              </a:solidFill>
            </a:endParaRPr>
          </a:p>
          <a:p>
            <a:pPr eaLnBrk="1" hangingPunct="1">
              <a:defRPr/>
            </a:pPr>
            <a:r>
              <a:rPr lang="vi-VN" sz="1350" dirty="0"/>
              <a:t>Nhóm:..............</a:t>
            </a:r>
            <a:endParaRPr lang="en-US" sz="1350" dirty="0"/>
          </a:p>
          <a:p>
            <a:pPr eaLnBrk="1" hangingPunct="1">
              <a:defRPr/>
            </a:pPr>
            <a:r>
              <a:rPr lang="vi-VN" sz="1350" dirty="0"/>
              <a:t>Nhiệm vụ: Điền những thông tin vào chỗ trống sau.</a:t>
            </a:r>
            <a:endParaRPr lang="en-US" sz="1350" dirty="0"/>
          </a:p>
          <a:p>
            <a:pPr eaLnBrk="1" hangingPunct="1">
              <a:defRPr/>
            </a:pPr>
            <a:endParaRPr lang="en-US" sz="1350" dirty="0">
              <a:solidFill>
                <a:srgbClr val="FF0000"/>
              </a:solidFill>
            </a:endParaRPr>
          </a:p>
        </p:txBody>
      </p:sp>
    </p:spTree>
    <p:extLst>
      <p:ext uri="{BB962C8B-B14F-4D97-AF65-F5344CB8AC3E}">
        <p14:creationId xmlns:p14="http://schemas.microsoft.com/office/powerpoint/2010/main" val="3709984738"/>
      </p:ext>
    </p:extLst>
  </p:cSld>
  <p:clrMapOvr>
    <a:masterClrMapping/>
  </p:clrMapOvr>
  <p:transition spd="slow">
    <p:strips dir="ru"/>
  </p:transition>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3"/>
          <p:cNvSpPr>
            <a:spLocks noChangeArrowheads="1"/>
          </p:cNvSpPr>
          <p:nvPr/>
        </p:nvSpPr>
        <p:spPr bwMode="auto">
          <a:xfrm>
            <a:off x="2103835" y="1314450"/>
            <a:ext cx="18473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100" b="1">
              <a:solidFill>
                <a:srgbClr val="0000FF"/>
              </a:solidFill>
              <a:latin typeface=".VnTime" panose="020B7200000000000000" pitchFamily="34" charset="0"/>
            </a:endParaRPr>
          </a:p>
        </p:txBody>
      </p:sp>
      <p:sp>
        <p:nvSpPr>
          <p:cNvPr id="35843" name="Text Box 9"/>
          <p:cNvSpPr txBox="1">
            <a:spLocks noChangeArrowheads="1"/>
          </p:cNvSpPr>
          <p:nvPr/>
        </p:nvSpPr>
        <p:spPr bwMode="auto">
          <a:xfrm>
            <a:off x="1943100" y="1714500"/>
            <a:ext cx="85725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1350">
              <a:solidFill>
                <a:srgbClr val="000000"/>
              </a:solidFill>
              <a:latin typeface=".VnTime" panose="020B7200000000000000" pitchFamily="34" charset="0"/>
            </a:endParaRPr>
          </a:p>
        </p:txBody>
      </p:sp>
      <p:sp>
        <p:nvSpPr>
          <p:cNvPr id="35844" name="Text Box 10"/>
          <p:cNvSpPr txBox="1">
            <a:spLocks noChangeArrowheads="1"/>
          </p:cNvSpPr>
          <p:nvPr/>
        </p:nvSpPr>
        <p:spPr bwMode="auto">
          <a:xfrm>
            <a:off x="4160044" y="1114425"/>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350">
              <a:solidFill>
                <a:srgbClr val="000000"/>
              </a:solidFill>
              <a:latin typeface=".VnTime" panose="020B7200000000000000" pitchFamily="34" charset="0"/>
            </a:endParaRPr>
          </a:p>
        </p:txBody>
      </p:sp>
      <p:sp>
        <p:nvSpPr>
          <p:cNvPr id="35845" name="TextBox 13"/>
          <p:cNvSpPr txBox="1">
            <a:spLocks noChangeArrowheads="1"/>
          </p:cNvSpPr>
          <p:nvPr/>
        </p:nvSpPr>
        <p:spPr bwMode="auto">
          <a:xfrm>
            <a:off x="3006329" y="2193132"/>
            <a:ext cx="18473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500">
              <a:solidFill>
                <a:srgbClr val="000000"/>
              </a:solidFill>
              <a:latin typeface="Times New Roman" panose="02020603050405020304" pitchFamily="18" charset="0"/>
            </a:endParaRPr>
          </a:p>
        </p:txBody>
      </p:sp>
      <p:sp>
        <p:nvSpPr>
          <p:cNvPr id="15" name="Freeform 14"/>
          <p:cNvSpPr/>
          <p:nvPr/>
        </p:nvSpPr>
        <p:spPr>
          <a:xfrm>
            <a:off x="1403648" y="909423"/>
            <a:ext cx="2880320" cy="519327"/>
          </a:xfrm>
          <a:custGeom>
            <a:avLst/>
            <a:gdLst>
              <a:gd name="connsiteX0" fmla="*/ 0 w 2786319"/>
              <a:gd name="connsiteY0" fmla="*/ 69244 h 692436"/>
              <a:gd name="connsiteX1" fmla="*/ 69244 w 2786319"/>
              <a:gd name="connsiteY1" fmla="*/ 0 h 692436"/>
              <a:gd name="connsiteX2" fmla="*/ 2717075 w 2786319"/>
              <a:gd name="connsiteY2" fmla="*/ 0 h 692436"/>
              <a:gd name="connsiteX3" fmla="*/ 2786319 w 2786319"/>
              <a:gd name="connsiteY3" fmla="*/ 69244 h 692436"/>
              <a:gd name="connsiteX4" fmla="*/ 2786319 w 2786319"/>
              <a:gd name="connsiteY4" fmla="*/ 623192 h 692436"/>
              <a:gd name="connsiteX5" fmla="*/ 2717075 w 2786319"/>
              <a:gd name="connsiteY5" fmla="*/ 692436 h 692436"/>
              <a:gd name="connsiteX6" fmla="*/ 69244 w 2786319"/>
              <a:gd name="connsiteY6" fmla="*/ 692436 h 692436"/>
              <a:gd name="connsiteX7" fmla="*/ 0 w 2786319"/>
              <a:gd name="connsiteY7" fmla="*/ 623192 h 692436"/>
              <a:gd name="connsiteX8" fmla="*/ 0 w 2786319"/>
              <a:gd name="connsiteY8" fmla="*/ 69244 h 69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86319" h="692436">
                <a:moveTo>
                  <a:pt x="0" y="69244"/>
                </a:moveTo>
                <a:cubicBezTo>
                  <a:pt x="0" y="31002"/>
                  <a:pt x="31002" y="0"/>
                  <a:pt x="69244" y="0"/>
                </a:cubicBezTo>
                <a:lnTo>
                  <a:pt x="2717075" y="0"/>
                </a:lnTo>
                <a:cubicBezTo>
                  <a:pt x="2755317" y="0"/>
                  <a:pt x="2786319" y="31002"/>
                  <a:pt x="2786319" y="69244"/>
                </a:cubicBezTo>
                <a:lnTo>
                  <a:pt x="2786319" y="623192"/>
                </a:lnTo>
                <a:cubicBezTo>
                  <a:pt x="2786319" y="661434"/>
                  <a:pt x="2755317" y="692436"/>
                  <a:pt x="2717075" y="692436"/>
                </a:cubicBezTo>
                <a:lnTo>
                  <a:pt x="69244" y="692436"/>
                </a:lnTo>
                <a:cubicBezTo>
                  <a:pt x="31002" y="692436"/>
                  <a:pt x="0" y="661434"/>
                  <a:pt x="0" y="623192"/>
                </a:cubicBezTo>
                <a:lnTo>
                  <a:pt x="0" y="69244"/>
                </a:lnTo>
                <a:close/>
              </a:path>
            </a:pathLst>
          </a:cu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62360" tIns="46643" rIns="62360" bIns="46643" spcCol="1270" anchor="ctr"/>
          <a:lstStyle/>
          <a:p>
            <a:pPr algn="ctr" defTabSz="1100138">
              <a:lnSpc>
                <a:spcPct val="90000"/>
              </a:lnSpc>
              <a:spcAft>
                <a:spcPct val="35000"/>
              </a:spcAft>
              <a:defRPr/>
            </a:pPr>
            <a:r>
              <a:rPr lang="en-US" sz="2400" b="1" dirty="0">
                <a:solidFill>
                  <a:srgbClr val="FF0000"/>
                </a:solidFill>
                <a:latin typeface="Times New Roman" panose="02020603050405020304" pitchFamily="18" charset="0"/>
                <a:cs typeface="Times New Roman" panose="02020603050405020304" pitchFamily="18" charset="0"/>
              </a:rPr>
              <a:t>1. </a:t>
            </a:r>
            <a:r>
              <a:rPr lang="en-US" sz="2400" b="1" dirty="0" err="1">
                <a:solidFill>
                  <a:srgbClr val="FF0000"/>
                </a:solidFill>
                <a:latin typeface="Times New Roman" panose="02020603050405020304" pitchFamily="18" charset="0"/>
                <a:cs typeface="Times New Roman" panose="02020603050405020304" pitchFamily="18" charset="0"/>
              </a:rPr>
              <a:t>Nghệ</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thuật</a:t>
            </a:r>
            <a:r>
              <a:rPr lang="en-US" sz="2400" b="1" dirty="0">
                <a:solidFill>
                  <a:srgbClr val="FF0000"/>
                </a:solidFill>
                <a:latin typeface="Times New Roman" panose="02020603050405020304" pitchFamily="18" charset="0"/>
                <a:cs typeface="Times New Roman" panose="02020603050405020304" pitchFamily="18" charset="0"/>
              </a:rPr>
              <a:t>: </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16" name="Freeform 15"/>
          <p:cNvSpPr/>
          <p:nvPr/>
        </p:nvSpPr>
        <p:spPr>
          <a:xfrm>
            <a:off x="4855588" y="899473"/>
            <a:ext cx="2668739" cy="529277"/>
          </a:xfrm>
          <a:custGeom>
            <a:avLst/>
            <a:gdLst>
              <a:gd name="connsiteX0" fmla="*/ 0 w 2706958"/>
              <a:gd name="connsiteY0" fmla="*/ 70570 h 705703"/>
              <a:gd name="connsiteX1" fmla="*/ 70570 w 2706958"/>
              <a:gd name="connsiteY1" fmla="*/ 0 h 705703"/>
              <a:gd name="connsiteX2" fmla="*/ 2636388 w 2706958"/>
              <a:gd name="connsiteY2" fmla="*/ 0 h 705703"/>
              <a:gd name="connsiteX3" fmla="*/ 2706958 w 2706958"/>
              <a:gd name="connsiteY3" fmla="*/ 70570 h 705703"/>
              <a:gd name="connsiteX4" fmla="*/ 2706958 w 2706958"/>
              <a:gd name="connsiteY4" fmla="*/ 635133 h 705703"/>
              <a:gd name="connsiteX5" fmla="*/ 2636388 w 2706958"/>
              <a:gd name="connsiteY5" fmla="*/ 705703 h 705703"/>
              <a:gd name="connsiteX6" fmla="*/ 70570 w 2706958"/>
              <a:gd name="connsiteY6" fmla="*/ 705703 h 705703"/>
              <a:gd name="connsiteX7" fmla="*/ 0 w 2706958"/>
              <a:gd name="connsiteY7" fmla="*/ 635133 h 705703"/>
              <a:gd name="connsiteX8" fmla="*/ 0 w 2706958"/>
              <a:gd name="connsiteY8" fmla="*/ 70570 h 705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6958" h="705703">
                <a:moveTo>
                  <a:pt x="0" y="70570"/>
                </a:moveTo>
                <a:cubicBezTo>
                  <a:pt x="0" y="31595"/>
                  <a:pt x="31595" y="0"/>
                  <a:pt x="70570" y="0"/>
                </a:cubicBezTo>
                <a:lnTo>
                  <a:pt x="2636388" y="0"/>
                </a:lnTo>
                <a:cubicBezTo>
                  <a:pt x="2675363" y="0"/>
                  <a:pt x="2706958" y="31595"/>
                  <a:pt x="2706958" y="70570"/>
                </a:cubicBezTo>
                <a:lnTo>
                  <a:pt x="2706958" y="635133"/>
                </a:lnTo>
                <a:cubicBezTo>
                  <a:pt x="2706958" y="674108"/>
                  <a:pt x="2675363" y="705703"/>
                  <a:pt x="2636388" y="705703"/>
                </a:cubicBezTo>
                <a:lnTo>
                  <a:pt x="70570" y="705703"/>
                </a:lnTo>
                <a:cubicBezTo>
                  <a:pt x="31595" y="705703"/>
                  <a:pt x="0" y="674108"/>
                  <a:pt x="0" y="635133"/>
                </a:cubicBezTo>
                <a:lnTo>
                  <a:pt x="0" y="70570"/>
                </a:lnTo>
                <a:close/>
              </a:path>
            </a:pathLst>
          </a:custGeom>
          <a:solidFill>
            <a:srgbClr val="C4C81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62651" tIns="46934" rIns="62651" bIns="46934" spcCol="1270" anchor="ctr"/>
          <a:lstStyle/>
          <a:p>
            <a:pPr algn="ctr" defTabSz="1100138">
              <a:lnSpc>
                <a:spcPct val="90000"/>
              </a:lnSpc>
              <a:spcAft>
                <a:spcPct val="35000"/>
              </a:spcAft>
              <a:defRPr/>
            </a:pPr>
            <a:r>
              <a:rPr lang="pt-BR" sz="2400" b="1" dirty="0">
                <a:solidFill>
                  <a:srgbClr val="FF0000"/>
                </a:solidFill>
                <a:latin typeface="Times New Roman" panose="02020603050405020304" pitchFamily="18" charset="0"/>
                <a:cs typeface="Times New Roman" panose="02020603050405020304" pitchFamily="18" charset="0"/>
              </a:rPr>
              <a:t>2. Nội dung:</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17" name="Oval 16"/>
          <p:cNvSpPr/>
          <p:nvPr/>
        </p:nvSpPr>
        <p:spPr>
          <a:xfrm>
            <a:off x="1943101" y="114006"/>
            <a:ext cx="4171950" cy="571794"/>
          </a:xfrm>
          <a:prstGeom prst="ellipse">
            <a:avLst/>
          </a:prstGeom>
          <a:solidFill>
            <a:srgbClr val="E8FAA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solidFill>
                  <a:srgbClr val="FF0000"/>
                </a:solidFill>
                <a:latin typeface="Times New Roman" panose="02020603050405020304" pitchFamily="18" charset="0"/>
                <a:cs typeface="Times New Roman" panose="02020603050405020304" pitchFamily="18" charset="0"/>
              </a:rPr>
              <a:t>III. TỔNG KẾT</a:t>
            </a:r>
          </a:p>
        </p:txBody>
      </p:sp>
      <p:sp>
        <p:nvSpPr>
          <p:cNvPr id="18" name="Freeform 17"/>
          <p:cNvSpPr/>
          <p:nvPr/>
        </p:nvSpPr>
        <p:spPr>
          <a:xfrm>
            <a:off x="539552" y="1630339"/>
            <a:ext cx="273844" cy="2800350"/>
          </a:xfrm>
          <a:custGeom>
            <a:avLst/>
            <a:gdLst/>
            <a:ahLst/>
            <a:cxnLst/>
            <a:rect l="0" t="0" r="0" b="0"/>
            <a:pathLst>
              <a:path>
                <a:moveTo>
                  <a:pt x="0" y="0"/>
                </a:moveTo>
                <a:lnTo>
                  <a:pt x="0" y="3239976"/>
                </a:lnTo>
                <a:lnTo>
                  <a:pt x="278631" y="3239976"/>
                </a:lnTo>
              </a:path>
            </a:pathLst>
          </a:custGeom>
          <a:noFill/>
          <a:ln w="19050">
            <a:solidFill>
              <a:srgbClr val="C0000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9" name="Freeform 18"/>
          <p:cNvSpPr/>
          <p:nvPr/>
        </p:nvSpPr>
        <p:spPr>
          <a:xfrm>
            <a:off x="683568" y="1652373"/>
            <a:ext cx="4032448" cy="1495441"/>
          </a:xfrm>
          <a:custGeom>
            <a:avLst/>
            <a:gdLst>
              <a:gd name="connsiteX0" fmla="*/ 0 w 2448248"/>
              <a:gd name="connsiteY0" fmla="*/ 108744 h 1087437"/>
              <a:gd name="connsiteX1" fmla="*/ 108744 w 2448248"/>
              <a:gd name="connsiteY1" fmla="*/ 0 h 1087437"/>
              <a:gd name="connsiteX2" fmla="*/ 2339504 w 2448248"/>
              <a:gd name="connsiteY2" fmla="*/ 0 h 1087437"/>
              <a:gd name="connsiteX3" fmla="*/ 2448248 w 2448248"/>
              <a:gd name="connsiteY3" fmla="*/ 108744 h 1087437"/>
              <a:gd name="connsiteX4" fmla="*/ 2448248 w 2448248"/>
              <a:gd name="connsiteY4" fmla="*/ 978693 h 1087437"/>
              <a:gd name="connsiteX5" fmla="*/ 2339504 w 2448248"/>
              <a:gd name="connsiteY5" fmla="*/ 1087437 h 1087437"/>
              <a:gd name="connsiteX6" fmla="*/ 108744 w 2448248"/>
              <a:gd name="connsiteY6" fmla="*/ 1087437 h 1087437"/>
              <a:gd name="connsiteX7" fmla="*/ 0 w 2448248"/>
              <a:gd name="connsiteY7" fmla="*/ 978693 h 1087437"/>
              <a:gd name="connsiteX8" fmla="*/ 0 w 2448248"/>
              <a:gd name="connsiteY8" fmla="*/ 108744 h 1087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8248" h="1087437">
                <a:moveTo>
                  <a:pt x="0" y="108744"/>
                </a:moveTo>
                <a:cubicBezTo>
                  <a:pt x="0" y="48686"/>
                  <a:pt x="48686" y="0"/>
                  <a:pt x="108744" y="0"/>
                </a:cubicBezTo>
                <a:lnTo>
                  <a:pt x="2339504" y="0"/>
                </a:lnTo>
                <a:cubicBezTo>
                  <a:pt x="2399562" y="0"/>
                  <a:pt x="2448248" y="48686"/>
                  <a:pt x="2448248" y="108744"/>
                </a:cubicBezTo>
                <a:lnTo>
                  <a:pt x="2448248" y="978693"/>
                </a:lnTo>
                <a:cubicBezTo>
                  <a:pt x="2448248" y="1038751"/>
                  <a:pt x="2399562" y="1087437"/>
                  <a:pt x="2339504" y="1087437"/>
                </a:cubicBezTo>
                <a:lnTo>
                  <a:pt x="108744" y="1087437"/>
                </a:lnTo>
                <a:cubicBezTo>
                  <a:pt x="48686" y="1087437"/>
                  <a:pt x="0" y="1038751"/>
                  <a:pt x="0" y="978693"/>
                </a:cubicBezTo>
                <a:lnTo>
                  <a:pt x="0" y="108744"/>
                </a:lnTo>
                <a:close/>
              </a:path>
            </a:pathLst>
          </a:custGeom>
          <a:ln w="19050">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38175" tIns="33413" rIns="38175" bIns="33413" spcCol="1270" anchor="ctr"/>
          <a:lstStyle/>
          <a:p>
            <a:pPr defTabSz="333375">
              <a:lnSpc>
                <a:spcPct val="90000"/>
              </a:lnSpc>
              <a:spcAft>
                <a:spcPct val="35000"/>
              </a:spcAft>
              <a:defRPr/>
            </a:pPr>
            <a:r>
              <a:rPr lang="vi-VN"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Cách gọi tên khác nhau: Bằng nhiều đại từ xưng hô (</a:t>
            </a:r>
            <a:r>
              <a:rPr lang="vi-VN" sz="2000" i="1" dirty="0">
                <a:solidFill>
                  <a:prstClr val="black">
                    <a:hueOff val="0"/>
                    <a:satOff val="0"/>
                    <a:lumOff val="0"/>
                    <a:alphaOff val="0"/>
                  </a:prstClr>
                </a:solidFill>
                <a:latin typeface="Times New Roman" panose="02020603050405020304" pitchFamily="18" charset="0"/>
                <a:cs typeface="Times New Roman" panose="02020603050405020304" pitchFamily="18" charset="0"/>
              </a:rPr>
              <a:t>chú bé, cháu, Lượm, chú đồng chí nhỏ</a:t>
            </a:r>
            <a:r>
              <a:rPr lang="vi-VN"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thể hiện sắc thái quan hệ và tình cảm khác nhau giữa người kể chuyện và nhân vật.</a:t>
            </a:r>
            <a:endPar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20" name="Freeform 19"/>
          <p:cNvSpPr/>
          <p:nvPr/>
        </p:nvSpPr>
        <p:spPr>
          <a:xfrm>
            <a:off x="683568" y="3277424"/>
            <a:ext cx="4104456" cy="734486"/>
          </a:xfrm>
          <a:custGeom>
            <a:avLst/>
            <a:gdLst>
              <a:gd name="connsiteX0" fmla="*/ 0 w 2465403"/>
              <a:gd name="connsiteY0" fmla="*/ 108744 h 1087437"/>
              <a:gd name="connsiteX1" fmla="*/ 108744 w 2465403"/>
              <a:gd name="connsiteY1" fmla="*/ 0 h 1087437"/>
              <a:gd name="connsiteX2" fmla="*/ 2356659 w 2465403"/>
              <a:gd name="connsiteY2" fmla="*/ 0 h 1087437"/>
              <a:gd name="connsiteX3" fmla="*/ 2465403 w 2465403"/>
              <a:gd name="connsiteY3" fmla="*/ 108744 h 1087437"/>
              <a:gd name="connsiteX4" fmla="*/ 2465403 w 2465403"/>
              <a:gd name="connsiteY4" fmla="*/ 978693 h 1087437"/>
              <a:gd name="connsiteX5" fmla="*/ 2356659 w 2465403"/>
              <a:gd name="connsiteY5" fmla="*/ 1087437 h 1087437"/>
              <a:gd name="connsiteX6" fmla="*/ 108744 w 2465403"/>
              <a:gd name="connsiteY6" fmla="*/ 1087437 h 1087437"/>
              <a:gd name="connsiteX7" fmla="*/ 0 w 2465403"/>
              <a:gd name="connsiteY7" fmla="*/ 978693 h 1087437"/>
              <a:gd name="connsiteX8" fmla="*/ 0 w 2465403"/>
              <a:gd name="connsiteY8" fmla="*/ 108744 h 1087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5403" h="1087437">
                <a:moveTo>
                  <a:pt x="0" y="108744"/>
                </a:moveTo>
                <a:cubicBezTo>
                  <a:pt x="0" y="48686"/>
                  <a:pt x="48686" y="0"/>
                  <a:pt x="108744" y="0"/>
                </a:cubicBezTo>
                <a:lnTo>
                  <a:pt x="2356659" y="0"/>
                </a:lnTo>
                <a:cubicBezTo>
                  <a:pt x="2416717" y="0"/>
                  <a:pt x="2465403" y="48686"/>
                  <a:pt x="2465403" y="108744"/>
                </a:cubicBezTo>
                <a:lnTo>
                  <a:pt x="2465403" y="978693"/>
                </a:lnTo>
                <a:cubicBezTo>
                  <a:pt x="2465403" y="1038751"/>
                  <a:pt x="2416717" y="1087437"/>
                  <a:pt x="2356659" y="1087437"/>
                </a:cubicBezTo>
                <a:lnTo>
                  <a:pt x="108744" y="1087437"/>
                </a:lnTo>
                <a:cubicBezTo>
                  <a:pt x="48686" y="1087437"/>
                  <a:pt x="0" y="1038751"/>
                  <a:pt x="0" y="978693"/>
                </a:cubicBezTo>
                <a:lnTo>
                  <a:pt x="0" y="108744"/>
                </a:lnTo>
                <a:close/>
              </a:path>
            </a:pathLst>
          </a:custGeom>
          <a:ln w="19050">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38175" tIns="33413" rIns="38175" bIns="33413" spcCol="1270" anchor="ctr"/>
          <a:lstStyle/>
          <a:p>
            <a:pPr algn="ctr" defTabSz="333375">
              <a:lnSpc>
                <a:spcPct val="90000"/>
              </a:lnSpc>
              <a:spcAft>
                <a:spcPct val="35000"/>
              </a:spcAft>
              <a:defRPr/>
            </a:pP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Thể</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thơ</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4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chữ</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sử</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dụng</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nhiều</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từ</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láy</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gợi</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hình</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so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sánh</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hoán</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dụ</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câu</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cảm</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thán</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a:t>
            </a:r>
          </a:p>
        </p:txBody>
      </p:sp>
      <p:sp>
        <p:nvSpPr>
          <p:cNvPr id="21" name="Freeform 20"/>
          <p:cNvSpPr/>
          <p:nvPr/>
        </p:nvSpPr>
        <p:spPr>
          <a:xfrm>
            <a:off x="813396" y="4320604"/>
            <a:ext cx="4101504" cy="483394"/>
          </a:xfrm>
          <a:custGeom>
            <a:avLst/>
            <a:gdLst>
              <a:gd name="connsiteX0" fmla="*/ 0 w 2372632"/>
              <a:gd name="connsiteY0" fmla="*/ 49905 h 499046"/>
              <a:gd name="connsiteX1" fmla="*/ 49905 w 2372632"/>
              <a:gd name="connsiteY1" fmla="*/ 0 h 499046"/>
              <a:gd name="connsiteX2" fmla="*/ 2322727 w 2372632"/>
              <a:gd name="connsiteY2" fmla="*/ 0 h 499046"/>
              <a:gd name="connsiteX3" fmla="*/ 2372632 w 2372632"/>
              <a:gd name="connsiteY3" fmla="*/ 49905 h 499046"/>
              <a:gd name="connsiteX4" fmla="*/ 2372632 w 2372632"/>
              <a:gd name="connsiteY4" fmla="*/ 449141 h 499046"/>
              <a:gd name="connsiteX5" fmla="*/ 2322727 w 2372632"/>
              <a:gd name="connsiteY5" fmla="*/ 499046 h 499046"/>
              <a:gd name="connsiteX6" fmla="*/ 49905 w 2372632"/>
              <a:gd name="connsiteY6" fmla="*/ 499046 h 499046"/>
              <a:gd name="connsiteX7" fmla="*/ 0 w 2372632"/>
              <a:gd name="connsiteY7" fmla="*/ 449141 h 499046"/>
              <a:gd name="connsiteX8" fmla="*/ 0 w 2372632"/>
              <a:gd name="connsiteY8" fmla="*/ 49905 h 49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2632" h="499046">
                <a:moveTo>
                  <a:pt x="0" y="49905"/>
                </a:moveTo>
                <a:cubicBezTo>
                  <a:pt x="0" y="22343"/>
                  <a:pt x="22343" y="0"/>
                  <a:pt x="49905" y="0"/>
                </a:cubicBezTo>
                <a:lnTo>
                  <a:pt x="2322727" y="0"/>
                </a:lnTo>
                <a:cubicBezTo>
                  <a:pt x="2350289" y="0"/>
                  <a:pt x="2372632" y="22343"/>
                  <a:pt x="2372632" y="49905"/>
                </a:cubicBezTo>
                <a:lnTo>
                  <a:pt x="2372632" y="449141"/>
                </a:lnTo>
                <a:cubicBezTo>
                  <a:pt x="2372632" y="476703"/>
                  <a:pt x="2350289" y="499046"/>
                  <a:pt x="2322727" y="499046"/>
                </a:cubicBezTo>
                <a:lnTo>
                  <a:pt x="49905" y="499046"/>
                </a:lnTo>
                <a:cubicBezTo>
                  <a:pt x="22343" y="499046"/>
                  <a:pt x="0" y="476703"/>
                  <a:pt x="0" y="449141"/>
                </a:cubicBezTo>
                <a:lnTo>
                  <a:pt x="0" y="49905"/>
                </a:lnTo>
                <a:close/>
              </a:path>
            </a:pathLst>
          </a:custGeom>
          <a:ln w="19050">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25250" tIns="20488" rIns="25250" bIns="20488" spcCol="1270" anchor="ctr"/>
          <a:lstStyle/>
          <a:p>
            <a:pPr algn="ctr" defTabSz="333375">
              <a:lnSpc>
                <a:spcPct val="90000"/>
              </a:lnSpc>
              <a:spcAft>
                <a:spcPct val="35000"/>
              </a:spcAft>
              <a:defRPr/>
            </a:pPr>
            <a:r>
              <a:rPr lang="vi-VN"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Biểu cảm + Miêu tả + kể chuyện</a:t>
            </a:r>
            <a:endPar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22" name="Freeform 21"/>
          <p:cNvSpPr/>
          <p:nvPr/>
        </p:nvSpPr>
        <p:spPr>
          <a:xfrm>
            <a:off x="4914900" y="1485900"/>
            <a:ext cx="228600" cy="1517898"/>
          </a:xfrm>
          <a:custGeom>
            <a:avLst/>
            <a:gdLst/>
            <a:ahLst/>
            <a:cxnLst/>
            <a:rect l="0" t="0" r="0" b="0"/>
            <a:pathLst>
              <a:path>
                <a:moveTo>
                  <a:pt x="0" y="0"/>
                </a:moveTo>
                <a:lnTo>
                  <a:pt x="0" y="815578"/>
                </a:lnTo>
                <a:lnTo>
                  <a:pt x="270695" y="815578"/>
                </a:lnTo>
              </a:path>
            </a:pathLst>
          </a:custGeom>
          <a:noFill/>
          <a:ln>
            <a:solidFill>
              <a:srgbClr val="C00000"/>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3" name="Freeform 22"/>
          <p:cNvSpPr/>
          <p:nvPr/>
        </p:nvSpPr>
        <p:spPr>
          <a:xfrm>
            <a:off x="5143500" y="1600200"/>
            <a:ext cx="3100908" cy="3203798"/>
          </a:xfrm>
          <a:custGeom>
            <a:avLst/>
            <a:gdLst>
              <a:gd name="connsiteX0" fmla="*/ 0 w 1739899"/>
              <a:gd name="connsiteY0" fmla="*/ 108744 h 1087437"/>
              <a:gd name="connsiteX1" fmla="*/ 108744 w 1739899"/>
              <a:gd name="connsiteY1" fmla="*/ 0 h 1087437"/>
              <a:gd name="connsiteX2" fmla="*/ 1631155 w 1739899"/>
              <a:gd name="connsiteY2" fmla="*/ 0 h 1087437"/>
              <a:gd name="connsiteX3" fmla="*/ 1739899 w 1739899"/>
              <a:gd name="connsiteY3" fmla="*/ 108744 h 1087437"/>
              <a:gd name="connsiteX4" fmla="*/ 1739899 w 1739899"/>
              <a:gd name="connsiteY4" fmla="*/ 978693 h 1087437"/>
              <a:gd name="connsiteX5" fmla="*/ 1631155 w 1739899"/>
              <a:gd name="connsiteY5" fmla="*/ 1087437 h 1087437"/>
              <a:gd name="connsiteX6" fmla="*/ 108744 w 1739899"/>
              <a:gd name="connsiteY6" fmla="*/ 1087437 h 1087437"/>
              <a:gd name="connsiteX7" fmla="*/ 0 w 1739899"/>
              <a:gd name="connsiteY7" fmla="*/ 978693 h 1087437"/>
              <a:gd name="connsiteX8" fmla="*/ 0 w 1739899"/>
              <a:gd name="connsiteY8" fmla="*/ 108744 h 1087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9899" h="1087437">
                <a:moveTo>
                  <a:pt x="0" y="108744"/>
                </a:moveTo>
                <a:cubicBezTo>
                  <a:pt x="0" y="48686"/>
                  <a:pt x="48686" y="0"/>
                  <a:pt x="108744" y="0"/>
                </a:cubicBezTo>
                <a:lnTo>
                  <a:pt x="1631155" y="0"/>
                </a:lnTo>
                <a:cubicBezTo>
                  <a:pt x="1691213" y="0"/>
                  <a:pt x="1739899" y="48686"/>
                  <a:pt x="1739899" y="108744"/>
                </a:cubicBezTo>
                <a:lnTo>
                  <a:pt x="1739899" y="978693"/>
                </a:lnTo>
                <a:cubicBezTo>
                  <a:pt x="1739899" y="1038751"/>
                  <a:pt x="1691213" y="1087437"/>
                  <a:pt x="1631155" y="1087437"/>
                </a:cubicBezTo>
                <a:lnTo>
                  <a:pt x="108744" y="1087437"/>
                </a:lnTo>
                <a:cubicBezTo>
                  <a:pt x="48686" y="1087437"/>
                  <a:pt x="0" y="1038751"/>
                  <a:pt x="0" y="978693"/>
                </a:cubicBezTo>
                <a:lnTo>
                  <a:pt x="0" y="108744"/>
                </a:lnTo>
                <a:close/>
              </a:path>
            </a:pathLst>
          </a:custGeom>
          <a:ln>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38175" tIns="33413" rIns="38175" bIns="33413" spcCol="1270" anchor="ctr"/>
          <a:lstStyle/>
          <a:p>
            <a:pPr defTabSz="333375">
              <a:lnSpc>
                <a:spcPct val="90000"/>
              </a:lnSpc>
              <a:spcAft>
                <a:spcPct val="35000"/>
              </a:spcAft>
              <a:defRPr/>
            </a:pP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Bằng</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cách</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kết</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hợp</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miêu</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tả</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với</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kể</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chuyện</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và</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biểu</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hiện</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cảm</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xúc</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bài</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thơ</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đã</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khắc</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họa</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hình</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ảnh</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chú</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bé</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liên</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lạc</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Lượm</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hồn</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nhiên</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vui</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tươi</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hăng</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hái</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dũng</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cảm</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Lượm</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đã</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hi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sinh</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nhưng</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hình</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ảnh</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của</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anose="02020603050405020304" pitchFamily="18" charset="0"/>
                <a:cs typeface="Times New Roman" panose="02020603050405020304" pitchFamily="18" charset="0"/>
              </a:rPr>
              <a:t>em</a:t>
            </a:r>
            <a:r>
              <a:rPr lang="en-US" sz="2000" dirty="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000" dirty="0" err="1">
                <a:solidFill>
                  <a:prstClr val="black">
                    <a:hueOff val="0"/>
                    <a:satOff val="0"/>
                    <a:lumOff val="0"/>
                    <a:alphaOff val="0"/>
                  </a:prstClr>
                </a:solidFill>
                <a:latin typeface="Times New Roman" pitchFamily="18" charset="0"/>
                <a:cs typeface="Times New Roman" pitchFamily="18" charset="0"/>
              </a:rPr>
              <a:t>còn</a:t>
            </a:r>
            <a:r>
              <a:rPr lang="en-US" sz="2000" dirty="0">
                <a:solidFill>
                  <a:prstClr val="black">
                    <a:hueOff val="0"/>
                    <a:satOff val="0"/>
                    <a:lumOff val="0"/>
                    <a:alphaOff val="0"/>
                  </a:prstClr>
                </a:solidFill>
                <a:latin typeface="Calibri" panose="020F0502020204030204"/>
              </a:rPr>
              <a:t> ……..</a:t>
            </a:r>
          </a:p>
        </p:txBody>
      </p:sp>
      <p:pic>
        <p:nvPicPr>
          <p:cNvPr id="25" name="Picture 24"/>
          <p:cNvPicPr>
            <a:picLocks noChangeAspect="1"/>
          </p:cNvPicPr>
          <p:nvPr/>
        </p:nvPicPr>
        <p:blipFill rotWithShape="1">
          <a:blip r:embed="rId2"/>
          <a:srcRect l="12151" r="11978"/>
          <a:stretch/>
        </p:blipFill>
        <p:spPr>
          <a:xfrm>
            <a:off x="7313038" y="66368"/>
            <a:ext cx="1723458" cy="1065222"/>
          </a:xfrm>
          <a:prstGeom prst="ellipse">
            <a:avLst/>
          </a:prstGeom>
          <a:ln>
            <a:noFill/>
          </a:ln>
          <a:effectLst>
            <a:softEdge rad="112500"/>
          </a:effectLst>
        </p:spPr>
      </p:pic>
    </p:spTree>
    <p:extLst>
      <p:ext uri="{BB962C8B-B14F-4D97-AF65-F5344CB8AC3E}">
        <p14:creationId xmlns:p14="http://schemas.microsoft.com/office/powerpoint/2010/main" val="23653804"/>
      </p:ext>
    </p:extLst>
  </p:cSld>
  <p:clrMapOvr>
    <a:masterClrMapping/>
  </p:clrMapOvr>
  <p:transition>
    <p:checker/>
  </p:transition>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8370" name="Picture 2"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1932" y="4373166"/>
            <a:ext cx="2797969"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1" name="Picture 3" descr="Co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57650" y="4343400"/>
            <a:ext cx="2797969"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2" name="Picture 4" descr="Co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3110" y="4011217"/>
            <a:ext cx="2909888" cy="477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5" descr="Co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5010" y="3752851"/>
            <a:ext cx="2913459" cy="735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4" name="Picture 6" descr="Co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57425" y="2281237"/>
            <a:ext cx="1924050"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5" name="Picture 7" descr="Co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24350" y="3293269"/>
            <a:ext cx="1928813" cy="636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6" name="Picture 8" descr="Cov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12432" y="2789635"/>
            <a:ext cx="2070497" cy="735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7" name="Picture 9" descr="Co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57425" y="2272904"/>
            <a:ext cx="2225279" cy="1303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8" name="Picture 10" descr="Cove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06441" y="1743075"/>
            <a:ext cx="2062163" cy="1226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9" name="Picture 11" descr="Cove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822157" y="2022873"/>
            <a:ext cx="1527572" cy="564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0" name="Picture 12" descr="Cove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31669" y="1764506"/>
            <a:ext cx="1618060" cy="439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1" name="Picture 13" descr="Cove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06441" y="1738313"/>
            <a:ext cx="2074069" cy="697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2" name="Picture 14" descr="Cove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963841" y="1282304"/>
            <a:ext cx="967978" cy="64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3" name="Picture 15" descr="Cove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963841" y="1235869"/>
            <a:ext cx="959644"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4" name="Picture 16" descr="Cove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911454" y="1007269"/>
            <a:ext cx="1235869" cy="426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5" name="Picture 17" descr="Cove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843588" y="762000"/>
            <a:ext cx="1257300" cy="636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6" name="Picture 18" descr="Cove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773091" y="1041797"/>
            <a:ext cx="2350294" cy="81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7" name="Picture 19" descr="Cove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257425" y="1562101"/>
            <a:ext cx="1807369" cy="964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8" name="Picture 20" descr="Cove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271962" y="477441"/>
            <a:ext cx="1549004"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9" name="Picture 21" descr="Cove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258867" y="253604"/>
            <a:ext cx="1506140"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90" name="Picture 22" descr="Cove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143375" y="1"/>
            <a:ext cx="1609725" cy="602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91" name="Picture 23" descr="Cove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219325" y="301229"/>
            <a:ext cx="2216944" cy="2220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92" name="Picture 24" descr="Cove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375173" y="1808558"/>
            <a:ext cx="1728191" cy="1238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079897"/>
      </p:ext>
    </p:extLst>
  </p:cSld>
  <p:clrMapOvr>
    <a:masterClrMapping/>
  </p:clrMapOvr>
  <p:transition>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58392"/>
                                        </p:tgtEl>
                                        <p:attrNameLst>
                                          <p:attrName>style.visibility</p:attrName>
                                        </p:attrNameLst>
                                      </p:cBhvr>
                                      <p:to>
                                        <p:strVal val="visible"/>
                                      </p:to>
                                    </p:set>
                                    <p:animEffect transition="in" filter="box(out)">
                                      <p:cBhvr>
                                        <p:cTn id="7" dur="500"/>
                                        <p:tgtEl>
                                          <p:spTgt spid="5839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58391"/>
                                        </p:tgtEl>
                                        <p:attrNameLst>
                                          <p:attrName>style.visibility</p:attrName>
                                        </p:attrNameLst>
                                      </p:cBhvr>
                                      <p:to>
                                        <p:strVal val="visible"/>
                                      </p:to>
                                    </p:set>
                                    <p:animEffect transition="in" filter="wipe(left)">
                                      <p:cBhvr>
                                        <p:cTn id="12" dur="500"/>
                                        <p:tgtEl>
                                          <p:spTgt spid="5839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58390"/>
                                        </p:tgtEl>
                                        <p:attrNameLst>
                                          <p:attrName>style.visibility</p:attrName>
                                        </p:attrNameLst>
                                      </p:cBhvr>
                                      <p:to>
                                        <p:strVal val="visible"/>
                                      </p:to>
                                    </p:set>
                                    <p:animEffect transition="in" filter="wipe(left)">
                                      <p:cBhvr>
                                        <p:cTn id="17" dur="500"/>
                                        <p:tgtEl>
                                          <p:spTgt spid="5839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58389"/>
                                        </p:tgtEl>
                                        <p:attrNameLst>
                                          <p:attrName>style.visibility</p:attrName>
                                        </p:attrNameLst>
                                      </p:cBhvr>
                                      <p:to>
                                        <p:strVal val="visible"/>
                                      </p:to>
                                    </p:set>
                                    <p:animEffect transition="in" filter="wipe(left)">
                                      <p:cBhvr>
                                        <p:cTn id="22" dur="500"/>
                                        <p:tgtEl>
                                          <p:spTgt spid="5838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58388"/>
                                        </p:tgtEl>
                                        <p:attrNameLst>
                                          <p:attrName>style.visibility</p:attrName>
                                        </p:attrNameLst>
                                      </p:cBhvr>
                                      <p:to>
                                        <p:strVal val="visible"/>
                                      </p:to>
                                    </p:set>
                                    <p:animEffect transition="in" filter="wipe(left)">
                                      <p:cBhvr>
                                        <p:cTn id="27" dur="500"/>
                                        <p:tgtEl>
                                          <p:spTgt spid="5838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58387"/>
                                        </p:tgtEl>
                                        <p:attrNameLst>
                                          <p:attrName>style.visibility</p:attrName>
                                        </p:attrNameLst>
                                      </p:cBhvr>
                                      <p:to>
                                        <p:strVal val="visible"/>
                                      </p:to>
                                    </p:set>
                                    <p:animEffect transition="in" filter="wipe(left)">
                                      <p:cBhvr>
                                        <p:cTn id="32" dur="500"/>
                                        <p:tgtEl>
                                          <p:spTgt spid="5838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58386"/>
                                        </p:tgtEl>
                                        <p:attrNameLst>
                                          <p:attrName>style.visibility</p:attrName>
                                        </p:attrNameLst>
                                      </p:cBhvr>
                                      <p:to>
                                        <p:strVal val="visible"/>
                                      </p:to>
                                    </p:set>
                                    <p:animEffect transition="in" filter="wipe(left)">
                                      <p:cBhvr>
                                        <p:cTn id="37" dur="500"/>
                                        <p:tgtEl>
                                          <p:spTgt spid="5838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58385"/>
                                        </p:tgtEl>
                                        <p:attrNameLst>
                                          <p:attrName>style.visibility</p:attrName>
                                        </p:attrNameLst>
                                      </p:cBhvr>
                                      <p:to>
                                        <p:strVal val="visible"/>
                                      </p:to>
                                    </p:set>
                                    <p:animEffect transition="in" filter="wipe(left)">
                                      <p:cBhvr>
                                        <p:cTn id="42" dur="500"/>
                                        <p:tgtEl>
                                          <p:spTgt spid="5838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58384"/>
                                        </p:tgtEl>
                                        <p:attrNameLst>
                                          <p:attrName>style.visibility</p:attrName>
                                        </p:attrNameLst>
                                      </p:cBhvr>
                                      <p:to>
                                        <p:strVal val="visible"/>
                                      </p:to>
                                    </p:set>
                                    <p:animEffect transition="in" filter="wipe(left)">
                                      <p:cBhvr>
                                        <p:cTn id="47" dur="500"/>
                                        <p:tgtEl>
                                          <p:spTgt spid="58384"/>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nodeType="clickEffect">
                                  <p:stCondLst>
                                    <p:cond delay="0"/>
                                  </p:stCondLst>
                                  <p:childTnLst>
                                    <p:set>
                                      <p:cBhvr>
                                        <p:cTn id="51" dur="1" fill="hold">
                                          <p:stCondLst>
                                            <p:cond delay="0"/>
                                          </p:stCondLst>
                                        </p:cTn>
                                        <p:tgtEl>
                                          <p:spTgt spid="58383"/>
                                        </p:tgtEl>
                                        <p:attrNameLst>
                                          <p:attrName>style.visibility</p:attrName>
                                        </p:attrNameLst>
                                      </p:cBhvr>
                                      <p:to>
                                        <p:strVal val="visible"/>
                                      </p:to>
                                    </p:set>
                                    <p:animEffect transition="in" filter="wipe(left)">
                                      <p:cBhvr>
                                        <p:cTn id="52" dur="500"/>
                                        <p:tgtEl>
                                          <p:spTgt spid="5838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nodeType="clickEffect">
                                  <p:stCondLst>
                                    <p:cond delay="0"/>
                                  </p:stCondLst>
                                  <p:childTnLst>
                                    <p:set>
                                      <p:cBhvr>
                                        <p:cTn id="56" dur="1" fill="hold">
                                          <p:stCondLst>
                                            <p:cond delay="0"/>
                                          </p:stCondLst>
                                        </p:cTn>
                                        <p:tgtEl>
                                          <p:spTgt spid="58382"/>
                                        </p:tgtEl>
                                        <p:attrNameLst>
                                          <p:attrName>style.visibility</p:attrName>
                                        </p:attrNameLst>
                                      </p:cBhvr>
                                      <p:to>
                                        <p:strVal val="visible"/>
                                      </p:to>
                                    </p:set>
                                    <p:animEffect transition="in" filter="wipe(left)">
                                      <p:cBhvr>
                                        <p:cTn id="57" dur="500"/>
                                        <p:tgtEl>
                                          <p:spTgt spid="5838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58381"/>
                                        </p:tgtEl>
                                        <p:attrNameLst>
                                          <p:attrName>style.visibility</p:attrName>
                                        </p:attrNameLst>
                                      </p:cBhvr>
                                      <p:to>
                                        <p:strVal val="visible"/>
                                      </p:to>
                                    </p:set>
                                    <p:animEffect transition="in" filter="wipe(left)">
                                      <p:cBhvr>
                                        <p:cTn id="62" dur="500"/>
                                        <p:tgtEl>
                                          <p:spTgt spid="58381"/>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nodeType="clickEffect">
                                  <p:stCondLst>
                                    <p:cond delay="0"/>
                                  </p:stCondLst>
                                  <p:childTnLst>
                                    <p:set>
                                      <p:cBhvr>
                                        <p:cTn id="66" dur="1" fill="hold">
                                          <p:stCondLst>
                                            <p:cond delay="0"/>
                                          </p:stCondLst>
                                        </p:cTn>
                                        <p:tgtEl>
                                          <p:spTgt spid="58380"/>
                                        </p:tgtEl>
                                        <p:attrNameLst>
                                          <p:attrName>style.visibility</p:attrName>
                                        </p:attrNameLst>
                                      </p:cBhvr>
                                      <p:to>
                                        <p:strVal val="visible"/>
                                      </p:to>
                                    </p:set>
                                    <p:animEffect transition="in" filter="wipe(left)">
                                      <p:cBhvr>
                                        <p:cTn id="67" dur="500"/>
                                        <p:tgtEl>
                                          <p:spTgt spid="58380"/>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nodeType="clickEffect">
                                  <p:stCondLst>
                                    <p:cond delay="0"/>
                                  </p:stCondLst>
                                  <p:childTnLst>
                                    <p:set>
                                      <p:cBhvr>
                                        <p:cTn id="71" dur="1" fill="hold">
                                          <p:stCondLst>
                                            <p:cond delay="0"/>
                                          </p:stCondLst>
                                        </p:cTn>
                                        <p:tgtEl>
                                          <p:spTgt spid="58379"/>
                                        </p:tgtEl>
                                        <p:attrNameLst>
                                          <p:attrName>style.visibility</p:attrName>
                                        </p:attrNameLst>
                                      </p:cBhvr>
                                      <p:to>
                                        <p:strVal val="visible"/>
                                      </p:to>
                                    </p:set>
                                    <p:animEffect transition="in" filter="wipe(left)">
                                      <p:cBhvr>
                                        <p:cTn id="72" dur="500"/>
                                        <p:tgtEl>
                                          <p:spTgt spid="58379"/>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nodeType="clickEffect">
                                  <p:stCondLst>
                                    <p:cond delay="0"/>
                                  </p:stCondLst>
                                  <p:childTnLst>
                                    <p:set>
                                      <p:cBhvr>
                                        <p:cTn id="76" dur="1" fill="hold">
                                          <p:stCondLst>
                                            <p:cond delay="0"/>
                                          </p:stCondLst>
                                        </p:cTn>
                                        <p:tgtEl>
                                          <p:spTgt spid="58378"/>
                                        </p:tgtEl>
                                        <p:attrNameLst>
                                          <p:attrName>style.visibility</p:attrName>
                                        </p:attrNameLst>
                                      </p:cBhvr>
                                      <p:to>
                                        <p:strVal val="visible"/>
                                      </p:to>
                                    </p:set>
                                    <p:animEffect transition="in" filter="wipe(left)">
                                      <p:cBhvr>
                                        <p:cTn id="77" dur="500"/>
                                        <p:tgtEl>
                                          <p:spTgt spid="58378"/>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8" fill="hold" nodeType="clickEffect">
                                  <p:stCondLst>
                                    <p:cond delay="0"/>
                                  </p:stCondLst>
                                  <p:childTnLst>
                                    <p:set>
                                      <p:cBhvr>
                                        <p:cTn id="81" dur="1" fill="hold">
                                          <p:stCondLst>
                                            <p:cond delay="0"/>
                                          </p:stCondLst>
                                        </p:cTn>
                                        <p:tgtEl>
                                          <p:spTgt spid="58377"/>
                                        </p:tgtEl>
                                        <p:attrNameLst>
                                          <p:attrName>style.visibility</p:attrName>
                                        </p:attrNameLst>
                                      </p:cBhvr>
                                      <p:to>
                                        <p:strVal val="visible"/>
                                      </p:to>
                                    </p:set>
                                    <p:animEffect transition="in" filter="wipe(left)">
                                      <p:cBhvr>
                                        <p:cTn id="82" dur="500"/>
                                        <p:tgtEl>
                                          <p:spTgt spid="58377"/>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2" presetClass="entr" presetSubtype="8" fill="hold" nodeType="clickEffect">
                                  <p:stCondLst>
                                    <p:cond delay="0"/>
                                  </p:stCondLst>
                                  <p:childTnLst>
                                    <p:set>
                                      <p:cBhvr>
                                        <p:cTn id="86" dur="1" fill="hold">
                                          <p:stCondLst>
                                            <p:cond delay="0"/>
                                          </p:stCondLst>
                                        </p:cTn>
                                        <p:tgtEl>
                                          <p:spTgt spid="58376"/>
                                        </p:tgtEl>
                                        <p:attrNameLst>
                                          <p:attrName>style.visibility</p:attrName>
                                        </p:attrNameLst>
                                      </p:cBhvr>
                                      <p:to>
                                        <p:strVal val="visible"/>
                                      </p:to>
                                    </p:set>
                                    <p:animEffect transition="in" filter="wipe(left)">
                                      <p:cBhvr>
                                        <p:cTn id="87" dur="500"/>
                                        <p:tgtEl>
                                          <p:spTgt spid="58376"/>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ntr" presetSubtype="8" fill="hold" nodeType="clickEffect">
                                  <p:stCondLst>
                                    <p:cond delay="0"/>
                                  </p:stCondLst>
                                  <p:childTnLst>
                                    <p:set>
                                      <p:cBhvr>
                                        <p:cTn id="91" dur="1" fill="hold">
                                          <p:stCondLst>
                                            <p:cond delay="0"/>
                                          </p:stCondLst>
                                        </p:cTn>
                                        <p:tgtEl>
                                          <p:spTgt spid="58375"/>
                                        </p:tgtEl>
                                        <p:attrNameLst>
                                          <p:attrName>style.visibility</p:attrName>
                                        </p:attrNameLst>
                                      </p:cBhvr>
                                      <p:to>
                                        <p:strVal val="visible"/>
                                      </p:to>
                                    </p:set>
                                    <p:animEffect transition="in" filter="wipe(left)">
                                      <p:cBhvr>
                                        <p:cTn id="92" dur="500"/>
                                        <p:tgtEl>
                                          <p:spTgt spid="58375"/>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22" presetClass="entr" presetSubtype="8" fill="hold" nodeType="clickEffect">
                                  <p:stCondLst>
                                    <p:cond delay="0"/>
                                  </p:stCondLst>
                                  <p:childTnLst>
                                    <p:set>
                                      <p:cBhvr>
                                        <p:cTn id="96" dur="1" fill="hold">
                                          <p:stCondLst>
                                            <p:cond delay="0"/>
                                          </p:stCondLst>
                                        </p:cTn>
                                        <p:tgtEl>
                                          <p:spTgt spid="58374"/>
                                        </p:tgtEl>
                                        <p:attrNameLst>
                                          <p:attrName>style.visibility</p:attrName>
                                        </p:attrNameLst>
                                      </p:cBhvr>
                                      <p:to>
                                        <p:strVal val="visible"/>
                                      </p:to>
                                    </p:set>
                                    <p:animEffect transition="in" filter="wipe(left)">
                                      <p:cBhvr>
                                        <p:cTn id="97" dur="500"/>
                                        <p:tgtEl>
                                          <p:spTgt spid="58374"/>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22" presetClass="entr" presetSubtype="8" fill="hold" nodeType="clickEffect">
                                  <p:stCondLst>
                                    <p:cond delay="0"/>
                                  </p:stCondLst>
                                  <p:childTnLst>
                                    <p:set>
                                      <p:cBhvr>
                                        <p:cTn id="101" dur="1" fill="hold">
                                          <p:stCondLst>
                                            <p:cond delay="0"/>
                                          </p:stCondLst>
                                        </p:cTn>
                                        <p:tgtEl>
                                          <p:spTgt spid="58373"/>
                                        </p:tgtEl>
                                        <p:attrNameLst>
                                          <p:attrName>style.visibility</p:attrName>
                                        </p:attrNameLst>
                                      </p:cBhvr>
                                      <p:to>
                                        <p:strVal val="visible"/>
                                      </p:to>
                                    </p:set>
                                    <p:animEffect transition="in" filter="wipe(left)">
                                      <p:cBhvr>
                                        <p:cTn id="102" dur="500"/>
                                        <p:tgtEl>
                                          <p:spTgt spid="58373"/>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22" presetClass="entr" presetSubtype="8" fill="hold" nodeType="clickEffect">
                                  <p:stCondLst>
                                    <p:cond delay="0"/>
                                  </p:stCondLst>
                                  <p:childTnLst>
                                    <p:set>
                                      <p:cBhvr>
                                        <p:cTn id="106" dur="1" fill="hold">
                                          <p:stCondLst>
                                            <p:cond delay="0"/>
                                          </p:stCondLst>
                                        </p:cTn>
                                        <p:tgtEl>
                                          <p:spTgt spid="58372"/>
                                        </p:tgtEl>
                                        <p:attrNameLst>
                                          <p:attrName>style.visibility</p:attrName>
                                        </p:attrNameLst>
                                      </p:cBhvr>
                                      <p:to>
                                        <p:strVal val="visible"/>
                                      </p:to>
                                    </p:set>
                                    <p:animEffect transition="in" filter="wipe(left)">
                                      <p:cBhvr>
                                        <p:cTn id="107" dur="500"/>
                                        <p:tgtEl>
                                          <p:spTgt spid="58372"/>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2" presetClass="entr" presetSubtype="8" fill="hold" nodeType="clickEffect">
                                  <p:stCondLst>
                                    <p:cond delay="0"/>
                                  </p:stCondLst>
                                  <p:childTnLst>
                                    <p:set>
                                      <p:cBhvr>
                                        <p:cTn id="111" dur="1" fill="hold">
                                          <p:stCondLst>
                                            <p:cond delay="0"/>
                                          </p:stCondLst>
                                        </p:cTn>
                                        <p:tgtEl>
                                          <p:spTgt spid="58371"/>
                                        </p:tgtEl>
                                        <p:attrNameLst>
                                          <p:attrName>style.visibility</p:attrName>
                                        </p:attrNameLst>
                                      </p:cBhvr>
                                      <p:to>
                                        <p:strVal val="visible"/>
                                      </p:to>
                                    </p:set>
                                    <p:animEffect transition="in" filter="wipe(left)">
                                      <p:cBhvr>
                                        <p:cTn id="112" dur="500"/>
                                        <p:tgtEl>
                                          <p:spTgt spid="58371"/>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22" presetClass="entr" presetSubtype="8" fill="hold" nodeType="clickEffect">
                                  <p:stCondLst>
                                    <p:cond delay="0"/>
                                  </p:stCondLst>
                                  <p:childTnLst>
                                    <p:set>
                                      <p:cBhvr>
                                        <p:cTn id="116" dur="1" fill="hold">
                                          <p:stCondLst>
                                            <p:cond delay="0"/>
                                          </p:stCondLst>
                                        </p:cTn>
                                        <p:tgtEl>
                                          <p:spTgt spid="58370"/>
                                        </p:tgtEl>
                                        <p:attrNameLst>
                                          <p:attrName>style.visibility</p:attrName>
                                        </p:attrNameLst>
                                      </p:cBhvr>
                                      <p:to>
                                        <p:strVal val="visible"/>
                                      </p:to>
                                    </p:set>
                                    <p:animEffect transition="in" filter="wipe(left)">
                                      <p:cBhvr>
                                        <p:cTn id="117" dur="500"/>
                                        <p:tgtEl>
                                          <p:spTgt spid="58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6"/>
          <p:cNvPicPr>
            <a:picLocks noChangeAspect="1"/>
          </p:cNvPicPr>
          <p:nvPr/>
        </p:nvPicPr>
        <p:blipFill>
          <a:blip r:embed="rId2" cstate="print">
            <a:extLst>
              <a:ext uri="{28A0092B-C50C-407E-A947-70E740481C1C}">
                <a14:useLocalDpi xmlns:a14="http://schemas.microsoft.com/office/drawing/2010/main" val="0"/>
              </a:ext>
            </a:extLst>
          </a:blip>
          <a:srcRect l="73901" t="12140" r="25854" b="87813"/>
          <a:stretch>
            <a:fillRect/>
          </a:stretch>
        </p:blipFill>
        <p:spPr bwMode="auto">
          <a:xfrm>
            <a:off x="4807744" y="1302544"/>
            <a:ext cx="7144" cy="2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p:cNvPicPr>
          <p:nvPr/>
        </p:nvPicPr>
        <p:blipFill rotWithShape="1">
          <a:blip r:embed="rId3"/>
          <a:srcRect l="12151" r="11978"/>
          <a:stretch/>
        </p:blipFill>
        <p:spPr>
          <a:xfrm>
            <a:off x="7164288" y="0"/>
            <a:ext cx="1903041" cy="1314450"/>
          </a:xfrm>
          <a:prstGeom prst="ellipse">
            <a:avLst/>
          </a:prstGeom>
          <a:ln>
            <a:noFill/>
          </a:ln>
          <a:effectLst>
            <a:softEdge rad="112500"/>
          </a:effectLst>
        </p:spPr>
      </p:pic>
      <p:sp>
        <p:nvSpPr>
          <p:cNvPr id="2" name="Rectangle 1"/>
          <p:cNvSpPr/>
          <p:nvPr/>
        </p:nvSpPr>
        <p:spPr>
          <a:xfrm>
            <a:off x="3320199" y="267494"/>
            <a:ext cx="2242858" cy="548099"/>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a:lnSpc>
                <a:spcPct val="115000"/>
              </a:lnSpc>
              <a:spcBef>
                <a:spcPts val="450"/>
              </a:spcBef>
              <a:defRPr/>
            </a:pPr>
            <a:r>
              <a:rPr lang="en-US" sz="2800" b="1" dirty="0">
                <a:solidFill>
                  <a:srgbClr val="FF0000"/>
                </a:solidFill>
                <a:latin typeface="Times New Roman" pitchFamily="18" charset="0"/>
                <a:cs typeface="Times New Roman" pitchFamily="18" charset="0"/>
              </a:rPr>
              <a:t>LUYỆN TẬP</a:t>
            </a:r>
            <a:endParaRPr lang="en-US" sz="2800" dirty="0">
              <a:solidFill>
                <a:srgbClr val="FF0000"/>
              </a:solidFill>
              <a:latin typeface="Times New Roman" pitchFamily="18" charset="0"/>
              <a:cs typeface="Times New Roman" pitchFamily="18" charset="0"/>
            </a:endParaRPr>
          </a:p>
        </p:txBody>
      </p:sp>
      <p:pic>
        <p:nvPicPr>
          <p:cNvPr id="37894"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107709"/>
            <a:ext cx="7776864" cy="3864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5" name="Rectangle 29"/>
          <p:cNvSpPr>
            <a:spLocks noChangeArrowheads="1"/>
          </p:cNvSpPr>
          <p:nvPr/>
        </p:nvSpPr>
        <p:spPr bwMode="auto">
          <a:xfrm>
            <a:off x="1475656" y="1779662"/>
            <a:ext cx="2808312"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15000"/>
              </a:lnSpc>
              <a:spcBef>
                <a:spcPct val="0"/>
              </a:spcBef>
              <a:buFontTx/>
              <a:buNone/>
            </a:pPr>
            <a:r>
              <a:rPr lang="en-US" altLang="en-US" sz="2000" b="1" dirty="0" err="1">
                <a:latin typeface="Times New Roman" panose="02020603050405020304" pitchFamily="18" charset="0"/>
                <a:cs typeface="Times New Roman" panose="02020603050405020304" pitchFamily="18" charset="0"/>
              </a:rPr>
              <a:t>Bài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tập</a:t>
            </a:r>
            <a:r>
              <a:rPr lang="en-US" altLang="en-US" sz="2000" b="1" dirty="0">
                <a:latin typeface="Times New Roman" panose="02020603050405020304" pitchFamily="18" charset="0"/>
                <a:cs typeface="Times New Roman" panose="02020603050405020304" pitchFamily="18" charset="0"/>
              </a:rPr>
              <a:t> 1: </a:t>
            </a:r>
            <a:r>
              <a:rPr lang="en-US" altLang="en-US" sz="2000" dirty="0">
                <a:latin typeface="Times New Roman" panose="02020603050405020304" pitchFamily="18" charset="0"/>
                <a:cs typeface="Times New Roman" panose="02020603050405020304" pitchFamily="18" charset="0"/>
              </a:rPr>
              <a:t>HS </a:t>
            </a:r>
            <a:r>
              <a:rPr lang="en-US" altLang="en-US" sz="2000" dirty="0" err="1">
                <a:latin typeface="Times New Roman" panose="02020603050405020304" pitchFamily="18" charset="0"/>
                <a:cs typeface="Times New Roman" panose="02020603050405020304" pitchFamily="18" charset="0"/>
              </a:rPr>
              <a:t>bày</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tỏ</a:t>
            </a:r>
            <a:r>
              <a:rPr lang="en-US" altLang="en-US" sz="2000" dirty="0">
                <a:latin typeface="Times New Roman" panose="02020603050405020304" pitchFamily="18" charset="0"/>
                <a:cs typeface="Times New Roman" panose="02020603050405020304" pitchFamily="18" charset="0"/>
              </a:rPr>
              <a:t>, chia </a:t>
            </a:r>
            <a:r>
              <a:rPr lang="en-US" altLang="en-US" sz="2000" dirty="0" err="1">
                <a:latin typeface="Times New Roman" panose="02020603050405020304" pitchFamily="18" charset="0"/>
                <a:cs typeface="Times New Roman" panose="02020603050405020304" pitchFamily="18" charset="0"/>
              </a:rPr>
              <a:t>sẻ</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cảm</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nhận</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của</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bản</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thân</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có</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thể</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nêu</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ấn</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tượng</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về</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trang</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phục</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cử</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chỉ</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lời</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nói</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hình</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dáng</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của</a:t>
            </a:r>
            <a:r>
              <a:rPr lang="en-US" altLang="en-US" sz="2000" dirty="0">
                <a:latin typeface="Times New Roman" panose="02020603050405020304" pitchFamily="18" charset="0"/>
                <a:cs typeface="Times New Roman" panose="02020603050405020304" pitchFamily="18" charset="0"/>
              </a:rPr>
              <a:t> </a:t>
            </a:r>
            <a:r>
              <a:rPr lang="en-US" altLang="en-US" sz="2000" dirty="0" err="1">
                <a:latin typeface="Times New Roman" panose="02020603050405020304" pitchFamily="18" charset="0"/>
                <a:cs typeface="Times New Roman" panose="02020603050405020304" pitchFamily="18" charset="0"/>
              </a:rPr>
              <a:t>Lượm</a:t>
            </a:r>
            <a:r>
              <a:rPr lang="en-US" altLang="en-US" sz="2000" dirty="0">
                <a:latin typeface="Times New Roman" panose="02020603050405020304" pitchFamily="18" charset="0"/>
                <a:cs typeface="Times New Roman" panose="02020603050405020304" pitchFamily="18" charset="0"/>
              </a:rPr>
              <a:t>.</a:t>
            </a:r>
          </a:p>
        </p:txBody>
      </p:sp>
      <p:sp>
        <p:nvSpPr>
          <p:cNvPr id="37896" name="Rectangle 8"/>
          <p:cNvSpPr>
            <a:spLocks noChangeArrowheads="1"/>
          </p:cNvSpPr>
          <p:nvPr/>
        </p:nvSpPr>
        <p:spPr bwMode="auto">
          <a:xfrm>
            <a:off x="4716016" y="1897857"/>
            <a:ext cx="2808312" cy="186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15000"/>
              </a:lnSpc>
              <a:spcBef>
                <a:spcPct val="0"/>
              </a:spcBef>
              <a:spcAft>
                <a:spcPts val="900"/>
              </a:spcAft>
              <a:buNone/>
            </a:pPr>
            <a:r>
              <a:rPr lang="en-US" altLang="en-US" sz="2000" b="1" dirty="0" err="1">
                <a:latin typeface="Times New Roman" panose="02020603050405020304" pitchFamily="18" charset="0"/>
                <a:cs typeface="Times New Roman" panose="02020603050405020304" pitchFamily="18" charset="0"/>
              </a:rPr>
              <a:t>Bài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tập</a:t>
            </a:r>
            <a:r>
              <a:rPr lang="en-US" altLang="en-US" sz="2000" b="1" dirty="0">
                <a:latin typeface="Times New Roman" panose="02020603050405020304" pitchFamily="18" charset="0"/>
                <a:cs typeface="Times New Roman" panose="02020603050405020304" pitchFamily="18" charset="0"/>
              </a:rPr>
              <a:t> 2:</a:t>
            </a:r>
            <a:r>
              <a:rPr lang="en-US" altLang="en-US" sz="2000" dirty="0">
                <a:solidFill>
                  <a:srgbClr val="0000FF"/>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Viết</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đoạn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văn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khoảng</a:t>
            </a:r>
            <a:r>
              <a:rPr lang="en-US" altLang="en-US" sz="2000" dirty="0">
                <a:solidFill>
                  <a:srgbClr val="000000"/>
                </a:solidFill>
                <a:latin typeface="Times New Roman" panose="02020603050405020304" pitchFamily="18" charset="0"/>
                <a:cs typeface="Times New Roman" panose="02020603050405020304" pitchFamily="18" charset="0"/>
              </a:rPr>
              <a:t> 5 – 7 </a:t>
            </a:r>
            <a:r>
              <a:rPr lang="en-US" altLang="en-US" sz="2000" dirty="0" err="1">
                <a:solidFill>
                  <a:srgbClr val="000000"/>
                </a:solidFill>
                <a:latin typeface="Times New Roman" panose="02020603050405020304" pitchFamily="18" charset="0"/>
                <a:cs typeface="Times New Roman" panose="02020603050405020304" pitchFamily="18" charset="0"/>
              </a:rPr>
              <a:t>câu</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nêu</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cảm</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nhận</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của</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em</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về</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sự</a:t>
            </a:r>
            <a:r>
              <a:rPr lang="en-US" altLang="en-US" sz="2000" dirty="0">
                <a:solidFill>
                  <a:srgbClr val="000000"/>
                </a:solidFill>
                <a:latin typeface="Times New Roman" panose="02020603050405020304" pitchFamily="18" charset="0"/>
                <a:cs typeface="Times New Roman" panose="02020603050405020304" pitchFamily="18" charset="0"/>
              </a:rPr>
              <a:t> hi </a:t>
            </a:r>
            <a:r>
              <a:rPr lang="en-US" altLang="en-US" sz="2000" dirty="0" err="1">
                <a:solidFill>
                  <a:srgbClr val="000000"/>
                </a:solidFill>
                <a:latin typeface="Times New Roman" panose="02020603050405020304" pitchFamily="18" charset="0"/>
                <a:cs typeface="Times New Roman" panose="02020603050405020304" pitchFamily="18" charset="0"/>
              </a:rPr>
              <a:t>sinh</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của</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chú</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bé</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Lượm</a:t>
            </a:r>
            <a:r>
              <a:rPr lang="en-US" altLang="en-US" sz="2000" dirty="0">
                <a:solidFill>
                  <a:srgbClr val="000000"/>
                </a:solidFill>
                <a:latin typeface="Times New Roman" panose="02020603050405020304" pitchFamily="18" charset="0"/>
                <a:cs typeface="Times New Roman" panose="02020603050405020304" pitchFamily="18" charset="0"/>
              </a:rPr>
              <a:t> ở 6 </a:t>
            </a:r>
            <a:r>
              <a:rPr lang="en-US" altLang="en-US" sz="2000" dirty="0" err="1">
                <a:solidFill>
                  <a:srgbClr val="000000"/>
                </a:solidFill>
                <a:latin typeface="Times New Roman" panose="02020603050405020304" pitchFamily="18" charset="0"/>
                <a:cs typeface="Times New Roman" panose="02020603050405020304" pitchFamily="18" charset="0"/>
              </a:rPr>
              <a:t>khổ</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cuối</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bài</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thơ</a:t>
            </a:r>
            <a:r>
              <a:rPr lang="en-US" altLang="en-US" sz="2000" dirty="0">
                <a:solidFill>
                  <a:srgbClr val="000000"/>
                </a:solidFill>
                <a:latin typeface="Times New Roman" panose="02020603050405020304" pitchFamily="18" charset="0"/>
                <a:cs typeface="Times New Roman" panose="02020603050405020304" pitchFamily="18" charset="0"/>
              </a:rPr>
              <a:t>.</a:t>
            </a:r>
            <a:endParaRPr lang="en-US" altLang="en-US" sz="2000" dirty="0">
              <a:latin typeface="Times New Roman" panose="02020603050405020304" pitchFamily="18" charset="0"/>
              <a:cs typeface="Times New Roman" panose="02020603050405020304" pitchFamily="18" charset="0"/>
            </a:endParaRPr>
          </a:p>
        </p:txBody>
      </p:sp>
      <p:pic>
        <p:nvPicPr>
          <p:cNvPr id="9" name="Content Placeholder 5" descr="96.g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1520" y="129985"/>
            <a:ext cx="1115516" cy="929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42769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Picture1hhhhhhhhhhhhhhhhhhhhhhhh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575"/>
            <a:ext cx="9144000"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Content Placeholder 5" descr="96.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00900" y="-14031"/>
            <a:ext cx="1115516" cy="929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un 4"/>
          <p:cNvSpPr/>
          <p:nvPr/>
        </p:nvSpPr>
        <p:spPr>
          <a:xfrm>
            <a:off x="323528" y="114300"/>
            <a:ext cx="1291580" cy="801266"/>
          </a:xfrm>
          <a:prstGeom prst="su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a:solidFill>
                <a:srgbClr val="FFFFFF"/>
              </a:solidFill>
            </a:endParaRPr>
          </a:p>
        </p:txBody>
      </p:sp>
      <p:pic>
        <p:nvPicPr>
          <p:cNvPr id="38917" name="Content Placeholder 5" descr="96.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1650" y="2914650"/>
            <a:ext cx="685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1763688" y="457200"/>
            <a:ext cx="4968552" cy="600164"/>
          </a:xfrm>
          <a:prstGeom prst="rect">
            <a:avLst/>
          </a:prstGeom>
          <a:noFill/>
          <a:ln>
            <a:noFill/>
          </a:ln>
          <a:effectLst/>
        </p:spPr>
        <p:txBody>
          <a:bodyPr wrap="square">
            <a:spAutoFit/>
          </a:bodyPr>
          <a:lstStyle/>
          <a:p>
            <a:pPr eaLnBrk="1" hangingPunct="1">
              <a:spcBef>
                <a:spcPct val="50000"/>
              </a:spcBef>
              <a:defRPr/>
            </a:pPr>
            <a:r>
              <a:rPr lang="en-US" sz="3300" b="1" i="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Hướng</a:t>
            </a:r>
            <a:r>
              <a:rPr lang="en-US" sz="3300" b="1" i="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300" b="1" i="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dẫn</a:t>
            </a:r>
            <a:r>
              <a:rPr lang="en-US" sz="3300" b="1" i="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300" b="1" i="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học</a:t>
            </a:r>
            <a:r>
              <a:rPr lang="en-US" sz="3300" b="1" i="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300" b="1" i="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tập</a:t>
            </a:r>
            <a:r>
              <a:rPr lang="en-US" sz="3300" b="1" i="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t>
            </a:r>
          </a:p>
        </p:txBody>
      </p:sp>
      <p:sp>
        <p:nvSpPr>
          <p:cNvPr id="38919" name="Text Box 9"/>
          <p:cNvSpPr txBox="1">
            <a:spLocks noChangeArrowheads="1"/>
          </p:cNvSpPr>
          <p:nvPr/>
        </p:nvSpPr>
        <p:spPr bwMode="auto">
          <a:xfrm>
            <a:off x="1314450" y="1257300"/>
            <a:ext cx="7362006"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b="1" i="1" dirty="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Học</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thuộc</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lòng</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bài</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thơ</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Lượm</a:t>
            </a:r>
            <a:r>
              <a:rPr lang="en-US" altLang="en-US" sz="2400" b="1" i="1" dirty="0">
                <a:latin typeface="Times New Roman" panose="02020603050405020304" pitchFamily="18" charset="0"/>
                <a:cs typeface="Times New Roman" panose="02020603050405020304" pitchFamily="18" charset="0"/>
              </a:rPr>
              <a:t> – </a:t>
            </a:r>
            <a:r>
              <a:rPr lang="en-US" altLang="en-US" sz="2400" b="1" i="1" dirty="0" err="1">
                <a:latin typeface="Times New Roman" panose="02020603050405020304" pitchFamily="18" charset="0"/>
                <a:cs typeface="Times New Roman" panose="02020603050405020304" pitchFamily="18" charset="0"/>
              </a:rPr>
              <a:t>Tố</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Hữu</a:t>
            </a:r>
            <a:endParaRPr lang="en-US" altLang="en-US" sz="2400" b="1" i="1" dirty="0">
              <a:latin typeface="Times New Roman" panose="02020603050405020304" pitchFamily="18" charset="0"/>
              <a:cs typeface="Times New Roman" panose="02020603050405020304" pitchFamily="18" charset="0"/>
            </a:endParaRPr>
          </a:p>
          <a:p>
            <a:pPr>
              <a:spcBef>
                <a:spcPct val="50000"/>
              </a:spcBef>
              <a:buFontTx/>
              <a:buChar char="-"/>
            </a:pPr>
            <a:r>
              <a:rPr lang="en-US" altLang="en-US" sz="2400" b="1" i="1" dirty="0" err="1">
                <a:latin typeface="Times New Roman" panose="02020603050405020304" pitchFamily="18" charset="0"/>
                <a:cs typeface="Times New Roman" panose="02020603050405020304" pitchFamily="18" charset="0"/>
              </a:rPr>
              <a:t>Viết</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đoạn</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văn</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nêu</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cảm</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nghĩ</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của</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em</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sau</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khi</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học</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xong</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bài</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thơ</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Lượm</a:t>
            </a:r>
            <a:endParaRPr lang="en-US" altLang="en-US" sz="2400" b="1" i="1" dirty="0">
              <a:latin typeface="Times New Roman" panose="02020603050405020304" pitchFamily="18" charset="0"/>
              <a:cs typeface="Times New Roman" panose="02020603050405020304" pitchFamily="18" charset="0"/>
            </a:endParaRPr>
          </a:p>
          <a:p>
            <a:pPr>
              <a:spcBef>
                <a:spcPct val="50000"/>
              </a:spcBef>
              <a:buFontTx/>
              <a:buChar char="-"/>
            </a:pPr>
            <a:r>
              <a:rPr lang="en-US" altLang="en-US" sz="2400" b="1" i="1" dirty="0" err="1">
                <a:latin typeface="Times New Roman" panose="02020603050405020304" pitchFamily="18" charset="0"/>
                <a:cs typeface="Times New Roman" panose="02020603050405020304" pitchFamily="18" charset="0"/>
              </a:rPr>
              <a:t>Chuẩn</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bị</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tiết</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tiếp</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theo</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tiết</a:t>
            </a:r>
            <a:r>
              <a:rPr lang="en-US" altLang="en-US" sz="2400" b="1" i="1">
                <a:latin typeface="Times New Roman" panose="02020603050405020304" pitchFamily="18" charset="0"/>
                <a:cs typeface="Times New Roman" panose="02020603050405020304" pitchFamily="18" charset="0"/>
              </a:rPr>
              <a:t> 90,91 </a:t>
            </a:r>
            <a:r>
              <a:rPr lang="en-US" altLang="en-US" sz="2400" b="1" i="1" dirty="0" err="1">
                <a:latin typeface="Times New Roman" panose="02020603050405020304" pitchFamily="18" charset="0"/>
                <a:cs typeface="Times New Roman" panose="02020603050405020304" pitchFamily="18" charset="0"/>
              </a:rPr>
              <a:t>thực</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hành</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Tiếng</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Việt</a:t>
            </a:r>
            <a:endParaRPr lang="en-US" altLang="en-US" sz="2400" b="1" i="1" dirty="0">
              <a:latin typeface=".VnArabia" panose="020B7200000000000000" pitchFamily="34" charset="0"/>
              <a:cs typeface="Times New Roman" panose="02020603050405020304" pitchFamily="18" charset="0"/>
            </a:endParaRPr>
          </a:p>
          <a:p>
            <a:pPr>
              <a:spcBef>
                <a:spcPct val="50000"/>
              </a:spcBef>
              <a:buFontTx/>
              <a:buChar char="-"/>
            </a:pPr>
            <a:endParaRPr lang="en-US" altLang="en-US" sz="2400" b="1" dirty="0">
              <a:solidFill>
                <a:srgbClr val="808080"/>
              </a:solidFill>
            </a:endParaRPr>
          </a:p>
        </p:txBody>
      </p:sp>
    </p:spTree>
    <p:extLst>
      <p:ext uri="{BB962C8B-B14F-4D97-AF65-F5344CB8AC3E}">
        <p14:creationId xmlns:p14="http://schemas.microsoft.com/office/powerpoint/2010/main" val="754331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descr="—Pngtree—read little mouse_277728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1" y="0"/>
            <a:ext cx="271819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Title 1"/>
          <p:cNvSpPr txBox="1">
            <a:spLocks/>
          </p:cNvSpPr>
          <p:nvPr/>
        </p:nvSpPr>
        <p:spPr bwMode="auto">
          <a:xfrm>
            <a:off x="3563888" y="1283494"/>
            <a:ext cx="5112568" cy="1916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en-US" altLang="en-US" sz="5400" b="1" i="1" dirty="0" err="1">
                <a:solidFill>
                  <a:srgbClr val="FF0000"/>
                </a:solidFill>
                <a:latin typeface="Times New Roman" panose="02020603050405020304" pitchFamily="18" charset="0"/>
                <a:ea typeface="Lato Light"/>
                <a:cs typeface="Lato Light"/>
              </a:rPr>
              <a:t>I.Tìm</a:t>
            </a:r>
            <a:r>
              <a:rPr lang="en-US" altLang="en-US" sz="5400" b="1" i="1" dirty="0">
                <a:solidFill>
                  <a:srgbClr val="FF0000"/>
                </a:solidFill>
                <a:latin typeface="Times New Roman" panose="02020603050405020304" pitchFamily="18" charset="0"/>
                <a:ea typeface="Lato Light"/>
                <a:cs typeface="Lato Light"/>
              </a:rPr>
              <a:t> </a:t>
            </a:r>
            <a:r>
              <a:rPr lang="en-US" altLang="en-US" sz="5400" b="1" i="1" dirty="0" err="1">
                <a:solidFill>
                  <a:srgbClr val="FF0000"/>
                </a:solidFill>
                <a:latin typeface="Times New Roman" panose="02020603050405020304" pitchFamily="18" charset="0"/>
                <a:ea typeface="Lato Light"/>
                <a:cs typeface="Lato Light"/>
              </a:rPr>
              <a:t>hiểu</a:t>
            </a:r>
            <a:r>
              <a:rPr lang="en-US" altLang="en-US" sz="5400" b="1" i="1" dirty="0">
                <a:solidFill>
                  <a:srgbClr val="FF0000"/>
                </a:solidFill>
                <a:latin typeface="Times New Roman" panose="02020603050405020304" pitchFamily="18" charset="0"/>
                <a:ea typeface="Lato Light"/>
                <a:cs typeface="Lato Light"/>
              </a:rPr>
              <a:t> </a:t>
            </a:r>
            <a:r>
              <a:rPr lang="en-US" altLang="en-US" sz="5400" b="1" i="1" dirty="0" err="1">
                <a:solidFill>
                  <a:srgbClr val="FF0000"/>
                </a:solidFill>
                <a:latin typeface="Times New Roman" panose="02020603050405020304" pitchFamily="18" charset="0"/>
                <a:ea typeface="Lato Light"/>
                <a:cs typeface="Lato Light"/>
              </a:rPr>
              <a:t>chung</a:t>
            </a:r>
            <a:endParaRPr lang="en-US" altLang="en-US" sz="5400" b="1" i="1" dirty="0">
              <a:solidFill>
                <a:srgbClr val="FF0000"/>
              </a:solidFill>
              <a:latin typeface="Times New Roman" panose="02020603050405020304" pitchFamily="18" charset="0"/>
              <a:ea typeface="Lato Light"/>
              <a:cs typeface="Lato Light"/>
            </a:endParaRPr>
          </a:p>
        </p:txBody>
      </p:sp>
      <p:sp>
        <p:nvSpPr>
          <p:cNvPr id="4" name="Oval 25"/>
          <p:cNvSpPr>
            <a:spLocks noChangeArrowheads="1"/>
          </p:cNvSpPr>
          <p:nvPr/>
        </p:nvSpPr>
        <p:spPr bwMode="auto">
          <a:xfrm>
            <a:off x="467544" y="-45618"/>
            <a:ext cx="3247206" cy="597253"/>
          </a:xfrm>
          <a:prstGeom prst="ellipse">
            <a:avLst/>
          </a:prstGeom>
          <a:solidFill>
            <a:schemeClr val="accent2"/>
          </a:solidFill>
          <a:ln w="12700" cap="sq">
            <a:solidFill>
              <a:schemeClr val="tx1"/>
            </a:solidFill>
            <a:round/>
            <a:headEnd/>
            <a:tailEnd/>
          </a:ln>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75000"/>
              </a:spcBef>
              <a:buClr>
                <a:srgbClr val="333399"/>
              </a:buClr>
              <a:buSzPct val="80000"/>
              <a:buFont typeface="Wingdings" panose="05000000000000000000" pitchFamily="2" charset="2"/>
              <a:buNone/>
            </a:pPr>
            <a:r>
              <a:rPr kumimoji="1" lang="en-US" altLang="en-US" sz="2400" b="1" i="1" dirty="0" err="1">
                <a:solidFill>
                  <a:srgbClr val="FFFF00"/>
                </a:solidFill>
                <a:latin typeface="Times New Roman" panose="02020603050405020304" pitchFamily="18" charset="0"/>
              </a:rPr>
              <a:t>Tiết</a:t>
            </a:r>
            <a:r>
              <a:rPr kumimoji="1" lang="en-US" altLang="en-US" sz="2400" b="1" i="1" dirty="0">
                <a:solidFill>
                  <a:srgbClr val="FFFF00"/>
                </a:solidFill>
                <a:latin typeface="Times New Roman" panose="02020603050405020304" pitchFamily="18" charset="0"/>
              </a:rPr>
              <a:t> 88,89:</a:t>
            </a:r>
          </a:p>
        </p:txBody>
      </p:sp>
      <p:sp>
        <p:nvSpPr>
          <p:cNvPr id="5" name="Text Box 24"/>
          <p:cNvSpPr txBox="1">
            <a:spLocks noChangeArrowheads="1"/>
          </p:cNvSpPr>
          <p:nvPr/>
        </p:nvSpPr>
        <p:spPr bwMode="auto">
          <a:xfrm>
            <a:off x="4057650" y="55960"/>
            <a:ext cx="1594470"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rgbClr val="333399"/>
              </a:buClr>
              <a:buSzPct val="80000"/>
              <a:buFont typeface="Wingdings" panose="05000000000000000000" pitchFamily="2" charset="2"/>
              <a:buNone/>
            </a:pPr>
            <a:r>
              <a:rPr kumimoji="1" lang="en-US" altLang="en-US" b="1" dirty="0">
                <a:solidFill>
                  <a:srgbClr val="FF0000"/>
                </a:solidFill>
                <a:latin typeface="Times New Roman" panose="02020603050405020304" pitchFamily="18" charset="0"/>
                <a:cs typeface="Times New Roman" panose="02020603050405020304" pitchFamily="18" charset="0"/>
              </a:rPr>
              <a:t>LƯỢM</a:t>
            </a:r>
            <a:r>
              <a:rPr kumimoji="1" lang="en-US" altLang="en-US" dirty="0">
                <a:solidFill>
                  <a:srgbClr val="800000"/>
                </a:solidFill>
                <a:latin typeface=".VnTifani HeavyH" panose="020B7200000000000000" pitchFamily="34" charset="0"/>
              </a:rPr>
              <a:t> </a:t>
            </a:r>
            <a:r>
              <a:rPr kumimoji="1" lang="en-US" altLang="en-US" sz="2800" i="1" u="sng" dirty="0">
                <a:solidFill>
                  <a:srgbClr val="800000"/>
                </a:solidFill>
                <a:latin typeface=".VnKoala" panose="020B7200000000000000" pitchFamily="34" charset="0"/>
              </a:rPr>
              <a:t> </a:t>
            </a:r>
            <a:endParaRPr kumimoji="1" lang="en-US" altLang="en-US" sz="2800" dirty="0">
              <a:solidFill>
                <a:srgbClr val="000000"/>
              </a:solidFill>
              <a:latin typeface=".VnKoala" panose="020B7200000000000000" pitchFamily="34" charset="0"/>
            </a:endParaRPr>
          </a:p>
        </p:txBody>
      </p:sp>
      <p:sp>
        <p:nvSpPr>
          <p:cNvPr id="6" name="Text Box 25"/>
          <p:cNvSpPr txBox="1">
            <a:spLocks noChangeArrowheads="1"/>
          </p:cNvSpPr>
          <p:nvPr/>
        </p:nvSpPr>
        <p:spPr bwMode="auto">
          <a:xfrm>
            <a:off x="5277197" y="573934"/>
            <a:ext cx="1743075"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rgbClr val="333399"/>
              </a:buClr>
              <a:buSzPct val="80000"/>
              <a:buFont typeface="Wingdings" panose="05000000000000000000" pitchFamily="2" charset="2"/>
              <a:buNone/>
            </a:pPr>
            <a:r>
              <a:rPr kumimoji="1" lang="en-US" altLang="en-US" sz="1800" b="1" i="1" dirty="0">
                <a:solidFill>
                  <a:srgbClr val="000000"/>
                </a:solidFill>
                <a:latin typeface="Times New Roman" panose="02020603050405020304" pitchFamily="18" charset="0"/>
              </a:rPr>
              <a:t>-</a:t>
            </a:r>
            <a:r>
              <a:rPr kumimoji="1" lang="en-US" altLang="en-US" sz="2400" b="1" i="1" dirty="0" err="1">
                <a:solidFill>
                  <a:srgbClr val="000000"/>
                </a:solidFill>
                <a:latin typeface="Times New Roman" panose="02020603050405020304" pitchFamily="18" charset="0"/>
              </a:rPr>
              <a:t>Tố</a:t>
            </a:r>
            <a:r>
              <a:rPr kumimoji="1" lang="en-US" altLang="en-US" sz="2400" b="1" i="1" dirty="0">
                <a:solidFill>
                  <a:srgbClr val="000000"/>
                </a:solidFill>
                <a:latin typeface="Times New Roman" panose="02020603050405020304" pitchFamily="18" charset="0"/>
              </a:rPr>
              <a:t> </a:t>
            </a:r>
            <a:r>
              <a:rPr kumimoji="1" lang="en-US" altLang="en-US" sz="2400" b="1" i="1" dirty="0" err="1">
                <a:solidFill>
                  <a:srgbClr val="000000"/>
                </a:solidFill>
                <a:latin typeface="Times New Roman" panose="02020603050405020304" pitchFamily="18" charset="0"/>
              </a:rPr>
              <a:t>Hữu</a:t>
            </a:r>
            <a:r>
              <a:rPr kumimoji="1" lang="en-US" altLang="en-US" sz="2400" b="1" i="1" dirty="0">
                <a:solidFill>
                  <a:srgbClr val="000000"/>
                </a:solidFill>
                <a:latin typeface="Times New Roman" panose="02020603050405020304" pitchFamily="18" charset="0"/>
              </a:rPr>
              <a:t>-</a:t>
            </a:r>
          </a:p>
        </p:txBody>
      </p:sp>
    </p:spTree>
    <p:extLst>
      <p:ext uri="{BB962C8B-B14F-4D97-AF65-F5344CB8AC3E}">
        <p14:creationId xmlns:p14="http://schemas.microsoft.com/office/powerpoint/2010/main" val="2469036575"/>
      </p:ext>
    </p:extLst>
  </p:cSld>
  <p:clrMapOvr>
    <a:masterClrMapping/>
  </p:clrMapOvr>
  <p:transition spd="slow">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p:cNvPicPr>
            <a:picLocks noChangeAspect="1"/>
          </p:cNvPicPr>
          <p:nvPr/>
        </p:nvPicPr>
        <p:blipFill>
          <a:blip r:embed="rId3" cstate="print">
            <a:extLst>
              <a:ext uri="{28A0092B-C50C-407E-A947-70E740481C1C}">
                <a14:useLocalDpi xmlns:a14="http://schemas.microsoft.com/office/drawing/2010/main" val="0"/>
              </a:ext>
            </a:extLst>
          </a:blip>
          <a:srcRect l="73901" t="12140" r="25854" b="87813"/>
          <a:stretch>
            <a:fillRect/>
          </a:stretch>
        </p:blipFill>
        <p:spPr bwMode="auto">
          <a:xfrm>
            <a:off x="4807744" y="1302544"/>
            <a:ext cx="7144" cy="2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p:cNvPicPr>
          <p:nvPr/>
        </p:nvPicPr>
        <p:blipFill rotWithShape="1">
          <a:blip r:embed="rId4"/>
          <a:srcRect l="12151" r="11978"/>
          <a:stretch/>
        </p:blipFill>
        <p:spPr>
          <a:xfrm>
            <a:off x="6948265" y="56499"/>
            <a:ext cx="2160240" cy="1076633"/>
          </a:xfrm>
          <a:prstGeom prst="ellipse">
            <a:avLst/>
          </a:prstGeom>
          <a:ln>
            <a:noFill/>
          </a:ln>
          <a:effectLst>
            <a:softEdge rad="112500"/>
          </a:effectLst>
        </p:spPr>
      </p:pic>
      <p:pic>
        <p:nvPicPr>
          <p:cNvPr id="17" name="Picture 16"/>
          <p:cNvPicPr/>
          <p:nvPr/>
        </p:nvPicPr>
        <p:blipFill>
          <a:blip r:embed="rId5"/>
          <a:stretch>
            <a:fillRect/>
          </a:stretch>
        </p:blipFill>
        <p:spPr>
          <a:xfrm>
            <a:off x="467544" y="1059582"/>
            <a:ext cx="2273374" cy="367240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Rounded Rectangle 8"/>
          <p:cNvSpPr/>
          <p:nvPr/>
        </p:nvSpPr>
        <p:spPr>
          <a:xfrm>
            <a:off x="3275856" y="987574"/>
            <a:ext cx="4931990" cy="546521"/>
          </a:xfrm>
          <a:prstGeom prst="roundRect">
            <a:avLst>
              <a:gd name="adj" fmla="val 50000"/>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en-US" b="1" dirty="0">
                <a:solidFill>
                  <a:srgbClr val="363636"/>
                </a:solidFill>
                <a:latin typeface="Times New Roman" pitchFamily="18" charset="0"/>
                <a:cs typeface="Times New Roman" pitchFamily="18" charset="0"/>
              </a:rPr>
              <a:t>-</a:t>
            </a:r>
            <a:r>
              <a:rPr lang="en-US" sz="2400" b="1" dirty="0" err="1">
                <a:solidFill>
                  <a:srgbClr val="363636"/>
                </a:solidFill>
                <a:latin typeface="Times New Roman" pitchFamily="18" charset="0"/>
                <a:cs typeface="Times New Roman" pitchFamily="18" charset="0"/>
              </a:rPr>
              <a:t>Tên</a:t>
            </a:r>
            <a:r>
              <a:rPr lang="en-US" sz="2400" b="1" dirty="0">
                <a:solidFill>
                  <a:srgbClr val="363636"/>
                </a:solidFill>
                <a:latin typeface="Times New Roman" pitchFamily="18" charset="0"/>
                <a:cs typeface="Times New Roman" pitchFamily="18" charset="0"/>
              </a:rPr>
              <a:t> </a:t>
            </a:r>
            <a:r>
              <a:rPr lang="en-US" sz="2400" b="1" dirty="0" err="1">
                <a:solidFill>
                  <a:srgbClr val="363636"/>
                </a:solidFill>
                <a:latin typeface="Times New Roman" pitchFamily="18" charset="0"/>
                <a:cs typeface="Times New Roman" pitchFamily="18" charset="0"/>
              </a:rPr>
              <a:t>thật</a:t>
            </a:r>
            <a:r>
              <a:rPr lang="en-US" sz="2400" dirty="0">
                <a:solidFill>
                  <a:srgbClr val="4A4A4A"/>
                </a:solidFill>
                <a:latin typeface="Times New Roman" pitchFamily="18" charset="0"/>
                <a:cs typeface="Times New Roman" pitchFamily="18" charset="0"/>
              </a:rPr>
              <a:t>: </a:t>
            </a:r>
            <a:r>
              <a:rPr lang="en-US" sz="2400" dirty="0" err="1">
                <a:solidFill>
                  <a:srgbClr val="4A4A4A"/>
                </a:solidFill>
                <a:latin typeface="Times New Roman" pitchFamily="18" charset="0"/>
                <a:cs typeface="Times New Roman" pitchFamily="18" charset="0"/>
              </a:rPr>
              <a:t>Nguyễn</a:t>
            </a:r>
            <a:r>
              <a:rPr lang="en-US" sz="2400" dirty="0">
                <a:solidFill>
                  <a:srgbClr val="4A4A4A"/>
                </a:solidFill>
                <a:latin typeface="Times New Roman" pitchFamily="18" charset="0"/>
                <a:cs typeface="Times New Roman" pitchFamily="18" charset="0"/>
              </a:rPr>
              <a:t> Kim </a:t>
            </a:r>
            <a:r>
              <a:rPr lang="en-US" sz="2400" dirty="0" err="1">
                <a:solidFill>
                  <a:srgbClr val="4A4A4A"/>
                </a:solidFill>
                <a:latin typeface="Times New Roman" pitchFamily="18" charset="0"/>
                <a:cs typeface="Times New Roman" pitchFamily="18" charset="0"/>
              </a:rPr>
              <a:t>Thành</a:t>
            </a:r>
            <a:endParaRPr lang="en-US" sz="2400" dirty="0">
              <a:solidFill>
                <a:srgbClr val="FFFFFF"/>
              </a:solidFill>
              <a:latin typeface="Times New Roman" pitchFamily="18" charset="0"/>
              <a:cs typeface="Times New Roman" pitchFamily="18" charset="0"/>
            </a:endParaRPr>
          </a:p>
        </p:txBody>
      </p:sp>
      <p:sp>
        <p:nvSpPr>
          <p:cNvPr id="18" name="Rounded Rectangle 17"/>
          <p:cNvSpPr/>
          <p:nvPr/>
        </p:nvSpPr>
        <p:spPr>
          <a:xfrm>
            <a:off x="3419872" y="1707654"/>
            <a:ext cx="4859982" cy="546521"/>
          </a:xfrm>
          <a:prstGeom prst="roundRect">
            <a:avLst>
              <a:gd name="adj" fmla="val 50000"/>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spcAft>
                <a:spcPts val="900"/>
              </a:spcAft>
              <a:defRPr/>
            </a:pPr>
            <a:r>
              <a:rPr lang="en-US" sz="2400" b="1" dirty="0">
                <a:solidFill>
                  <a:srgbClr val="363636"/>
                </a:solidFill>
                <a:latin typeface="Times New Roman" pitchFamily="18" charset="0"/>
                <a:cs typeface="Times New Roman" pitchFamily="18" charset="0"/>
              </a:rPr>
              <a:t>- </a:t>
            </a:r>
            <a:r>
              <a:rPr lang="vi-VN" sz="2400" b="1" dirty="0">
                <a:solidFill>
                  <a:srgbClr val="363636"/>
                </a:solidFill>
                <a:latin typeface="Times New Roman" pitchFamily="18" charset="0"/>
                <a:cs typeface="Times New Roman" pitchFamily="18" charset="0"/>
              </a:rPr>
              <a:t>Quê quán</a:t>
            </a:r>
            <a:r>
              <a:rPr lang="vi-VN" sz="2400" dirty="0">
                <a:solidFill>
                  <a:srgbClr val="4A4A4A"/>
                </a:solidFill>
                <a:latin typeface="Times New Roman" pitchFamily="18" charset="0"/>
                <a:cs typeface="Times New Roman" pitchFamily="18" charset="0"/>
              </a:rPr>
              <a:t>: Thừa Thiên Huế</a:t>
            </a:r>
            <a:r>
              <a:rPr lang="vi-VN" dirty="0">
                <a:solidFill>
                  <a:srgbClr val="4A4A4A"/>
                </a:solidFill>
                <a:latin typeface="Times New Roman" pitchFamily="18" charset="0"/>
                <a:cs typeface="Times New Roman" pitchFamily="18" charset="0"/>
              </a:rPr>
              <a:t>.</a:t>
            </a:r>
            <a:endParaRPr lang="en-US" dirty="0">
              <a:solidFill>
                <a:srgbClr val="FFFFFF"/>
              </a:solidFill>
              <a:latin typeface="Times New Roman" pitchFamily="18" charset="0"/>
              <a:cs typeface="Times New Roman" pitchFamily="18" charset="0"/>
            </a:endParaRPr>
          </a:p>
        </p:txBody>
      </p:sp>
      <p:sp>
        <p:nvSpPr>
          <p:cNvPr id="19" name="Plaque 18"/>
          <p:cNvSpPr/>
          <p:nvPr/>
        </p:nvSpPr>
        <p:spPr>
          <a:xfrm>
            <a:off x="3410550" y="2427734"/>
            <a:ext cx="5481930" cy="746231"/>
          </a:xfrm>
          <a:prstGeom prst="plaque">
            <a:avLst/>
          </a:prstGeom>
          <a:blipFill>
            <a:blip r:embed="rId6"/>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a:spcAft>
                <a:spcPts val="900"/>
              </a:spcAft>
              <a:defRPr/>
            </a:pPr>
            <a:r>
              <a:rPr lang="en-US" sz="2400" b="1" dirty="0">
                <a:solidFill>
                  <a:srgbClr val="363636"/>
                </a:solidFill>
                <a:latin typeface="Times New Roman" pitchFamily="18" charset="0"/>
                <a:cs typeface="Times New Roman" pitchFamily="18" charset="0"/>
              </a:rPr>
              <a:t>-</a:t>
            </a:r>
            <a:r>
              <a:rPr lang="vi-VN" sz="2400" b="1" dirty="0">
                <a:solidFill>
                  <a:srgbClr val="363636"/>
                </a:solidFill>
                <a:latin typeface="Times New Roman" pitchFamily="18" charset="0"/>
                <a:cs typeface="Times New Roman" pitchFamily="18" charset="0"/>
              </a:rPr>
              <a:t>Vị trí</a:t>
            </a:r>
            <a:r>
              <a:rPr lang="vi-VN" sz="2400" dirty="0">
                <a:solidFill>
                  <a:srgbClr val="4A4A4A"/>
                </a:solidFill>
                <a:latin typeface="Times New Roman" pitchFamily="18" charset="0"/>
                <a:cs typeface="Times New Roman" pitchFamily="18" charset="0"/>
              </a:rPr>
              <a:t>: Là nhà cách mạng, nhà thơ lớn của thơ ca hiện đại Việt Nam.</a:t>
            </a:r>
            <a:endParaRPr lang="en-US" sz="2400" dirty="0">
              <a:solidFill>
                <a:srgbClr val="FFFFFF"/>
              </a:solidFill>
              <a:latin typeface="Times New Roman" pitchFamily="18" charset="0"/>
              <a:cs typeface="Times New Roman" pitchFamily="18" charset="0"/>
            </a:endParaRPr>
          </a:p>
        </p:txBody>
      </p:sp>
      <p:sp>
        <p:nvSpPr>
          <p:cNvPr id="20" name="Plaque 19"/>
          <p:cNvSpPr/>
          <p:nvPr/>
        </p:nvSpPr>
        <p:spPr>
          <a:xfrm>
            <a:off x="3410550" y="3306605"/>
            <a:ext cx="5481930" cy="746231"/>
          </a:xfrm>
          <a:prstGeom prst="plaque">
            <a:avLst/>
          </a:prstGeom>
          <a:blipFill>
            <a:blip r:embed="rId6"/>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a:spcAft>
                <a:spcPts val="900"/>
              </a:spcAft>
              <a:defRPr/>
            </a:pPr>
            <a:r>
              <a:rPr lang="en-US" sz="2400" b="1" dirty="0">
                <a:solidFill>
                  <a:srgbClr val="4A4A4A"/>
                </a:solidFill>
                <a:latin typeface="Times New Roman" pitchFamily="18" charset="0"/>
                <a:cs typeface="Times New Roman" pitchFamily="18" charset="0"/>
              </a:rPr>
              <a:t>- </a:t>
            </a:r>
            <a:r>
              <a:rPr lang="vi-VN" sz="2400" b="1" dirty="0">
                <a:solidFill>
                  <a:srgbClr val="4A4A4A"/>
                </a:solidFill>
                <a:latin typeface="Times New Roman" pitchFamily="18" charset="0"/>
                <a:cs typeface="Times New Roman" pitchFamily="18" charset="0"/>
              </a:rPr>
              <a:t>Phong cách thơ</a:t>
            </a:r>
            <a:r>
              <a:rPr lang="vi-VN" sz="2400" dirty="0">
                <a:solidFill>
                  <a:srgbClr val="4A4A4A"/>
                </a:solidFill>
                <a:latin typeface="Times New Roman" pitchFamily="18" charset="0"/>
                <a:cs typeface="Times New Roman" pitchFamily="18" charset="0"/>
              </a:rPr>
              <a:t>: thơ trữ tình chính trị, đậm đà tính dân tộc.</a:t>
            </a:r>
            <a:endParaRPr lang="en-US" sz="2400" dirty="0">
              <a:solidFill>
                <a:srgbClr val="FFFFFF"/>
              </a:solidFill>
              <a:latin typeface="Times New Roman" pitchFamily="18" charset="0"/>
              <a:cs typeface="Times New Roman" pitchFamily="18" charset="0"/>
            </a:endParaRPr>
          </a:p>
        </p:txBody>
      </p:sp>
      <p:sp>
        <p:nvSpPr>
          <p:cNvPr id="21" name="Plaque 20"/>
          <p:cNvSpPr/>
          <p:nvPr/>
        </p:nvSpPr>
        <p:spPr>
          <a:xfrm>
            <a:off x="3143250" y="4273791"/>
            <a:ext cx="5965254" cy="746231"/>
          </a:xfrm>
          <a:prstGeom prst="plaque">
            <a:avLst/>
          </a:prstGeom>
          <a:blipFill>
            <a:blip r:embed="rId6"/>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a:spcAft>
                <a:spcPts val="900"/>
              </a:spcAft>
              <a:defRPr/>
            </a:pPr>
            <a:r>
              <a:rPr lang="en-US" sz="2400" b="1" dirty="0">
                <a:solidFill>
                  <a:srgbClr val="363636"/>
                </a:solidFill>
                <a:latin typeface="Times New Roman" pitchFamily="18" charset="0"/>
                <a:cs typeface="Times New Roman" pitchFamily="18" charset="0"/>
              </a:rPr>
              <a:t>- </a:t>
            </a:r>
            <a:r>
              <a:rPr lang="vi-VN" sz="2400" b="1" dirty="0">
                <a:solidFill>
                  <a:srgbClr val="363636"/>
                </a:solidFill>
                <a:latin typeface="Times New Roman" pitchFamily="18" charset="0"/>
                <a:cs typeface="Times New Roman" pitchFamily="18" charset="0"/>
              </a:rPr>
              <a:t>Giải thưởng</a:t>
            </a:r>
            <a:r>
              <a:rPr lang="vi-VN" sz="2400" dirty="0">
                <a:solidFill>
                  <a:srgbClr val="4A4A4A"/>
                </a:solidFill>
                <a:latin typeface="Times New Roman" pitchFamily="18" charset="0"/>
                <a:cs typeface="Times New Roman" pitchFamily="18" charset="0"/>
              </a:rPr>
              <a:t>: 1996 được tặng giải thưởng Hồ Chí Minh về văn học nghệ thuật.</a:t>
            </a:r>
            <a:endParaRPr lang="en-US" sz="2400" dirty="0">
              <a:solidFill>
                <a:srgbClr val="FFFFFF"/>
              </a:solidFill>
              <a:latin typeface="Times New Roman" pitchFamily="18" charset="0"/>
              <a:cs typeface="Times New Roman" pitchFamily="18" charset="0"/>
            </a:endParaRPr>
          </a:p>
        </p:txBody>
      </p:sp>
      <p:sp>
        <p:nvSpPr>
          <p:cNvPr id="10261" name="Text Box 18"/>
          <p:cNvSpPr txBox="1">
            <a:spLocks noChangeArrowheads="1"/>
          </p:cNvSpPr>
          <p:nvPr/>
        </p:nvSpPr>
        <p:spPr bwMode="auto">
          <a:xfrm>
            <a:off x="395536" y="237877"/>
            <a:ext cx="17601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dirty="0">
                <a:solidFill>
                  <a:srgbClr val="FF0000"/>
                </a:solidFill>
                <a:latin typeface="Times New Roman" panose="02020603050405020304" pitchFamily="18" charset="0"/>
                <a:cs typeface="Times New Roman" panose="02020603050405020304" pitchFamily="18" charset="0"/>
              </a:rPr>
              <a:t>1. </a:t>
            </a:r>
            <a:r>
              <a:rPr lang="en-US" altLang="en-US" sz="2400" b="1" dirty="0" err="1">
                <a:solidFill>
                  <a:srgbClr val="FF0000"/>
                </a:solidFill>
                <a:latin typeface="Times New Roman" panose="02020603050405020304" pitchFamily="18" charset="0"/>
                <a:cs typeface="Times New Roman" panose="02020603050405020304" pitchFamily="18" charset="0"/>
              </a:rPr>
              <a:t>Tác</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giả</a:t>
            </a:r>
            <a:r>
              <a:rPr lang="en-US" altLang="en-US" sz="2000" b="1" dirty="0">
                <a:solidFill>
                  <a:srgbClr val="FF0000"/>
                </a:solidFill>
                <a:latin typeface=".VnTime" panose="020B7200000000000000" pitchFamily="34" charset="0"/>
              </a:rPr>
              <a:t>:</a:t>
            </a:r>
          </a:p>
        </p:txBody>
      </p:sp>
      <p:sp>
        <p:nvSpPr>
          <p:cNvPr id="10262" name="TextBox 24"/>
          <p:cNvSpPr txBox="1">
            <a:spLocks noChangeArrowheads="1"/>
          </p:cNvSpPr>
          <p:nvPr/>
        </p:nvSpPr>
        <p:spPr bwMode="auto">
          <a:xfrm>
            <a:off x="1979712" y="339502"/>
            <a:ext cx="256031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000" dirty="0" err="1">
                <a:solidFill>
                  <a:srgbClr val="000000"/>
                </a:solidFill>
                <a:latin typeface="Times New Roman" panose="02020603050405020304" pitchFamily="18" charset="0"/>
                <a:cs typeface="Times New Roman" panose="02020603050405020304" pitchFamily="18" charset="0"/>
              </a:rPr>
              <a:t>Tố</a:t>
            </a:r>
            <a:r>
              <a:rPr lang="en-US" altLang="en-US" sz="2000" dirty="0">
                <a:solidFill>
                  <a:srgbClr val="000000"/>
                </a:solidFill>
                <a:latin typeface="Times New Roman" panose="02020603050405020304" pitchFamily="18" charset="0"/>
                <a:cs typeface="Times New Roman" panose="02020603050405020304" pitchFamily="18" charset="0"/>
              </a:rPr>
              <a:t> </a:t>
            </a:r>
            <a:r>
              <a:rPr lang="en-US" altLang="en-US" sz="2000" dirty="0" err="1">
                <a:solidFill>
                  <a:srgbClr val="000000"/>
                </a:solidFill>
                <a:latin typeface="Times New Roman" panose="02020603050405020304" pitchFamily="18" charset="0"/>
                <a:cs typeface="Times New Roman" panose="02020603050405020304" pitchFamily="18" charset="0"/>
              </a:rPr>
              <a:t>Hữu</a:t>
            </a:r>
            <a:r>
              <a:rPr lang="en-US" altLang="en-US" sz="2000" dirty="0">
                <a:solidFill>
                  <a:srgbClr val="000000"/>
                </a:solidFill>
                <a:latin typeface="Times New Roman" panose="02020603050405020304" pitchFamily="18" charset="0"/>
                <a:cs typeface="Times New Roman" panose="02020603050405020304" pitchFamily="18" charset="0"/>
              </a:rPr>
              <a:t> (1920 – 2002)</a:t>
            </a:r>
            <a:endParaRPr lang="en-US" altLang="en-US" sz="2000" dirty="0">
              <a:solidFill>
                <a:srgbClr val="000000"/>
              </a:solidFill>
              <a:latin typeface=".VnTime" panose="020B7200000000000000" pitchFamily="34" charset="0"/>
            </a:endParaRPr>
          </a:p>
        </p:txBody>
      </p:sp>
    </p:spTree>
    <p:extLst>
      <p:ext uri="{BB962C8B-B14F-4D97-AF65-F5344CB8AC3E}">
        <p14:creationId xmlns:p14="http://schemas.microsoft.com/office/powerpoint/2010/main" val="36883085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2000"/>
                                        <p:tgtEl>
                                          <p:spTgt spid="1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2000"/>
                                        <p:tgtEl>
                                          <p:spTgt spid="1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circle(in)">
                                      <p:cBhvr>
                                        <p:cTn id="27"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 Box 8"/>
          <p:cNvSpPr txBox="1">
            <a:spLocks noChangeArrowheads="1"/>
          </p:cNvSpPr>
          <p:nvPr/>
        </p:nvSpPr>
        <p:spPr bwMode="auto">
          <a:xfrm>
            <a:off x="758974" y="987574"/>
            <a:ext cx="43170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500" b="1" i="1" dirty="0">
                <a:solidFill>
                  <a:srgbClr val="CC3300"/>
                </a:solidFill>
                <a:latin typeface="Times New Roman" panose="02020603050405020304" pitchFamily="18" charset="0"/>
                <a:cs typeface="Times New Roman" panose="02020603050405020304" pitchFamily="18" charset="0"/>
              </a:rPr>
              <a:t> </a:t>
            </a:r>
            <a:r>
              <a:rPr lang="en-US" altLang="en-US" sz="2400" b="1" i="1" dirty="0" err="1">
                <a:solidFill>
                  <a:srgbClr val="CC3300"/>
                </a:solidFill>
                <a:latin typeface="Times New Roman" panose="02020603050405020304" pitchFamily="18" charset="0"/>
                <a:cs typeface="Times New Roman" panose="02020603050405020304" pitchFamily="18" charset="0"/>
              </a:rPr>
              <a:t>Nhà</a:t>
            </a:r>
            <a:r>
              <a:rPr lang="en-US" altLang="en-US" sz="2400" b="1" i="1" dirty="0">
                <a:solidFill>
                  <a:srgbClr val="CC3300"/>
                </a:solidFill>
                <a:latin typeface="Times New Roman" panose="02020603050405020304" pitchFamily="18" charset="0"/>
                <a:cs typeface="Times New Roman" panose="02020603050405020304" pitchFamily="18" charset="0"/>
              </a:rPr>
              <a:t> </a:t>
            </a:r>
            <a:r>
              <a:rPr lang="en-US" altLang="en-US" sz="2400" b="1" i="1" dirty="0" err="1">
                <a:solidFill>
                  <a:srgbClr val="CC3300"/>
                </a:solidFill>
                <a:latin typeface="Times New Roman" panose="02020603050405020304" pitchFamily="18" charset="0"/>
                <a:cs typeface="Times New Roman" panose="02020603050405020304" pitchFamily="18" charset="0"/>
              </a:rPr>
              <a:t>thơ</a:t>
            </a:r>
            <a:r>
              <a:rPr lang="en-US" altLang="en-US" sz="2400" b="1" i="1" dirty="0">
                <a:solidFill>
                  <a:srgbClr val="CC3300"/>
                </a:solidFill>
                <a:latin typeface="Times New Roman" panose="02020603050405020304" pitchFamily="18" charset="0"/>
                <a:cs typeface="Times New Roman" panose="02020603050405020304" pitchFamily="18" charset="0"/>
              </a:rPr>
              <a:t> </a:t>
            </a:r>
            <a:r>
              <a:rPr lang="en-US" altLang="en-US" sz="2400" b="1" i="1" dirty="0" err="1">
                <a:solidFill>
                  <a:srgbClr val="CC3300"/>
                </a:solidFill>
                <a:latin typeface="Times New Roman" panose="02020603050405020304" pitchFamily="18" charset="0"/>
                <a:cs typeface="Times New Roman" panose="02020603050405020304" pitchFamily="18" charset="0"/>
              </a:rPr>
              <a:t>có</a:t>
            </a:r>
            <a:r>
              <a:rPr lang="en-US" altLang="en-US" sz="2400" b="1" i="1" dirty="0">
                <a:solidFill>
                  <a:srgbClr val="CC3300"/>
                </a:solidFill>
                <a:latin typeface="Times New Roman" panose="02020603050405020304" pitchFamily="18" charset="0"/>
                <a:cs typeface="Times New Roman" panose="02020603050405020304" pitchFamily="18" charset="0"/>
              </a:rPr>
              <a:t> </a:t>
            </a:r>
            <a:r>
              <a:rPr lang="en-US" altLang="en-US" sz="2400" b="1" i="1" dirty="0" err="1">
                <a:solidFill>
                  <a:srgbClr val="CC3300"/>
                </a:solidFill>
                <a:latin typeface="Times New Roman" panose="02020603050405020304" pitchFamily="18" charset="0"/>
                <a:cs typeface="Times New Roman" panose="02020603050405020304" pitchFamily="18" charset="0"/>
              </a:rPr>
              <a:t>lần</a:t>
            </a:r>
            <a:r>
              <a:rPr lang="en-US" altLang="en-US" sz="2400" b="1" i="1" dirty="0">
                <a:solidFill>
                  <a:srgbClr val="CC3300"/>
                </a:solidFill>
                <a:latin typeface="Times New Roman" panose="02020603050405020304" pitchFamily="18" charset="0"/>
                <a:cs typeface="Times New Roman" panose="02020603050405020304" pitchFamily="18" charset="0"/>
              </a:rPr>
              <a:t> </a:t>
            </a:r>
            <a:r>
              <a:rPr lang="en-US" altLang="en-US" sz="2400" b="1" i="1" dirty="0" err="1">
                <a:solidFill>
                  <a:srgbClr val="CC3300"/>
                </a:solidFill>
                <a:latin typeface="Times New Roman" panose="02020603050405020304" pitchFamily="18" charset="0"/>
                <a:cs typeface="Times New Roman" panose="02020603050405020304" pitchFamily="18" charset="0"/>
              </a:rPr>
              <a:t>tâm</a:t>
            </a:r>
            <a:r>
              <a:rPr lang="en-US" altLang="en-US" sz="2400" b="1" i="1" dirty="0">
                <a:solidFill>
                  <a:srgbClr val="CC3300"/>
                </a:solidFill>
                <a:latin typeface="Times New Roman" panose="02020603050405020304" pitchFamily="18" charset="0"/>
                <a:cs typeface="Times New Roman" panose="02020603050405020304" pitchFamily="18" charset="0"/>
              </a:rPr>
              <a:t> </a:t>
            </a:r>
            <a:r>
              <a:rPr lang="en-US" altLang="en-US" sz="2400" b="1" i="1" dirty="0" err="1">
                <a:solidFill>
                  <a:srgbClr val="CC3300"/>
                </a:solidFill>
                <a:latin typeface="Times New Roman" panose="02020603050405020304" pitchFamily="18" charset="0"/>
                <a:cs typeface="Times New Roman" panose="02020603050405020304" pitchFamily="18" charset="0"/>
              </a:rPr>
              <a:t>sự</a:t>
            </a:r>
            <a:r>
              <a:rPr lang="en-US" altLang="en-US" sz="2400" b="1" i="1" dirty="0">
                <a:solidFill>
                  <a:srgbClr val="CC3300"/>
                </a:solidFill>
                <a:latin typeface="Times New Roman" panose="02020603050405020304" pitchFamily="18" charset="0"/>
                <a:cs typeface="Times New Roman" panose="02020603050405020304" pitchFamily="18" charset="0"/>
              </a:rPr>
              <a:t>: </a:t>
            </a:r>
          </a:p>
        </p:txBody>
      </p:sp>
      <p:sp>
        <p:nvSpPr>
          <p:cNvPr id="11268" name="Text Box 24"/>
          <p:cNvSpPr txBox="1">
            <a:spLocks noChangeArrowheads="1"/>
          </p:cNvSpPr>
          <p:nvPr/>
        </p:nvSpPr>
        <p:spPr bwMode="auto">
          <a:xfrm>
            <a:off x="2987824" y="-228600"/>
            <a:ext cx="2571750" cy="834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rgbClr val="333399"/>
              </a:buClr>
              <a:buSzPct val="80000"/>
              <a:buFont typeface="Wingdings" panose="05000000000000000000" pitchFamily="2" charset="2"/>
              <a:buNone/>
            </a:pPr>
            <a:r>
              <a:rPr kumimoji="1" lang="en-US" altLang="en-US" sz="2100" dirty="0">
                <a:solidFill>
                  <a:srgbClr val="800000"/>
                </a:solidFill>
                <a:latin typeface=".VnAristote" panose="020B7200000000000000" pitchFamily="34" charset="0"/>
              </a:rPr>
              <a:t>       </a:t>
            </a:r>
            <a:r>
              <a:rPr kumimoji="1" lang="en-US" altLang="en-US" sz="2100" i="1" dirty="0">
                <a:solidFill>
                  <a:srgbClr val="800000"/>
                </a:solidFill>
                <a:latin typeface=".VnCooperH" panose="020B7200000000000000" pitchFamily="34" charset="0"/>
              </a:rPr>
              <a:t>                  </a:t>
            </a:r>
            <a:r>
              <a:rPr kumimoji="1" lang="en-US" altLang="en-US" b="1" dirty="0">
                <a:solidFill>
                  <a:srgbClr val="FF0000"/>
                </a:solidFill>
                <a:latin typeface="Times New Roman" panose="02020603050405020304" pitchFamily="18" charset="0"/>
                <a:cs typeface="Times New Roman" panose="02020603050405020304" pitchFamily="18" charset="0"/>
              </a:rPr>
              <a:t>LƯỢM</a:t>
            </a:r>
            <a:r>
              <a:rPr kumimoji="1" lang="en-US" altLang="en-US" dirty="0">
                <a:solidFill>
                  <a:srgbClr val="800000"/>
                </a:solidFill>
                <a:latin typeface=".VnTifani HeavyH" panose="020B7200000000000000" pitchFamily="34" charset="0"/>
              </a:rPr>
              <a:t> </a:t>
            </a:r>
            <a:r>
              <a:rPr kumimoji="1" lang="en-US" altLang="en-US" i="1" u="sng" dirty="0">
                <a:solidFill>
                  <a:srgbClr val="800000"/>
                </a:solidFill>
                <a:latin typeface=".VnKoala" panose="020B7200000000000000" pitchFamily="34" charset="0"/>
              </a:rPr>
              <a:t> </a:t>
            </a:r>
            <a:endParaRPr kumimoji="1" lang="en-US" altLang="en-US" dirty="0">
              <a:solidFill>
                <a:srgbClr val="000000"/>
              </a:solidFill>
              <a:latin typeface=".VnKoala" panose="020B7200000000000000" pitchFamily="34" charset="0"/>
            </a:endParaRPr>
          </a:p>
        </p:txBody>
      </p:sp>
      <p:pic>
        <p:nvPicPr>
          <p:cNvPr id="11269" name="Picture 3" descr="DSC01132"/>
          <p:cNvPicPr>
            <a:picLocks noChangeAspect="1" noChangeArrowheads="1"/>
          </p:cNvPicPr>
          <p:nvPr/>
        </p:nvPicPr>
        <p:blipFill>
          <a:blip r:embed="rId2" cstate="print">
            <a:lum bright="6000" contrast="30000"/>
            <a:extLst>
              <a:ext uri="{28A0092B-C50C-407E-A947-70E740481C1C}">
                <a14:useLocalDpi xmlns:a14="http://schemas.microsoft.com/office/drawing/2010/main" val="0"/>
              </a:ext>
            </a:extLst>
          </a:blip>
          <a:srcRect/>
          <a:stretch>
            <a:fillRect/>
          </a:stretch>
        </p:blipFill>
        <p:spPr bwMode="auto">
          <a:xfrm>
            <a:off x="6231011" y="771550"/>
            <a:ext cx="2157413"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Text Box 9"/>
          <p:cNvSpPr txBox="1">
            <a:spLocks noChangeArrowheads="1"/>
          </p:cNvSpPr>
          <p:nvPr/>
        </p:nvSpPr>
        <p:spPr bwMode="auto">
          <a:xfrm>
            <a:off x="6156176" y="4002618"/>
            <a:ext cx="2664296" cy="461665"/>
          </a:xfrm>
          <a:prstGeom prst="rect">
            <a:avLst/>
          </a:prstGeom>
          <a:noFill/>
          <a:ln w="9525">
            <a:solidFill>
              <a:srgbClr val="FF0066"/>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solidFill>
                  <a:srgbClr val="000000"/>
                </a:solidFill>
                <a:latin typeface=".VnTime" panose="020B7200000000000000" pitchFamily="34" charset="0"/>
              </a:rPr>
              <a:t> </a:t>
            </a:r>
            <a:r>
              <a:rPr lang="en-US" altLang="en-US" sz="2400" b="1" i="1" dirty="0" err="1">
                <a:solidFill>
                  <a:srgbClr val="000000"/>
                </a:solidFill>
                <a:latin typeface="Times New Roman" panose="02020603050405020304" pitchFamily="18" charset="0"/>
                <a:cs typeface="Times New Roman" panose="02020603050405020304" pitchFamily="18" charset="0"/>
              </a:rPr>
              <a:t>Tố</a:t>
            </a:r>
            <a:r>
              <a:rPr lang="en-US" altLang="en-US" sz="2400" b="1" i="1" dirty="0">
                <a:solidFill>
                  <a:srgbClr val="000000"/>
                </a:solidFill>
                <a:latin typeface="Times New Roman" panose="02020603050405020304" pitchFamily="18" charset="0"/>
                <a:cs typeface="Times New Roman" panose="02020603050405020304" pitchFamily="18" charset="0"/>
              </a:rPr>
              <a:t> </a:t>
            </a:r>
            <a:r>
              <a:rPr lang="en-US" altLang="en-US" sz="2400" b="1" i="1" dirty="0" err="1">
                <a:solidFill>
                  <a:srgbClr val="000000"/>
                </a:solidFill>
                <a:latin typeface="Times New Roman" panose="02020603050405020304" pitchFamily="18" charset="0"/>
                <a:cs typeface="Times New Roman" panose="02020603050405020304" pitchFamily="18" charset="0"/>
              </a:rPr>
              <a:t>Hữu</a:t>
            </a:r>
            <a:r>
              <a:rPr lang="en-US" altLang="en-US" sz="2400" b="1" i="1" dirty="0">
                <a:solidFill>
                  <a:srgbClr val="000000"/>
                </a:solidFill>
                <a:latin typeface="Times New Roman" panose="02020603050405020304" pitchFamily="18" charset="0"/>
                <a:cs typeface="Times New Roman" panose="02020603050405020304" pitchFamily="18" charset="0"/>
              </a:rPr>
              <a:t> </a:t>
            </a:r>
            <a:r>
              <a:rPr lang="en-US" altLang="en-US" sz="2400" b="1" i="1" dirty="0" err="1">
                <a:solidFill>
                  <a:srgbClr val="000000"/>
                </a:solidFill>
                <a:latin typeface="Times New Roman" panose="02020603050405020304" pitchFamily="18" charset="0"/>
                <a:cs typeface="Times New Roman" panose="02020603050405020304" pitchFamily="18" charset="0"/>
              </a:rPr>
              <a:t>năm</a:t>
            </a:r>
            <a:r>
              <a:rPr lang="en-US" altLang="en-US" sz="2400" b="1" i="1" dirty="0">
                <a:solidFill>
                  <a:srgbClr val="000000"/>
                </a:solidFill>
                <a:latin typeface="Times New Roman" panose="02020603050405020304" pitchFamily="18" charset="0"/>
                <a:cs typeface="Times New Roman" panose="02020603050405020304" pitchFamily="18" charset="0"/>
              </a:rPr>
              <a:t> 1949</a:t>
            </a:r>
            <a:endParaRPr lang="en-US" altLang="en-US" sz="2400" b="1" i="1" dirty="0">
              <a:solidFill>
                <a:srgbClr val="000000"/>
              </a:solidFill>
              <a:latin typeface=".VnArabia" panose="020B7200000000000000" pitchFamily="34" charset="0"/>
            </a:endParaRPr>
          </a:p>
        </p:txBody>
      </p:sp>
      <p:sp>
        <p:nvSpPr>
          <p:cNvPr id="11271" name="Text Box 25"/>
          <p:cNvSpPr txBox="1">
            <a:spLocks noChangeArrowheads="1"/>
          </p:cNvSpPr>
          <p:nvPr/>
        </p:nvSpPr>
        <p:spPr bwMode="auto">
          <a:xfrm>
            <a:off x="3995936" y="567062"/>
            <a:ext cx="1661914"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0000"/>
              </a:lnSpc>
              <a:spcBef>
                <a:spcPct val="50000"/>
              </a:spcBef>
              <a:buClr>
                <a:srgbClr val="333399"/>
              </a:buClr>
              <a:buSzPct val="80000"/>
              <a:buFont typeface="Wingdings" panose="05000000000000000000" pitchFamily="2" charset="2"/>
              <a:buNone/>
            </a:pPr>
            <a:r>
              <a:rPr kumimoji="1" lang="en-US" altLang="en-US" sz="2400" b="1" i="1" dirty="0">
                <a:solidFill>
                  <a:srgbClr val="000000"/>
                </a:solidFill>
                <a:latin typeface="Times New Roman" panose="02020603050405020304" pitchFamily="18" charset="0"/>
              </a:rPr>
              <a:t>-</a:t>
            </a:r>
            <a:r>
              <a:rPr kumimoji="1" lang="en-US" altLang="en-US" sz="2400" b="1" i="1" dirty="0" err="1">
                <a:solidFill>
                  <a:srgbClr val="000000"/>
                </a:solidFill>
                <a:latin typeface="Times New Roman" panose="02020603050405020304" pitchFamily="18" charset="0"/>
              </a:rPr>
              <a:t>Tố</a:t>
            </a:r>
            <a:r>
              <a:rPr kumimoji="1" lang="en-US" altLang="en-US" sz="2400" b="1" i="1" dirty="0">
                <a:solidFill>
                  <a:srgbClr val="000000"/>
                </a:solidFill>
                <a:latin typeface="Times New Roman" panose="02020603050405020304" pitchFamily="18" charset="0"/>
              </a:rPr>
              <a:t> </a:t>
            </a:r>
            <a:r>
              <a:rPr kumimoji="1" lang="en-US" altLang="en-US" sz="2400" b="1" i="1" dirty="0" err="1">
                <a:solidFill>
                  <a:srgbClr val="000000"/>
                </a:solidFill>
                <a:latin typeface="Times New Roman" panose="02020603050405020304" pitchFamily="18" charset="0"/>
              </a:rPr>
              <a:t>Hữu</a:t>
            </a:r>
            <a:r>
              <a:rPr kumimoji="1" lang="en-US" altLang="en-US" sz="2400" b="1" i="1" dirty="0">
                <a:solidFill>
                  <a:srgbClr val="000000"/>
                </a:solidFill>
                <a:latin typeface="Times New Roman" panose="02020603050405020304" pitchFamily="18" charset="0"/>
              </a:rPr>
              <a:t>-</a:t>
            </a:r>
          </a:p>
        </p:txBody>
      </p:sp>
      <p:sp>
        <p:nvSpPr>
          <p:cNvPr id="11272" name="Text Box 8"/>
          <p:cNvSpPr txBox="1">
            <a:spLocks noChangeArrowheads="1"/>
          </p:cNvSpPr>
          <p:nvPr/>
        </p:nvSpPr>
        <p:spPr bwMode="auto">
          <a:xfrm>
            <a:off x="126380" y="1635646"/>
            <a:ext cx="5885779"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500" b="1" i="1" dirty="0">
                <a:solidFill>
                  <a:srgbClr val="CC3300"/>
                </a:solidFill>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Một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đồng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chí</a:t>
            </a:r>
            <a:r>
              <a:rPr lang="en-US" altLang="en-US" sz="2400" dirty="0">
                <a:latin typeface="Times New Roman" panose="02020603050405020304" pitchFamily="18" charset="0"/>
                <a:cs typeface="Times New Roman" panose="02020603050405020304" pitchFamily="18" charset="0"/>
              </a:rPr>
              <a:t> ở </a:t>
            </a:r>
            <a:r>
              <a:rPr lang="en-US" altLang="en-US" sz="2400" dirty="0" err="1">
                <a:latin typeface="Times New Roman" panose="02020603050405020304" pitchFamily="18" charset="0"/>
                <a:cs typeface="Times New Roman" panose="02020603050405020304" pitchFamily="18" charset="0"/>
              </a:rPr>
              <a:t>Thừa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Thiên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Huế</a:t>
            </a:r>
            <a:r>
              <a:rPr lang="en-US" altLang="en-US" sz="2400" dirty="0">
                <a:latin typeface="Times New Roman" panose="02020603050405020304" pitchFamily="18" charset="0"/>
                <a:cs typeface="Times New Roman" panose="02020603050405020304" pitchFamily="18" charset="0"/>
              </a:rPr>
              <a:t> ra </a:t>
            </a:r>
            <a:r>
              <a:rPr lang="en-US" altLang="en-US" sz="2400" dirty="0" err="1">
                <a:latin typeface="Times New Roman" panose="02020603050405020304" pitchFamily="18" charset="0"/>
                <a:cs typeface="Times New Roman" panose="02020603050405020304" pitchFamily="18" charset="0"/>
              </a:rPr>
              <a:t>kể</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tôi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nghe</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nghững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tấm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gương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chiến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đấu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dũng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cảm</a:t>
            </a:r>
            <a:r>
              <a:rPr lang="en-US" altLang="en-US" sz="2400" dirty="0">
                <a:latin typeface="Times New Roman" panose="02020603050405020304" pitchFamily="18" charset="0"/>
                <a:cs typeface="Times New Roman" panose="02020603050405020304" pitchFamily="18" charset="0"/>
              </a:rPr>
              <a:t> ở </a:t>
            </a:r>
            <a:r>
              <a:rPr lang="en-US" altLang="en-US" sz="2400" dirty="0" err="1">
                <a:latin typeface="Times New Roman" panose="02020603050405020304" pitchFamily="18" charset="0"/>
                <a:cs typeface="Times New Roman" panose="02020603050405020304" pitchFamily="18" charset="0"/>
              </a:rPr>
              <a:t>quê</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tôi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biết</a:t>
            </a:r>
            <a:r>
              <a:rPr lang="en-US" altLang="en-US" sz="2400" dirty="0">
                <a:latin typeface="Times New Roman" panose="02020603050405020304" pitchFamily="18" charset="0"/>
                <a:cs typeface="Times New Roman" panose="02020603050405020304" pitchFamily="18" charset="0"/>
              </a:rPr>
              <a:t> tin </a:t>
            </a:r>
            <a:r>
              <a:rPr lang="en-US" altLang="en-US" sz="2400" dirty="0" err="1">
                <a:latin typeface="Times New Roman" panose="02020603050405020304" pitchFamily="18" charset="0"/>
                <a:cs typeface="Times New Roman" panose="02020603050405020304" pitchFamily="18" charset="0"/>
              </a:rPr>
              <a:t>về</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cháu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Lượm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là</a:t>
            </a:r>
            <a:r>
              <a:rPr lang="en-US" altLang="en-US" sz="2400" dirty="0">
                <a:latin typeface="Times New Roman" panose="02020603050405020304" pitchFamily="18" charset="0"/>
                <a:cs typeface="Times New Roman" panose="02020603050405020304" pitchFamily="18" charset="0"/>
              </a:rPr>
              <a:t> con </a:t>
            </a:r>
            <a:r>
              <a:rPr lang="en-US" altLang="en-US" sz="2400" dirty="0" err="1">
                <a:latin typeface="Times New Roman" panose="02020603050405020304" pitchFamily="18" charset="0"/>
                <a:cs typeface="Times New Roman" panose="02020603050405020304" pitchFamily="18" charset="0"/>
              </a:rPr>
              <a:t>một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chú</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em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họ</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của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tôi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liên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lạc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đơn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vị</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trong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khi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đưa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thư</a:t>
            </a:r>
            <a:r>
              <a:rPr lang="en-US" altLang="en-US" sz="2400" dirty="0">
                <a:latin typeface="Times New Roman" panose="02020603050405020304" pitchFamily="18" charset="0"/>
                <a:cs typeface="Times New Roman" panose="02020603050405020304" pitchFamily="18" charset="0"/>
              </a:rPr>
              <a:t> qua </a:t>
            </a:r>
            <a:r>
              <a:rPr lang="en-US" altLang="en-US" sz="2400" dirty="0" err="1">
                <a:latin typeface="Times New Roman" panose="02020603050405020304" pitchFamily="18" charset="0"/>
                <a:cs typeface="Times New Roman" panose="02020603050405020304" pitchFamily="18" charset="0"/>
              </a:rPr>
              <a:t>một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cánh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đồng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cháu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bị</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trúng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đạn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hy</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sinh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khi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mới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mười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bốn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tuổi</a:t>
            </a:r>
            <a:r>
              <a:rPr lang="en-US" altLang="en-US" sz="2400" dirty="0">
                <a:latin typeface="Times New Roman" panose="02020603050405020304" pitchFamily="18" charset="0"/>
                <a:cs typeface="Times New Roman" panose="02020603050405020304" pitchFamily="18" charset="0"/>
              </a:rPr>
              <a:t> . </a:t>
            </a:r>
            <a:r>
              <a:rPr lang="en-US" altLang="en-US" sz="2400" dirty="0" err="1">
                <a:latin typeface="Times New Roman" panose="02020603050405020304" pitchFamily="18" charset="0"/>
                <a:cs typeface="Times New Roman" panose="02020603050405020304" pitchFamily="18" charset="0"/>
              </a:rPr>
              <a:t>Tôi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viết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bài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thơ</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Lượm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thấy</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như</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còn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đâu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đây</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điệu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dễ</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thương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khuôn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mặt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còn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trẻ</a:t>
            </a:r>
            <a:r>
              <a:rPr lang="en-US" altLang="en-US" sz="2400" dirty="0">
                <a:latin typeface="Times New Roman" panose="02020603050405020304" pitchFamily="18" charset="0"/>
                <a:cs typeface="Times New Roman" panose="02020603050405020304" pitchFamily="18" charset="0"/>
              </a:rPr>
              <a:t> con </a:t>
            </a:r>
            <a:r>
              <a:rPr lang="en-US" altLang="en-US" sz="2400" dirty="0" err="1">
                <a:latin typeface="Times New Roman" panose="02020603050405020304" pitchFamily="18" charset="0"/>
                <a:cs typeface="Times New Roman" panose="02020603050405020304" pitchFamily="18" charset="0"/>
              </a:rPr>
              <a:t>nhưng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rất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cứng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cỏi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của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nó</a:t>
            </a:r>
            <a:r>
              <a:rPr lang="en-US" alt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59335911"/>
      </p:ext>
    </p:extLst>
  </p:cSld>
  <p:clrMapOvr>
    <a:masterClrMapping/>
  </p:clrMapOvr>
  <p:transition spd="slow">
    <p:blinds/>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4.bp.blogspot.com/-AZ1Jcz3kYkw/VLyCAheT2UI/AAAAAAAAHbk/IwYlhi5uSJQ/s1600/phan-tich-bai-tho-tu-ay-to-huu-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0"/>
            <a:ext cx="2328242"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phan-tich-bai-tho-viet-bac-cua-to-huu.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0"/>
            <a:ext cx="2473424"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http://3.bp.blogspot.com/-AO18VD6N6Hc/VhD9mzUTjbI/AAAAAAAB4No/tEfEItlVcWw/s1600/t1103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07704" y="2764632"/>
            <a:ext cx="2492846" cy="2378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i681.photobucket.com/albums/vv173/joankim3/IMG_0170-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14950" y="2686050"/>
            <a:ext cx="2569418"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0831555"/>
      </p:ext>
    </p:extLst>
  </p:cSld>
  <p:clrMapOvr>
    <a:masterClrMapping/>
  </p:clrMapOvr>
  <p:transition spd="slow">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ent-Up Arrow 11"/>
          <p:cNvSpPr/>
          <p:nvPr/>
        </p:nvSpPr>
        <p:spPr>
          <a:xfrm rot="5400000">
            <a:off x="3866819" y="4235786"/>
            <a:ext cx="412745" cy="716883"/>
          </a:xfrm>
          <a:prstGeom prst="bentUpArrow">
            <a:avLst>
              <a:gd name="adj1" fmla="val 32840"/>
              <a:gd name="adj2" fmla="val 25000"/>
              <a:gd name="adj3" fmla="val 35780"/>
            </a:avLst>
          </a:prstGeom>
          <a:solidFill>
            <a:schemeClr val="bg1">
              <a:lumMod val="85000"/>
            </a:schemeClr>
          </a:solidFill>
          <a:ln>
            <a:solidFill>
              <a:srgbClr val="3333FF"/>
            </a:solidFill>
          </a:ln>
          <a:scene3d>
            <a:camera prst="orthographicFront">
              <a:rot lat="0" lon="0" rev="0"/>
            </a:camera>
            <a:lightRig rig="contrasting" dir="t">
              <a:rot lat="0" lon="0" rev="1200000"/>
            </a:lightRig>
          </a:scene3d>
          <a:sp3d contourW="12700" prstMaterial="flat">
            <a:bevelT w="177800" h="254000"/>
            <a:bevelB w="152400"/>
          </a:sp3d>
        </p:spPr>
        <p:style>
          <a:lnRef idx="0">
            <a:scrgbClr r="0" g="0" b="0"/>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sp>
      <p:sp>
        <p:nvSpPr>
          <p:cNvPr id="13" name="Freeform 12"/>
          <p:cNvSpPr/>
          <p:nvPr/>
        </p:nvSpPr>
        <p:spPr>
          <a:xfrm>
            <a:off x="1433469" y="546112"/>
            <a:ext cx="5442787" cy="711188"/>
          </a:xfrm>
          <a:custGeom>
            <a:avLst/>
            <a:gdLst>
              <a:gd name="connsiteX0" fmla="*/ 0 w 3547610"/>
              <a:gd name="connsiteY0" fmla="*/ 158073 h 948251"/>
              <a:gd name="connsiteX1" fmla="*/ 158073 w 3547610"/>
              <a:gd name="connsiteY1" fmla="*/ 0 h 948251"/>
              <a:gd name="connsiteX2" fmla="*/ 3389537 w 3547610"/>
              <a:gd name="connsiteY2" fmla="*/ 0 h 948251"/>
              <a:gd name="connsiteX3" fmla="*/ 3547610 w 3547610"/>
              <a:gd name="connsiteY3" fmla="*/ 158073 h 948251"/>
              <a:gd name="connsiteX4" fmla="*/ 3547610 w 3547610"/>
              <a:gd name="connsiteY4" fmla="*/ 790178 h 948251"/>
              <a:gd name="connsiteX5" fmla="*/ 3389537 w 3547610"/>
              <a:gd name="connsiteY5" fmla="*/ 948251 h 948251"/>
              <a:gd name="connsiteX6" fmla="*/ 158073 w 3547610"/>
              <a:gd name="connsiteY6" fmla="*/ 948251 h 948251"/>
              <a:gd name="connsiteX7" fmla="*/ 0 w 3547610"/>
              <a:gd name="connsiteY7" fmla="*/ 790178 h 948251"/>
              <a:gd name="connsiteX8" fmla="*/ 0 w 3547610"/>
              <a:gd name="connsiteY8" fmla="*/ 158073 h 948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47610" h="948251">
                <a:moveTo>
                  <a:pt x="0" y="158073"/>
                </a:moveTo>
                <a:cubicBezTo>
                  <a:pt x="0" y="70772"/>
                  <a:pt x="70772" y="0"/>
                  <a:pt x="158073" y="0"/>
                </a:cubicBezTo>
                <a:lnTo>
                  <a:pt x="3389537" y="0"/>
                </a:lnTo>
                <a:cubicBezTo>
                  <a:pt x="3476838" y="0"/>
                  <a:pt x="3547610" y="70772"/>
                  <a:pt x="3547610" y="158073"/>
                </a:cubicBezTo>
                <a:lnTo>
                  <a:pt x="3547610" y="790178"/>
                </a:lnTo>
                <a:cubicBezTo>
                  <a:pt x="3547610" y="877479"/>
                  <a:pt x="3476838" y="948251"/>
                  <a:pt x="3389537" y="948251"/>
                </a:cubicBezTo>
                <a:lnTo>
                  <a:pt x="158073" y="948251"/>
                </a:lnTo>
                <a:cubicBezTo>
                  <a:pt x="70772" y="948251"/>
                  <a:pt x="0" y="877479"/>
                  <a:pt x="0" y="790178"/>
                </a:cubicBezTo>
                <a:lnTo>
                  <a:pt x="0" y="158073"/>
                </a:lnTo>
                <a:close/>
              </a:path>
            </a:pathLst>
          </a:custGeom>
          <a:solidFill>
            <a:schemeClr val="accent2">
              <a:lumMod val="20000"/>
              <a:lumOff val="8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txBody>
          <a:bodyPr lIns="126164" tIns="126164" rIns="126164" bIns="126164" spcCol="1270" anchor="ctr"/>
          <a:lstStyle/>
          <a:p>
            <a:pPr defTabSz="1066800">
              <a:lnSpc>
                <a:spcPct val="90000"/>
              </a:lnSpc>
              <a:spcAft>
                <a:spcPct val="35000"/>
              </a:spcAft>
              <a:defRPr/>
            </a:pP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Hoàn</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cảnh</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sáng</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tác</a:t>
            </a:r>
            <a:r>
              <a:rPr lang="en-US" sz="2400" dirty="0" err="1">
                <a:solidFill>
                  <a:srgbClr val="FF0000"/>
                </a:solidFill>
                <a:latin typeface="Times New Roman" panose="02020603050405020304" pitchFamily="18" charset="0"/>
                <a:cs typeface="Times New Roman" panose="02020603050405020304" pitchFamily="18" charset="0"/>
              </a:rPr>
              <a:t>:BT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sáng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trong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thời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kì</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kháng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chiến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chống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Pháp</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2219325" y="777479"/>
            <a:ext cx="110729" cy="114300"/>
          </a:xfrm>
          <a:prstGeom prst="rect">
            <a:avLst/>
          </a:pr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5" name="Bent-Up Arrow 14"/>
          <p:cNvSpPr/>
          <p:nvPr/>
        </p:nvSpPr>
        <p:spPr>
          <a:xfrm rot="16200000" flipH="1" flipV="1">
            <a:off x="1610283" y="1381683"/>
            <a:ext cx="446932" cy="561602"/>
          </a:xfrm>
          <a:prstGeom prst="bentUpArrow">
            <a:avLst>
              <a:gd name="adj1" fmla="val 32840"/>
              <a:gd name="adj2" fmla="val 25000"/>
              <a:gd name="adj3" fmla="val 35780"/>
            </a:avLst>
          </a:prstGeom>
          <a:solidFill>
            <a:schemeClr val="bg1">
              <a:lumMod val="85000"/>
            </a:schemeClr>
          </a:solidFill>
          <a:ln>
            <a:solidFill>
              <a:srgbClr val="3333FF"/>
            </a:solidFill>
          </a:ln>
          <a:scene3d>
            <a:camera prst="orthographicFront">
              <a:rot lat="0" lon="0" rev="0"/>
            </a:camera>
            <a:lightRig rig="contrasting" dir="t">
              <a:rot lat="0" lon="0" rev="1200000"/>
            </a:lightRig>
          </a:scene3d>
          <a:sp3d contourW="12700" prstMaterial="flat">
            <a:bevelT w="177800" h="254000"/>
            <a:bevelB w="152400"/>
          </a:sp3d>
        </p:spPr>
        <p:style>
          <a:lnRef idx="0">
            <a:scrgbClr r="0" g="0" b="0"/>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sp>
      <p:sp>
        <p:nvSpPr>
          <p:cNvPr id="16" name="Freeform 15"/>
          <p:cNvSpPr/>
          <p:nvPr/>
        </p:nvSpPr>
        <p:spPr>
          <a:xfrm>
            <a:off x="2163153" y="1485900"/>
            <a:ext cx="5305229" cy="533196"/>
          </a:xfrm>
          <a:custGeom>
            <a:avLst/>
            <a:gdLst>
              <a:gd name="connsiteX0" fmla="*/ 0 w 3497269"/>
              <a:gd name="connsiteY0" fmla="*/ 118512 h 710928"/>
              <a:gd name="connsiteX1" fmla="*/ 118512 w 3497269"/>
              <a:gd name="connsiteY1" fmla="*/ 0 h 710928"/>
              <a:gd name="connsiteX2" fmla="*/ 3378757 w 3497269"/>
              <a:gd name="connsiteY2" fmla="*/ 0 h 710928"/>
              <a:gd name="connsiteX3" fmla="*/ 3497269 w 3497269"/>
              <a:gd name="connsiteY3" fmla="*/ 118512 h 710928"/>
              <a:gd name="connsiteX4" fmla="*/ 3497269 w 3497269"/>
              <a:gd name="connsiteY4" fmla="*/ 592416 h 710928"/>
              <a:gd name="connsiteX5" fmla="*/ 3378757 w 3497269"/>
              <a:gd name="connsiteY5" fmla="*/ 710928 h 710928"/>
              <a:gd name="connsiteX6" fmla="*/ 118512 w 3497269"/>
              <a:gd name="connsiteY6" fmla="*/ 710928 h 710928"/>
              <a:gd name="connsiteX7" fmla="*/ 0 w 3497269"/>
              <a:gd name="connsiteY7" fmla="*/ 592416 h 710928"/>
              <a:gd name="connsiteX8" fmla="*/ 0 w 3497269"/>
              <a:gd name="connsiteY8" fmla="*/ 118512 h 710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97269" h="710928">
                <a:moveTo>
                  <a:pt x="0" y="118512"/>
                </a:moveTo>
                <a:cubicBezTo>
                  <a:pt x="0" y="53060"/>
                  <a:pt x="53060" y="0"/>
                  <a:pt x="118512" y="0"/>
                </a:cubicBezTo>
                <a:lnTo>
                  <a:pt x="3378757" y="0"/>
                </a:lnTo>
                <a:cubicBezTo>
                  <a:pt x="3444209" y="0"/>
                  <a:pt x="3497269" y="53060"/>
                  <a:pt x="3497269" y="118512"/>
                </a:cubicBezTo>
                <a:lnTo>
                  <a:pt x="3497269" y="592416"/>
                </a:lnTo>
                <a:cubicBezTo>
                  <a:pt x="3497269" y="657868"/>
                  <a:pt x="3444209" y="710928"/>
                  <a:pt x="3378757" y="710928"/>
                </a:cubicBezTo>
                <a:lnTo>
                  <a:pt x="118512" y="710928"/>
                </a:lnTo>
                <a:cubicBezTo>
                  <a:pt x="53060" y="710928"/>
                  <a:pt x="0" y="657868"/>
                  <a:pt x="0" y="592416"/>
                </a:cubicBezTo>
                <a:lnTo>
                  <a:pt x="0" y="118512"/>
                </a:lnTo>
                <a:close/>
              </a:path>
            </a:pathLst>
          </a:custGeom>
          <a:solidFill>
            <a:schemeClr val="accent2">
              <a:lumMod val="40000"/>
              <a:lumOff val="6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txBody>
          <a:bodyPr lIns="117473" tIns="117473" rIns="117473" bIns="117473" spcCol="1270" anchor="ctr"/>
          <a:lstStyle/>
          <a:p>
            <a:pPr eaLnBrk="1" hangingPunct="1">
              <a:lnSpc>
                <a:spcPct val="115000"/>
              </a:lnSpc>
              <a:defRPr/>
            </a:pPr>
            <a:r>
              <a:rPr lang="en-US" altLang="en-US" sz="2400" dirty="0">
                <a:solidFill>
                  <a:srgbClr val="FF0000"/>
                </a:solidFill>
                <a:latin typeface="Times New Roman" pitchFamily="18" charset="0"/>
                <a:cs typeface="Times New Roman" pitchFamily="18" charset="0"/>
              </a:rPr>
              <a:t>- </a:t>
            </a:r>
            <a:r>
              <a:rPr lang="en-US" altLang="en-US" sz="2400" b="1" i="1" dirty="0" err="1">
                <a:solidFill>
                  <a:srgbClr val="FF0000"/>
                </a:solidFill>
                <a:latin typeface="Times New Roman" pitchFamily="18" charset="0"/>
                <a:cs typeface="Times New Roman" pitchFamily="18" charset="0"/>
              </a:rPr>
              <a:t>Xuất</a:t>
            </a:r>
            <a:r>
              <a:rPr lang="en-US" altLang="en-US" sz="2400" b="1" i="1" dirty="0">
                <a:solidFill>
                  <a:srgbClr val="FF0000"/>
                </a:solidFill>
                <a:latin typeface="Times New Roman" pitchFamily="18" charset="0"/>
                <a:cs typeface="Times New Roman" pitchFamily="18" charset="0"/>
              </a:rPr>
              <a:t> </a:t>
            </a:r>
            <a:r>
              <a:rPr lang="en-US" altLang="en-US" sz="2400" b="1" i="1" dirty="0" err="1">
                <a:solidFill>
                  <a:srgbClr val="FF0000"/>
                </a:solidFill>
                <a:latin typeface="Times New Roman" pitchFamily="18" charset="0"/>
                <a:cs typeface="Times New Roman" pitchFamily="18" charset="0"/>
              </a:rPr>
              <a:t>xứ:</a:t>
            </a:r>
            <a:r>
              <a:rPr lang="en-US" altLang="en-US" sz="2400" dirty="0" err="1">
                <a:solidFill>
                  <a:srgbClr val="FF0000"/>
                </a:solidFill>
                <a:latin typeface="Times New Roman" pitchFamily="18" charset="0"/>
                <a:cs typeface="Times New Roman" pitchFamily="18" charset="0"/>
              </a:rPr>
              <a:t>In</a:t>
            </a:r>
            <a:r>
              <a:rPr lang="en-US" altLang="en-US" sz="2400" b="1" i="1" dirty="0">
                <a:solidFill>
                  <a:srgbClr val="FF0000"/>
                </a:solidFill>
                <a:latin typeface="Times New Roman" pitchFamily="18" charset="0"/>
                <a:cs typeface="Times New Roman" pitchFamily="18" charset="0"/>
              </a:rPr>
              <a:t> </a:t>
            </a:r>
            <a:r>
              <a:rPr lang="en-US" altLang="en-US" sz="2400" dirty="0" err="1">
                <a:solidFill>
                  <a:srgbClr val="000000"/>
                </a:solidFill>
                <a:latin typeface="Times New Roman" pitchFamily="18" charset="0"/>
                <a:cs typeface="Times New Roman" pitchFamily="18" charset="0"/>
              </a:rPr>
              <a:t>trong</a:t>
            </a:r>
            <a:r>
              <a:rPr lang="en-US" altLang="en-US" sz="2400" dirty="0">
                <a:solidFill>
                  <a:srgbClr val="000000"/>
                </a:solidFill>
                <a:latin typeface="Times New Roman" pitchFamily="18" charset="0"/>
                <a:cs typeface="Times New Roman" pitchFamily="18" charset="0"/>
              </a:rPr>
              <a:t> </a:t>
            </a:r>
            <a:r>
              <a:rPr lang="en-US" altLang="en-US" sz="2400" dirty="0" err="1">
                <a:solidFill>
                  <a:srgbClr val="000000"/>
                </a:solidFill>
                <a:latin typeface="Times New Roman" pitchFamily="18" charset="0"/>
                <a:cs typeface="Times New Roman" pitchFamily="18" charset="0"/>
              </a:rPr>
              <a:t>tập</a:t>
            </a:r>
            <a:r>
              <a:rPr lang="en-US" altLang="en-US" sz="2400" dirty="0">
                <a:solidFill>
                  <a:srgbClr val="000000"/>
                </a:solidFill>
                <a:latin typeface="Times New Roman" pitchFamily="18" charset="0"/>
                <a:cs typeface="Times New Roman" pitchFamily="18" charset="0"/>
              </a:rPr>
              <a:t> </a:t>
            </a:r>
            <a:r>
              <a:rPr lang="en-US" altLang="en-US" sz="2400" dirty="0" err="1">
                <a:solidFill>
                  <a:srgbClr val="000000"/>
                </a:solidFill>
                <a:latin typeface="Times New Roman" pitchFamily="18" charset="0"/>
                <a:cs typeface="Times New Roman" pitchFamily="18" charset="0"/>
              </a:rPr>
              <a:t>thơ</a:t>
            </a:r>
            <a:r>
              <a:rPr lang="en-US" altLang="en-US" sz="2400" dirty="0">
                <a:solidFill>
                  <a:srgbClr val="000000"/>
                </a:solidFill>
                <a:latin typeface="Times New Roman" pitchFamily="18" charset="0"/>
                <a:cs typeface="Times New Roman" pitchFamily="18" charset="0"/>
              </a:rPr>
              <a:t> </a:t>
            </a:r>
            <a:r>
              <a:rPr lang="en-US" altLang="en-US" sz="2400" dirty="0" err="1">
                <a:solidFill>
                  <a:srgbClr val="000000"/>
                </a:solidFill>
                <a:latin typeface="Times New Roman" pitchFamily="18" charset="0"/>
                <a:cs typeface="Times New Roman" pitchFamily="18" charset="0"/>
              </a:rPr>
              <a:t>Việt</a:t>
            </a:r>
            <a:r>
              <a:rPr lang="en-US" altLang="en-US" sz="2400" dirty="0">
                <a:solidFill>
                  <a:srgbClr val="000000"/>
                </a:solidFill>
                <a:latin typeface="Times New Roman" pitchFamily="18" charset="0"/>
                <a:cs typeface="Times New Roman" pitchFamily="18" charset="0"/>
              </a:rPr>
              <a:t> </a:t>
            </a:r>
            <a:r>
              <a:rPr lang="en-US" altLang="en-US" sz="2400" dirty="0" err="1">
                <a:solidFill>
                  <a:srgbClr val="000000"/>
                </a:solidFill>
                <a:latin typeface="Times New Roman" pitchFamily="18" charset="0"/>
                <a:cs typeface="Times New Roman" pitchFamily="18" charset="0"/>
              </a:rPr>
              <a:t>Bắc</a:t>
            </a:r>
            <a:r>
              <a:rPr lang="en-US" altLang="en-US" sz="2400" dirty="0">
                <a:solidFill>
                  <a:srgbClr val="000000"/>
                </a:solidFill>
                <a:latin typeface="Times New Roman" pitchFamily="18" charset="0"/>
                <a:cs typeface="Times New Roman" pitchFamily="18" charset="0"/>
              </a:rPr>
              <a:t>. </a:t>
            </a:r>
          </a:p>
        </p:txBody>
      </p:sp>
      <p:sp>
        <p:nvSpPr>
          <p:cNvPr id="18" name="Bent-Up Arrow 17"/>
          <p:cNvSpPr/>
          <p:nvPr/>
        </p:nvSpPr>
        <p:spPr>
          <a:xfrm rot="5400000">
            <a:off x="2872654" y="3022847"/>
            <a:ext cx="505299" cy="878507"/>
          </a:xfrm>
          <a:prstGeom prst="bentUpArrow">
            <a:avLst>
              <a:gd name="adj1" fmla="val 32840"/>
              <a:gd name="adj2" fmla="val 25000"/>
              <a:gd name="adj3" fmla="val 35780"/>
            </a:avLst>
          </a:prstGeom>
          <a:solidFill>
            <a:schemeClr val="bg1">
              <a:lumMod val="85000"/>
            </a:schemeClr>
          </a:solidFill>
          <a:ln>
            <a:solidFill>
              <a:srgbClr val="3333FF"/>
            </a:solidFill>
          </a:ln>
          <a:scene3d>
            <a:camera prst="orthographicFront">
              <a:rot lat="0" lon="0" rev="0"/>
            </a:camera>
            <a:lightRig rig="contrasting" dir="t">
              <a:rot lat="0" lon="0" rev="1200000"/>
            </a:lightRig>
          </a:scene3d>
          <a:sp3d contourW="12700" prstMaterial="flat">
            <a:bevelT w="177800" h="254000"/>
            <a:bevelB w="152400"/>
          </a:sp3d>
        </p:spPr>
        <p:style>
          <a:lnRef idx="0">
            <a:scrgbClr r="0" g="0" b="0"/>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sp>
      <p:sp>
        <p:nvSpPr>
          <p:cNvPr id="19" name="Freeform 18"/>
          <p:cNvSpPr/>
          <p:nvPr/>
        </p:nvSpPr>
        <p:spPr>
          <a:xfrm>
            <a:off x="3108969" y="2279735"/>
            <a:ext cx="4443927" cy="803347"/>
          </a:xfrm>
          <a:custGeom>
            <a:avLst/>
            <a:gdLst>
              <a:gd name="connsiteX0" fmla="*/ 0 w 5368517"/>
              <a:gd name="connsiteY0" fmla="*/ 178557 h 1071129"/>
              <a:gd name="connsiteX1" fmla="*/ 178557 w 5368517"/>
              <a:gd name="connsiteY1" fmla="*/ 0 h 1071129"/>
              <a:gd name="connsiteX2" fmla="*/ 5189960 w 5368517"/>
              <a:gd name="connsiteY2" fmla="*/ 0 h 1071129"/>
              <a:gd name="connsiteX3" fmla="*/ 5368517 w 5368517"/>
              <a:gd name="connsiteY3" fmla="*/ 178557 h 1071129"/>
              <a:gd name="connsiteX4" fmla="*/ 5368517 w 5368517"/>
              <a:gd name="connsiteY4" fmla="*/ 892572 h 1071129"/>
              <a:gd name="connsiteX5" fmla="*/ 5189960 w 5368517"/>
              <a:gd name="connsiteY5" fmla="*/ 1071129 h 1071129"/>
              <a:gd name="connsiteX6" fmla="*/ 178557 w 5368517"/>
              <a:gd name="connsiteY6" fmla="*/ 1071129 h 1071129"/>
              <a:gd name="connsiteX7" fmla="*/ 0 w 5368517"/>
              <a:gd name="connsiteY7" fmla="*/ 892572 h 1071129"/>
              <a:gd name="connsiteX8" fmla="*/ 0 w 5368517"/>
              <a:gd name="connsiteY8" fmla="*/ 178557 h 1071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68517" h="1071129">
                <a:moveTo>
                  <a:pt x="0" y="178557"/>
                </a:moveTo>
                <a:cubicBezTo>
                  <a:pt x="0" y="79943"/>
                  <a:pt x="79943" y="0"/>
                  <a:pt x="178557" y="0"/>
                </a:cubicBezTo>
                <a:lnTo>
                  <a:pt x="5189960" y="0"/>
                </a:lnTo>
                <a:cubicBezTo>
                  <a:pt x="5288574" y="0"/>
                  <a:pt x="5368517" y="79943"/>
                  <a:pt x="5368517" y="178557"/>
                </a:cubicBezTo>
                <a:lnTo>
                  <a:pt x="5368517" y="892572"/>
                </a:lnTo>
                <a:cubicBezTo>
                  <a:pt x="5368517" y="991186"/>
                  <a:pt x="5288574" y="1071129"/>
                  <a:pt x="5189960" y="1071129"/>
                </a:cubicBezTo>
                <a:lnTo>
                  <a:pt x="178557" y="1071129"/>
                </a:lnTo>
                <a:cubicBezTo>
                  <a:pt x="79943" y="1071129"/>
                  <a:pt x="0" y="991186"/>
                  <a:pt x="0" y="892572"/>
                </a:cubicBezTo>
                <a:lnTo>
                  <a:pt x="0" y="178557"/>
                </a:lnTo>
                <a:close/>
              </a:path>
            </a:pathLst>
          </a:custGeom>
          <a:solidFill>
            <a:srgbClr val="D3CACB"/>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txBody>
          <a:bodyPr lIns="130664" tIns="130664" rIns="130664" bIns="130664" spcCol="1270" anchor="ctr"/>
          <a:lstStyle/>
          <a:p>
            <a:pPr defTabSz="1066800">
              <a:lnSpc>
                <a:spcPct val="90000"/>
              </a:lnSpc>
              <a:spcAft>
                <a:spcPct val="35000"/>
              </a:spcAft>
              <a:defRPr/>
            </a:pPr>
            <a:r>
              <a:rPr lang="en-US" sz="2400" b="1" dirty="0">
                <a:solidFill>
                  <a:srgbClr val="FF0000"/>
                </a:solidFill>
                <a:latin typeface="Times New Roman" panose="02020603050405020304" pitchFamily="18" charset="0"/>
                <a:cs typeface="Times New Roman" panose="02020603050405020304" pitchFamily="18" charset="0"/>
              </a:rPr>
              <a:t>-</a:t>
            </a:r>
            <a:r>
              <a:rPr lang="en-US" sz="2400" b="1" dirty="0" err="1">
                <a:solidFill>
                  <a:srgbClr val="FF0000"/>
                </a:solidFill>
                <a:latin typeface="Times New Roman" panose="02020603050405020304" pitchFamily="18" charset="0"/>
                <a:cs typeface="Times New Roman" panose="02020603050405020304" pitchFamily="18" charset="0"/>
              </a:rPr>
              <a:t>Thể</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loại</a:t>
            </a:r>
            <a:r>
              <a:rPr lang="en-US" sz="2400" b="1" dirty="0">
                <a:solidFill>
                  <a:srgbClr val="FF0000"/>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Bốn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chữ</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4647010" y="2208610"/>
            <a:ext cx="110728" cy="113109"/>
          </a:xfrm>
          <a:prstGeom prst="rect">
            <a:avLst/>
          </a:pr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 name="Bent-Up Arrow 20"/>
          <p:cNvSpPr/>
          <p:nvPr/>
        </p:nvSpPr>
        <p:spPr>
          <a:xfrm rot="5400000">
            <a:off x="2381185" y="2209735"/>
            <a:ext cx="522366" cy="773165"/>
          </a:xfrm>
          <a:prstGeom prst="bentUpArrow">
            <a:avLst>
              <a:gd name="adj1" fmla="val 32840"/>
              <a:gd name="adj2" fmla="val 25000"/>
              <a:gd name="adj3" fmla="val 35780"/>
            </a:avLst>
          </a:prstGeom>
          <a:solidFill>
            <a:schemeClr val="bg1">
              <a:lumMod val="85000"/>
            </a:schemeClr>
          </a:solidFill>
          <a:ln>
            <a:solidFill>
              <a:srgbClr val="3333FF"/>
            </a:solidFill>
          </a:ln>
          <a:scene3d>
            <a:camera prst="orthographicFront">
              <a:rot lat="0" lon="0" rev="0"/>
            </a:camera>
            <a:lightRig rig="contrasting" dir="t">
              <a:rot lat="0" lon="0" rev="1200000"/>
            </a:lightRig>
          </a:scene3d>
          <a:sp3d contourW="12700" prstMaterial="flat">
            <a:bevelT w="177800" h="254000"/>
            <a:bevelB w="152400"/>
          </a:sp3d>
        </p:spPr>
        <p:style>
          <a:lnRef idx="0">
            <a:scrgbClr r="0" g="0" b="0"/>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sp>
      <p:sp>
        <p:nvSpPr>
          <p:cNvPr id="22" name="Freeform 21"/>
          <p:cNvSpPr/>
          <p:nvPr/>
        </p:nvSpPr>
        <p:spPr>
          <a:xfrm>
            <a:off x="3598321" y="3314700"/>
            <a:ext cx="4646087" cy="914400"/>
          </a:xfrm>
          <a:custGeom>
            <a:avLst/>
            <a:gdLst>
              <a:gd name="connsiteX0" fmla="*/ 0 w 5368517"/>
              <a:gd name="connsiteY0" fmla="*/ 297024 h 1781789"/>
              <a:gd name="connsiteX1" fmla="*/ 297024 w 5368517"/>
              <a:gd name="connsiteY1" fmla="*/ 0 h 1781789"/>
              <a:gd name="connsiteX2" fmla="*/ 5071493 w 5368517"/>
              <a:gd name="connsiteY2" fmla="*/ 0 h 1781789"/>
              <a:gd name="connsiteX3" fmla="*/ 5368517 w 5368517"/>
              <a:gd name="connsiteY3" fmla="*/ 297024 h 1781789"/>
              <a:gd name="connsiteX4" fmla="*/ 5368517 w 5368517"/>
              <a:gd name="connsiteY4" fmla="*/ 1484765 h 1781789"/>
              <a:gd name="connsiteX5" fmla="*/ 5071493 w 5368517"/>
              <a:gd name="connsiteY5" fmla="*/ 1781789 h 1781789"/>
              <a:gd name="connsiteX6" fmla="*/ 297024 w 5368517"/>
              <a:gd name="connsiteY6" fmla="*/ 1781789 h 1781789"/>
              <a:gd name="connsiteX7" fmla="*/ 0 w 5368517"/>
              <a:gd name="connsiteY7" fmla="*/ 1484765 h 1781789"/>
              <a:gd name="connsiteX8" fmla="*/ 0 w 5368517"/>
              <a:gd name="connsiteY8" fmla="*/ 297024 h 1781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68517" h="1781789">
                <a:moveTo>
                  <a:pt x="0" y="297024"/>
                </a:moveTo>
                <a:cubicBezTo>
                  <a:pt x="0" y="132982"/>
                  <a:pt x="132982" y="0"/>
                  <a:pt x="297024" y="0"/>
                </a:cubicBezTo>
                <a:lnTo>
                  <a:pt x="5071493" y="0"/>
                </a:lnTo>
                <a:cubicBezTo>
                  <a:pt x="5235535" y="0"/>
                  <a:pt x="5368517" y="132982"/>
                  <a:pt x="5368517" y="297024"/>
                </a:cubicBezTo>
                <a:lnTo>
                  <a:pt x="5368517" y="1484765"/>
                </a:lnTo>
                <a:cubicBezTo>
                  <a:pt x="5368517" y="1648807"/>
                  <a:pt x="5235535" y="1781789"/>
                  <a:pt x="5071493" y="1781789"/>
                </a:cubicBezTo>
                <a:lnTo>
                  <a:pt x="297024" y="1781789"/>
                </a:lnTo>
                <a:cubicBezTo>
                  <a:pt x="132982" y="1781789"/>
                  <a:pt x="0" y="1648807"/>
                  <a:pt x="0" y="1484765"/>
                </a:cubicBezTo>
                <a:lnTo>
                  <a:pt x="0" y="297024"/>
                </a:lnTo>
                <a:close/>
              </a:path>
            </a:pathLst>
          </a:custGeom>
          <a:solidFill>
            <a:schemeClr val="accent2">
              <a:lumMod val="20000"/>
              <a:lumOff val="8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txBody>
          <a:bodyPr lIns="156686" tIns="156686" rIns="156686" bIns="156686" spcCol="1270" anchor="ctr"/>
          <a:lstStyle/>
          <a:p>
            <a:pPr defTabSz="1066800">
              <a:lnSpc>
                <a:spcPct val="90000"/>
              </a:lnSpc>
              <a:spcAft>
                <a:spcPct val="35000"/>
              </a:spcAft>
              <a:defRPr/>
            </a:pPr>
            <a:r>
              <a:rPr lang="en-US" sz="2400" b="1" dirty="0">
                <a:solidFill>
                  <a:srgbClr val="FF0000"/>
                </a:solidFill>
                <a:latin typeface="Times New Roman" panose="02020603050405020304" pitchFamily="18" charset="0"/>
                <a:cs typeface="Times New Roman" panose="02020603050405020304" pitchFamily="18" charset="0"/>
              </a:rPr>
              <a:t>- PTBĐ:</a:t>
            </a:r>
            <a:r>
              <a:rPr lang="en-US" sz="2400" dirty="0">
                <a:solidFill>
                  <a:schemeClr val="tx1"/>
                </a:solidFill>
                <a:latin typeface="Times New Roman" panose="02020603050405020304" pitchFamily="18" charset="0"/>
                <a:cs typeface="Times New Roman" panose="02020603050405020304" pitchFamily="18" charset="0"/>
              </a:rPr>
              <a:t>BC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Tự</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sự</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miêu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tả</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23" name="Rectangle 22"/>
          <p:cNvSpPr/>
          <p:nvPr/>
        </p:nvSpPr>
        <p:spPr>
          <a:xfrm>
            <a:off x="5605462" y="3176588"/>
            <a:ext cx="109538" cy="113110"/>
          </a:xfrm>
          <a:prstGeom prst="rect">
            <a:avLst/>
          </a:pr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4" name="Freeform 23"/>
          <p:cNvSpPr/>
          <p:nvPr/>
        </p:nvSpPr>
        <p:spPr>
          <a:xfrm>
            <a:off x="4431633" y="4356260"/>
            <a:ext cx="4074740" cy="687957"/>
          </a:xfrm>
          <a:custGeom>
            <a:avLst/>
            <a:gdLst>
              <a:gd name="connsiteX0" fmla="*/ 0 w 5368517"/>
              <a:gd name="connsiteY0" fmla="*/ 192314 h 1153652"/>
              <a:gd name="connsiteX1" fmla="*/ 192314 w 5368517"/>
              <a:gd name="connsiteY1" fmla="*/ 0 h 1153652"/>
              <a:gd name="connsiteX2" fmla="*/ 5176203 w 5368517"/>
              <a:gd name="connsiteY2" fmla="*/ 0 h 1153652"/>
              <a:gd name="connsiteX3" fmla="*/ 5368517 w 5368517"/>
              <a:gd name="connsiteY3" fmla="*/ 192314 h 1153652"/>
              <a:gd name="connsiteX4" fmla="*/ 5368517 w 5368517"/>
              <a:gd name="connsiteY4" fmla="*/ 961338 h 1153652"/>
              <a:gd name="connsiteX5" fmla="*/ 5176203 w 5368517"/>
              <a:gd name="connsiteY5" fmla="*/ 1153652 h 1153652"/>
              <a:gd name="connsiteX6" fmla="*/ 192314 w 5368517"/>
              <a:gd name="connsiteY6" fmla="*/ 1153652 h 1153652"/>
              <a:gd name="connsiteX7" fmla="*/ 0 w 5368517"/>
              <a:gd name="connsiteY7" fmla="*/ 961338 h 1153652"/>
              <a:gd name="connsiteX8" fmla="*/ 0 w 5368517"/>
              <a:gd name="connsiteY8" fmla="*/ 192314 h 1153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68517" h="1153652">
                <a:moveTo>
                  <a:pt x="0" y="192314"/>
                </a:moveTo>
                <a:cubicBezTo>
                  <a:pt x="0" y="86102"/>
                  <a:pt x="86102" y="0"/>
                  <a:pt x="192314" y="0"/>
                </a:cubicBezTo>
                <a:lnTo>
                  <a:pt x="5176203" y="0"/>
                </a:lnTo>
                <a:cubicBezTo>
                  <a:pt x="5282415" y="0"/>
                  <a:pt x="5368517" y="86102"/>
                  <a:pt x="5368517" y="192314"/>
                </a:cubicBezTo>
                <a:lnTo>
                  <a:pt x="5368517" y="961338"/>
                </a:lnTo>
                <a:cubicBezTo>
                  <a:pt x="5368517" y="1067550"/>
                  <a:pt x="5282415" y="1153652"/>
                  <a:pt x="5176203" y="1153652"/>
                </a:cubicBezTo>
                <a:lnTo>
                  <a:pt x="192314" y="1153652"/>
                </a:lnTo>
                <a:cubicBezTo>
                  <a:pt x="86102" y="1153652"/>
                  <a:pt x="0" y="1067550"/>
                  <a:pt x="0" y="961338"/>
                </a:cubicBezTo>
                <a:lnTo>
                  <a:pt x="0" y="192314"/>
                </a:lnTo>
                <a:close/>
              </a:path>
            </a:pathLst>
          </a:custGeom>
          <a:solidFill>
            <a:srgbClr val="FFFFCC"/>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txBody>
          <a:bodyPr lIns="133685" tIns="133685" rIns="133685" bIns="133685" spcCol="1270" anchor="ctr"/>
          <a:lstStyle/>
          <a:p>
            <a:pPr defTabSz="1066800">
              <a:lnSpc>
                <a:spcPct val="90000"/>
              </a:lnSpc>
              <a:spcAft>
                <a:spcPct val="35000"/>
              </a:spcAft>
              <a:defRPr/>
            </a:pP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Ngôi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kể</a:t>
            </a:r>
            <a:r>
              <a:rPr lang="en-US" sz="2400" b="1" dirty="0">
                <a:solidFill>
                  <a:srgbClr val="FF0000"/>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thứ</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ba</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25" name="Freeform 24"/>
          <p:cNvSpPr/>
          <p:nvPr/>
        </p:nvSpPr>
        <p:spPr>
          <a:xfrm>
            <a:off x="6562725" y="4174331"/>
            <a:ext cx="110729" cy="114300"/>
          </a:xfrm>
          <a:custGeom>
            <a:avLst/>
            <a:gdLst>
              <a:gd name="connsiteX0" fmla="*/ 0 w 195227"/>
              <a:gd name="connsiteY0" fmla="*/ 0 h 151860"/>
              <a:gd name="connsiteX1" fmla="*/ 195227 w 195227"/>
              <a:gd name="connsiteY1" fmla="*/ 0 h 151860"/>
              <a:gd name="connsiteX2" fmla="*/ 195227 w 195227"/>
              <a:gd name="connsiteY2" fmla="*/ 151860 h 151860"/>
              <a:gd name="connsiteX3" fmla="*/ 0 w 195227"/>
              <a:gd name="connsiteY3" fmla="*/ 151860 h 151860"/>
              <a:gd name="connsiteX4" fmla="*/ 0 w 195227"/>
              <a:gd name="connsiteY4" fmla="*/ 0 h 151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227" h="151860">
                <a:moveTo>
                  <a:pt x="0" y="0"/>
                </a:moveTo>
                <a:lnTo>
                  <a:pt x="195227" y="0"/>
                </a:lnTo>
                <a:lnTo>
                  <a:pt x="195227" y="151860"/>
                </a:lnTo>
                <a:lnTo>
                  <a:pt x="0" y="151860"/>
                </a:lnTo>
                <a:lnTo>
                  <a:pt x="0" y="0"/>
                </a:lnTo>
                <a:close/>
              </a:path>
            </a:pathLst>
          </a:cu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91440" tIns="91440" rIns="91440" bIns="91440" spcCol="1270" anchor="ctr"/>
          <a:lstStyle/>
          <a:p>
            <a:pPr marL="214313" lvl="1" indent="-214313" defTabSz="1066800">
              <a:lnSpc>
                <a:spcPct val="90000"/>
              </a:lnSpc>
              <a:spcAft>
                <a:spcPct val="15000"/>
              </a:spcAft>
              <a:buFontTx/>
              <a:buChar char="••"/>
              <a:defRPr/>
            </a:pPr>
            <a:endParaRPr lang="en-US" sz="2400" dirty="0">
              <a:latin typeface="Times New Roman" panose="02020603050405020304" pitchFamily="18" charset="0"/>
              <a:cs typeface="Times New Roman" panose="02020603050405020304" pitchFamily="18" charset="0"/>
            </a:endParaRPr>
          </a:p>
          <a:p>
            <a:pPr marL="214313" lvl="1" indent="-214313" defTabSz="1066800">
              <a:lnSpc>
                <a:spcPct val="90000"/>
              </a:lnSpc>
              <a:spcAft>
                <a:spcPct val="15000"/>
              </a:spcAft>
              <a:buFontTx/>
              <a:buChar char="••"/>
              <a:defRPr/>
            </a:pPr>
            <a:endParaRPr lang="en-US" sz="2400" dirty="0">
              <a:latin typeface="Times New Roman" panose="02020603050405020304" pitchFamily="18" charset="0"/>
              <a:cs typeface="Times New Roman" panose="02020603050405020304" pitchFamily="18" charset="0"/>
            </a:endParaRPr>
          </a:p>
          <a:p>
            <a:pPr marL="214313" lvl="1" indent="-214313" defTabSz="1066800">
              <a:lnSpc>
                <a:spcPct val="90000"/>
              </a:lnSpc>
              <a:spcAft>
                <a:spcPct val="15000"/>
              </a:spcAft>
              <a:buFontTx/>
              <a:buChar char="••"/>
              <a:defRPr/>
            </a:pPr>
            <a:endParaRPr lang="en-US" sz="2400" dirty="0">
              <a:latin typeface="Times New Roman" panose="02020603050405020304" pitchFamily="18" charset="0"/>
              <a:cs typeface="Times New Roman" panose="02020603050405020304" pitchFamily="18" charset="0"/>
            </a:endParaRPr>
          </a:p>
        </p:txBody>
      </p:sp>
      <p:pic>
        <p:nvPicPr>
          <p:cNvPr id="26" name="Picture 25"/>
          <p:cNvPicPr>
            <a:picLocks noChangeAspect="1"/>
          </p:cNvPicPr>
          <p:nvPr/>
        </p:nvPicPr>
        <p:blipFill rotWithShape="1">
          <a:blip r:embed="rId2"/>
          <a:srcRect l="12151" r="11978"/>
          <a:stretch/>
        </p:blipFill>
        <p:spPr>
          <a:xfrm>
            <a:off x="7086600" y="0"/>
            <a:ext cx="2021904" cy="1200150"/>
          </a:xfrm>
          <a:prstGeom prst="ellipse">
            <a:avLst/>
          </a:prstGeom>
          <a:ln>
            <a:noFill/>
          </a:ln>
          <a:effectLst>
            <a:softEdge rad="112500"/>
          </a:effectLst>
        </p:spPr>
      </p:pic>
      <p:sp>
        <p:nvSpPr>
          <p:cNvPr id="13346" name="Text Box 18"/>
          <p:cNvSpPr txBox="1">
            <a:spLocks noChangeArrowheads="1"/>
          </p:cNvSpPr>
          <p:nvPr/>
        </p:nvSpPr>
        <p:spPr bwMode="auto">
          <a:xfrm>
            <a:off x="251520" y="114300"/>
            <a:ext cx="20185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dirty="0">
                <a:solidFill>
                  <a:srgbClr val="FF0000"/>
                </a:solidFill>
                <a:latin typeface="Times New Roman" panose="02020603050405020304" pitchFamily="18" charset="0"/>
                <a:cs typeface="Times New Roman" panose="02020603050405020304" pitchFamily="18" charset="0"/>
              </a:rPr>
              <a:t>2. </a:t>
            </a:r>
            <a:r>
              <a:rPr lang="en-US" altLang="en-US" sz="2400" b="1" dirty="0" err="1">
                <a:solidFill>
                  <a:srgbClr val="FF0000"/>
                </a:solidFill>
                <a:latin typeface="Times New Roman" panose="02020603050405020304" pitchFamily="18" charset="0"/>
                <a:cs typeface="Times New Roman" panose="02020603050405020304" pitchFamily="18" charset="0"/>
              </a:rPr>
              <a:t>Tác</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phẩm</a:t>
            </a:r>
            <a:r>
              <a:rPr lang="en-US" altLang="en-US" sz="1500" b="1" dirty="0">
                <a:solidFill>
                  <a:srgbClr val="FF0000"/>
                </a:solidFill>
                <a:latin typeface=".VnTime" panose="020B7200000000000000" pitchFamily="34" charset="0"/>
              </a:rPr>
              <a:t>:</a:t>
            </a:r>
          </a:p>
        </p:txBody>
      </p:sp>
    </p:spTree>
    <p:extLst>
      <p:ext uri="{BB962C8B-B14F-4D97-AF65-F5344CB8AC3E}">
        <p14:creationId xmlns:p14="http://schemas.microsoft.com/office/powerpoint/2010/main" val="18427962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6" presetClass="entr" presetSubtype="21"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barn(inVertical)">
                                      <p:cBhvr>
                                        <p:cTn id="11" dur="500"/>
                                        <p:tgtEl>
                                          <p:spTgt spid="15"/>
                                        </p:tgtEl>
                                      </p:cBhvr>
                                    </p:animEffect>
                                  </p:childTnLst>
                                </p:cTn>
                              </p:par>
                              <p:par>
                                <p:cTn id="12" presetID="16" presetClass="entr" presetSubtype="21" fill="hold"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6" presetClass="entr" presetSubtype="16"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circle(in)">
                                      <p:cBhvr>
                                        <p:cTn id="19" dur="2000"/>
                                        <p:tgtEl>
                                          <p:spTgt spid="21"/>
                                        </p:tgtEl>
                                      </p:cBhvr>
                                    </p:animEffect>
                                  </p:childTnLst>
                                </p:cTn>
                              </p:par>
                              <p:par>
                                <p:cTn id="20" presetID="6" presetClass="entr" presetSubtype="16"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circle(in)">
                                      <p:cBhvr>
                                        <p:cTn id="22" dur="2000"/>
                                        <p:tgtEl>
                                          <p:spTgt spid="1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circle(in)">
                                      <p:cBhvr>
                                        <p:cTn id="27" dur="2000"/>
                                        <p:tgtEl>
                                          <p:spTgt spid="18"/>
                                        </p:tgtEl>
                                      </p:cBhvr>
                                    </p:animEffect>
                                  </p:childTnLst>
                                </p:cTn>
                              </p:par>
                              <p:par>
                                <p:cTn id="28" presetID="6" presetClass="entr" presetSubtype="16"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circle(in)">
                                      <p:cBhvr>
                                        <p:cTn id="30" dur="2000"/>
                                        <p:tgtEl>
                                          <p:spTgt spid="22"/>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6" presetClass="entr" presetSubtype="16"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circle(in)">
                                      <p:cBhvr>
                                        <p:cTn id="35" dur="2000"/>
                                        <p:tgtEl>
                                          <p:spTgt spid="12"/>
                                        </p:tgtEl>
                                      </p:cBhvr>
                                    </p:animEffect>
                                  </p:childTnLst>
                                </p:cTn>
                              </p:par>
                              <p:par>
                                <p:cTn id="36" presetID="6" presetClass="entr" presetSubtype="16" fill="hold"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circle(in)">
                                      <p:cBhvr>
                                        <p:cTn id="38"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0"/>
          <p:cNvSpPr>
            <a:spLocks noChangeArrowheads="1"/>
          </p:cNvSpPr>
          <p:nvPr/>
        </p:nvSpPr>
        <p:spPr bwMode="auto">
          <a:xfrm>
            <a:off x="75220" y="699542"/>
            <a:ext cx="5000836" cy="517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5000"/>
              </a:lnSpc>
              <a:spcBef>
                <a:spcPct val="0"/>
              </a:spcBef>
              <a:spcAft>
                <a:spcPts val="675"/>
              </a:spcAft>
              <a:buNone/>
            </a:pP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Hướng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dẫn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đọc</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và</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tìm</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hiểu</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từ</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khó</a:t>
            </a:r>
            <a:endParaRPr lang="en-US" altLang="en-US" sz="2400" dirty="0">
              <a:solidFill>
                <a:srgbClr val="FF0000"/>
              </a:solidFill>
              <a:latin typeface="Times New Roman" panose="02020603050405020304" pitchFamily="18" charset="0"/>
              <a:cs typeface="Times New Roman" panose="02020603050405020304" pitchFamily="18" charset="0"/>
            </a:endParaRPr>
          </a:p>
        </p:txBody>
      </p:sp>
      <p:graphicFrame>
        <p:nvGraphicFramePr>
          <p:cNvPr id="12" name="Diagram 11"/>
          <p:cNvGraphicFramePr/>
          <p:nvPr>
            <p:extLst>
              <p:ext uri="{D42A27DB-BD31-4B8C-83A1-F6EECF244321}">
                <p14:modId xmlns:p14="http://schemas.microsoft.com/office/powerpoint/2010/main" val="1815256542"/>
              </p:ext>
            </p:extLst>
          </p:nvPr>
        </p:nvGraphicFramePr>
        <p:xfrm>
          <a:off x="1043608" y="1347614"/>
          <a:ext cx="7128792" cy="3528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rotWithShape="1">
          <a:blip r:embed="rId8"/>
          <a:srcRect l="12151" r="11978"/>
          <a:stretch/>
        </p:blipFill>
        <p:spPr>
          <a:xfrm>
            <a:off x="6229350" y="0"/>
            <a:ext cx="1657350" cy="1543050"/>
          </a:xfrm>
          <a:prstGeom prst="ellipse">
            <a:avLst/>
          </a:prstGeom>
          <a:ln>
            <a:noFill/>
          </a:ln>
          <a:effectLst>
            <a:softEdge rad="112500"/>
          </a:effectLst>
        </p:spPr>
      </p:pic>
    </p:spTree>
    <p:extLst>
      <p:ext uri="{BB962C8B-B14F-4D97-AF65-F5344CB8AC3E}">
        <p14:creationId xmlns:p14="http://schemas.microsoft.com/office/powerpoint/2010/main" val="318456702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273</TotalTime>
  <Words>2578</Words>
  <Application>Microsoft Office PowerPoint</Application>
  <PresentationFormat>On-screen Show (16:9)</PresentationFormat>
  <Paragraphs>252</Paragraphs>
  <Slides>33</Slides>
  <Notes>3</Notes>
  <HiddenSlides>0</HiddenSlides>
  <MMClips>0</MMClips>
  <ScaleCrop>false</ScaleCrop>
  <HeadingPairs>
    <vt:vector size="8" baseType="variant">
      <vt:variant>
        <vt:lpstr>Fonts Used</vt:lpstr>
      </vt:variant>
      <vt:variant>
        <vt:i4>13</vt:i4>
      </vt:variant>
      <vt:variant>
        <vt:lpstr>Theme</vt:lpstr>
      </vt:variant>
      <vt:variant>
        <vt:i4>2</vt:i4>
      </vt:variant>
      <vt:variant>
        <vt:lpstr>Embedded OLE Servers</vt:lpstr>
      </vt:variant>
      <vt:variant>
        <vt:i4>1</vt:i4>
      </vt:variant>
      <vt:variant>
        <vt:lpstr>Slide Titles</vt:lpstr>
      </vt:variant>
      <vt:variant>
        <vt:i4>33</vt:i4>
      </vt:variant>
    </vt:vector>
  </HeadingPairs>
  <TitlesOfParts>
    <vt:vector size="49" baseType="lpstr">
      <vt:lpstr>.VnArabia</vt:lpstr>
      <vt:lpstr>.VnAristote</vt:lpstr>
      <vt:lpstr>.VnCooperH</vt:lpstr>
      <vt:lpstr>.VnKoala</vt:lpstr>
      <vt:lpstr>.VnLinus</vt:lpstr>
      <vt:lpstr>.VnTifani HeavyH</vt:lpstr>
      <vt:lpstr>.VnTime</vt:lpstr>
      <vt:lpstr>Arial</vt:lpstr>
      <vt:lpstr>Calibri</vt:lpstr>
      <vt:lpstr>Calibri Light</vt:lpstr>
      <vt:lpstr>Symbol</vt:lpstr>
      <vt:lpstr>Times New Roman</vt:lpstr>
      <vt:lpstr>Wingdings</vt:lpstr>
      <vt:lpstr>1_Office Theme</vt:lpstr>
      <vt:lpstr>2_Office Theme</vt:lpstr>
      <vt:lpstr>Clip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Truong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dc:creator>
  <cp:lastModifiedBy>Nguyễn Anh Thư</cp:lastModifiedBy>
  <cp:revision>104</cp:revision>
  <dcterms:created xsi:type="dcterms:W3CDTF">2021-10-24T12:37:12Z</dcterms:created>
  <dcterms:modified xsi:type="dcterms:W3CDTF">2022-02-18T04:22:14Z</dcterms:modified>
</cp:coreProperties>
</file>